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9"/>
  </p:notesMasterIdLst>
  <p:sldIdLst>
    <p:sldId id="256" r:id="rId2"/>
    <p:sldId id="263" r:id="rId3"/>
    <p:sldId id="258" r:id="rId4"/>
    <p:sldId id="266" r:id="rId5"/>
    <p:sldId id="261" r:id="rId6"/>
    <p:sldId id="267" r:id="rId7"/>
    <p:sldId id="259" r:id="rId8"/>
    <p:sldId id="330" r:id="rId9"/>
    <p:sldId id="260" r:id="rId10"/>
    <p:sldId id="332" r:id="rId11"/>
    <p:sldId id="331" r:id="rId12"/>
    <p:sldId id="268" r:id="rId13"/>
    <p:sldId id="269" r:id="rId14"/>
    <p:sldId id="316" r:id="rId15"/>
    <p:sldId id="317" r:id="rId16"/>
    <p:sldId id="334" r:id="rId17"/>
    <p:sldId id="335" r:id="rId18"/>
    <p:sldId id="323" r:id="rId19"/>
    <p:sldId id="324" r:id="rId20"/>
    <p:sldId id="336" r:id="rId21"/>
    <p:sldId id="321" r:id="rId22"/>
    <p:sldId id="333" r:id="rId23"/>
    <p:sldId id="326" r:id="rId24"/>
    <p:sldId id="327" r:id="rId25"/>
    <p:sldId id="328" r:id="rId26"/>
    <p:sldId id="329" r:id="rId27"/>
    <p:sldId id="264" r:id="rId28"/>
  </p:sldIdLst>
  <p:sldSz cx="9144000" cy="5143500" type="screen16x9"/>
  <p:notesSz cx="6858000" cy="9144000"/>
  <p:embeddedFontLst>
    <p:embeddedFont>
      <p:font typeface="Pontano Sans" panose="020B0604020202020204" charset="0"/>
      <p:regular r:id="rId30"/>
    </p:embeddedFont>
    <p:embeddedFont>
      <p:font typeface="Nunito Sans ExtraLight" panose="020B0604020202020204" charset="0"/>
      <p:regular r:id="rId31"/>
      <p:bold r:id="rId32"/>
      <p:italic r:id="rId33"/>
      <p:boldItalic r:id="rId34"/>
    </p:embeddedFont>
    <p:embeddedFont>
      <p:font typeface="Fira Sans Extra Condensed Medium" panose="020B0604020202020204" charset="0"/>
      <p:regular r:id="rId35"/>
      <p:bold r:id="rId36"/>
      <p:italic r:id="rId37"/>
      <p:boldItalic r:id="rId38"/>
    </p:embeddedFont>
    <p:embeddedFont>
      <p:font typeface="Arial Unicode MS" panose="020B0604020202020204" charset="-128"/>
      <p:regular r:id="rId39"/>
    </p:embeddedFont>
    <p:embeddedFont>
      <p:font typeface="Calibri Light" panose="020F0302020204030204" pitchFamily="34" charset="0"/>
      <p:regular r:id="rId40"/>
      <p:italic r:id="rId41"/>
    </p:embeddedFont>
    <p:embeddedFont>
      <p:font typeface="Nunito Sans SemiBold" panose="020B0604020202020204" charset="0"/>
      <p:regular r:id="rId42"/>
      <p:bold r:id="rId43"/>
      <p:italic r:id="rId44"/>
      <p:boldItalic r:id="rId45"/>
    </p:embeddedFont>
    <p:embeddedFont>
      <p:font typeface="Nunito Sans"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Source Sans Pro" panose="020B0604020202020204" charset="0"/>
      <p:regular r:id="rId54"/>
      <p:bold r:id="rId55"/>
      <p:italic r:id="rId56"/>
      <p:boldItalic r:id="rId57"/>
    </p:embeddedFont>
    <p:embeddedFont>
      <p:font typeface="Assistant Light" panose="00000400000000000000" charset="-79"/>
      <p:regular r:id="rId58"/>
      <p:bold r:id="rId59"/>
    </p:embeddedFont>
    <p:embeddedFont>
      <p:font typeface="Nunito Sans ExtraBold" panose="020B0604020202020204" charset="0"/>
      <p:bold r:id="rId60"/>
      <p:boldItalic r:id="rId61"/>
    </p:embeddedFont>
    <p:embeddedFont>
      <p:font typeface="Montserrat" panose="020B0604020202020204" charset="0"/>
      <p:regular r:id="rId62"/>
      <p:bold r:id="rId63"/>
      <p:italic r:id="rId64"/>
      <p:boldItalic r:id="rId65"/>
    </p:embeddedFont>
    <p:embeddedFont>
      <p:font typeface="Assistant" panose="020B0604020202020204" charset="0"/>
      <p:regular r:id="rId66"/>
      <p:bold r:id="rId67"/>
    </p:embeddedFont>
    <p:embeddedFont>
      <p:font typeface="Franklin Gothic Book" panose="020B0503020102020204" pitchFamily="34" charset="0"/>
      <p:regular r:id="rId68"/>
      <p: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0" autoAdjust="0"/>
    <p:restoredTop sz="95256" autoAdjust="0"/>
  </p:normalViewPr>
  <p:slideViewPr>
    <p:cSldViewPr snapToGrid="0">
      <p:cViewPr varScale="1">
        <p:scale>
          <a:sx n="91" d="100"/>
          <a:sy n="91" d="100"/>
        </p:scale>
        <p:origin x="544"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font" Target="fonts/font3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font" Target="fonts/font37.fntdata"/><Relationship Id="rId5" Type="http://schemas.openxmlformats.org/officeDocument/2006/relationships/slide" Target="slides/slide4.xml"/><Relationship Id="rId61" Type="http://schemas.openxmlformats.org/officeDocument/2006/relationships/font" Target="fonts/font3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font" Target="fonts/font40.fntdata"/><Relationship Id="rId8" Type="http://schemas.openxmlformats.org/officeDocument/2006/relationships/slide" Target="slides/slide7.xml"/><Relationship Id="rId51" Type="http://schemas.openxmlformats.org/officeDocument/2006/relationships/font" Target="fonts/font22.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8BC25-6EA2-4702-8A5C-BDA31998CF98}"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IN"/>
        </a:p>
      </dgm:t>
    </dgm:pt>
    <dgm:pt modelId="{677F6040-64E8-4BC7-ACBC-E86E70F5D77E}">
      <dgm:prSet phldrT="[Text]"/>
      <dgm:spPr/>
      <dgm:t>
        <a:bodyPr/>
        <a:lstStyle/>
        <a:p>
          <a:r>
            <a:rPr lang="en-US" dirty="0">
              <a:solidFill>
                <a:schemeClr val="tx1"/>
              </a:solidFill>
            </a:rPr>
            <a:t>Enter from the city where the need of this service is more i.e. tier two cities</a:t>
          </a:r>
          <a:endParaRPr lang="en-IN" dirty="0">
            <a:solidFill>
              <a:schemeClr val="tx1"/>
            </a:solidFill>
          </a:endParaRPr>
        </a:p>
      </dgm:t>
    </dgm:pt>
    <dgm:pt modelId="{75BC0955-9AED-4B60-9C55-049F8CF0FD6A}" type="parTrans" cxnId="{D5D39A91-BA49-4C76-B62C-482B3D970D22}">
      <dgm:prSet/>
      <dgm:spPr/>
      <dgm:t>
        <a:bodyPr/>
        <a:lstStyle/>
        <a:p>
          <a:endParaRPr lang="en-IN"/>
        </a:p>
      </dgm:t>
    </dgm:pt>
    <dgm:pt modelId="{E69BC4C7-C0EE-4BCE-A8C6-3A29ED51EE0D}" type="sibTrans" cxnId="{D5D39A91-BA49-4C76-B62C-482B3D970D22}">
      <dgm:prSet/>
      <dgm:spPr>
        <a:solidFill>
          <a:schemeClr val="accent1">
            <a:alpha val="90000"/>
          </a:schemeClr>
        </a:solidFill>
      </dgm:spPr>
      <dgm:t>
        <a:bodyPr/>
        <a:lstStyle/>
        <a:p>
          <a:endParaRPr lang="en-IN"/>
        </a:p>
      </dgm:t>
    </dgm:pt>
    <dgm:pt modelId="{7F264E81-18C0-462D-8EFA-90F056C9D3F2}">
      <dgm:prSet phldrT="[Text]"/>
      <dgm:spPr/>
      <dgm:t>
        <a:bodyPr/>
        <a:lstStyle/>
        <a:p>
          <a:r>
            <a:rPr lang="en-US" dirty="0">
              <a:solidFill>
                <a:schemeClr val="tx1"/>
              </a:solidFill>
            </a:rPr>
            <a:t>Start Food Service three months prior to aware people &amp; promote</a:t>
          </a:r>
          <a:endParaRPr lang="en-IN" dirty="0">
            <a:solidFill>
              <a:schemeClr val="tx1"/>
            </a:solidFill>
          </a:endParaRPr>
        </a:p>
      </dgm:t>
    </dgm:pt>
    <dgm:pt modelId="{D7F5F6F8-C175-4C97-AB2C-3C6D0AE88C60}" type="parTrans" cxnId="{C48A40E0-A394-4C25-B41F-821C257E6106}">
      <dgm:prSet/>
      <dgm:spPr/>
      <dgm:t>
        <a:bodyPr/>
        <a:lstStyle/>
        <a:p>
          <a:endParaRPr lang="en-IN"/>
        </a:p>
      </dgm:t>
    </dgm:pt>
    <dgm:pt modelId="{C270B472-6A31-49E4-8011-E1B473F5A738}" type="sibTrans" cxnId="{C48A40E0-A394-4C25-B41F-821C257E6106}">
      <dgm:prSet/>
      <dgm:spPr>
        <a:solidFill>
          <a:schemeClr val="accent1">
            <a:alpha val="90000"/>
          </a:schemeClr>
        </a:solidFill>
      </dgm:spPr>
      <dgm:t>
        <a:bodyPr/>
        <a:lstStyle/>
        <a:p>
          <a:endParaRPr lang="en-IN"/>
        </a:p>
      </dgm:t>
    </dgm:pt>
    <dgm:pt modelId="{3F550A19-8316-4C3F-94A9-169DE04D0388}">
      <dgm:prSet phldrT="[Text]"/>
      <dgm:spPr/>
      <dgm:t>
        <a:bodyPr/>
        <a:lstStyle/>
        <a:p>
          <a:r>
            <a:rPr lang="en-US" dirty="0">
              <a:solidFill>
                <a:schemeClr val="tx1"/>
              </a:solidFill>
            </a:rPr>
            <a:t>Launch Hostel Business in Tier 2 &amp; 3 cities</a:t>
          </a:r>
          <a:endParaRPr lang="en-IN" dirty="0">
            <a:solidFill>
              <a:schemeClr val="tx1"/>
            </a:solidFill>
          </a:endParaRPr>
        </a:p>
      </dgm:t>
    </dgm:pt>
    <dgm:pt modelId="{06770C7D-B35D-45BE-B854-3D2187AC26F8}" type="parTrans" cxnId="{CCA7F3B2-E9ED-490D-85F8-715815B9495E}">
      <dgm:prSet/>
      <dgm:spPr/>
      <dgm:t>
        <a:bodyPr/>
        <a:lstStyle/>
        <a:p>
          <a:endParaRPr lang="en-IN"/>
        </a:p>
      </dgm:t>
    </dgm:pt>
    <dgm:pt modelId="{F6DA9B95-0A1E-4517-B828-D00AC9DEE523}" type="sibTrans" cxnId="{CCA7F3B2-E9ED-490D-85F8-715815B9495E}">
      <dgm:prSet/>
      <dgm:spPr/>
      <dgm:t>
        <a:bodyPr/>
        <a:lstStyle/>
        <a:p>
          <a:endParaRPr lang="en-IN"/>
        </a:p>
      </dgm:t>
    </dgm:pt>
    <dgm:pt modelId="{2BDFBFF2-8C5D-4B8A-B8F4-D418DA7A9889}" type="pres">
      <dgm:prSet presAssocID="{DB18BC25-6EA2-4702-8A5C-BDA31998CF98}" presName="outerComposite" presStyleCnt="0">
        <dgm:presLayoutVars>
          <dgm:chMax val="5"/>
          <dgm:dir/>
          <dgm:resizeHandles val="exact"/>
        </dgm:presLayoutVars>
      </dgm:prSet>
      <dgm:spPr/>
      <dgm:t>
        <a:bodyPr/>
        <a:lstStyle/>
        <a:p>
          <a:endParaRPr lang="en-US"/>
        </a:p>
      </dgm:t>
    </dgm:pt>
    <dgm:pt modelId="{B90B921E-9C60-4966-BDB6-8584BF2A5FEB}" type="pres">
      <dgm:prSet presAssocID="{DB18BC25-6EA2-4702-8A5C-BDA31998CF98}" presName="dummyMaxCanvas" presStyleCnt="0">
        <dgm:presLayoutVars/>
      </dgm:prSet>
      <dgm:spPr/>
    </dgm:pt>
    <dgm:pt modelId="{8438681F-C739-490E-963D-2744C7E38719}" type="pres">
      <dgm:prSet presAssocID="{DB18BC25-6EA2-4702-8A5C-BDA31998CF98}" presName="ThreeNodes_1" presStyleLbl="node1" presStyleIdx="0" presStyleCnt="3">
        <dgm:presLayoutVars>
          <dgm:bulletEnabled val="1"/>
        </dgm:presLayoutVars>
      </dgm:prSet>
      <dgm:spPr/>
      <dgm:t>
        <a:bodyPr/>
        <a:lstStyle/>
        <a:p>
          <a:endParaRPr lang="en-US"/>
        </a:p>
      </dgm:t>
    </dgm:pt>
    <dgm:pt modelId="{ED7C1805-B4FA-45E2-BB13-9482610D9F92}" type="pres">
      <dgm:prSet presAssocID="{DB18BC25-6EA2-4702-8A5C-BDA31998CF98}" presName="ThreeNodes_2" presStyleLbl="node1" presStyleIdx="1" presStyleCnt="3" custLinFactNeighborX="-1650" custLinFactNeighborY="100">
        <dgm:presLayoutVars>
          <dgm:bulletEnabled val="1"/>
        </dgm:presLayoutVars>
      </dgm:prSet>
      <dgm:spPr/>
      <dgm:t>
        <a:bodyPr/>
        <a:lstStyle/>
        <a:p>
          <a:endParaRPr lang="en-US"/>
        </a:p>
      </dgm:t>
    </dgm:pt>
    <dgm:pt modelId="{3001C5F6-3CB0-4606-A3A6-5000FDEB7D61}" type="pres">
      <dgm:prSet presAssocID="{DB18BC25-6EA2-4702-8A5C-BDA31998CF98}" presName="ThreeNodes_3" presStyleLbl="node1" presStyleIdx="2" presStyleCnt="3" custLinFactNeighborX="-200">
        <dgm:presLayoutVars>
          <dgm:bulletEnabled val="1"/>
        </dgm:presLayoutVars>
      </dgm:prSet>
      <dgm:spPr/>
      <dgm:t>
        <a:bodyPr/>
        <a:lstStyle/>
        <a:p>
          <a:endParaRPr lang="en-US"/>
        </a:p>
      </dgm:t>
    </dgm:pt>
    <dgm:pt modelId="{CFD5A996-D971-4D4D-810D-59741FD2B68C}" type="pres">
      <dgm:prSet presAssocID="{DB18BC25-6EA2-4702-8A5C-BDA31998CF98}" presName="ThreeConn_1-2" presStyleLbl="fgAccFollowNode1" presStyleIdx="0" presStyleCnt="2">
        <dgm:presLayoutVars>
          <dgm:bulletEnabled val="1"/>
        </dgm:presLayoutVars>
      </dgm:prSet>
      <dgm:spPr/>
      <dgm:t>
        <a:bodyPr/>
        <a:lstStyle/>
        <a:p>
          <a:endParaRPr lang="en-US"/>
        </a:p>
      </dgm:t>
    </dgm:pt>
    <dgm:pt modelId="{56C987A5-9807-46BD-A97B-2B90DF663337}" type="pres">
      <dgm:prSet presAssocID="{DB18BC25-6EA2-4702-8A5C-BDA31998CF98}" presName="ThreeConn_2-3" presStyleLbl="fgAccFollowNode1" presStyleIdx="1" presStyleCnt="2">
        <dgm:presLayoutVars>
          <dgm:bulletEnabled val="1"/>
        </dgm:presLayoutVars>
      </dgm:prSet>
      <dgm:spPr/>
      <dgm:t>
        <a:bodyPr/>
        <a:lstStyle/>
        <a:p>
          <a:endParaRPr lang="en-US"/>
        </a:p>
      </dgm:t>
    </dgm:pt>
    <dgm:pt modelId="{788AA5ED-54BB-429B-B395-799D9283322F}" type="pres">
      <dgm:prSet presAssocID="{DB18BC25-6EA2-4702-8A5C-BDA31998CF98}" presName="ThreeNodes_1_text" presStyleLbl="node1" presStyleIdx="2" presStyleCnt="3">
        <dgm:presLayoutVars>
          <dgm:bulletEnabled val="1"/>
        </dgm:presLayoutVars>
      </dgm:prSet>
      <dgm:spPr/>
      <dgm:t>
        <a:bodyPr/>
        <a:lstStyle/>
        <a:p>
          <a:endParaRPr lang="en-US"/>
        </a:p>
      </dgm:t>
    </dgm:pt>
    <dgm:pt modelId="{0E29D2C8-B42C-468C-8856-DC0A6945C819}" type="pres">
      <dgm:prSet presAssocID="{DB18BC25-6EA2-4702-8A5C-BDA31998CF98}" presName="ThreeNodes_2_text" presStyleLbl="node1" presStyleIdx="2" presStyleCnt="3">
        <dgm:presLayoutVars>
          <dgm:bulletEnabled val="1"/>
        </dgm:presLayoutVars>
      </dgm:prSet>
      <dgm:spPr/>
      <dgm:t>
        <a:bodyPr/>
        <a:lstStyle/>
        <a:p>
          <a:endParaRPr lang="en-US"/>
        </a:p>
      </dgm:t>
    </dgm:pt>
    <dgm:pt modelId="{6E2BB997-900C-49C9-AAE3-EE81C65CA82E}" type="pres">
      <dgm:prSet presAssocID="{DB18BC25-6EA2-4702-8A5C-BDA31998CF98}" presName="ThreeNodes_3_text" presStyleLbl="node1" presStyleIdx="2" presStyleCnt="3">
        <dgm:presLayoutVars>
          <dgm:bulletEnabled val="1"/>
        </dgm:presLayoutVars>
      </dgm:prSet>
      <dgm:spPr/>
      <dgm:t>
        <a:bodyPr/>
        <a:lstStyle/>
        <a:p>
          <a:endParaRPr lang="en-US"/>
        </a:p>
      </dgm:t>
    </dgm:pt>
  </dgm:ptLst>
  <dgm:cxnLst>
    <dgm:cxn modelId="{8F5FEF51-24AE-410B-82C6-B225CDABF101}" type="presOf" srcId="{677F6040-64E8-4BC7-ACBC-E86E70F5D77E}" destId="{8438681F-C739-490E-963D-2744C7E38719}" srcOrd="0" destOrd="0" presId="urn:microsoft.com/office/officeart/2005/8/layout/vProcess5"/>
    <dgm:cxn modelId="{851C4612-95C2-4723-A474-3F45ECD5DE1F}" type="presOf" srcId="{677F6040-64E8-4BC7-ACBC-E86E70F5D77E}" destId="{788AA5ED-54BB-429B-B395-799D9283322F}" srcOrd="1" destOrd="0" presId="urn:microsoft.com/office/officeart/2005/8/layout/vProcess5"/>
    <dgm:cxn modelId="{C0D85D00-5C1F-4F72-A6DB-87702BD1487E}" type="presOf" srcId="{C270B472-6A31-49E4-8011-E1B473F5A738}" destId="{56C987A5-9807-46BD-A97B-2B90DF663337}" srcOrd="0" destOrd="0" presId="urn:microsoft.com/office/officeart/2005/8/layout/vProcess5"/>
    <dgm:cxn modelId="{F1D42A8B-BFAD-4BFA-B3EE-E8A7953DD887}" type="presOf" srcId="{7F264E81-18C0-462D-8EFA-90F056C9D3F2}" destId="{ED7C1805-B4FA-45E2-BB13-9482610D9F92}" srcOrd="0" destOrd="0" presId="urn:microsoft.com/office/officeart/2005/8/layout/vProcess5"/>
    <dgm:cxn modelId="{4BA1C869-CD6B-432B-8072-0A2C3097A280}" type="presOf" srcId="{3F550A19-8316-4C3F-94A9-169DE04D0388}" destId="{6E2BB997-900C-49C9-AAE3-EE81C65CA82E}" srcOrd="1" destOrd="0" presId="urn:microsoft.com/office/officeart/2005/8/layout/vProcess5"/>
    <dgm:cxn modelId="{D5D39A91-BA49-4C76-B62C-482B3D970D22}" srcId="{DB18BC25-6EA2-4702-8A5C-BDA31998CF98}" destId="{677F6040-64E8-4BC7-ACBC-E86E70F5D77E}" srcOrd="0" destOrd="0" parTransId="{75BC0955-9AED-4B60-9C55-049F8CF0FD6A}" sibTransId="{E69BC4C7-C0EE-4BCE-A8C6-3A29ED51EE0D}"/>
    <dgm:cxn modelId="{A19F9335-5A9F-4571-BAD8-A2E5DC017928}" type="presOf" srcId="{3F550A19-8316-4C3F-94A9-169DE04D0388}" destId="{3001C5F6-3CB0-4606-A3A6-5000FDEB7D61}" srcOrd="0" destOrd="0" presId="urn:microsoft.com/office/officeart/2005/8/layout/vProcess5"/>
    <dgm:cxn modelId="{DEBD85DD-47DA-4A70-94CC-6B4E028E37AB}" type="presOf" srcId="{E69BC4C7-C0EE-4BCE-A8C6-3A29ED51EE0D}" destId="{CFD5A996-D971-4D4D-810D-59741FD2B68C}" srcOrd="0" destOrd="0" presId="urn:microsoft.com/office/officeart/2005/8/layout/vProcess5"/>
    <dgm:cxn modelId="{CCA7F3B2-E9ED-490D-85F8-715815B9495E}" srcId="{DB18BC25-6EA2-4702-8A5C-BDA31998CF98}" destId="{3F550A19-8316-4C3F-94A9-169DE04D0388}" srcOrd="2" destOrd="0" parTransId="{06770C7D-B35D-45BE-B854-3D2187AC26F8}" sibTransId="{F6DA9B95-0A1E-4517-B828-D00AC9DEE523}"/>
    <dgm:cxn modelId="{EF3DD912-0BB5-4ED0-805A-C1FE61223820}" type="presOf" srcId="{DB18BC25-6EA2-4702-8A5C-BDA31998CF98}" destId="{2BDFBFF2-8C5D-4B8A-B8F4-D418DA7A9889}" srcOrd="0" destOrd="0" presId="urn:microsoft.com/office/officeart/2005/8/layout/vProcess5"/>
    <dgm:cxn modelId="{C48A40E0-A394-4C25-B41F-821C257E6106}" srcId="{DB18BC25-6EA2-4702-8A5C-BDA31998CF98}" destId="{7F264E81-18C0-462D-8EFA-90F056C9D3F2}" srcOrd="1" destOrd="0" parTransId="{D7F5F6F8-C175-4C97-AB2C-3C6D0AE88C60}" sibTransId="{C270B472-6A31-49E4-8011-E1B473F5A738}"/>
    <dgm:cxn modelId="{A26AA856-5210-4461-8F5A-561065DF4C14}" type="presOf" srcId="{7F264E81-18C0-462D-8EFA-90F056C9D3F2}" destId="{0E29D2C8-B42C-468C-8856-DC0A6945C819}" srcOrd="1" destOrd="0" presId="urn:microsoft.com/office/officeart/2005/8/layout/vProcess5"/>
    <dgm:cxn modelId="{5E9C93CF-EFC4-41B5-AC68-9664404516B2}" type="presParOf" srcId="{2BDFBFF2-8C5D-4B8A-B8F4-D418DA7A9889}" destId="{B90B921E-9C60-4966-BDB6-8584BF2A5FEB}" srcOrd="0" destOrd="0" presId="urn:microsoft.com/office/officeart/2005/8/layout/vProcess5"/>
    <dgm:cxn modelId="{8601902A-07EA-4A92-8EB6-56B4A748D928}" type="presParOf" srcId="{2BDFBFF2-8C5D-4B8A-B8F4-D418DA7A9889}" destId="{8438681F-C739-490E-963D-2744C7E38719}" srcOrd="1" destOrd="0" presId="urn:microsoft.com/office/officeart/2005/8/layout/vProcess5"/>
    <dgm:cxn modelId="{4237DFFA-7418-43FD-940E-2602ECB775FB}" type="presParOf" srcId="{2BDFBFF2-8C5D-4B8A-B8F4-D418DA7A9889}" destId="{ED7C1805-B4FA-45E2-BB13-9482610D9F92}" srcOrd="2" destOrd="0" presId="urn:microsoft.com/office/officeart/2005/8/layout/vProcess5"/>
    <dgm:cxn modelId="{019FDAF2-B515-4CE4-B068-FDA27A9BCFD0}" type="presParOf" srcId="{2BDFBFF2-8C5D-4B8A-B8F4-D418DA7A9889}" destId="{3001C5F6-3CB0-4606-A3A6-5000FDEB7D61}" srcOrd="3" destOrd="0" presId="urn:microsoft.com/office/officeart/2005/8/layout/vProcess5"/>
    <dgm:cxn modelId="{CD139C07-7EC3-48C5-90F5-8BCE2C7551A5}" type="presParOf" srcId="{2BDFBFF2-8C5D-4B8A-B8F4-D418DA7A9889}" destId="{CFD5A996-D971-4D4D-810D-59741FD2B68C}" srcOrd="4" destOrd="0" presId="urn:microsoft.com/office/officeart/2005/8/layout/vProcess5"/>
    <dgm:cxn modelId="{DCB28422-716A-4B1E-B02F-3FF1809C9E85}" type="presParOf" srcId="{2BDFBFF2-8C5D-4B8A-B8F4-D418DA7A9889}" destId="{56C987A5-9807-46BD-A97B-2B90DF663337}" srcOrd="5" destOrd="0" presId="urn:microsoft.com/office/officeart/2005/8/layout/vProcess5"/>
    <dgm:cxn modelId="{48145FD2-B9A1-4BD4-8EE4-13609FD073A9}" type="presParOf" srcId="{2BDFBFF2-8C5D-4B8A-B8F4-D418DA7A9889}" destId="{788AA5ED-54BB-429B-B395-799D9283322F}" srcOrd="6" destOrd="0" presId="urn:microsoft.com/office/officeart/2005/8/layout/vProcess5"/>
    <dgm:cxn modelId="{EB39E752-17A4-46C7-B84E-9D93D073EB6F}" type="presParOf" srcId="{2BDFBFF2-8C5D-4B8A-B8F4-D418DA7A9889}" destId="{0E29D2C8-B42C-468C-8856-DC0A6945C819}" srcOrd="7" destOrd="0" presId="urn:microsoft.com/office/officeart/2005/8/layout/vProcess5"/>
    <dgm:cxn modelId="{DAE9EE10-6595-4307-BD9F-9668F96DDCF9}" type="presParOf" srcId="{2BDFBFF2-8C5D-4B8A-B8F4-D418DA7A9889}" destId="{6E2BB997-900C-49C9-AAE3-EE81C65CA82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8681F-C739-490E-963D-2744C7E38719}">
      <dsp:nvSpPr>
        <dsp:cNvPr id="0" name=""/>
        <dsp:cNvSpPr/>
      </dsp:nvSpPr>
      <dsp:spPr>
        <a:xfrm>
          <a:off x="0" y="0"/>
          <a:ext cx="4369030" cy="50847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solidFill>
                <a:schemeClr val="tx1"/>
              </a:solidFill>
            </a:rPr>
            <a:t>Enter from the city where the need of this service is more i.e. tier two cities</a:t>
          </a:r>
          <a:endParaRPr lang="en-IN" sz="1400" kern="1200" dirty="0">
            <a:solidFill>
              <a:schemeClr val="tx1"/>
            </a:solidFill>
          </a:endParaRPr>
        </a:p>
      </dsp:txBody>
      <dsp:txXfrm>
        <a:off x="14893" y="14893"/>
        <a:ext cx="3820342" cy="478692"/>
      </dsp:txXfrm>
    </dsp:sp>
    <dsp:sp modelId="{ED7C1805-B4FA-45E2-BB13-9482610D9F92}">
      <dsp:nvSpPr>
        <dsp:cNvPr id="0" name=""/>
        <dsp:cNvSpPr/>
      </dsp:nvSpPr>
      <dsp:spPr>
        <a:xfrm>
          <a:off x="313413" y="593732"/>
          <a:ext cx="4369030" cy="50847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solidFill>
                <a:schemeClr val="tx1"/>
              </a:solidFill>
            </a:rPr>
            <a:t>Start Food Service three months prior to aware people &amp; promote</a:t>
          </a:r>
          <a:endParaRPr lang="en-IN" sz="1400" kern="1200" dirty="0">
            <a:solidFill>
              <a:schemeClr val="tx1"/>
            </a:solidFill>
          </a:endParaRPr>
        </a:p>
      </dsp:txBody>
      <dsp:txXfrm>
        <a:off x="328306" y="608625"/>
        <a:ext cx="3623231" cy="478692"/>
      </dsp:txXfrm>
    </dsp:sp>
    <dsp:sp modelId="{3001C5F6-3CB0-4606-A3A6-5000FDEB7D61}">
      <dsp:nvSpPr>
        <dsp:cNvPr id="0" name=""/>
        <dsp:cNvSpPr/>
      </dsp:nvSpPr>
      <dsp:spPr>
        <a:xfrm>
          <a:off x="762267" y="1186448"/>
          <a:ext cx="4369030" cy="50847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solidFill>
                <a:schemeClr val="tx1"/>
              </a:solidFill>
            </a:rPr>
            <a:t>Launch Hostel Business in Tier 2 &amp; 3 cities</a:t>
          </a:r>
          <a:endParaRPr lang="en-IN" sz="1400" kern="1200" dirty="0">
            <a:solidFill>
              <a:schemeClr val="tx1"/>
            </a:solidFill>
          </a:endParaRPr>
        </a:p>
      </dsp:txBody>
      <dsp:txXfrm>
        <a:off x="777160" y="1201341"/>
        <a:ext cx="3623231" cy="478692"/>
      </dsp:txXfrm>
    </dsp:sp>
    <dsp:sp modelId="{CFD5A996-D971-4D4D-810D-59741FD2B68C}">
      <dsp:nvSpPr>
        <dsp:cNvPr id="0" name=""/>
        <dsp:cNvSpPr/>
      </dsp:nvSpPr>
      <dsp:spPr>
        <a:xfrm>
          <a:off x="4038519" y="385595"/>
          <a:ext cx="330510" cy="330510"/>
        </a:xfrm>
        <a:prstGeom prst="downArrow">
          <a:avLst>
            <a:gd name="adj1" fmla="val 55000"/>
            <a:gd name="adj2" fmla="val 45000"/>
          </a:avLst>
        </a:prstGeom>
        <a:solidFill>
          <a:schemeClr val="accent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IN" sz="1500" kern="1200"/>
        </a:p>
      </dsp:txBody>
      <dsp:txXfrm>
        <a:off x="4112884" y="385595"/>
        <a:ext cx="181780" cy="248709"/>
      </dsp:txXfrm>
    </dsp:sp>
    <dsp:sp modelId="{56C987A5-9807-46BD-A97B-2B90DF663337}">
      <dsp:nvSpPr>
        <dsp:cNvPr id="0" name=""/>
        <dsp:cNvSpPr/>
      </dsp:nvSpPr>
      <dsp:spPr>
        <a:xfrm>
          <a:off x="4424022" y="975430"/>
          <a:ext cx="330510" cy="330510"/>
        </a:xfrm>
        <a:prstGeom prst="downArrow">
          <a:avLst>
            <a:gd name="adj1" fmla="val 55000"/>
            <a:gd name="adj2" fmla="val 45000"/>
          </a:avLst>
        </a:prstGeom>
        <a:solidFill>
          <a:schemeClr val="accent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IN" sz="1500" kern="1200"/>
        </a:p>
      </dsp:txBody>
      <dsp:txXfrm>
        <a:off x="4498387" y="975430"/>
        <a:ext cx="181780" cy="24870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460beb321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460beb321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82e438136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82e438136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7460beb321_2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7460beb321_2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7460beb321_2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7460beb321_2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460beb321_2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460beb321_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460beb321_2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460beb321_2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460beb321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460beb321_2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4d74f494d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4d74f494d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460beb321_2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7460beb321_2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4d74f494d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4d74f494d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2e43813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2e43813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53"/>
        <p:cNvGrpSpPr/>
        <p:nvPr/>
      </p:nvGrpSpPr>
      <p:grpSpPr>
        <a:xfrm>
          <a:off x="0" y="0"/>
          <a:ext cx="0" cy="0"/>
          <a:chOff x="0" y="0"/>
          <a:chExt cx="0" cy="0"/>
        </a:xfrm>
      </p:grpSpPr>
      <p:sp>
        <p:nvSpPr>
          <p:cNvPr id="54" name="Google Shape;54;p14"/>
          <p:cNvSpPr/>
          <p:nvPr/>
        </p:nvSpPr>
        <p:spPr>
          <a:xfrm>
            <a:off x="5089700" y="-20175"/>
            <a:ext cx="4094650" cy="5190575"/>
          </a:xfrm>
          <a:custGeom>
            <a:avLst/>
            <a:gdLst/>
            <a:ahLst/>
            <a:cxnLst/>
            <a:rect l="l" t="t" r="r" b="b"/>
            <a:pathLst>
              <a:path w="163786" h="207623" extrusionOk="0">
                <a:moveTo>
                  <a:pt x="0" y="0"/>
                </a:moveTo>
                <a:lnTo>
                  <a:pt x="26895" y="207623"/>
                </a:lnTo>
                <a:lnTo>
                  <a:pt x="163786" y="207623"/>
                </a:lnTo>
                <a:lnTo>
                  <a:pt x="163786" y="538"/>
                </a:lnTo>
                <a:close/>
              </a:path>
            </a:pathLst>
          </a:custGeom>
          <a:solidFill>
            <a:schemeClr val="tx1"/>
          </a:solidFill>
          <a:ln>
            <a:noFill/>
          </a:ln>
        </p:spPr>
      </p:sp>
      <p:sp>
        <p:nvSpPr>
          <p:cNvPr id="55" name="Google Shape;55;p14"/>
          <p:cNvSpPr txBox="1">
            <a:spLocks noGrp="1"/>
          </p:cNvSpPr>
          <p:nvPr>
            <p:ph type="ctrTitle"/>
          </p:nvPr>
        </p:nvSpPr>
        <p:spPr>
          <a:xfrm>
            <a:off x="4863802" y="1290175"/>
            <a:ext cx="36396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000"/>
              <a:buFont typeface="Nunito Sans ExtraBold"/>
              <a:buNone/>
              <a:defRPr sz="3000">
                <a:solidFill>
                  <a:schemeClr val="lt1"/>
                </a:solidFill>
                <a:latin typeface="Nunito Sans ExtraBold"/>
                <a:ea typeface="Nunito Sans ExtraBold"/>
                <a:cs typeface="Nunito Sans ExtraBold"/>
                <a:sym typeface="Nunito Sans ExtraBold"/>
              </a:defRPr>
            </a:lvl1pPr>
            <a:lvl2pPr lvl="1" algn="r" rtl="0">
              <a:spcBef>
                <a:spcPts val="0"/>
              </a:spcBef>
              <a:spcAft>
                <a:spcPts val="0"/>
              </a:spcAft>
              <a:buClr>
                <a:schemeClr val="lt1"/>
              </a:buClr>
              <a:buSzPts val="3000"/>
              <a:buNone/>
              <a:defRPr sz="3000">
                <a:solidFill>
                  <a:schemeClr val="lt1"/>
                </a:solidFill>
              </a:defRPr>
            </a:lvl2pPr>
            <a:lvl3pPr lvl="2" algn="r" rtl="0">
              <a:spcBef>
                <a:spcPts val="0"/>
              </a:spcBef>
              <a:spcAft>
                <a:spcPts val="0"/>
              </a:spcAft>
              <a:buClr>
                <a:schemeClr val="lt1"/>
              </a:buClr>
              <a:buSzPts val="3000"/>
              <a:buNone/>
              <a:defRPr sz="3000">
                <a:solidFill>
                  <a:schemeClr val="lt1"/>
                </a:solidFill>
              </a:defRPr>
            </a:lvl3pPr>
            <a:lvl4pPr lvl="3" algn="r" rtl="0">
              <a:spcBef>
                <a:spcPts val="0"/>
              </a:spcBef>
              <a:spcAft>
                <a:spcPts val="0"/>
              </a:spcAft>
              <a:buClr>
                <a:schemeClr val="lt1"/>
              </a:buClr>
              <a:buSzPts val="3000"/>
              <a:buNone/>
              <a:defRPr sz="3000">
                <a:solidFill>
                  <a:schemeClr val="lt1"/>
                </a:solidFill>
              </a:defRPr>
            </a:lvl4pPr>
            <a:lvl5pPr lvl="4" algn="r" rtl="0">
              <a:spcBef>
                <a:spcPts val="0"/>
              </a:spcBef>
              <a:spcAft>
                <a:spcPts val="0"/>
              </a:spcAft>
              <a:buClr>
                <a:schemeClr val="lt1"/>
              </a:buClr>
              <a:buSzPts val="3000"/>
              <a:buNone/>
              <a:defRPr sz="3000">
                <a:solidFill>
                  <a:schemeClr val="lt1"/>
                </a:solidFill>
              </a:defRPr>
            </a:lvl5pPr>
            <a:lvl6pPr lvl="5" algn="r" rtl="0">
              <a:spcBef>
                <a:spcPts val="0"/>
              </a:spcBef>
              <a:spcAft>
                <a:spcPts val="0"/>
              </a:spcAft>
              <a:buClr>
                <a:schemeClr val="lt1"/>
              </a:buClr>
              <a:buSzPts val="3000"/>
              <a:buNone/>
              <a:defRPr sz="3000">
                <a:solidFill>
                  <a:schemeClr val="lt1"/>
                </a:solidFill>
              </a:defRPr>
            </a:lvl6pPr>
            <a:lvl7pPr lvl="6" algn="r" rtl="0">
              <a:spcBef>
                <a:spcPts val="0"/>
              </a:spcBef>
              <a:spcAft>
                <a:spcPts val="0"/>
              </a:spcAft>
              <a:buClr>
                <a:schemeClr val="lt1"/>
              </a:buClr>
              <a:buSzPts val="3000"/>
              <a:buNone/>
              <a:defRPr sz="3000">
                <a:solidFill>
                  <a:schemeClr val="lt1"/>
                </a:solidFill>
              </a:defRPr>
            </a:lvl7pPr>
            <a:lvl8pPr lvl="7" algn="r" rtl="0">
              <a:spcBef>
                <a:spcPts val="0"/>
              </a:spcBef>
              <a:spcAft>
                <a:spcPts val="0"/>
              </a:spcAft>
              <a:buClr>
                <a:schemeClr val="lt1"/>
              </a:buClr>
              <a:buSzPts val="3000"/>
              <a:buNone/>
              <a:defRPr sz="3000">
                <a:solidFill>
                  <a:schemeClr val="lt1"/>
                </a:solidFill>
              </a:defRPr>
            </a:lvl8pPr>
            <a:lvl9pPr lvl="8" algn="r" rtl="0">
              <a:spcBef>
                <a:spcPts val="0"/>
              </a:spcBef>
              <a:spcAft>
                <a:spcPts val="0"/>
              </a:spcAft>
              <a:buClr>
                <a:schemeClr val="lt1"/>
              </a:buClr>
              <a:buSzPts val="3000"/>
              <a:buNone/>
              <a:defRPr sz="3000">
                <a:solidFill>
                  <a:schemeClr val="lt1"/>
                </a:solidFill>
              </a:defRPr>
            </a:lvl9pPr>
          </a:lstStyle>
          <a:p>
            <a:endParaRPr/>
          </a:p>
        </p:txBody>
      </p:sp>
      <p:sp>
        <p:nvSpPr>
          <p:cNvPr id="56" name="Google Shape;56;p14"/>
          <p:cNvSpPr txBox="1">
            <a:spLocks noGrp="1"/>
          </p:cNvSpPr>
          <p:nvPr>
            <p:ph type="subTitle" idx="1"/>
          </p:nvPr>
        </p:nvSpPr>
        <p:spPr>
          <a:xfrm>
            <a:off x="4151302" y="2757622"/>
            <a:ext cx="4352100" cy="71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200"/>
              <a:buFont typeface="Pontano Sans"/>
              <a:buNone/>
              <a:defRPr>
                <a:solidFill>
                  <a:schemeClr val="lt1"/>
                </a:solidFill>
                <a:latin typeface="Pontano Sans"/>
                <a:ea typeface="Pontano Sans"/>
                <a:cs typeface="Pontano Sans"/>
                <a:sym typeface="Pontano Sans"/>
              </a:defRPr>
            </a:lvl1pPr>
            <a:lvl2pPr lvl="1"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2pPr>
            <a:lvl3pPr lvl="2"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3pPr>
            <a:lvl4pPr lvl="3"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4pPr>
            <a:lvl5pPr lvl="4"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5pPr>
            <a:lvl6pPr lvl="5"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6pPr>
            <a:lvl7pPr lvl="6"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7pPr>
            <a:lvl8pPr lvl="7"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8pPr>
            <a:lvl9pPr lvl="8"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9pPr>
          </a:lstStyle>
          <a:p>
            <a:endParaRPr/>
          </a:p>
        </p:txBody>
      </p:sp>
    </p:spTree>
  </p:cSld>
  <p:clrMapOvr>
    <a:masterClrMapping/>
  </p:clrMapOvr>
  <p:extLst>
    <p:ext uri="{DCECCB84-F9BA-43D5-87BE-67443E8EF086}">
      <p15:sldGuideLst xmlns:p15="http://schemas.microsoft.com/office/powerpoint/2012/main">
        <p15:guide id="1" pos="2551">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1">
  <p:cSld name="CUSTOM_15_1_1_2">
    <p:spTree>
      <p:nvGrpSpPr>
        <p:cNvPr id="1" name="Shape 129"/>
        <p:cNvGrpSpPr/>
        <p:nvPr/>
      </p:nvGrpSpPr>
      <p:grpSpPr>
        <a:xfrm>
          <a:off x="0" y="0"/>
          <a:ext cx="0" cy="0"/>
          <a:chOff x="0" y="0"/>
          <a:chExt cx="0" cy="0"/>
        </a:xfrm>
      </p:grpSpPr>
      <p:sp>
        <p:nvSpPr>
          <p:cNvPr id="130" name="Google Shape;130;p24"/>
          <p:cNvSpPr txBox="1">
            <a:spLocks noGrp="1"/>
          </p:cNvSpPr>
          <p:nvPr>
            <p:ph type="ctrTitle"/>
          </p:nvPr>
        </p:nvSpPr>
        <p:spPr>
          <a:xfrm>
            <a:off x="6793000" y="405336"/>
            <a:ext cx="1737300" cy="94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2">
  <p:cSld name="CUSTOM_15">
    <p:spTree>
      <p:nvGrpSpPr>
        <p:cNvPr id="1" name="Shape 131"/>
        <p:cNvGrpSpPr/>
        <p:nvPr/>
      </p:nvGrpSpPr>
      <p:grpSpPr>
        <a:xfrm>
          <a:off x="0" y="0"/>
          <a:ext cx="0" cy="0"/>
          <a:chOff x="0" y="0"/>
          <a:chExt cx="0" cy="0"/>
        </a:xfrm>
      </p:grpSpPr>
      <p:sp>
        <p:nvSpPr>
          <p:cNvPr id="132" name="Google Shape;132;p25"/>
          <p:cNvSpPr txBox="1">
            <a:spLocks noGrp="1"/>
          </p:cNvSpPr>
          <p:nvPr>
            <p:ph type="ctrTitle"/>
          </p:nvPr>
        </p:nvSpPr>
        <p:spPr>
          <a:xfrm>
            <a:off x="3080975" y="405336"/>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22">
    <p:spTree>
      <p:nvGrpSpPr>
        <p:cNvPr id="1" name="Shape 133"/>
        <p:cNvGrpSpPr/>
        <p:nvPr/>
      </p:nvGrpSpPr>
      <p:grpSpPr>
        <a:xfrm>
          <a:off x="0" y="0"/>
          <a:ext cx="0" cy="0"/>
          <a:chOff x="0" y="0"/>
          <a:chExt cx="0" cy="0"/>
        </a:xfrm>
      </p:grpSpPr>
      <p:sp>
        <p:nvSpPr>
          <p:cNvPr id="134" name="Google Shape;134;p26"/>
          <p:cNvSpPr/>
          <p:nvPr/>
        </p:nvSpPr>
        <p:spPr>
          <a:xfrm flipH="1">
            <a:off x="4308501" y="-410756"/>
            <a:ext cx="6000900" cy="5714700"/>
          </a:xfrm>
          <a:prstGeom prst="hexagon">
            <a:avLst>
              <a:gd name="adj" fmla="val 25000"/>
              <a:gd name="vf" fmla="val 115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6"/>
          <p:cNvSpPr/>
          <p:nvPr/>
        </p:nvSpPr>
        <p:spPr>
          <a:xfrm flipH="1">
            <a:off x="7518426" y="-410756"/>
            <a:ext cx="6000900" cy="5714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6"/>
          <p:cNvSpPr txBox="1">
            <a:spLocks noGrp="1"/>
          </p:cNvSpPr>
          <p:nvPr>
            <p:ph type="ctrTitle"/>
          </p:nvPr>
        </p:nvSpPr>
        <p:spPr>
          <a:xfrm flipH="1">
            <a:off x="5526018" y="1652050"/>
            <a:ext cx="1731600" cy="647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800"/>
              <a:buFont typeface="Nunito Sans ExtraBold"/>
              <a:buNone/>
              <a:defRPr sz="1800" b="0">
                <a:solidFill>
                  <a:schemeClr val="dk1"/>
                </a:solidFill>
                <a:latin typeface="Nunito Sans ExtraBold"/>
                <a:ea typeface="Nunito Sans ExtraBold"/>
                <a:cs typeface="Nunito Sans ExtraBold"/>
                <a:sym typeface="Nunito Sans ExtraBold"/>
              </a:defRPr>
            </a:lvl1pPr>
            <a:lvl2pPr lvl="1"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2pPr>
            <a:lvl3pPr lvl="2"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3pPr>
            <a:lvl4pPr lvl="3"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4pPr>
            <a:lvl5pPr lvl="4"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5pPr>
            <a:lvl6pPr lvl="5"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6pPr>
            <a:lvl7pPr lvl="6"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7pPr>
            <a:lvl8pPr lvl="7"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8pPr>
            <a:lvl9pPr lvl="8"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9pPr>
          </a:lstStyle>
          <a:p>
            <a:endParaRPr/>
          </a:p>
        </p:txBody>
      </p:sp>
      <p:sp>
        <p:nvSpPr>
          <p:cNvPr id="137" name="Google Shape;137;p26"/>
          <p:cNvSpPr txBox="1">
            <a:spLocks noGrp="1"/>
          </p:cNvSpPr>
          <p:nvPr>
            <p:ph type="ctrTitle" idx="2"/>
          </p:nvPr>
        </p:nvSpPr>
        <p:spPr>
          <a:xfrm>
            <a:off x="3999944" y="2355535"/>
            <a:ext cx="3281400" cy="803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100"/>
              <a:buFont typeface="Assistant Light"/>
              <a:buNone/>
              <a:defRPr sz="1100" b="0">
                <a:latin typeface="Assistant Light"/>
                <a:ea typeface="Assistant Light"/>
                <a:cs typeface="Assistant Light"/>
                <a:sym typeface="Assistant Light"/>
              </a:defRPr>
            </a:lvl1pPr>
            <a:lvl2pPr lvl="1" algn="r" rtl="0">
              <a:spcBef>
                <a:spcPts val="0"/>
              </a:spcBef>
              <a:spcAft>
                <a:spcPts val="0"/>
              </a:spcAft>
              <a:buSzPts val="1100"/>
              <a:buFont typeface="Assistant Light"/>
              <a:buNone/>
              <a:defRPr sz="1100" b="0">
                <a:latin typeface="Assistant Light"/>
                <a:ea typeface="Assistant Light"/>
                <a:cs typeface="Assistant Light"/>
                <a:sym typeface="Assistant Light"/>
              </a:defRPr>
            </a:lvl2pPr>
            <a:lvl3pPr lvl="2" algn="r" rtl="0">
              <a:spcBef>
                <a:spcPts val="0"/>
              </a:spcBef>
              <a:spcAft>
                <a:spcPts val="0"/>
              </a:spcAft>
              <a:buSzPts val="1100"/>
              <a:buFont typeface="Assistant Light"/>
              <a:buNone/>
              <a:defRPr sz="1100" b="0">
                <a:latin typeface="Assistant Light"/>
                <a:ea typeface="Assistant Light"/>
                <a:cs typeface="Assistant Light"/>
                <a:sym typeface="Assistant Light"/>
              </a:defRPr>
            </a:lvl3pPr>
            <a:lvl4pPr lvl="3" algn="r" rtl="0">
              <a:spcBef>
                <a:spcPts val="0"/>
              </a:spcBef>
              <a:spcAft>
                <a:spcPts val="0"/>
              </a:spcAft>
              <a:buSzPts val="1100"/>
              <a:buFont typeface="Assistant Light"/>
              <a:buNone/>
              <a:defRPr sz="1100" b="0">
                <a:latin typeface="Assistant Light"/>
                <a:ea typeface="Assistant Light"/>
                <a:cs typeface="Assistant Light"/>
                <a:sym typeface="Assistant Light"/>
              </a:defRPr>
            </a:lvl4pPr>
            <a:lvl5pPr lvl="4" algn="r" rtl="0">
              <a:spcBef>
                <a:spcPts val="0"/>
              </a:spcBef>
              <a:spcAft>
                <a:spcPts val="0"/>
              </a:spcAft>
              <a:buSzPts val="1100"/>
              <a:buFont typeface="Assistant Light"/>
              <a:buNone/>
              <a:defRPr sz="1100" b="0">
                <a:latin typeface="Assistant Light"/>
                <a:ea typeface="Assistant Light"/>
                <a:cs typeface="Assistant Light"/>
                <a:sym typeface="Assistant Light"/>
              </a:defRPr>
            </a:lvl5pPr>
            <a:lvl6pPr lvl="5" algn="r" rtl="0">
              <a:spcBef>
                <a:spcPts val="0"/>
              </a:spcBef>
              <a:spcAft>
                <a:spcPts val="0"/>
              </a:spcAft>
              <a:buSzPts val="1100"/>
              <a:buFont typeface="Assistant Light"/>
              <a:buNone/>
              <a:defRPr sz="1100" b="0">
                <a:latin typeface="Assistant Light"/>
                <a:ea typeface="Assistant Light"/>
                <a:cs typeface="Assistant Light"/>
                <a:sym typeface="Assistant Light"/>
              </a:defRPr>
            </a:lvl6pPr>
            <a:lvl7pPr lvl="6" algn="r" rtl="0">
              <a:spcBef>
                <a:spcPts val="0"/>
              </a:spcBef>
              <a:spcAft>
                <a:spcPts val="0"/>
              </a:spcAft>
              <a:buSzPts val="1100"/>
              <a:buFont typeface="Assistant Light"/>
              <a:buNone/>
              <a:defRPr sz="1100" b="0">
                <a:latin typeface="Assistant Light"/>
                <a:ea typeface="Assistant Light"/>
                <a:cs typeface="Assistant Light"/>
                <a:sym typeface="Assistant Light"/>
              </a:defRPr>
            </a:lvl7pPr>
            <a:lvl8pPr lvl="7" algn="r" rtl="0">
              <a:spcBef>
                <a:spcPts val="0"/>
              </a:spcBef>
              <a:spcAft>
                <a:spcPts val="0"/>
              </a:spcAft>
              <a:buSzPts val="1100"/>
              <a:buFont typeface="Assistant Light"/>
              <a:buNone/>
              <a:defRPr sz="1100" b="0">
                <a:latin typeface="Assistant Light"/>
                <a:ea typeface="Assistant Light"/>
                <a:cs typeface="Assistant Light"/>
                <a:sym typeface="Assistant Light"/>
              </a:defRPr>
            </a:lvl8pPr>
            <a:lvl9pPr lvl="8" algn="r" rtl="0">
              <a:spcBef>
                <a:spcPts val="0"/>
              </a:spcBef>
              <a:spcAft>
                <a:spcPts val="0"/>
              </a:spcAft>
              <a:buSzPts val="1100"/>
              <a:buFont typeface="Assistant Light"/>
              <a:buNone/>
              <a:defRPr sz="1100" b="0">
                <a:latin typeface="Assistant Light"/>
                <a:ea typeface="Assistant Light"/>
                <a:cs typeface="Assistant Light"/>
                <a:sym typeface="Assistant Light"/>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redits">
  <p:cSld name="CUSTOM_14">
    <p:spTree>
      <p:nvGrpSpPr>
        <p:cNvPr id="1" name="Shape 138"/>
        <p:cNvGrpSpPr/>
        <p:nvPr/>
      </p:nvGrpSpPr>
      <p:grpSpPr>
        <a:xfrm>
          <a:off x="0" y="0"/>
          <a:ext cx="0" cy="0"/>
          <a:chOff x="0" y="0"/>
          <a:chExt cx="0" cy="0"/>
        </a:xfrm>
      </p:grpSpPr>
      <p:sp>
        <p:nvSpPr>
          <p:cNvPr id="139" name="Google Shape;139;p27"/>
          <p:cNvSpPr/>
          <p:nvPr/>
        </p:nvSpPr>
        <p:spPr>
          <a:xfrm>
            <a:off x="-64300" y="1073700"/>
            <a:ext cx="9251875" cy="4108375"/>
          </a:xfrm>
          <a:custGeom>
            <a:avLst/>
            <a:gdLst/>
            <a:ahLst/>
            <a:cxnLst/>
            <a:rect l="l" t="t" r="r" b="b"/>
            <a:pathLst>
              <a:path w="370075" h="164335" extrusionOk="0">
                <a:moveTo>
                  <a:pt x="2058" y="32147"/>
                </a:moveTo>
                <a:lnTo>
                  <a:pt x="186709" y="0"/>
                </a:lnTo>
                <a:lnTo>
                  <a:pt x="370075" y="32147"/>
                </a:lnTo>
                <a:lnTo>
                  <a:pt x="370075" y="164335"/>
                </a:lnTo>
                <a:lnTo>
                  <a:pt x="0" y="164335"/>
                </a:lnTo>
                <a:close/>
              </a:path>
            </a:pathLst>
          </a:custGeom>
          <a:solidFill>
            <a:schemeClr val="dk1"/>
          </a:solidFill>
          <a:ln>
            <a:noFill/>
          </a:ln>
        </p:spPr>
      </p:sp>
      <p:sp>
        <p:nvSpPr>
          <p:cNvPr id="140" name="Google Shape;140;p27"/>
          <p:cNvSpPr txBox="1">
            <a:spLocks noGrp="1"/>
          </p:cNvSpPr>
          <p:nvPr>
            <p:ph type="body" idx="1"/>
          </p:nvPr>
        </p:nvSpPr>
        <p:spPr>
          <a:xfrm>
            <a:off x="2780100" y="2134800"/>
            <a:ext cx="3583800" cy="14760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1600"/>
              </a:spcBef>
              <a:spcAft>
                <a:spcPts val="0"/>
              </a:spcAft>
              <a:buClr>
                <a:schemeClr val="lt1"/>
              </a:buClr>
              <a:buSzPts val="1100"/>
              <a:buChar char="○"/>
              <a:defRPr sz="1100">
                <a:solidFill>
                  <a:schemeClr val="lt1"/>
                </a:solidFill>
              </a:defRPr>
            </a:lvl2pPr>
            <a:lvl3pPr marL="1371600" lvl="2" indent="-298450" rtl="0">
              <a:spcBef>
                <a:spcPts val="1600"/>
              </a:spcBef>
              <a:spcAft>
                <a:spcPts val="0"/>
              </a:spcAft>
              <a:buClr>
                <a:schemeClr val="lt1"/>
              </a:buClr>
              <a:buSzPts val="1100"/>
              <a:buChar char="■"/>
              <a:defRPr sz="1100">
                <a:solidFill>
                  <a:schemeClr val="lt1"/>
                </a:solidFill>
              </a:defRPr>
            </a:lvl3pPr>
            <a:lvl4pPr marL="1828800" lvl="3" indent="-298450" rtl="0">
              <a:spcBef>
                <a:spcPts val="1600"/>
              </a:spcBef>
              <a:spcAft>
                <a:spcPts val="0"/>
              </a:spcAft>
              <a:buClr>
                <a:schemeClr val="lt1"/>
              </a:buClr>
              <a:buSzPts val="1100"/>
              <a:buChar char="●"/>
              <a:defRPr sz="1100">
                <a:solidFill>
                  <a:schemeClr val="lt1"/>
                </a:solidFill>
              </a:defRPr>
            </a:lvl4pPr>
            <a:lvl5pPr marL="2286000" lvl="4" indent="-298450" rtl="0">
              <a:spcBef>
                <a:spcPts val="1600"/>
              </a:spcBef>
              <a:spcAft>
                <a:spcPts val="0"/>
              </a:spcAft>
              <a:buClr>
                <a:schemeClr val="lt1"/>
              </a:buClr>
              <a:buSzPts val="1100"/>
              <a:buChar char="○"/>
              <a:defRPr sz="1100">
                <a:solidFill>
                  <a:schemeClr val="lt1"/>
                </a:solidFill>
              </a:defRPr>
            </a:lvl5pPr>
            <a:lvl6pPr marL="2743200" lvl="5" indent="-298450" rtl="0">
              <a:spcBef>
                <a:spcPts val="1600"/>
              </a:spcBef>
              <a:spcAft>
                <a:spcPts val="0"/>
              </a:spcAft>
              <a:buClr>
                <a:schemeClr val="lt1"/>
              </a:buClr>
              <a:buSzPts val="1100"/>
              <a:buChar char="■"/>
              <a:defRPr sz="1100">
                <a:solidFill>
                  <a:schemeClr val="lt1"/>
                </a:solidFill>
              </a:defRPr>
            </a:lvl6pPr>
            <a:lvl7pPr marL="3200400" lvl="6" indent="-298450" rtl="0">
              <a:spcBef>
                <a:spcPts val="1600"/>
              </a:spcBef>
              <a:spcAft>
                <a:spcPts val="0"/>
              </a:spcAft>
              <a:buClr>
                <a:schemeClr val="lt1"/>
              </a:buClr>
              <a:buSzPts val="1100"/>
              <a:buChar char="●"/>
              <a:defRPr sz="1100">
                <a:solidFill>
                  <a:schemeClr val="lt1"/>
                </a:solidFill>
              </a:defRPr>
            </a:lvl7pPr>
            <a:lvl8pPr marL="3657600" lvl="7" indent="-298450" rtl="0">
              <a:spcBef>
                <a:spcPts val="1600"/>
              </a:spcBef>
              <a:spcAft>
                <a:spcPts val="0"/>
              </a:spcAft>
              <a:buClr>
                <a:schemeClr val="lt1"/>
              </a:buClr>
              <a:buSzPts val="1100"/>
              <a:buChar char="○"/>
              <a:defRPr sz="1100">
                <a:solidFill>
                  <a:schemeClr val="lt1"/>
                </a:solidFill>
              </a:defRPr>
            </a:lvl8pPr>
            <a:lvl9pPr marL="4114800" lvl="8" indent="-298450" rtl="0">
              <a:spcBef>
                <a:spcPts val="1600"/>
              </a:spcBef>
              <a:spcAft>
                <a:spcPts val="1600"/>
              </a:spcAft>
              <a:buClr>
                <a:schemeClr val="lt1"/>
              </a:buClr>
              <a:buSzPts val="1100"/>
              <a:buChar char="■"/>
              <a:defRPr sz="1100">
                <a:solidFill>
                  <a:schemeClr val="lt1"/>
                </a:solidFill>
              </a:defRPr>
            </a:lvl9pPr>
          </a:lstStyle>
          <a:p>
            <a:endParaRPr/>
          </a:p>
        </p:txBody>
      </p:sp>
      <p:sp>
        <p:nvSpPr>
          <p:cNvPr id="141" name="Google Shape;141;p27"/>
          <p:cNvSpPr txBox="1">
            <a:spLocks noGrp="1"/>
          </p:cNvSpPr>
          <p:nvPr>
            <p:ph type="ctrTitle"/>
          </p:nvPr>
        </p:nvSpPr>
        <p:spPr>
          <a:xfrm>
            <a:off x="3080975" y="405336"/>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CUSTOM_14_1">
    <p:spTree>
      <p:nvGrpSpPr>
        <p:cNvPr id="1" name="Shape 142"/>
        <p:cNvGrpSpPr/>
        <p:nvPr/>
      </p:nvGrpSpPr>
      <p:grpSpPr>
        <a:xfrm>
          <a:off x="0" y="0"/>
          <a:ext cx="0" cy="0"/>
          <a:chOff x="0" y="0"/>
          <a:chExt cx="0" cy="0"/>
        </a:xfrm>
      </p:grpSpPr>
      <p:grpSp>
        <p:nvGrpSpPr>
          <p:cNvPr id="143" name="Google Shape;143;p28"/>
          <p:cNvGrpSpPr/>
          <p:nvPr/>
        </p:nvGrpSpPr>
        <p:grpSpPr>
          <a:xfrm>
            <a:off x="-6586" y="-192875"/>
            <a:ext cx="9174175" cy="1384272"/>
            <a:chOff x="0" y="-40481"/>
            <a:chExt cx="9144000" cy="1384272"/>
          </a:xfrm>
        </p:grpSpPr>
        <p:sp>
          <p:nvSpPr>
            <p:cNvPr id="144" name="Google Shape;144;p28"/>
            <p:cNvSpPr/>
            <p:nvPr/>
          </p:nvSpPr>
          <p:spPr>
            <a:xfrm rot="10800000">
              <a:off x="1200" y="799890"/>
              <a:ext cx="9142800" cy="543900"/>
            </a:xfrm>
            <a:prstGeom prst="triangle">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8"/>
            <p:cNvSpPr/>
            <p:nvPr/>
          </p:nvSpPr>
          <p:spPr>
            <a:xfrm>
              <a:off x="0" y="-40481"/>
              <a:ext cx="9144000" cy="856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8"/>
          <p:cNvSpPr txBox="1">
            <a:spLocks noGrp="1"/>
          </p:cNvSpPr>
          <p:nvPr>
            <p:ph type="body" idx="1"/>
          </p:nvPr>
        </p:nvSpPr>
        <p:spPr>
          <a:xfrm>
            <a:off x="720000" y="1183700"/>
            <a:ext cx="3771600" cy="14760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Clr>
                <a:srgbClr val="000000"/>
              </a:buClr>
              <a:buSzPts val="900"/>
              <a:buChar char="●"/>
              <a:defRPr sz="900">
                <a:solidFill>
                  <a:srgbClr val="000000"/>
                </a:solidFill>
              </a:defRPr>
            </a:lvl1pPr>
            <a:lvl2pPr marL="914400" lvl="1" indent="-285750" rtl="0">
              <a:spcBef>
                <a:spcPts val="1600"/>
              </a:spcBef>
              <a:spcAft>
                <a:spcPts val="0"/>
              </a:spcAft>
              <a:buClr>
                <a:srgbClr val="000000"/>
              </a:buClr>
              <a:buSzPts val="900"/>
              <a:buChar char="○"/>
              <a:defRPr sz="900">
                <a:solidFill>
                  <a:srgbClr val="000000"/>
                </a:solidFill>
              </a:defRPr>
            </a:lvl2pPr>
            <a:lvl3pPr marL="1371600" lvl="2" indent="-285750" rtl="0">
              <a:spcBef>
                <a:spcPts val="1600"/>
              </a:spcBef>
              <a:spcAft>
                <a:spcPts val="0"/>
              </a:spcAft>
              <a:buClr>
                <a:srgbClr val="000000"/>
              </a:buClr>
              <a:buSzPts val="900"/>
              <a:buChar char="■"/>
              <a:defRPr sz="900">
                <a:solidFill>
                  <a:srgbClr val="000000"/>
                </a:solidFill>
              </a:defRPr>
            </a:lvl3pPr>
            <a:lvl4pPr marL="1828800" lvl="3" indent="-285750" rtl="0">
              <a:spcBef>
                <a:spcPts val="1600"/>
              </a:spcBef>
              <a:spcAft>
                <a:spcPts val="0"/>
              </a:spcAft>
              <a:buClr>
                <a:srgbClr val="000000"/>
              </a:buClr>
              <a:buSzPts val="900"/>
              <a:buChar char="●"/>
              <a:defRPr sz="900">
                <a:solidFill>
                  <a:srgbClr val="000000"/>
                </a:solidFill>
              </a:defRPr>
            </a:lvl4pPr>
            <a:lvl5pPr marL="2286000" lvl="4" indent="-285750" rtl="0">
              <a:spcBef>
                <a:spcPts val="1600"/>
              </a:spcBef>
              <a:spcAft>
                <a:spcPts val="0"/>
              </a:spcAft>
              <a:buClr>
                <a:srgbClr val="000000"/>
              </a:buClr>
              <a:buSzPts val="900"/>
              <a:buChar char="○"/>
              <a:defRPr sz="900">
                <a:solidFill>
                  <a:srgbClr val="000000"/>
                </a:solidFill>
              </a:defRPr>
            </a:lvl5pPr>
            <a:lvl6pPr marL="2743200" lvl="5" indent="-285750" rtl="0">
              <a:spcBef>
                <a:spcPts val="1600"/>
              </a:spcBef>
              <a:spcAft>
                <a:spcPts val="0"/>
              </a:spcAft>
              <a:buClr>
                <a:srgbClr val="000000"/>
              </a:buClr>
              <a:buSzPts val="900"/>
              <a:buChar char="■"/>
              <a:defRPr sz="900">
                <a:solidFill>
                  <a:srgbClr val="000000"/>
                </a:solidFill>
              </a:defRPr>
            </a:lvl6pPr>
            <a:lvl7pPr marL="3200400" lvl="6" indent="-285750" rtl="0">
              <a:spcBef>
                <a:spcPts val="1600"/>
              </a:spcBef>
              <a:spcAft>
                <a:spcPts val="0"/>
              </a:spcAft>
              <a:buClr>
                <a:srgbClr val="000000"/>
              </a:buClr>
              <a:buSzPts val="900"/>
              <a:buChar char="●"/>
              <a:defRPr sz="900">
                <a:solidFill>
                  <a:srgbClr val="000000"/>
                </a:solidFill>
              </a:defRPr>
            </a:lvl7pPr>
            <a:lvl8pPr marL="3657600" lvl="7" indent="-285750" rtl="0">
              <a:spcBef>
                <a:spcPts val="1600"/>
              </a:spcBef>
              <a:spcAft>
                <a:spcPts val="0"/>
              </a:spcAft>
              <a:buClr>
                <a:srgbClr val="000000"/>
              </a:buClr>
              <a:buSzPts val="900"/>
              <a:buChar char="○"/>
              <a:defRPr sz="900">
                <a:solidFill>
                  <a:srgbClr val="000000"/>
                </a:solidFill>
              </a:defRPr>
            </a:lvl8pPr>
            <a:lvl9pPr marL="4114800" lvl="8" indent="-285750" rtl="0">
              <a:spcBef>
                <a:spcPts val="1600"/>
              </a:spcBef>
              <a:spcAft>
                <a:spcPts val="1600"/>
              </a:spcAft>
              <a:buClr>
                <a:srgbClr val="000000"/>
              </a:buClr>
              <a:buSzPts val="900"/>
              <a:buChar char="■"/>
              <a:defRPr sz="900">
                <a:solidFill>
                  <a:srgbClr val="000000"/>
                </a:solidFill>
              </a:defRPr>
            </a:lvl9pPr>
          </a:lstStyle>
          <a:p>
            <a:endParaRPr/>
          </a:p>
        </p:txBody>
      </p:sp>
      <p:sp>
        <p:nvSpPr>
          <p:cNvPr id="147" name="Google Shape;147;p28"/>
          <p:cNvSpPr txBox="1">
            <a:spLocks noGrp="1"/>
          </p:cNvSpPr>
          <p:nvPr>
            <p:ph type="ctrTitle"/>
          </p:nvPr>
        </p:nvSpPr>
        <p:spPr>
          <a:xfrm>
            <a:off x="3080975" y="405336"/>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p:cSld name="CUSTOM_24">
    <p:bg>
      <p:bgPr>
        <a:noFill/>
        <a:effectLst/>
      </p:bgPr>
    </p:bg>
    <p:spTree>
      <p:nvGrpSpPr>
        <p:cNvPr id="1" name="Shape 14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1952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7">
    <p:spTree>
      <p:nvGrpSpPr>
        <p:cNvPr id="1" name="Shape 57"/>
        <p:cNvGrpSpPr/>
        <p:nvPr/>
      </p:nvGrpSpPr>
      <p:grpSpPr>
        <a:xfrm>
          <a:off x="0" y="0"/>
          <a:ext cx="0" cy="0"/>
          <a:chOff x="0" y="0"/>
          <a:chExt cx="0" cy="0"/>
        </a:xfrm>
      </p:grpSpPr>
      <p:sp>
        <p:nvSpPr>
          <p:cNvPr id="58" name="Google Shape;58;p15"/>
          <p:cNvSpPr/>
          <p:nvPr/>
        </p:nvSpPr>
        <p:spPr>
          <a:xfrm>
            <a:off x="2999400" y="3305175"/>
            <a:ext cx="519300" cy="449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5"/>
          <p:cNvSpPr/>
          <p:nvPr/>
        </p:nvSpPr>
        <p:spPr>
          <a:xfrm>
            <a:off x="5611575" y="3305175"/>
            <a:ext cx="519300" cy="449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p:nvPr/>
        </p:nvSpPr>
        <p:spPr>
          <a:xfrm>
            <a:off x="1690650" y="1925050"/>
            <a:ext cx="519300" cy="449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5"/>
          <p:cNvSpPr/>
          <p:nvPr/>
        </p:nvSpPr>
        <p:spPr>
          <a:xfrm>
            <a:off x="4312350" y="1925050"/>
            <a:ext cx="519300" cy="449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6980125" y="1925050"/>
            <a:ext cx="519300" cy="449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15"/>
          <p:cNvGrpSpPr/>
          <p:nvPr/>
        </p:nvGrpSpPr>
        <p:grpSpPr>
          <a:xfrm>
            <a:off x="-6586" y="-40475"/>
            <a:ext cx="9180576" cy="1384272"/>
            <a:chOff x="0" y="-40481"/>
            <a:chExt cx="9144000" cy="1384272"/>
          </a:xfrm>
        </p:grpSpPr>
        <p:sp>
          <p:nvSpPr>
            <p:cNvPr id="64" name="Google Shape;64;p15"/>
            <p:cNvSpPr/>
            <p:nvPr/>
          </p:nvSpPr>
          <p:spPr>
            <a:xfrm rot="10800000">
              <a:off x="1200" y="799890"/>
              <a:ext cx="9142800" cy="543900"/>
            </a:xfrm>
            <a:prstGeom prst="triangle">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0" y="-40481"/>
              <a:ext cx="9144000" cy="856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15"/>
          <p:cNvSpPr txBox="1">
            <a:spLocks noGrp="1"/>
          </p:cNvSpPr>
          <p:nvPr>
            <p:ph type="subTitle" idx="1"/>
          </p:nvPr>
        </p:nvSpPr>
        <p:spPr>
          <a:xfrm>
            <a:off x="967738" y="2671150"/>
            <a:ext cx="19650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900">
                <a:solidFill>
                  <a:schemeClr val="dk1"/>
                </a:solidFill>
              </a:defRPr>
            </a:lvl1pPr>
            <a:lvl2pPr lvl="1" algn="ctr" rtl="0">
              <a:lnSpc>
                <a:spcPct val="100000"/>
              </a:lnSpc>
              <a:spcBef>
                <a:spcPts val="0"/>
              </a:spcBef>
              <a:spcAft>
                <a:spcPts val="0"/>
              </a:spcAft>
              <a:buClr>
                <a:schemeClr val="dk1"/>
              </a:buClr>
              <a:buSzPts val="900"/>
              <a:buNone/>
              <a:defRPr sz="900">
                <a:solidFill>
                  <a:schemeClr val="dk1"/>
                </a:solidFill>
              </a:defRPr>
            </a:lvl2pPr>
            <a:lvl3pPr lvl="2" algn="ctr" rtl="0">
              <a:lnSpc>
                <a:spcPct val="100000"/>
              </a:lnSpc>
              <a:spcBef>
                <a:spcPts val="0"/>
              </a:spcBef>
              <a:spcAft>
                <a:spcPts val="0"/>
              </a:spcAft>
              <a:buClr>
                <a:schemeClr val="dk1"/>
              </a:buClr>
              <a:buSzPts val="900"/>
              <a:buNone/>
              <a:defRPr sz="900">
                <a:solidFill>
                  <a:schemeClr val="dk1"/>
                </a:solidFill>
              </a:defRPr>
            </a:lvl3pPr>
            <a:lvl4pPr lvl="3" algn="ctr" rtl="0">
              <a:lnSpc>
                <a:spcPct val="100000"/>
              </a:lnSpc>
              <a:spcBef>
                <a:spcPts val="0"/>
              </a:spcBef>
              <a:spcAft>
                <a:spcPts val="0"/>
              </a:spcAft>
              <a:buClr>
                <a:schemeClr val="dk1"/>
              </a:buClr>
              <a:buSzPts val="900"/>
              <a:buNone/>
              <a:defRPr sz="900">
                <a:solidFill>
                  <a:schemeClr val="dk1"/>
                </a:solidFill>
              </a:defRPr>
            </a:lvl4pPr>
            <a:lvl5pPr lvl="4" algn="ctr" rtl="0">
              <a:lnSpc>
                <a:spcPct val="100000"/>
              </a:lnSpc>
              <a:spcBef>
                <a:spcPts val="0"/>
              </a:spcBef>
              <a:spcAft>
                <a:spcPts val="0"/>
              </a:spcAft>
              <a:buClr>
                <a:schemeClr val="dk1"/>
              </a:buClr>
              <a:buSzPts val="900"/>
              <a:buNone/>
              <a:defRPr sz="900">
                <a:solidFill>
                  <a:schemeClr val="dk1"/>
                </a:solidFill>
              </a:defRPr>
            </a:lvl5pPr>
            <a:lvl6pPr lvl="5" algn="ctr" rtl="0">
              <a:lnSpc>
                <a:spcPct val="100000"/>
              </a:lnSpc>
              <a:spcBef>
                <a:spcPts val="0"/>
              </a:spcBef>
              <a:spcAft>
                <a:spcPts val="0"/>
              </a:spcAft>
              <a:buClr>
                <a:schemeClr val="dk1"/>
              </a:buClr>
              <a:buSzPts val="900"/>
              <a:buNone/>
              <a:defRPr sz="900">
                <a:solidFill>
                  <a:schemeClr val="dk1"/>
                </a:solidFill>
              </a:defRPr>
            </a:lvl6pPr>
            <a:lvl7pPr lvl="6" algn="ctr" rtl="0">
              <a:lnSpc>
                <a:spcPct val="100000"/>
              </a:lnSpc>
              <a:spcBef>
                <a:spcPts val="0"/>
              </a:spcBef>
              <a:spcAft>
                <a:spcPts val="0"/>
              </a:spcAft>
              <a:buClr>
                <a:schemeClr val="dk1"/>
              </a:buClr>
              <a:buSzPts val="900"/>
              <a:buNone/>
              <a:defRPr sz="900">
                <a:solidFill>
                  <a:schemeClr val="dk1"/>
                </a:solidFill>
              </a:defRPr>
            </a:lvl7pPr>
            <a:lvl8pPr lvl="7" algn="ctr" rtl="0">
              <a:lnSpc>
                <a:spcPct val="100000"/>
              </a:lnSpc>
              <a:spcBef>
                <a:spcPts val="0"/>
              </a:spcBef>
              <a:spcAft>
                <a:spcPts val="0"/>
              </a:spcAft>
              <a:buClr>
                <a:schemeClr val="dk1"/>
              </a:buClr>
              <a:buSzPts val="900"/>
              <a:buNone/>
              <a:defRPr sz="900">
                <a:solidFill>
                  <a:schemeClr val="dk1"/>
                </a:solidFill>
              </a:defRPr>
            </a:lvl8pPr>
            <a:lvl9pPr lvl="8" algn="ctr" rtl="0">
              <a:lnSpc>
                <a:spcPct val="100000"/>
              </a:lnSpc>
              <a:spcBef>
                <a:spcPts val="0"/>
              </a:spcBef>
              <a:spcAft>
                <a:spcPts val="0"/>
              </a:spcAft>
              <a:buClr>
                <a:schemeClr val="dk1"/>
              </a:buClr>
              <a:buSzPts val="900"/>
              <a:buNone/>
              <a:defRPr sz="900">
                <a:solidFill>
                  <a:schemeClr val="dk1"/>
                </a:solidFill>
              </a:defRPr>
            </a:lvl9pPr>
          </a:lstStyle>
          <a:p>
            <a:endParaRPr/>
          </a:p>
        </p:txBody>
      </p:sp>
      <p:sp>
        <p:nvSpPr>
          <p:cNvPr id="67" name="Google Shape;67;p15"/>
          <p:cNvSpPr txBox="1">
            <a:spLocks noGrp="1"/>
          </p:cNvSpPr>
          <p:nvPr>
            <p:ph type="ctrTitle"/>
          </p:nvPr>
        </p:nvSpPr>
        <p:spPr>
          <a:xfrm>
            <a:off x="1152088" y="2340556"/>
            <a:ext cx="15963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100">
                <a:solidFill>
                  <a:schemeClr val="dk1"/>
                </a:solidFill>
              </a:defRPr>
            </a:lvl1pPr>
            <a:lvl2pPr lvl="1" algn="ctr" rtl="0">
              <a:spcBef>
                <a:spcPts val="0"/>
              </a:spcBef>
              <a:spcAft>
                <a:spcPts val="0"/>
              </a:spcAft>
              <a:buClr>
                <a:schemeClr val="dk1"/>
              </a:buClr>
              <a:buSzPts val="1100"/>
              <a:buNone/>
              <a:defRPr sz="1100">
                <a:solidFill>
                  <a:schemeClr val="dk1"/>
                </a:solidFill>
              </a:defRPr>
            </a:lvl2pPr>
            <a:lvl3pPr lvl="2" algn="ctr" rtl="0">
              <a:spcBef>
                <a:spcPts val="0"/>
              </a:spcBef>
              <a:spcAft>
                <a:spcPts val="0"/>
              </a:spcAft>
              <a:buClr>
                <a:schemeClr val="dk1"/>
              </a:buClr>
              <a:buSzPts val="1100"/>
              <a:buNone/>
              <a:defRPr sz="1100">
                <a:solidFill>
                  <a:schemeClr val="dk1"/>
                </a:solidFill>
              </a:defRPr>
            </a:lvl3pPr>
            <a:lvl4pPr lvl="3" algn="ctr" rtl="0">
              <a:spcBef>
                <a:spcPts val="0"/>
              </a:spcBef>
              <a:spcAft>
                <a:spcPts val="0"/>
              </a:spcAft>
              <a:buClr>
                <a:schemeClr val="dk1"/>
              </a:buClr>
              <a:buSzPts val="1100"/>
              <a:buNone/>
              <a:defRPr sz="1100">
                <a:solidFill>
                  <a:schemeClr val="dk1"/>
                </a:solidFill>
              </a:defRPr>
            </a:lvl4pPr>
            <a:lvl5pPr lvl="4" algn="ctr" rtl="0">
              <a:spcBef>
                <a:spcPts val="0"/>
              </a:spcBef>
              <a:spcAft>
                <a:spcPts val="0"/>
              </a:spcAft>
              <a:buClr>
                <a:schemeClr val="dk1"/>
              </a:buClr>
              <a:buSzPts val="1100"/>
              <a:buNone/>
              <a:defRPr sz="1100">
                <a:solidFill>
                  <a:schemeClr val="dk1"/>
                </a:solidFill>
              </a:defRPr>
            </a:lvl5pPr>
            <a:lvl6pPr lvl="5" algn="ctr" rtl="0">
              <a:spcBef>
                <a:spcPts val="0"/>
              </a:spcBef>
              <a:spcAft>
                <a:spcPts val="0"/>
              </a:spcAft>
              <a:buClr>
                <a:schemeClr val="dk1"/>
              </a:buClr>
              <a:buSzPts val="1100"/>
              <a:buNone/>
              <a:defRPr sz="1100">
                <a:solidFill>
                  <a:schemeClr val="dk1"/>
                </a:solidFill>
              </a:defRPr>
            </a:lvl6pPr>
            <a:lvl7pPr lvl="6" algn="ctr" rtl="0">
              <a:spcBef>
                <a:spcPts val="0"/>
              </a:spcBef>
              <a:spcAft>
                <a:spcPts val="0"/>
              </a:spcAft>
              <a:buClr>
                <a:schemeClr val="dk1"/>
              </a:buClr>
              <a:buSzPts val="1100"/>
              <a:buNone/>
              <a:defRPr sz="1100">
                <a:solidFill>
                  <a:schemeClr val="dk1"/>
                </a:solidFill>
              </a:defRPr>
            </a:lvl7pPr>
            <a:lvl8pPr lvl="7" algn="ctr" rtl="0">
              <a:spcBef>
                <a:spcPts val="0"/>
              </a:spcBef>
              <a:spcAft>
                <a:spcPts val="0"/>
              </a:spcAft>
              <a:buClr>
                <a:schemeClr val="dk1"/>
              </a:buClr>
              <a:buSzPts val="1100"/>
              <a:buNone/>
              <a:defRPr sz="1100">
                <a:solidFill>
                  <a:schemeClr val="dk1"/>
                </a:solidFill>
              </a:defRPr>
            </a:lvl8pPr>
            <a:lvl9pPr lvl="8" algn="ctr" rtl="0">
              <a:spcBef>
                <a:spcPts val="0"/>
              </a:spcBef>
              <a:spcAft>
                <a:spcPts val="0"/>
              </a:spcAft>
              <a:buClr>
                <a:schemeClr val="dk1"/>
              </a:buClr>
              <a:buSzPts val="1100"/>
              <a:buNone/>
              <a:defRPr sz="1100">
                <a:solidFill>
                  <a:schemeClr val="dk1"/>
                </a:solidFill>
              </a:defRPr>
            </a:lvl9pPr>
          </a:lstStyle>
          <a:p>
            <a:endParaRPr/>
          </a:p>
        </p:txBody>
      </p:sp>
      <p:sp>
        <p:nvSpPr>
          <p:cNvPr id="68" name="Google Shape;68;p15"/>
          <p:cNvSpPr txBox="1">
            <a:spLocks noGrp="1"/>
          </p:cNvSpPr>
          <p:nvPr>
            <p:ph type="subTitle" idx="2"/>
          </p:nvPr>
        </p:nvSpPr>
        <p:spPr>
          <a:xfrm>
            <a:off x="3589500" y="2671150"/>
            <a:ext cx="19650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900">
                <a:solidFill>
                  <a:schemeClr val="dk1"/>
                </a:solidFill>
              </a:defRPr>
            </a:lvl1pPr>
            <a:lvl2pPr lvl="1" algn="ctr" rtl="0">
              <a:lnSpc>
                <a:spcPct val="100000"/>
              </a:lnSpc>
              <a:spcBef>
                <a:spcPts val="0"/>
              </a:spcBef>
              <a:spcAft>
                <a:spcPts val="0"/>
              </a:spcAft>
              <a:buClr>
                <a:schemeClr val="dk1"/>
              </a:buClr>
              <a:buSzPts val="900"/>
              <a:buNone/>
              <a:defRPr sz="900">
                <a:solidFill>
                  <a:schemeClr val="dk1"/>
                </a:solidFill>
              </a:defRPr>
            </a:lvl2pPr>
            <a:lvl3pPr lvl="2" algn="ctr" rtl="0">
              <a:lnSpc>
                <a:spcPct val="100000"/>
              </a:lnSpc>
              <a:spcBef>
                <a:spcPts val="0"/>
              </a:spcBef>
              <a:spcAft>
                <a:spcPts val="0"/>
              </a:spcAft>
              <a:buClr>
                <a:schemeClr val="dk1"/>
              </a:buClr>
              <a:buSzPts val="900"/>
              <a:buNone/>
              <a:defRPr sz="900">
                <a:solidFill>
                  <a:schemeClr val="dk1"/>
                </a:solidFill>
              </a:defRPr>
            </a:lvl3pPr>
            <a:lvl4pPr lvl="3" algn="ctr" rtl="0">
              <a:lnSpc>
                <a:spcPct val="100000"/>
              </a:lnSpc>
              <a:spcBef>
                <a:spcPts val="0"/>
              </a:spcBef>
              <a:spcAft>
                <a:spcPts val="0"/>
              </a:spcAft>
              <a:buClr>
                <a:schemeClr val="dk1"/>
              </a:buClr>
              <a:buSzPts val="900"/>
              <a:buNone/>
              <a:defRPr sz="900">
                <a:solidFill>
                  <a:schemeClr val="dk1"/>
                </a:solidFill>
              </a:defRPr>
            </a:lvl4pPr>
            <a:lvl5pPr lvl="4" algn="ctr" rtl="0">
              <a:lnSpc>
                <a:spcPct val="100000"/>
              </a:lnSpc>
              <a:spcBef>
                <a:spcPts val="0"/>
              </a:spcBef>
              <a:spcAft>
                <a:spcPts val="0"/>
              </a:spcAft>
              <a:buClr>
                <a:schemeClr val="dk1"/>
              </a:buClr>
              <a:buSzPts val="900"/>
              <a:buNone/>
              <a:defRPr sz="900">
                <a:solidFill>
                  <a:schemeClr val="dk1"/>
                </a:solidFill>
              </a:defRPr>
            </a:lvl5pPr>
            <a:lvl6pPr lvl="5" algn="ctr" rtl="0">
              <a:lnSpc>
                <a:spcPct val="100000"/>
              </a:lnSpc>
              <a:spcBef>
                <a:spcPts val="0"/>
              </a:spcBef>
              <a:spcAft>
                <a:spcPts val="0"/>
              </a:spcAft>
              <a:buClr>
                <a:schemeClr val="dk1"/>
              </a:buClr>
              <a:buSzPts val="900"/>
              <a:buNone/>
              <a:defRPr sz="900">
                <a:solidFill>
                  <a:schemeClr val="dk1"/>
                </a:solidFill>
              </a:defRPr>
            </a:lvl6pPr>
            <a:lvl7pPr lvl="6" algn="ctr" rtl="0">
              <a:lnSpc>
                <a:spcPct val="100000"/>
              </a:lnSpc>
              <a:spcBef>
                <a:spcPts val="0"/>
              </a:spcBef>
              <a:spcAft>
                <a:spcPts val="0"/>
              </a:spcAft>
              <a:buClr>
                <a:schemeClr val="dk1"/>
              </a:buClr>
              <a:buSzPts val="900"/>
              <a:buNone/>
              <a:defRPr sz="900">
                <a:solidFill>
                  <a:schemeClr val="dk1"/>
                </a:solidFill>
              </a:defRPr>
            </a:lvl7pPr>
            <a:lvl8pPr lvl="7" algn="ctr" rtl="0">
              <a:lnSpc>
                <a:spcPct val="100000"/>
              </a:lnSpc>
              <a:spcBef>
                <a:spcPts val="0"/>
              </a:spcBef>
              <a:spcAft>
                <a:spcPts val="0"/>
              </a:spcAft>
              <a:buClr>
                <a:schemeClr val="dk1"/>
              </a:buClr>
              <a:buSzPts val="900"/>
              <a:buNone/>
              <a:defRPr sz="900">
                <a:solidFill>
                  <a:schemeClr val="dk1"/>
                </a:solidFill>
              </a:defRPr>
            </a:lvl8pPr>
            <a:lvl9pPr lvl="8" algn="ctr" rtl="0">
              <a:lnSpc>
                <a:spcPct val="100000"/>
              </a:lnSpc>
              <a:spcBef>
                <a:spcPts val="0"/>
              </a:spcBef>
              <a:spcAft>
                <a:spcPts val="0"/>
              </a:spcAft>
              <a:buClr>
                <a:schemeClr val="dk1"/>
              </a:buClr>
              <a:buSzPts val="900"/>
              <a:buNone/>
              <a:defRPr sz="900">
                <a:solidFill>
                  <a:schemeClr val="dk1"/>
                </a:solidFill>
              </a:defRPr>
            </a:lvl9pPr>
          </a:lstStyle>
          <a:p>
            <a:endParaRPr/>
          </a:p>
        </p:txBody>
      </p:sp>
      <p:sp>
        <p:nvSpPr>
          <p:cNvPr id="69" name="Google Shape;69;p15"/>
          <p:cNvSpPr txBox="1">
            <a:spLocks noGrp="1"/>
          </p:cNvSpPr>
          <p:nvPr>
            <p:ph type="ctrTitle" idx="3"/>
          </p:nvPr>
        </p:nvSpPr>
        <p:spPr>
          <a:xfrm>
            <a:off x="3773838" y="2340556"/>
            <a:ext cx="15963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100">
                <a:solidFill>
                  <a:schemeClr val="dk1"/>
                </a:solidFill>
              </a:defRPr>
            </a:lvl1pPr>
            <a:lvl2pPr lvl="1" algn="ctr" rtl="0">
              <a:spcBef>
                <a:spcPts val="0"/>
              </a:spcBef>
              <a:spcAft>
                <a:spcPts val="0"/>
              </a:spcAft>
              <a:buClr>
                <a:schemeClr val="dk1"/>
              </a:buClr>
              <a:buSzPts val="1100"/>
              <a:buNone/>
              <a:defRPr sz="1100">
                <a:solidFill>
                  <a:schemeClr val="dk1"/>
                </a:solidFill>
              </a:defRPr>
            </a:lvl2pPr>
            <a:lvl3pPr lvl="2" algn="ctr" rtl="0">
              <a:spcBef>
                <a:spcPts val="0"/>
              </a:spcBef>
              <a:spcAft>
                <a:spcPts val="0"/>
              </a:spcAft>
              <a:buClr>
                <a:schemeClr val="dk1"/>
              </a:buClr>
              <a:buSzPts val="1100"/>
              <a:buNone/>
              <a:defRPr sz="1100">
                <a:solidFill>
                  <a:schemeClr val="dk1"/>
                </a:solidFill>
              </a:defRPr>
            </a:lvl3pPr>
            <a:lvl4pPr lvl="3" algn="ctr" rtl="0">
              <a:spcBef>
                <a:spcPts val="0"/>
              </a:spcBef>
              <a:spcAft>
                <a:spcPts val="0"/>
              </a:spcAft>
              <a:buClr>
                <a:schemeClr val="dk1"/>
              </a:buClr>
              <a:buSzPts val="1100"/>
              <a:buNone/>
              <a:defRPr sz="1100">
                <a:solidFill>
                  <a:schemeClr val="dk1"/>
                </a:solidFill>
              </a:defRPr>
            </a:lvl4pPr>
            <a:lvl5pPr lvl="4" algn="ctr" rtl="0">
              <a:spcBef>
                <a:spcPts val="0"/>
              </a:spcBef>
              <a:spcAft>
                <a:spcPts val="0"/>
              </a:spcAft>
              <a:buClr>
                <a:schemeClr val="dk1"/>
              </a:buClr>
              <a:buSzPts val="1100"/>
              <a:buNone/>
              <a:defRPr sz="1100">
                <a:solidFill>
                  <a:schemeClr val="dk1"/>
                </a:solidFill>
              </a:defRPr>
            </a:lvl5pPr>
            <a:lvl6pPr lvl="5" algn="ctr" rtl="0">
              <a:spcBef>
                <a:spcPts val="0"/>
              </a:spcBef>
              <a:spcAft>
                <a:spcPts val="0"/>
              </a:spcAft>
              <a:buClr>
                <a:schemeClr val="dk1"/>
              </a:buClr>
              <a:buSzPts val="1100"/>
              <a:buNone/>
              <a:defRPr sz="1100">
                <a:solidFill>
                  <a:schemeClr val="dk1"/>
                </a:solidFill>
              </a:defRPr>
            </a:lvl6pPr>
            <a:lvl7pPr lvl="6" algn="ctr" rtl="0">
              <a:spcBef>
                <a:spcPts val="0"/>
              </a:spcBef>
              <a:spcAft>
                <a:spcPts val="0"/>
              </a:spcAft>
              <a:buClr>
                <a:schemeClr val="dk1"/>
              </a:buClr>
              <a:buSzPts val="1100"/>
              <a:buNone/>
              <a:defRPr sz="1100">
                <a:solidFill>
                  <a:schemeClr val="dk1"/>
                </a:solidFill>
              </a:defRPr>
            </a:lvl7pPr>
            <a:lvl8pPr lvl="7" algn="ctr" rtl="0">
              <a:spcBef>
                <a:spcPts val="0"/>
              </a:spcBef>
              <a:spcAft>
                <a:spcPts val="0"/>
              </a:spcAft>
              <a:buClr>
                <a:schemeClr val="dk1"/>
              </a:buClr>
              <a:buSzPts val="1100"/>
              <a:buNone/>
              <a:defRPr sz="1100">
                <a:solidFill>
                  <a:schemeClr val="dk1"/>
                </a:solidFill>
              </a:defRPr>
            </a:lvl8pPr>
            <a:lvl9pPr lvl="8" algn="ctr" rtl="0">
              <a:spcBef>
                <a:spcPts val="0"/>
              </a:spcBef>
              <a:spcAft>
                <a:spcPts val="0"/>
              </a:spcAft>
              <a:buClr>
                <a:schemeClr val="dk1"/>
              </a:buClr>
              <a:buSzPts val="1100"/>
              <a:buNone/>
              <a:defRPr sz="1100">
                <a:solidFill>
                  <a:schemeClr val="dk1"/>
                </a:solidFill>
              </a:defRPr>
            </a:lvl9pPr>
          </a:lstStyle>
          <a:p>
            <a:endParaRPr/>
          </a:p>
        </p:txBody>
      </p:sp>
      <p:sp>
        <p:nvSpPr>
          <p:cNvPr id="70" name="Google Shape;70;p15"/>
          <p:cNvSpPr txBox="1">
            <a:spLocks noGrp="1"/>
          </p:cNvSpPr>
          <p:nvPr>
            <p:ph type="subTitle" idx="4"/>
          </p:nvPr>
        </p:nvSpPr>
        <p:spPr>
          <a:xfrm>
            <a:off x="6264526" y="2671150"/>
            <a:ext cx="19650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900">
                <a:solidFill>
                  <a:schemeClr val="dk1"/>
                </a:solidFill>
              </a:defRPr>
            </a:lvl1pPr>
            <a:lvl2pPr lvl="1" algn="ctr" rtl="0">
              <a:lnSpc>
                <a:spcPct val="100000"/>
              </a:lnSpc>
              <a:spcBef>
                <a:spcPts val="0"/>
              </a:spcBef>
              <a:spcAft>
                <a:spcPts val="0"/>
              </a:spcAft>
              <a:buClr>
                <a:schemeClr val="dk1"/>
              </a:buClr>
              <a:buSzPts val="900"/>
              <a:buNone/>
              <a:defRPr sz="900">
                <a:solidFill>
                  <a:schemeClr val="dk1"/>
                </a:solidFill>
              </a:defRPr>
            </a:lvl2pPr>
            <a:lvl3pPr lvl="2" algn="ctr" rtl="0">
              <a:lnSpc>
                <a:spcPct val="100000"/>
              </a:lnSpc>
              <a:spcBef>
                <a:spcPts val="0"/>
              </a:spcBef>
              <a:spcAft>
                <a:spcPts val="0"/>
              </a:spcAft>
              <a:buClr>
                <a:schemeClr val="dk1"/>
              </a:buClr>
              <a:buSzPts val="900"/>
              <a:buNone/>
              <a:defRPr sz="900">
                <a:solidFill>
                  <a:schemeClr val="dk1"/>
                </a:solidFill>
              </a:defRPr>
            </a:lvl3pPr>
            <a:lvl4pPr lvl="3" algn="ctr" rtl="0">
              <a:lnSpc>
                <a:spcPct val="100000"/>
              </a:lnSpc>
              <a:spcBef>
                <a:spcPts val="0"/>
              </a:spcBef>
              <a:spcAft>
                <a:spcPts val="0"/>
              </a:spcAft>
              <a:buClr>
                <a:schemeClr val="dk1"/>
              </a:buClr>
              <a:buSzPts val="900"/>
              <a:buNone/>
              <a:defRPr sz="900">
                <a:solidFill>
                  <a:schemeClr val="dk1"/>
                </a:solidFill>
              </a:defRPr>
            </a:lvl4pPr>
            <a:lvl5pPr lvl="4" algn="ctr" rtl="0">
              <a:lnSpc>
                <a:spcPct val="100000"/>
              </a:lnSpc>
              <a:spcBef>
                <a:spcPts val="0"/>
              </a:spcBef>
              <a:spcAft>
                <a:spcPts val="0"/>
              </a:spcAft>
              <a:buClr>
                <a:schemeClr val="dk1"/>
              </a:buClr>
              <a:buSzPts val="900"/>
              <a:buNone/>
              <a:defRPr sz="900">
                <a:solidFill>
                  <a:schemeClr val="dk1"/>
                </a:solidFill>
              </a:defRPr>
            </a:lvl5pPr>
            <a:lvl6pPr lvl="5" algn="ctr" rtl="0">
              <a:lnSpc>
                <a:spcPct val="100000"/>
              </a:lnSpc>
              <a:spcBef>
                <a:spcPts val="0"/>
              </a:spcBef>
              <a:spcAft>
                <a:spcPts val="0"/>
              </a:spcAft>
              <a:buClr>
                <a:schemeClr val="dk1"/>
              </a:buClr>
              <a:buSzPts val="900"/>
              <a:buNone/>
              <a:defRPr sz="900">
                <a:solidFill>
                  <a:schemeClr val="dk1"/>
                </a:solidFill>
              </a:defRPr>
            </a:lvl6pPr>
            <a:lvl7pPr lvl="6" algn="ctr" rtl="0">
              <a:lnSpc>
                <a:spcPct val="100000"/>
              </a:lnSpc>
              <a:spcBef>
                <a:spcPts val="0"/>
              </a:spcBef>
              <a:spcAft>
                <a:spcPts val="0"/>
              </a:spcAft>
              <a:buClr>
                <a:schemeClr val="dk1"/>
              </a:buClr>
              <a:buSzPts val="900"/>
              <a:buNone/>
              <a:defRPr sz="900">
                <a:solidFill>
                  <a:schemeClr val="dk1"/>
                </a:solidFill>
              </a:defRPr>
            </a:lvl7pPr>
            <a:lvl8pPr lvl="7" algn="ctr" rtl="0">
              <a:lnSpc>
                <a:spcPct val="100000"/>
              </a:lnSpc>
              <a:spcBef>
                <a:spcPts val="0"/>
              </a:spcBef>
              <a:spcAft>
                <a:spcPts val="0"/>
              </a:spcAft>
              <a:buClr>
                <a:schemeClr val="dk1"/>
              </a:buClr>
              <a:buSzPts val="900"/>
              <a:buNone/>
              <a:defRPr sz="900">
                <a:solidFill>
                  <a:schemeClr val="dk1"/>
                </a:solidFill>
              </a:defRPr>
            </a:lvl8pPr>
            <a:lvl9pPr lvl="8" algn="ctr" rtl="0">
              <a:lnSpc>
                <a:spcPct val="100000"/>
              </a:lnSpc>
              <a:spcBef>
                <a:spcPts val="0"/>
              </a:spcBef>
              <a:spcAft>
                <a:spcPts val="0"/>
              </a:spcAft>
              <a:buClr>
                <a:schemeClr val="dk1"/>
              </a:buClr>
              <a:buSzPts val="900"/>
              <a:buNone/>
              <a:defRPr sz="900">
                <a:solidFill>
                  <a:schemeClr val="dk1"/>
                </a:solidFill>
              </a:defRPr>
            </a:lvl9pPr>
          </a:lstStyle>
          <a:p>
            <a:endParaRPr/>
          </a:p>
        </p:txBody>
      </p:sp>
      <p:sp>
        <p:nvSpPr>
          <p:cNvPr id="71" name="Google Shape;71;p15"/>
          <p:cNvSpPr txBox="1">
            <a:spLocks noGrp="1"/>
          </p:cNvSpPr>
          <p:nvPr>
            <p:ph type="ctrTitle" idx="5"/>
          </p:nvPr>
        </p:nvSpPr>
        <p:spPr>
          <a:xfrm>
            <a:off x="6448876" y="2340556"/>
            <a:ext cx="15963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100">
                <a:solidFill>
                  <a:schemeClr val="dk1"/>
                </a:solidFill>
              </a:defRPr>
            </a:lvl1pPr>
            <a:lvl2pPr lvl="1" algn="ctr" rtl="0">
              <a:spcBef>
                <a:spcPts val="0"/>
              </a:spcBef>
              <a:spcAft>
                <a:spcPts val="0"/>
              </a:spcAft>
              <a:buClr>
                <a:schemeClr val="dk1"/>
              </a:buClr>
              <a:buSzPts val="1100"/>
              <a:buNone/>
              <a:defRPr sz="1100">
                <a:solidFill>
                  <a:schemeClr val="dk1"/>
                </a:solidFill>
              </a:defRPr>
            </a:lvl2pPr>
            <a:lvl3pPr lvl="2" algn="ctr" rtl="0">
              <a:spcBef>
                <a:spcPts val="0"/>
              </a:spcBef>
              <a:spcAft>
                <a:spcPts val="0"/>
              </a:spcAft>
              <a:buClr>
                <a:schemeClr val="dk1"/>
              </a:buClr>
              <a:buSzPts val="1100"/>
              <a:buNone/>
              <a:defRPr sz="1100">
                <a:solidFill>
                  <a:schemeClr val="dk1"/>
                </a:solidFill>
              </a:defRPr>
            </a:lvl3pPr>
            <a:lvl4pPr lvl="3" algn="ctr" rtl="0">
              <a:spcBef>
                <a:spcPts val="0"/>
              </a:spcBef>
              <a:spcAft>
                <a:spcPts val="0"/>
              </a:spcAft>
              <a:buClr>
                <a:schemeClr val="dk1"/>
              </a:buClr>
              <a:buSzPts val="1100"/>
              <a:buNone/>
              <a:defRPr sz="1100">
                <a:solidFill>
                  <a:schemeClr val="dk1"/>
                </a:solidFill>
              </a:defRPr>
            </a:lvl4pPr>
            <a:lvl5pPr lvl="4" algn="ctr" rtl="0">
              <a:spcBef>
                <a:spcPts val="0"/>
              </a:spcBef>
              <a:spcAft>
                <a:spcPts val="0"/>
              </a:spcAft>
              <a:buClr>
                <a:schemeClr val="dk1"/>
              </a:buClr>
              <a:buSzPts val="1100"/>
              <a:buNone/>
              <a:defRPr sz="1100">
                <a:solidFill>
                  <a:schemeClr val="dk1"/>
                </a:solidFill>
              </a:defRPr>
            </a:lvl5pPr>
            <a:lvl6pPr lvl="5" algn="ctr" rtl="0">
              <a:spcBef>
                <a:spcPts val="0"/>
              </a:spcBef>
              <a:spcAft>
                <a:spcPts val="0"/>
              </a:spcAft>
              <a:buClr>
                <a:schemeClr val="dk1"/>
              </a:buClr>
              <a:buSzPts val="1100"/>
              <a:buNone/>
              <a:defRPr sz="1100">
                <a:solidFill>
                  <a:schemeClr val="dk1"/>
                </a:solidFill>
              </a:defRPr>
            </a:lvl6pPr>
            <a:lvl7pPr lvl="6" algn="ctr" rtl="0">
              <a:spcBef>
                <a:spcPts val="0"/>
              </a:spcBef>
              <a:spcAft>
                <a:spcPts val="0"/>
              </a:spcAft>
              <a:buClr>
                <a:schemeClr val="dk1"/>
              </a:buClr>
              <a:buSzPts val="1100"/>
              <a:buNone/>
              <a:defRPr sz="1100">
                <a:solidFill>
                  <a:schemeClr val="dk1"/>
                </a:solidFill>
              </a:defRPr>
            </a:lvl7pPr>
            <a:lvl8pPr lvl="7" algn="ctr" rtl="0">
              <a:spcBef>
                <a:spcPts val="0"/>
              </a:spcBef>
              <a:spcAft>
                <a:spcPts val="0"/>
              </a:spcAft>
              <a:buClr>
                <a:schemeClr val="dk1"/>
              </a:buClr>
              <a:buSzPts val="1100"/>
              <a:buNone/>
              <a:defRPr sz="1100">
                <a:solidFill>
                  <a:schemeClr val="dk1"/>
                </a:solidFill>
              </a:defRPr>
            </a:lvl8pPr>
            <a:lvl9pPr lvl="8" algn="ctr" rtl="0">
              <a:spcBef>
                <a:spcPts val="0"/>
              </a:spcBef>
              <a:spcAft>
                <a:spcPts val="0"/>
              </a:spcAft>
              <a:buClr>
                <a:schemeClr val="dk1"/>
              </a:buClr>
              <a:buSzPts val="1100"/>
              <a:buNone/>
              <a:defRPr sz="1100">
                <a:solidFill>
                  <a:schemeClr val="dk1"/>
                </a:solidFill>
              </a:defRPr>
            </a:lvl9pPr>
          </a:lstStyle>
          <a:p>
            <a:endParaRPr/>
          </a:p>
        </p:txBody>
      </p:sp>
      <p:sp>
        <p:nvSpPr>
          <p:cNvPr id="72" name="Google Shape;72;p15"/>
          <p:cNvSpPr txBox="1">
            <a:spLocks noGrp="1"/>
          </p:cNvSpPr>
          <p:nvPr>
            <p:ph type="subTitle" idx="6"/>
          </p:nvPr>
        </p:nvSpPr>
        <p:spPr>
          <a:xfrm>
            <a:off x="2271011" y="4031100"/>
            <a:ext cx="19650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900">
                <a:solidFill>
                  <a:schemeClr val="dk1"/>
                </a:solidFill>
              </a:defRPr>
            </a:lvl1pPr>
            <a:lvl2pPr lvl="1" algn="ctr" rtl="0">
              <a:lnSpc>
                <a:spcPct val="100000"/>
              </a:lnSpc>
              <a:spcBef>
                <a:spcPts val="0"/>
              </a:spcBef>
              <a:spcAft>
                <a:spcPts val="0"/>
              </a:spcAft>
              <a:buClr>
                <a:schemeClr val="dk1"/>
              </a:buClr>
              <a:buSzPts val="900"/>
              <a:buNone/>
              <a:defRPr sz="900">
                <a:solidFill>
                  <a:schemeClr val="dk1"/>
                </a:solidFill>
              </a:defRPr>
            </a:lvl2pPr>
            <a:lvl3pPr lvl="2" algn="ctr" rtl="0">
              <a:lnSpc>
                <a:spcPct val="100000"/>
              </a:lnSpc>
              <a:spcBef>
                <a:spcPts val="0"/>
              </a:spcBef>
              <a:spcAft>
                <a:spcPts val="0"/>
              </a:spcAft>
              <a:buClr>
                <a:schemeClr val="dk1"/>
              </a:buClr>
              <a:buSzPts val="900"/>
              <a:buNone/>
              <a:defRPr sz="900">
                <a:solidFill>
                  <a:schemeClr val="dk1"/>
                </a:solidFill>
              </a:defRPr>
            </a:lvl3pPr>
            <a:lvl4pPr lvl="3" algn="ctr" rtl="0">
              <a:lnSpc>
                <a:spcPct val="100000"/>
              </a:lnSpc>
              <a:spcBef>
                <a:spcPts val="0"/>
              </a:spcBef>
              <a:spcAft>
                <a:spcPts val="0"/>
              </a:spcAft>
              <a:buClr>
                <a:schemeClr val="dk1"/>
              </a:buClr>
              <a:buSzPts val="900"/>
              <a:buNone/>
              <a:defRPr sz="900">
                <a:solidFill>
                  <a:schemeClr val="dk1"/>
                </a:solidFill>
              </a:defRPr>
            </a:lvl4pPr>
            <a:lvl5pPr lvl="4" algn="ctr" rtl="0">
              <a:lnSpc>
                <a:spcPct val="100000"/>
              </a:lnSpc>
              <a:spcBef>
                <a:spcPts val="0"/>
              </a:spcBef>
              <a:spcAft>
                <a:spcPts val="0"/>
              </a:spcAft>
              <a:buClr>
                <a:schemeClr val="dk1"/>
              </a:buClr>
              <a:buSzPts val="900"/>
              <a:buNone/>
              <a:defRPr sz="900">
                <a:solidFill>
                  <a:schemeClr val="dk1"/>
                </a:solidFill>
              </a:defRPr>
            </a:lvl5pPr>
            <a:lvl6pPr lvl="5" algn="ctr" rtl="0">
              <a:lnSpc>
                <a:spcPct val="100000"/>
              </a:lnSpc>
              <a:spcBef>
                <a:spcPts val="0"/>
              </a:spcBef>
              <a:spcAft>
                <a:spcPts val="0"/>
              </a:spcAft>
              <a:buClr>
                <a:schemeClr val="dk1"/>
              </a:buClr>
              <a:buSzPts val="900"/>
              <a:buNone/>
              <a:defRPr sz="900">
                <a:solidFill>
                  <a:schemeClr val="dk1"/>
                </a:solidFill>
              </a:defRPr>
            </a:lvl6pPr>
            <a:lvl7pPr lvl="6" algn="ctr" rtl="0">
              <a:lnSpc>
                <a:spcPct val="100000"/>
              </a:lnSpc>
              <a:spcBef>
                <a:spcPts val="0"/>
              </a:spcBef>
              <a:spcAft>
                <a:spcPts val="0"/>
              </a:spcAft>
              <a:buClr>
                <a:schemeClr val="dk1"/>
              </a:buClr>
              <a:buSzPts val="900"/>
              <a:buNone/>
              <a:defRPr sz="900">
                <a:solidFill>
                  <a:schemeClr val="dk1"/>
                </a:solidFill>
              </a:defRPr>
            </a:lvl7pPr>
            <a:lvl8pPr lvl="7" algn="ctr" rtl="0">
              <a:lnSpc>
                <a:spcPct val="100000"/>
              </a:lnSpc>
              <a:spcBef>
                <a:spcPts val="0"/>
              </a:spcBef>
              <a:spcAft>
                <a:spcPts val="0"/>
              </a:spcAft>
              <a:buClr>
                <a:schemeClr val="dk1"/>
              </a:buClr>
              <a:buSzPts val="900"/>
              <a:buNone/>
              <a:defRPr sz="900">
                <a:solidFill>
                  <a:schemeClr val="dk1"/>
                </a:solidFill>
              </a:defRPr>
            </a:lvl8pPr>
            <a:lvl9pPr lvl="8" algn="ctr" rtl="0">
              <a:lnSpc>
                <a:spcPct val="100000"/>
              </a:lnSpc>
              <a:spcBef>
                <a:spcPts val="0"/>
              </a:spcBef>
              <a:spcAft>
                <a:spcPts val="0"/>
              </a:spcAft>
              <a:buClr>
                <a:schemeClr val="dk1"/>
              </a:buClr>
              <a:buSzPts val="900"/>
              <a:buNone/>
              <a:defRPr sz="900">
                <a:solidFill>
                  <a:schemeClr val="dk1"/>
                </a:solidFill>
              </a:defRPr>
            </a:lvl9pPr>
          </a:lstStyle>
          <a:p>
            <a:endParaRPr/>
          </a:p>
        </p:txBody>
      </p:sp>
      <p:sp>
        <p:nvSpPr>
          <p:cNvPr id="73" name="Google Shape;73;p15"/>
          <p:cNvSpPr txBox="1">
            <a:spLocks noGrp="1"/>
          </p:cNvSpPr>
          <p:nvPr>
            <p:ph type="ctrTitle" idx="7"/>
          </p:nvPr>
        </p:nvSpPr>
        <p:spPr>
          <a:xfrm>
            <a:off x="2455361" y="3700506"/>
            <a:ext cx="15963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100">
                <a:solidFill>
                  <a:schemeClr val="dk1"/>
                </a:solidFill>
              </a:defRPr>
            </a:lvl1pPr>
            <a:lvl2pPr lvl="1" algn="ctr" rtl="0">
              <a:spcBef>
                <a:spcPts val="0"/>
              </a:spcBef>
              <a:spcAft>
                <a:spcPts val="0"/>
              </a:spcAft>
              <a:buClr>
                <a:schemeClr val="dk1"/>
              </a:buClr>
              <a:buSzPts val="1100"/>
              <a:buNone/>
              <a:defRPr sz="1100">
                <a:solidFill>
                  <a:schemeClr val="dk1"/>
                </a:solidFill>
              </a:defRPr>
            </a:lvl2pPr>
            <a:lvl3pPr lvl="2" algn="ctr" rtl="0">
              <a:spcBef>
                <a:spcPts val="0"/>
              </a:spcBef>
              <a:spcAft>
                <a:spcPts val="0"/>
              </a:spcAft>
              <a:buClr>
                <a:schemeClr val="dk1"/>
              </a:buClr>
              <a:buSzPts val="1100"/>
              <a:buNone/>
              <a:defRPr sz="1100">
                <a:solidFill>
                  <a:schemeClr val="dk1"/>
                </a:solidFill>
              </a:defRPr>
            </a:lvl3pPr>
            <a:lvl4pPr lvl="3" algn="ctr" rtl="0">
              <a:spcBef>
                <a:spcPts val="0"/>
              </a:spcBef>
              <a:spcAft>
                <a:spcPts val="0"/>
              </a:spcAft>
              <a:buClr>
                <a:schemeClr val="dk1"/>
              </a:buClr>
              <a:buSzPts val="1100"/>
              <a:buNone/>
              <a:defRPr sz="1100">
                <a:solidFill>
                  <a:schemeClr val="dk1"/>
                </a:solidFill>
              </a:defRPr>
            </a:lvl4pPr>
            <a:lvl5pPr lvl="4" algn="ctr" rtl="0">
              <a:spcBef>
                <a:spcPts val="0"/>
              </a:spcBef>
              <a:spcAft>
                <a:spcPts val="0"/>
              </a:spcAft>
              <a:buClr>
                <a:schemeClr val="dk1"/>
              </a:buClr>
              <a:buSzPts val="1100"/>
              <a:buNone/>
              <a:defRPr sz="1100">
                <a:solidFill>
                  <a:schemeClr val="dk1"/>
                </a:solidFill>
              </a:defRPr>
            </a:lvl5pPr>
            <a:lvl6pPr lvl="5" algn="ctr" rtl="0">
              <a:spcBef>
                <a:spcPts val="0"/>
              </a:spcBef>
              <a:spcAft>
                <a:spcPts val="0"/>
              </a:spcAft>
              <a:buClr>
                <a:schemeClr val="dk1"/>
              </a:buClr>
              <a:buSzPts val="1100"/>
              <a:buNone/>
              <a:defRPr sz="1100">
                <a:solidFill>
                  <a:schemeClr val="dk1"/>
                </a:solidFill>
              </a:defRPr>
            </a:lvl6pPr>
            <a:lvl7pPr lvl="6" algn="ctr" rtl="0">
              <a:spcBef>
                <a:spcPts val="0"/>
              </a:spcBef>
              <a:spcAft>
                <a:spcPts val="0"/>
              </a:spcAft>
              <a:buClr>
                <a:schemeClr val="dk1"/>
              </a:buClr>
              <a:buSzPts val="1100"/>
              <a:buNone/>
              <a:defRPr sz="1100">
                <a:solidFill>
                  <a:schemeClr val="dk1"/>
                </a:solidFill>
              </a:defRPr>
            </a:lvl7pPr>
            <a:lvl8pPr lvl="7" algn="ctr" rtl="0">
              <a:spcBef>
                <a:spcPts val="0"/>
              </a:spcBef>
              <a:spcAft>
                <a:spcPts val="0"/>
              </a:spcAft>
              <a:buClr>
                <a:schemeClr val="dk1"/>
              </a:buClr>
              <a:buSzPts val="1100"/>
              <a:buNone/>
              <a:defRPr sz="1100">
                <a:solidFill>
                  <a:schemeClr val="dk1"/>
                </a:solidFill>
              </a:defRPr>
            </a:lvl8pPr>
            <a:lvl9pPr lvl="8" algn="ctr" rtl="0">
              <a:spcBef>
                <a:spcPts val="0"/>
              </a:spcBef>
              <a:spcAft>
                <a:spcPts val="0"/>
              </a:spcAft>
              <a:buClr>
                <a:schemeClr val="dk1"/>
              </a:buClr>
              <a:buSzPts val="1100"/>
              <a:buNone/>
              <a:defRPr sz="1100">
                <a:solidFill>
                  <a:schemeClr val="dk1"/>
                </a:solidFill>
              </a:defRPr>
            </a:lvl9pPr>
          </a:lstStyle>
          <a:p>
            <a:endParaRPr/>
          </a:p>
        </p:txBody>
      </p:sp>
      <p:sp>
        <p:nvSpPr>
          <p:cNvPr id="74" name="Google Shape;74;p15"/>
          <p:cNvSpPr txBox="1">
            <a:spLocks noGrp="1"/>
          </p:cNvSpPr>
          <p:nvPr>
            <p:ph type="subTitle" idx="8"/>
          </p:nvPr>
        </p:nvSpPr>
        <p:spPr>
          <a:xfrm>
            <a:off x="4892774" y="4031100"/>
            <a:ext cx="19650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900">
                <a:solidFill>
                  <a:schemeClr val="dk1"/>
                </a:solidFill>
              </a:defRPr>
            </a:lvl1pPr>
            <a:lvl2pPr lvl="1" algn="ctr" rtl="0">
              <a:lnSpc>
                <a:spcPct val="100000"/>
              </a:lnSpc>
              <a:spcBef>
                <a:spcPts val="0"/>
              </a:spcBef>
              <a:spcAft>
                <a:spcPts val="0"/>
              </a:spcAft>
              <a:buClr>
                <a:schemeClr val="dk1"/>
              </a:buClr>
              <a:buSzPts val="900"/>
              <a:buNone/>
              <a:defRPr sz="900">
                <a:solidFill>
                  <a:schemeClr val="dk1"/>
                </a:solidFill>
              </a:defRPr>
            </a:lvl2pPr>
            <a:lvl3pPr lvl="2" algn="ctr" rtl="0">
              <a:lnSpc>
                <a:spcPct val="100000"/>
              </a:lnSpc>
              <a:spcBef>
                <a:spcPts val="0"/>
              </a:spcBef>
              <a:spcAft>
                <a:spcPts val="0"/>
              </a:spcAft>
              <a:buClr>
                <a:schemeClr val="dk1"/>
              </a:buClr>
              <a:buSzPts val="900"/>
              <a:buNone/>
              <a:defRPr sz="900">
                <a:solidFill>
                  <a:schemeClr val="dk1"/>
                </a:solidFill>
              </a:defRPr>
            </a:lvl3pPr>
            <a:lvl4pPr lvl="3" algn="ctr" rtl="0">
              <a:lnSpc>
                <a:spcPct val="100000"/>
              </a:lnSpc>
              <a:spcBef>
                <a:spcPts val="0"/>
              </a:spcBef>
              <a:spcAft>
                <a:spcPts val="0"/>
              </a:spcAft>
              <a:buClr>
                <a:schemeClr val="dk1"/>
              </a:buClr>
              <a:buSzPts val="900"/>
              <a:buNone/>
              <a:defRPr sz="900">
                <a:solidFill>
                  <a:schemeClr val="dk1"/>
                </a:solidFill>
              </a:defRPr>
            </a:lvl4pPr>
            <a:lvl5pPr lvl="4" algn="ctr" rtl="0">
              <a:lnSpc>
                <a:spcPct val="100000"/>
              </a:lnSpc>
              <a:spcBef>
                <a:spcPts val="0"/>
              </a:spcBef>
              <a:spcAft>
                <a:spcPts val="0"/>
              </a:spcAft>
              <a:buClr>
                <a:schemeClr val="dk1"/>
              </a:buClr>
              <a:buSzPts val="900"/>
              <a:buNone/>
              <a:defRPr sz="900">
                <a:solidFill>
                  <a:schemeClr val="dk1"/>
                </a:solidFill>
              </a:defRPr>
            </a:lvl5pPr>
            <a:lvl6pPr lvl="5" algn="ctr" rtl="0">
              <a:lnSpc>
                <a:spcPct val="100000"/>
              </a:lnSpc>
              <a:spcBef>
                <a:spcPts val="0"/>
              </a:spcBef>
              <a:spcAft>
                <a:spcPts val="0"/>
              </a:spcAft>
              <a:buClr>
                <a:schemeClr val="dk1"/>
              </a:buClr>
              <a:buSzPts val="900"/>
              <a:buNone/>
              <a:defRPr sz="900">
                <a:solidFill>
                  <a:schemeClr val="dk1"/>
                </a:solidFill>
              </a:defRPr>
            </a:lvl6pPr>
            <a:lvl7pPr lvl="6" algn="ctr" rtl="0">
              <a:lnSpc>
                <a:spcPct val="100000"/>
              </a:lnSpc>
              <a:spcBef>
                <a:spcPts val="0"/>
              </a:spcBef>
              <a:spcAft>
                <a:spcPts val="0"/>
              </a:spcAft>
              <a:buClr>
                <a:schemeClr val="dk1"/>
              </a:buClr>
              <a:buSzPts val="900"/>
              <a:buNone/>
              <a:defRPr sz="900">
                <a:solidFill>
                  <a:schemeClr val="dk1"/>
                </a:solidFill>
              </a:defRPr>
            </a:lvl7pPr>
            <a:lvl8pPr lvl="7" algn="ctr" rtl="0">
              <a:lnSpc>
                <a:spcPct val="100000"/>
              </a:lnSpc>
              <a:spcBef>
                <a:spcPts val="0"/>
              </a:spcBef>
              <a:spcAft>
                <a:spcPts val="0"/>
              </a:spcAft>
              <a:buClr>
                <a:schemeClr val="dk1"/>
              </a:buClr>
              <a:buSzPts val="900"/>
              <a:buNone/>
              <a:defRPr sz="900">
                <a:solidFill>
                  <a:schemeClr val="dk1"/>
                </a:solidFill>
              </a:defRPr>
            </a:lvl8pPr>
            <a:lvl9pPr lvl="8" algn="ctr" rtl="0">
              <a:lnSpc>
                <a:spcPct val="100000"/>
              </a:lnSpc>
              <a:spcBef>
                <a:spcPts val="0"/>
              </a:spcBef>
              <a:spcAft>
                <a:spcPts val="0"/>
              </a:spcAft>
              <a:buClr>
                <a:schemeClr val="dk1"/>
              </a:buClr>
              <a:buSzPts val="900"/>
              <a:buNone/>
              <a:defRPr sz="900">
                <a:solidFill>
                  <a:schemeClr val="dk1"/>
                </a:solidFill>
              </a:defRPr>
            </a:lvl9pPr>
          </a:lstStyle>
          <a:p>
            <a:endParaRPr/>
          </a:p>
        </p:txBody>
      </p:sp>
      <p:sp>
        <p:nvSpPr>
          <p:cNvPr id="75" name="Google Shape;75;p15"/>
          <p:cNvSpPr txBox="1">
            <a:spLocks noGrp="1"/>
          </p:cNvSpPr>
          <p:nvPr>
            <p:ph type="ctrTitle" idx="9"/>
          </p:nvPr>
        </p:nvSpPr>
        <p:spPr>
          <a:xfrm>
            <a:off x="5077124" y="3700506"/>
            <a:ext cx="15963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100">
                <a:solidFill>
                  <a:schemeClr val="dk1"/>
                </a:solidFill>
              </a:defRPr>
            </a:lvl1pPr>
            <a:lvl2pPr lvl="1" algn="ctr" rtl="0">
              <a:spcBef>
                <a:spcPts val="0"/>
              </a:spcBef>
              <a:spcAft>
                <a:spcPts val="0"/>
              </a:spcAft>
              <a:buClr>
                <a:schemeClr val="dk1"/>
              </a:buClr>
              <a:buSzPts val="1100"/>
              <a:buNone/>
              <a:defRPr sz="1100">
                <a:solidFill>
                  <a:schemeClr val="dk1"/>
                </a:solidFill>
              </a:defRPr>
            </a:lvl2pPr>
            <a:lvl3pPr lvl="2" algn="ctr" rtl="0">
              <a:spcBef>
                <a:spcPts val="0"/>
              </a:spcBef>
              <a:spcAft>
                <a:spcPts val="0"/>
              </a:spcAft>
              <a:buClr>
                <a:schemeClr val="dk1"/>
              </a:buClr>
              <a:buSzPts val="1100"/>
              <a:buNone/>
              <a:defRPr sz="1100">
                <a:solidFill>
                  <a:schemeClr val="dk1"/>
                </a:solidFill>
              </a:defRPr>
            </a:lvl3pPr>
            <a:lvl4pPr lvl="3" algn="ctr" rtl="0">
              <a:spcBef>
                <a:spcPts val="0"/>
              </a:spcBef>
              <a:spcAft>
                <a:spcPts val="0"/>
              </a:spcAft>
              <a:buClr>
                <a:schemeClr val="dk1"/>
              </a:buClr>
              <a:buSzPts val="1100"/>
              <a:buNone/>
              <a:defRPr sz="1100">
                <a:solidFill>
                  <a:schemeClr val="dk1"/>
                </a:solidFill>
              </a:defRPr>
            </a:lvl4pPr>
            <a:lvl5pPr lvl="4" algn="ctr" rtl="0">
              <a:spcBef>
                <a:spcPts val="0"/>
              </a:spcBef>
              <a:spcAft>
                <a:spcPts val="0"/>
              </a:spcAft>
              <a:buClr>
                <a:schemeClr val="dk1"/>
              </a:buClr>
              <a:buSzPts val="1100"/>
              <a:buNone/>
              <a:defRPr sz="1100">
                <a:solidFill>
                  <a:schemeClr val="dk1"/>
                </a:solidFill>
              </a:defRPr>
            </a:lvl5pPr>
            <a:lvl6pPr lvl="5" algn="ctr" rtl="0">
              <a:spcBef>
                <a:spcPts val="0"/>
              </a:spcBef>
              <a:spcAft>
                <a:spcPts val="0"/>
              </a:spcAft>
              <a:buClr>
                <a:schemeClr val="dk1"/>
              </a:buClr>
              <a:buSzPts val="1100"/>
              <a:buNone/>
              <a:defRPr sz="1100">
                <a:solidFill>
                  <a:schemeClr val="dk1"/>
                </a:solidFill>
              </a:defRPr>
            </a:lvl6pPr>
            <a:lvl7pPr lvl="6" algn="ctr" rtl="0">
              <a:spcBef>
                <a:spcPts val="0"/>
              </a:spcBef>
              <a:spcAft>
                <a:spcPts val="0"/>
              </a:spcAft>
              <a:buClr>
                <a:schemeClr val="dk1"/>
              </a:buClr>
              <a:buSzPts val="1100"/>
              <a:buNone/>
              <a:defRPr sz="1100">
                <a:solidFill>
                  <a:schemeClr val="dk1"/>
                </a:solidFill>
              </a:defRPr>
            </a:lvl7pPr>
            <a:lvl8pPr lvl="7" algn="ctr" rtl="0">
              <a:spcBef>
                <a:spcPts val="0"/>
              </a:spcBef>
              <a:spcAft>
                <a:spcPts val="0"/>
              </a:spcAft>
              <a:buClr>
                <a:schemeClr val="dk1"/>
              </a:buClr>
              <a:buSzPts val="1100"/>
              <a:buNone/>
              <a:defRPr sz="1100">
                <a:solidFill>
                  <a:schemeClr val="dk1"/>
                </a:solidFill>
              </a:defRPr>
            </a:lvl8pPr>
            <a:lvl9pPr lvl="8" algn="ctr" rtl="0">
              <a:spcBef>
                <a:spcPts val="0"/>
              </a:spcBef>
              <a:spcAft>
                <a:spcPts val="0"/>
              </a:spcAft>
              <a:buClr>
                <a:schemeClr val="dk1"/>
              </a:buClr>
              <a:buSzPts val="1100"/>
              <a:buNone/>
              <a:defRPr sz="1100">
                <a:solidFill>
                  <a:schemeClr val="dk1"/>
                </a:solidFill>
              </a:defRPr>
            </a:lvl9pPr>
          </a:lstStyle>
          <a:p>
            <a:endParaRPr/>
          </a:p>
        </p:txBody>
      </p:sp>
      <p:sp>
        <p:nvSpPr>
          <p:cNvPr id="76" name="Google Shape;76;p15"/>
          <p:cNvSpPr txBox="1">
            <a:spLocks noGrp="1"/>
          </p:cNvSpPr>
          <p:nvPr>
            <p:ph type="ctrTitle" idx="13"/>
          </p:nvPr>
        </p:nvSpPr>
        <p:spPr>
          <a:xfrm>
            <a:off x="3080975" y="398750"/>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1pPr>
            <a:lvl2pPr lvl="1"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2pPr>
            <a:lvl3pPr lvl="2"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3pPr>
            <a:lvl4pPr lvl="3"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4pPr>
            <a:lvl5pPr lvl="4"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5pPr>
            <a:lvl6pPr lvl="5"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6pPr>
            <a:lvl7pPr lvl="6"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7pPr>
            <a:lvl8pPr lvl="7"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8pPr>
            <a:lvl9pPr lvl="8"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9pPr>
          </a:lstStyle>
          <a:p>
            <a:endParaRPr/>
          </a:p>
        </p:txBody>
      </p:sp>
      <p:sp>
        <p:nvSpPr>
          <p:cNvPr id="77" name="Google Shape;77;p15"/>
          <p:cNvSpPr txBox="1">
            <a:spLocks noGrp="1"/>
          </p:cNvSpPr>
          <p:nvPr>
            <p:ph type="title" idx="14" hasCustomPrompt="1"/>
          </p:nvPr>
        </p:nvSpPr>
        <p:spPr>
          <a:xfrm>
            <a:off x="1575838" y="2012475"/>
            <a:ext cx="748800" cy="3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8" name="Google Shape;78;p15"/>
          <p:cNvSpPr txBox="1">
            <a:spLocks noGrp="1"/>
          </p:cNvSpPr>
          <p:nvPr>
            <p:ph type="title" idx="15" hasCustomPrompt="1"/>
          </p:nvPr>
        </p:nvSpPr>
        <p:spPr>
          <a:xfrm>
            <a:off x="4197618" y="2012475"/>
            <a:ext cx="748800" cy="3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9" name="Google Shape;79;p15"/>
          <p:cNvSpPr txBox="1">
            <a:spLocks noGrp="1"/>
          </p:cNvSpPr>
          <p:nvPr>
            <p:ph type="title" idx="16" hasCustomPrompt="1"/>
          </p:nvPr>
        </p:nvSpPr>
        <p:spPr>
          <a:xfrm>
            <a:off x="6872626" y="2012475"/>
            <a:ext cx="748800" cy="3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0" name="Google Shape;80;p15"/>
          <p:cNvSpPr txBox="1">
            <a:spLocks noGrp="1"/>
          </p:cNvSpPr>
          <p:nvPr>
            <p:ph type="title" idx="17" hasCustomPrompt="1"/>
          </p:nvPr>
        </p:nvSpPr>
        <p:spPr>
          <a:xfrm>
            <a:off x="2879111" y="3386650"/>
            <a:ext cx="748800" cy="3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1" name="Google Shape;81;p15"/>
          <p:cNvSpPr txBox="1">
            <a:spLocks noGrp="1"/>
          </p:cNvSpPr>
          <p:nvPr>
            <p:ph type="title" idx="18" hasCustomPrompt="1"/>
          </p:nvPr>
        </p:nvSpPr>
        <p:spPr>
          <a:xfrm>
            <a:off x="5500879" y="3386650"/>
            <a:ext cx="748800" cy="3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4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1">
  <p:cSld name="CUSTOM_18">
    <p:spTree>
      <p:nvGrpSpPr>
        <p:cNvPr id="1" name="Shape 82"/>
        <p:cNvGrpSpPr/>
        <p:nvPr/>
      </p:nvGrpSpPr>
      <p:grpSpPr>
        <a:xfrm>
          <a:off x="0" y="0"/>
          <a:ext cx="0" cy="0"/>
          <a:chOff x="0" y="0"/>
          <a:chExt cx="0" cy="0"/>
        </a:xfrm>
      </p:grpSpPr>
      <p:sp>
        <p:nvSpPr>
          <p:cNvPr id="83" name="Google Shape;83;p16"/>
          <p:cNvSpPr/>
          <p:nvPr/>
        </p:nvSpPr>
        <p:spPr>
          <a:xfrm>
            <a:off x="-1152650" y="-437650"/>
            <a:ext cx="6000900" cy="5714700"/>
          </a:xfrm>
          <a:prstGeom prst="hexagon">
            <a:avLst>
              <a:gd name="adj" fmla="val 25000"/>
              <a:gd name="vf" fmla="val 115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6"/>
          <p:cNvSpPr/>
          <p:nvPr/>
        </p:nvSpPr>
        <p:spPr>
          <a:xfrm>
            <a:off x="-4362575" y="-437650"/>
            <a:ext cx="6000900" cy="5714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txBox="1">
            <a:spLocks noGrp="1"/>
          </p:cNvSpPr>
          <p:nvPr>
            <p:ph type="ctrTitle"/>
          </p:nvPr>
        </p:nvSpPr>
        <p:spPr>
          <a:xfrm flipH="1">
            <a:off x="1889225" y="2355535"/>
            <a:ext cx="3281400" cy="8031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86" name="Google Shape;86;p16"/>
          <p:cNvSpPr txBox="1">
            <a:spLocks noGrp="1"/>
          </p:cNvSpPr>
          <p:nvPr>
            <p:ph type="title" idx="2" hasCustomPrompt="1"/>
          </p:nvPr>
        </p:nvSpPr>
        <p:spPr>
          <a:xfrm flipH="1">
            <a:off x="1889225" y="1753435"/>
            <a:ext cx="2979300" cy="754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ubtitle">
  <p:cSld name="CUSTOM_12">
    <p:spTree>
      <p:nvGrpSpPr>
        <p:cNvPr id="1" name="Shape 87"/>
        <p:cNvGrpSpPr/>
        <p:nvPr/>
      </p:nvGrpSpPr>
      <p:grpSpPr>
        <a:xfrm>
          <a:off x="0" y="0"/>
          <a:ext cx="0" cy="0"/>
          <a:chOff x="0" y="0"/>
          <a:chExt cx="0" cy="0"/>
        </a:xfrm>
      </p:grpSpPr>
      <p:sp>
        <p:nvSpPr>
          <p:cNvPr id="88" name="Google Shape;88;p17"/>
          <p:cNvSpPr/>
          <p:nvPr/>
        </p:nvSpPr>
        <p:spPr>
          <a:xfrm flipH="1">
            <a:off x="-447675" y="-42125"/>
            <a:ext cx="5743575" cy="5200650"/>
          </a:xfrm>
          <a:custGeom>
            <a:avLst/>
            <a:gdLst/>
            <a:ahLst/>
            <a:cxnLst/>
            <a:rect l="l" t="t" r="r" b="b"/>
            <a:pathLst>
              <a:path w="229743" h="208026" extrusionOk="0">
                <a:moveTo>
                  <a:pt x="62865" y="1524"/>
                </a:moveTo>
                <a:lnTo>
                  <a:pt x="0" y="208026"/>
                </a:lnTo>
                <a:lnTo>
                  <a:pt x="229743" y="208026"/>
                </a:lnTo>
                <a:lnTo>
                  <a:pt x="229743" y="0"/>
                </a:lnTo>
                <a:close/>
              </a:path>
            </a:pathLst>
          </a:custGeom>
          <a:solidFill>
            <a:schemeClr val="dk1"/>
          </a:solidFill>
          <a:ln>
            <a:noFill/>
          </a:ln>
        </p:spPr>
      </p:sp>
      <p:sp>
        <p:nvSpPr>
          <p:cNvPr id="89" name="Google Shape;89;p17"/>
          <p:cNvSpPr txBox="1">
            <a:spLocks noGrp="1"/>
          </p:cNvSpPr>
          <p:nvPr>
            <p:ph type="ctrTitle"/>
          </p:nvPr>
        </p:nvSpPr>
        <p:spPr>
          <a:xfrm>
            <a:off x="630625" y="1659512"/>
            <a:ext cx="3867300" cy="97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Clr>
                <a:schemeClr val="lt1"/>
              </a:buClr>
              <a:buSzPts val="1300"/>
              <a:buNone/>
              <a:defRPr sz="1300">
                <a:solidFill>
                  <a:schemeClr val="lt1"/>
                </a:solidFill>
              </a:defRPr>
            </a:lvl2pPr>
            <a:lvl3pPr lvl="2" rtl="0">
              <a:spcBef>
                <a:spcPts val="0"/>
              </a:spcBef>
              <a:spcAft>
                <a:spcPts val="0"/>
              </a:spcAft>
              <a:buClr>
                <a:schemeClr val="lt1"/>
              </a:buClr>
              <a:buSzPts val="1300"/>
              <a:buNone/>
              <a:defRPr sz="1300">
                <a:solidFill>
                  <a:schemeClr val="lt1"/>
                </a:solidFill>
              </a:defRPr>
            </a:lvl3pPr>
            <a:lvl4pPr lvl="3" rtl="0">
              <a:spcBef>
                <a:spcPts val="0"/>
              </a:spcBef>
              <a:spcAft>
                <a:spcPts val="0"/>
              </a:spcAft>
              <a:buClr>
                <a:schemeClr val="lt1"/>
              </a:buClr>
              <a:buSzPts val="1300"/>
              <a:buNone/>
              <a:defRPr sz="1300">
                <a:solidFill>
                  <a:schemeClr val="lt1"/>
                </a:solidFill>
              </a:defRPr>
            </a:lvl4pPr>
            <a:lvl5pPr lvl="4" rtl="0">
              <a:spcBef>
                <a:spcPts val="0"/>
              </a:spcBef>
              <a:spcAft>
                <a:spcPts val="0"/>
              </a:spcAft>
              <a:buClr>
                <a:schemeClr val="lt1"/>
              </a:buClr>
              <a:buSzPts val="1300"/>
              <a:buNone/>
              <a:defRPr sz="1300">
                <a:solidFill>
                  <a:schemeClr val="lt1"/>
                </a:solidFill>
              </a:defRPr>
            </a:lvl5pPr>
            <a:lvl6pPr lvl="5" rtl="0">
              <a:spcBef>
                <a:spcPts val="0"/>
              </a:spcBef>
              <a:spcAft>
                <a:spcPts val="0"/>
              </a:spcAft>
              <a:buClr>
                <a:schemeClr val="lt1"/>
              </a:buClr>
              <a:buSzPts val="1300"/>
              <a:buNone/>
              <a:defRPr sz="1300">
                <a:solidFill>
                  <a:schemeClr val="lt1"/>
                </a:solidFill>
              </a:defRPr>
            </a:lvl6pPr>
            <a:lvl7pPr lvl="6" rtl="0">
              <a:spcBef>
                <a:spcPts val="0"/>
              </a:spcBef>
              <a:spcAft>
                <a:spcPts val="0"/>
              </a:spcAft>
              <a:buClr>
                <a:schemeClr val="lt1"/>
              </a:buClr>
              <a:buSzPts val="1300"/>
              <a:buNone/>
              <a:defRPr sz="1300">
                <a:solidFill>
                  <a:schemeClr val="lt1"/>
                </a:solidFill>
              </a:defRPr>
            </a:lvl7pPr>
            <a:lvl8pPr lvl="7" rtl="0">
              <a:spcBef>
                <a:spcPts val="0"/>
              </a:spcBef>
              <a:spcAft>
                <a:spcPts val="0"/>
              </a:spcAft>
              <a:buClr>
                <a:schemeClr val="lt1"/>
              </a:buClr>
              <a:buSzPts val="1300"/>
              <a:buNone/>
              <a:defRPr sz="1300">
                <a:solidFill>
                  <a:schemeClr val="lt1"/>
                </a:solidFill>
              </a:defRPr>
            </a:lvl8pPr>
            <a:lvl9pPr lvl="8" rtl="0">
              <a:spcBef>
                <a:spcPts val="0"/>
              </a:spcBef>
              <a:spcAft>
                <a:spcPts val="0"/>
              </a:spcAft>
              <a:buClr>
                <a:schemeClr val="lt1"/>
              </a:buClr>
              <a:buSzPts val="1300"/>
              <a:buNone/>
              <a:defRPr sz="1300">
                <a:solidFill>
                  <a:schemeClr val="lt1"/>
                </a:solidFill>
              </a:defRPr>
            </a:lvl9pPr>
          </a:lstStyle>
          <a:p>
            <a:endParaRPr/>
          </a:p>
        </p:txBody>
      </p:sp>
      <p:sp>
        <p:nvSpPr>
          <p:cNvPr id="90" name="Google Shape;90;p17"/>
          <p:cNvSpPr txBox="1">
            <a:spLocks noGrp="1"/>
          </p:cNvSpPr>
          <p:nvPr>
            <p:ph type="subTitle" idx="1"/>
          </p:nvPr>
        </p:nvSpPr>
        <p:spPr>
          <a:xfrm>
            <a:off x="630625" y="2513488"/>
            <a:ext cx="3340500" cy="9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100">
                <a:solidFill>
                  <a:schemeClr val="lt1"/>
                </a:solidFill>
              </a:defRPr>
            </a:lvl1pPr>
            <a:lvl2pPr lvl="1" rtl="0">
              <a:lnSpc>
                <a:spcPct val="100000"/>
              </a:lnSpc>
              <a:spcBef>
                <a:spcPts val="0"/>
              </a:spcBef>
              <a:spcAft>
                <a:spcPts val="0"/>
              </a:spcAft>
              <a:buClr>
                <a:schemeClr val="lt1"/>
              </a:buClr>
              <a:buSzPts val="1100"/>
              <a:buNone/>
              <a:defRPr sz="1100">
                <a:solidFill>
                  <a:schemeClr val="lt1"/>
                </a:solidFill>
              </a:defRPr>
            </a:lvl2pPr>
            <a:lvl3pPr lvl="2" rtl="0">
              <a:lnSpc>
                <a:spcPct val="100000"/>
              </a:lnSpc>
              <a:spcBef>
                <a:spcPts val="0"/>
              </a:spcBef>
              <a:spcAft>
                <a:spcPts val="0"/>
              </a:spcAft>
              <a:buClr>
                <a:schemeClr val="lt1"/>
              </a:buClr>
              <a:buSzPts val="1100"/>
              <a:buNone/>
              <a:defRPr sz="1100">
                <a:solidFill>
                  <a:schemeClr val="lt1"/>
                </a:solidFill>
              </a:defRPr>
            </a:lvl3pPr>
            <a:lvl4pPr lvl="3" rtl="0">
              <a:lnSpc>
                <a:spcPct val="100000"/>
              </a:lnSpc>
              <a:spcBef>
                <a:spcPts val="0"/>
              </a:spcBef>
              <a:spcAft>
                <a:spcPts val="0"/>
              </a:spcAft>
              <a:buClr>
                <a:schemeClr val="lt1"/>
              </a:buClr>
              <a:buSzPts val="1100"/>
              <a:buNone/>
              <a:defRPr sz="1100">
                <a:solidFill>
                  <a:schemeClr val="lt1"/>
                </a:solidFill>
              </a:defRPr>
            </a:lvl4pPr>
            <a:lvl5pPr lvl="4" rtl="0">
              <a:lnSpc>
                <a:spcPct val="100000"/>
              </a:lnSpc>
              <a:spcBef>
                <a:spcPts val="0"/>
              </a:spcBef>
              <a:spcAft>
                <a:spcPts val="0"/>
              </a:spcAft>
              <a:buClr>
                <a:schemeClr val="lt1"/>
              </a:buClr>
              <a:buSzPts val="1100"/>
              <a:buNone/>
              <a:defRPr sz="1100">
                <a:solidFill>
                  <a:schemeClr val="lt1"/>
                </a:solidFill>
              </a:defRPr>
            </a:lvl5pPr>
            <a:lvl6pPr lvl="5" rtl="0">
              <a:lnSpc>
                <a:spcPct val="100000"/>
              </a:lnSpc>
              <a:spcBef>
                <a:spcPts val="0"/>
              </a:spcBef>
              <a:spcAft>
                <a:spcPts val="0"/>
              </a:spcAft>
              <a:buClr>
                <a:schemeClr val="lt1"/>
              </a:buClr>
              <a:buSzPts val="1100"/>
              <a:buNone/>
              <a:defRPr sz="1100">
                <a:solidFill>
                  <a:schemeClr val="lt1"/>
                </a:solidFill>
              </a:defRPr>
            </a:lvl6pPr>
            <a:lvl7pPr lvl="6" rtl="0">
              <a:lnSpc>
                <a:spcPct val="100000"/>
              </a:lnSpc>
              <a:spcBef>
                <a:spcPts val="0"/>
              </a:spcBef>
              <a:spcAft>
                <a:spcPts val="0"/>
              </a:spcAft>
              <a:buClr>
                <a:schemeClr val="lt1"/>
              </a:buClr>
              <a:buSzPts val="1100"/>
              <a:buNone/>
              <a:defRPr sz="1100">
                <a:solidFill>
                  <a:schemeClr val="lt1"/>
                </a:solidFill>
              </a:defRPr>
            </a:lvl7pPr>
            <a:lvl8pPr lvl="7" rtl="0">
              <a:lnSpc>
                <a:spcPct val="100000"/>
              </a:lnSpc>
              <a:spcBef>
                <a:spcPts val="0"/>
              </a:spcBef>
              <a:spcAft>
                <a:spcPts val="0"/>
              </a:spcAft>
              <a:buClr>
                <a:schemeClr val="lt1"/>
              </a:buClr>
              <a:buSzPts val="1100"/>
              <a:buNone/>
              <a:defRPr sz="1100">
                <a:solidFill>
                  <a:schemeClr val="lt1"/>
                </a:solidFill>
              </a:defRPr>
            </a:lvl8pPr>
            <a:lvl9pPr lvl="8" rtl="0">
              <a:lnSpc>
                <a:spcPct val="100000"/>
              </a:lnSpc>
              <a:spcBef>
                <a:spcPts val="0"/>
              </a:spcBef>
              <a:spcAft>
                <a:spcPts val="0"/>
              </a:spcAft>
              <a:buClr>
                <a:schemeClr val="lt1"/>
              </a:buClr>
              <a:buSzPts val="1100"/>
              <a:buNone/>
              <a:defRPr sz="1100">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ur columns">
  <p:cSld name="CUSTOM_24_1">
    <p:spTree>
      <p:nvGrpSpPr>
        <p:cNvPr id="1" name="Shape 91"/>
        <p:cNvGrpSpPr/>
        <p:nvPr/>
      </p:nvGrpSpPr>
      <p:grpSpPr>
        <a:xfrm>
          <a:off x="0" y="0"/>
          <a:ext cx="0" cy="0"/>
          <a:chOff x="0" y="0"/>
          <a:chExt cx="0" cy="0"/>
        </a:xfrm>
      </p:grpSpPr>
      <p:sp>
        <p:nvSpPr>
          <p:cNvPr id="92" name="Google Shape;92;p18"/>
          <p:cNvSpPr txBox="1">
            <a:spLocks noGrp="1"/>
          </p:cNvSpPr>
          <p:nvPr>
            <p:ph type="ctrTitle"/>
          </p:nvPr>
        </p:nvSpPr>
        <p:spPr>
          <a:xfrm>
            <a:off x="3080975" y="405336"/>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
        <p:nvSpPr>
          <p:cNvPr id="93" name="Google Shape;93;p18"/>
          <p:cNvSpPr txBox="1">
            <a:spLocks noGrp="1"/>
          </p:cNvSpPr>
          <p:nvPr>
            <p:ph type="ctrTitle" idx="2"/>
          </p:nvPr>
        </p:nvSpPr>
        <p:spPr>
          <a:xfrm flipH="1">
            <a:off x="1663075" y="2606298"/>
            <a:ext cx="1037100" cy="32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100"/>
            </a:lvl1pPr>
            <a:lvl2pPr lvl="1" algn="ctr" rtl="0">
              <a:spcBef>
                <a:spcPts val="0"/>
              </a:spcBef>
              <a:spcAft>
                <a:spcPts val="0"/>
              </a:spcAft>
              <a:buSzPts val="1100"/>
              <a:buNone/>
              <a:defRPr sz="1100"/>
            </a:lvl2pPr>
            <a:lvl3pPr lvl="2" algn="ctr" rtl="0">
              <a:spcBef>
                <a:spcPts val="0"/>
              </a:spcBef>
              <a:spcAft>
                <a:spcPts val="0"/>
              </a:spcAft>
              <a:buSzPts val="1100"/>
              <a:buNone/>
              <a:defRPr sz="1100"/>
            </a:lvl3pPr>
            <a:lvl4pPr lvl="3" algn="ctr" rtl="0">
              <a:spcBef>
                <a:spcPts val="0"/>
              </a:spcBef>
              <a:spcAft>
                <a:spcPts val="0"/>
              </a:spcAft>
              <a:buSzPts val="1100"/>
              <a:buNone/>
              <a:defRPr sz="1100"/>
            </a:lvl4pPr>
            <a:lvl5pPr lvl="4" algn="ctr" rtl="0">
              <a:spcBef>
                <a:spcPts val="0"/>
              </a:spcBef>
              <a:spcAft>
                <a:spcPts val="0"/>
              </a:spcAft>
              <a:buSzPts val="1100"/>
              <a:buNone/>
              <a:defRPr sz="1100"/>
            </a:lvl5pPr>
            <a:lvl6pPr lvl="5" algn="ctr" rtl="0">
              <a:spcBef>
                <a:spcPts val="0"/>
              </a:spcBef>
              <a:spcAft>
                <a:spcPts val="0"/>
              </a:spcAft>
              <a:buSzPts val="1100"/>
              <a:buNone/>
              <a:defRPr sz="1100"/>
            </a:lvl6pPr>
            <a:lvl7pPr lvl="6" algn="ctr" rtl="0">
              <a:spcBef>
                <a:spcPts val="0"/>
              </a:spcBef>
              <a:spcAft>
                <a:spcPts val="0"/>
              </a:spcAft>
              <a:buSzPts val="1100"/>
              <a:buNone/>
              <a:defRPr sz="1100"/>
            </a:lvl7pPr>
            <a:lvl8pPr lvl="7" algn="ctr" rtl="0">
              <a:spcBef>
                <a:spcPts val="0"/>
              </a:spcBef>
              <a:spcAft>
                <a:spcPts val="0"/>
              </a:spcAft>
              <a:buSzPts val="1100"/>
              <a:buNone/>
              <a:defRPr sz="1100"/>
            </a:lvl8pPr>
            <a:lvl9pPr lvl="8" algn="ctr" rtl="0">
              <a:spcBef>
                <a:spcPts val="0"/>
              </a:spcBef>
              <a:spcAft>
                <a:spcPts val="0"/>
              </a:spcAft>
              <a:buSzPts val="1100"/>
              <a:buNone/>
              <a:defRPr sz="1100"/>
            </a:lvl9pPr>
          </a:lstStyle>
          <a:p>
            <a:endParaRPr/>
          </a:p>
        </p:txBody>
      </p:sp>
      <p:sp>
        <p:nvSpPr>
          <p:cNvPr id="94" name="Google Shape;94;p18"/>
          <p:cNvSpPr txBox="1">
            <a:spLocks noGrp="1"/>
          </p:cNvSpPr>
          <p:nvPr>
            <p:ph type="subTitle" idx="1"/>
          </p:nvPr>
        </p:nvSpPr>
        <p:spPr>
          <a:xfrm flipH="1">
            <a:off x="1432475" y="2815693"/>
            <a:ext cx="1498200" cy="9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95" name="Google Shape;95;p18"/>
          <p:cNvSpPr txBox="1">
            <a:spLocks noGrp="1"/>
          </p:cNvSpPr>
          <p:nvPr>
            <p:ph type="ctrTitle" idx="3"/>
          </p:nvPr>
        </p:nvSpPr>
        <p:spPr>
          <a:xfrm flipH="1">
            <a:off x="4851150" y="2606423"/>
            <a:ext cx="1037100" cy="32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100"/>
            </a:lvl1pPr>
            <a:lvl2pPr lvl="1" algn="ctr" rtl="0">
              <a:spcBef>
                <a:spcPts val="0"/>
              </a:spcBef>
              <a:spcAft>
                <a:spcPts val="0"/>
              </a:spcAft>
              <a:buSzPts val="1100"/>
              <a:buNone/>
              <a:defRPr sz="1100"/>
            </a:lvl2pPr>
            <a:lvl3pPr lvl="2" algn="ctr" rtl="0">
              <a:spcBef>
                <a:spcPts val="0"/>
              </a:spcBef>
              <a:spcAft>
                <a:spcPts val="0"/>
              </a:spcAft>
              <a:buSzPts val="1100"/>
              <a:buNone/>
              <a:defRPr sz="1100"/>
            </a:lvl3pPr>
            <a:lvl4pPr lvl="3" algn="ctr" rtl="0">
              <a:spcBef>
                <a:spcPts val="0"/>
              </a:spcBef>
              <a:spcAft>
                <a:spcPts val="0"/>
              </a:spcAft>
              <a:buSzPts val="1100"/>
              <a:buNone/>
              <a:defRPr sz="1100"/>
            </a:lvl4pPr>
            <a:lvl5pPr lvl="4" algn="ctr" rtl="0">
              <a:spcBef>
                <a:spcPts val="0"/>
              </a:spcBef>
              <a:spcAft>
                <a:spcPts val="0"/>
              </a:spcAft>
              <a:buSzPts val="1100"/>
              <a:buNone/>
              <a:defRPr sz="1100"/>
            </a:lvl5pPr>
            <a:lvl6pPr lvl="5" algn="ctr" rtl="0">
              <a:spcBef>
                <a:spcPts val="0"/>
              </a:spcBef>
              <a:spcAft>
                <a:spcPts val="0"/>
              </a:spcAft>
              <a:buSzPts val="1100"/>
              <a:buNone/>
              <a:defRPr sz="1100"/>
            </a:lvl6pPr>
            <a:lvl7pPr lvl="6" algn="ctr" rtl="0">
              <a:spcBef>
                <a:spcPts val="0"/>
              </a:spcBef>
              <a:spcAft>
                <a:spcPts val="0"/>
              </a:spcAft>
              <a:buSzPts val="1100"/>
              <a:buNone/>
              <a:defRPr sz="1100"/>
            </a:lvl7pPr>
            <a:lvl8pPr lvl="7" algn="ctr" rtl="0">
              <a:spcBef>
                <a:spcPts val="0"/>
              </a:spcBef>
              <a:spcAft>
                <a:spcPts val="0"/>
              </a:spcAft>
              <a:buSzPts val="1100"/>
              <a:buNone/>
              <a:defRPr sz="1100"/>
            </a:lvl8pPr>
            <a:lvl9pPr lvl="8" algn="ctr" rtl="0">
              <a:spcBef>
                <a:spcPts val="0"/>
              </a:spcBef>
              <a:spcAft>
                <a:spcPts val="0"/>
              </a:spcAft>
              <a:buSzPts val="1100"/>
              <a:buNone/>
              <a:defRPr sz="1100"/>
            </a:lvl9pPr>
          </a:lstStyle>
          <a:p>
            <a:endParaRPr/>
          </a:p>
        </p:txBody>
      </p:sp>
      <p:sp>
        <p:nvSpPr>
          <p:cNvPr id="96" name="Google Shape;96;p18"/>
          <p:cNvSpPr txBox="1">
            <a:spLocks noGrp="1"/>
          </p:cNvSpPr>
          <p:nvPr>
            <p:ph type="subTitle" idx="4"/>
          </p:nvPr>
        </p:nvSpPr>
        <p:spPr>
          <a:xfrm flipH="1">
            <a:off x="4620550" y="2815693"/>
            <a:ext cx="1498200" cy="9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97" name="Google Shape;97;p18"/>
          <p:cNvSpPr txBox="1">
            <a:spLocks noGrp="1"/>
          </p:cNvSpPr>
          <p:nvPr>
            <p:ph type="ctrTitle" idx="5"/>
          </p:nvPr>
        </p:nvSpPr>
        <p:spPr>
          <a:xfrm flipH="1">
            <a:off x="3257125" y="1763240"/>
            <a:ext cx="1037100" cy="32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100"/>
            </a:lvl1pPr>
            <a:lvl2pPr lvl="1" algn="ctr" rtl="0">
              <a:spcBef>
                <a:spcPts val="0"/>
              </a:spcBef>
              <a:spcAft>
                <a:spcPts val="0"/>
              </a:spcAft>
              <a:buSzPts val="1100"/>
              <a:buNone/>
              <a:defRPr sz="1100"/>
            </a:lvl2pPr>
            <a:lvl3pPr lvl="2" algn="ctr" rtl="0">
              <a:spcBef>
                <a:spcPts val="0"/>
              </a:spcBef>
              <a:spcAft>
                <a:spcPts val="0"/>
              </a:spcAft>
              <a:buSzPts val="1100"/>
              <a:buNone/>
              <a:defRPr sz="1100"/>
            </a:lvl3pPr>
            <a:lvl4pPr lvl="3" algn="ctr" rtl="0">
              <a:spcBef>
                <a:spcPts val="0"/>
              </a:spcBef>
              <a:spcAft>
                <a:spcPts val="0"/>
              </a:spcAft>
              <a:buSzPts val="1100"/>
              <a:buNone/>
              <a:defRPr sz="1100"/>
            </a:lvl4pPr>
            <a:lvl5pPr lvl="4" algn="ctr" rtl="0">
              <a:spcBef>
                <a:spcPts val="0"/>
              </a:spcBef>
              <a:spcAft>
                <a:spcPts val="0"/>
              </a:spcAft>
              <a:buSzPts val="1100"/>
              <a:buNone/>
              <a:defRPr sz="1100"/>
            </a:lvl5pPr>
            <a:lvl6pPr lvl="5" algn="ctr" rtl="0">
              <a:spcBef>
                <a:spcPts val="0"/>
              </a:spcBef>
              <a:spcAft>
                <a:spcPts val="0"/>
              </a:spcAft>
              <a:buSzPts val="1100"/>
              <a:buNone/>
              <a:defRPr sz="1100"/>
            </a:lvl6pPr>
            <a:lvl7pPr lvl="6" algn="ctr" rtl="0">
              <a:spcBef>
                <a:spcPts val="0"/>
              </a:spcBef>
              <a:spcAft>
                <a:spcPts val="0"/>
              </a:spcAft>
              <a:buSzPts val="1100"/>
              <a:buNone/>
              <a:defRPr sz="1100"/>
            </a:lvl7pPr>
            <a:lvl8pPr lvl="7" algn="ctr" rtl="0">
              <a:spcBef>
                <a:spcPts val="0"/>
              </a:spcBef>
              <a:spcAft>
                <a:spcPts val="0"/>
              </a:spcAft>
              <a:buSzPts val="1100"/>
              <a:buNone/>
              <a:defRPr sz="1100"/>
            </a:lvl8pPr>
            <a:lvl9pPr lvl="8" algn="ctr" rtl="0">
              <a:spcBef>
                <a:spcPts val="0"/>
              </a:spcBef>
              <a:spcAft>
                <a:spcPts val="0"/>
              </a:spcAft>
              <a:buSzPts val="1100"/>
              <a:buNone/>
              <a:defRPr sz="1100"/>
            </a:lvl9pPr>
          </a:lstStyle>
          <a:p>
            <a:endParaRPr/>
          </a:p>
        </p:txBody>
      </p:sp>
      <p:sp>
        <p:nvSpPr>
          <p:cNvPr id="98" name="Google Shape;98;p18"/>
          <p:cNvSpPr txBox="1">
            <a:spLocks noGrp="1"/>
          </p:cNvSpPr>
          <p:nvPr>
            <p:ph type="subTitle" idx="6"/>
          </p:nvPr>
        </p:nvSpPr>
        <p:spPr>
          <a:xfrm flipH="1">
            <a:off x="3026513" y="1972515"/>
            <a:ext cx="1498200" cy="9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99" name="Google Shape;99;p18"/>
          <p:cNvSpPr txBox="1">
            <a:spLocks noGrp="1"/>
          </p:cNvSpPr>
          <p:nvPr>
            <p:ph type="ctrTitle" idx="7"/>
          </p:nvPr>
        </p:nvSpPr>
        <p:spPr>
          <a:xfrm flipH="1">
            <a:off x="6445175" y="1763240"/>
            <a:ext cx="1037100" cy="32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100"/>
            </a:lvl1pPr>
            <a:lvl2pPr lvl="1" algn="ctr" rtl="0">
              <a:spcBef>
                <a:spcPts val="0"/>
              </a:spcBef>
              <a:spcAft>
                <a:spcPts val="0"/>
              </a:spcAft>
              <a:buSzPts val="1100"/>
              <a:buNone/>
              <a:defRPr sz="1100"/>
            </a:lvl2pPr>
            <a:lvl3pPr lvl="2" algn="ctr" rtl="0">
              <a:spcBef>
                <a:spcPts val="0"/>
              </a:spcBef>
              <a:spcAft>
                <a:spcPts val="0"/>
              </a:spcAft>
              <a:buSzPts val="1100"/>
              <a:buNone/>
              <a:defRPr sz="1100"/>
            </a:lvl3pPr>
            <a:lvl4pPr lvl="3" algn="ctr" rtl="0">
              <a:spcBef>
                <a:spcPts val="0"/>
              </a:spcBef>
              <a:spcAft>
                <a:spcPts val="0"/>
              </a:spcAft>
              <a:buSzPts val="1100"/>
              <a:buNone/>
              <a:defRPr sz="1100"/>
            </a:lvl4pPr>
            <a:lvl5pPr lvl="4" algn="ctr" rtl="0">
              <a:spcBef>
                <a:spcPts val="0"/>
              </a:spcBef>
              <a:spcAft>
                <a:spcPts val="0"/>
              </a:spcAft>
              <a:buSzPts val="1100"/>
              <a:buNone/>
              <a:defRPr sz="1100"/>
            </a:lvl5pPr>
            <a:lvl6pPr lvl="5" algn="ctr" rtl="0">
              <a:spcBef>
                <a:spcPts val="0"/>
              </a:spcBef>
              <a:spcAft>
                <a:spcPts val="0"/>
              </a:spcAft>
              <a:buSzPts val="1100"/>
              <a:buNone/>
              <a:defRPr sz="1100"/>
            </a:lvl6pPr>
            <a:lvl7pPr lvl="6" algn="ctr" rtl="0">
              <a:spcBef>
                <a:spcPts val="0"/>
              </a:spcBef>
              <a:spcAft>
                <a:spcPts val="0"/>
              </a:spcAft>
              <a:buSzPts val="1100"/>
              <a:buNone/>
              <a:defRPr sz="1100"/>
            </a:lvl7pPr>
            <a:lvl8pPr lvl="7" algn="ctr" rtl="0">
              <a:spcBef>
                <a:spcPts val="0"/>
              </a:spcBef>
              <a:spcAft>
                <a:spcPts val="0"/>
              </a:spcAft>
              <a:buSzPts val="1100"/>
              <a:buNone/>
              <a:defRPr sz="1100"/>
            </a:lvl8pPr>
            <a:lvl9pPr lvl="8" algn="ctr" rtl="0">
              <a:spcBef>
                <a:spcPts val="0"/>
              </a:spcBef>
              <a:spcAft>
                <a:spcPts val="0"/>
              </a:spcAft>
              <a:buSzPts val="1100"/>
              <a:buNone/>
              <a:defRPr sz="1100"/>
            </a:lvl9pPr>
          </a:lstStyle>
          <a:p>
            <a:endParaRPr/>
          </a:p>
        </p:txBody>
      </p:sp>
      <p:sp>
        <p:nvSpPr>
          <p:cNvPr id="100" name="Google Shape;100;p18"/>
          <p:cNvSpPr txBox="1">
            <a:spLocks noGrp="1"/>
          </p:cNvSpPr>
          <p:nvPr>
            <p:ph type="subTitle" idx="8"/>
          </p:nvPr>
        </p:nvSpPr>
        <p:spPr>
          <a:xfrm flipH="1">
            <a:off x="6214563" y="1972515"/>
            <a:ext cx="1498200" cy="9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Tree>
  </p:cSld>
  <p:clrMapOvr>
    <a:masterClrMapping/>
  </p:clrMapOvr>
  <p:extLst>
    <p:ext uri="{DCECCB84-F9BA-43D5-87BE-67443E8EF086}">
      <p15:sldGuideLst xmlns:p15="http://schemas.microsoft.com/office/powerpoint/2012/main">
        <p15:guide id="1" orient="horz" pos="1985">
          <p15:clr>
            <a:srgbClr val="FA7B17"/>
          </p15:clr>
        </p15:guide>
        <p15:guide id="2" orient="horz" pos="146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subtitle 2">
  <p:cSld name="CUSTOM_15_1_1_1">
    <p:spTree>
      <p:nvGrpSpPr>
        <p:cNvPr id="1" name="Shape 106"/>
        <p:cNvGrpSpPr/>
        <p:nvPr/>
      </p:nvGrpSpPr>
      <p:grpSpPr>
        <a:xfrm>
          <a:off x="0" y="0"/>
          <a:ext cx="0" cy="0"/>
          <a:chOff x="0" y="0"/>
          <a:chExt cx="0" cy="0"/>
        </a:xfrm>
      </p:grpSpPr>
      <p:grpSp>
        <p:nvGrpSpPr>
          <p:cNvPr id="107" name="Google Shape;107;p20"/>
          <p:cNvGrpSpPr/>
          <p:nvPr/>
        </p:nvGrpSpPr>
        <p:grpSpPr>
          <a:xfrm>
            <a:off x="0" y="-9525"/>
            <a:ext cx="3105188" cy="5210133"/>
            <a:chOff x="0" y="-9525"/>
            <a:chExt cx="3105188" cy="5210133"/>
          </a:xfrm>
        </p:grpSpPr>
        <p:sp>
          <p:nvSpPr>
            <p:cNvPr id="108" name="Google Shape;108;p20"/>
            <p:cNvSpPr/>
            <p:nvPr/>
          </p:nvSpPr>
          <p:spPr>
            <a:xfrm>
              <a:off x="266700" y="-9525"/>
              <a:ext cx="2838488" cy="5210133"/>
            </a:xfrm>
            <a:custGeom>
              <a:avLst/>
              <a:gdLst/>
              <a:ahLst/>
              <a:cxnLst/>
              <a:rect l="l" t="t" r="r" b="b"/>
              <a:pathLst>
                <a:path w="110490" h="204359" extrusionOk="0">
                  <a:moveTo>
                    <a:pt x="1524" y="0"/>
                  </a:moveTo>
                  <a:lnTo>
                    <a:pt x="110490" y="0"/>
                  </a:lnTo>
                  <a:lnTo>
                    <a:pt x="55732" y="204359"/>
                  </a:lnTo>
                  <a:lnTo>
                    <a:pt x="0" y="204359"/>
                  </a:lnTo>
                  <a:close/>
                </a:path>
              </a:pathLst>
            </a:custGeom>
            <a:solidFill>
              <a:schemeClr val="dk1"/>
            </a:solidFill>
            <a:ln>
              <a:noFill/>
            </a:ln>
          </p:spPr>
        </p:sp>
        <p:sp>
          <p:nvSpPr>
            <p:cNvPr id="109" name="Google Shape;109;p20"/>
            <p:cNvSpPr/>
            <p:nvPr/>
          </p:nvSpPr>
          <p:spPr>
            <a:xfrm>
              <a:off x="0" y="-9525"/>
              <a:ext cx="558000" cy="516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20"/>
          <p:cNvSpPr txBox="1">
            <a:spLocks noGrp="1"/>
          </p:cNvSpPr>
          <p:nvPr>
            <p:ph type="ctrTitle"/>
          </p:nvPr>
        </p:nvSpPr>
        <p:spPr>
          <a:xfrm>
            <a:off x="610871" y="405336"/>
            <a:ext cx="1737300" cy="94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1pPr>
            <a:lvl2pPr lvl="1"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2pPr>
            <a:lvl3pPr lvl="2"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3pPr>
            <a:lvl4pPr lvl="3"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4pPr>
            <a:lvl5pPr lvl="4"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5pPr>
            <a:lvl6pPr lvl="5"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6pPr>
            <a:lvl7pPr lvl="6"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7pPr>
            <a:lvl8pPr lvl="7"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8pPr>
            <a:lvl9pPr lvl="8"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9pPr>
          </a:lstStyle>
          <a:p>
            <a:endParaRPr/>
          </a:p>
        </p:txBody>
      </p:sp>
      <p:sp>
        <p:nvSpPr>
          <p:cNvPr id="111" name="Google Shape;111;p20"/>
          <p:cNvSpPr txBox="1">
            <a:spLocks noGrp="1"/>
          </p:cNvSpPr>
          <p:nvPr>
            <p:ph type="ctrTitle" idx="2"/>
          </p:nvPr>
        </p:nvSpPr>
        <p:spPr>
          <a:xfrm>
            <a:off x="5739302" y="1659506"/>
            <a:ext cx="2900100" cy="97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300"/>
              <a:buNone/>
              <a:defRPr sz="1300">
                <a:solidFill>
                  <a:schemeClr val="dk1"/>
                </a:solidFill>
              </a:defRPr>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112" name="Google Shape;112;p20"/>
          <p:cNvSpPr txBox="1">
            <a:spLocks noGrp="1"/>
          </p:cNvSpPr>
          <p:nvPr>
            <p:ph type="subTitle" idx="1"/>
          </p:nvPr>
        </p:nvSpPr>
        <p:spPr>
          <a:xfrm>
            <a:off x="5739302" y="2513494"/>
            <a:ext cx="2505000" cy="9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sz="1100">
                <a:solidFill>
                  <a:schemeClr val="dk1"/>
                </a:solidFill>
              </a:defRPr>
            </a:lvl1pPr>
            <a:lvl2pPr lvl="1" rtl="0">
              <a:lnSpc>
                <a:spcPct val="100000"/>
              </a:lnSpc>
              <a:spcBef>
                <a:spcPts val="0"/>
              </a:spcBef>
              <a:spcAft>
                <a:spcPts val="0"/>
              </a:spcAft>
              <a:buClr>
                <a:schemeClr val="dk1"/>
              </a:buClr>
              <a:buSzPts val="1100"/>
              <a:buNone/>
              <a:defRPr sz="1100">
                <a:solidFill>
                  <a:schemeClr val="dk1"/>
                </a:solidFill>
              </a:defRPr>
            </a:lvl2pPr>
            <a:lvl3pPr lvl="2" rtl="0">
              <a:lnSpc>
                <a:spcPct val="100000"/>
              </a:lnSpc>
              <a:spcBef>
                <a:spcPts val="0"/>
              </a:spcBef>
              <a:spcAft>
                <a:spcPts val="0"/>
              </a:spcAft>
              <a:buClr>
                <a:schemeClr val="dk1"/>
              </a:buClr>
              <a:buSzPts val="1100"/>
              <a:buNone/>
              <a:defRPr sz="1100">
                <a:solidFill>
                  <a:schemeClr val="dk1"/>
                </a:solidFill>
              </a:defRPr>
            </a:lvl3pPr>
            <a:lvl4pPr lvl="3" rtl="0">
              <a:lnSpc>
                <a:spcPct val="100000"/>
              </a:lnSpc>
              <a:spcBef>
                <a:spcPts val="0"/>
              </a:spcBef>
              <a:spcAft>
                <a:spcPts val="0"/>
              </a:spcAft>
              <a:buClr>
                <a:schemeClr val="dk1"/>
              </a:buClr>
              <a:buSzPts val="1100"/>
              <a:buNone/>
              <a:defRPr sz="1100">
                <a:solidFill>
                  <a:schemeClr val="dk1"/>
                </a:solidFill>
              </a:defRPr>
            </a:lvl4pPr>
            <a:lvl5pPr lvl="4" rtl="0">
              <a:lnSpc>
                <a:spcPct val="100000"/>
              </a:lnSpc>
              <a:spcBef>
                <a:spcPts val="0"/>
              </a:spcBef>
              <a:spcAft>
                <a:spcPts val="0"/>
              </a:spcAft>
              <a:buClr>
                <a:schemeClr val="dk1"/>
              </a:buClr>
              <a:buSzPts val="1100"/>
              <a:buNone/>
              <a:defRPr sz="1100">
                <a:solidFill>
                  <a:schemeClr val="dk1"/>
                </a:solidFill>
              </a:defRPr>
            </a:lvl5pPr>
            <a:lvl6pPr lvl="5" rtl="0">
              <a:lnSpc>
                <a:spcPct val="100000"/>
              </a:lnSpc>
              <a:spcBef>
                <a:spcPts val="0"/>
              </a:spcBef>
              <a:spcAft>
                <a:spcPts val="0"/>
              </a:spcAft>
              <a:buClr>
                <a:schemeClr val="dk1"/>
              </a:buClr>
              <a:buSzPts val="1100"/>
              <a:buNone/>
              <a:defRPr sz="1100">
                <a:solidFill>
                  <a:schemeClr val="dk1"/>
                </a:solidFill>
              </a:defRPr>
            </a:lvl6pPr>
            <a:lvl7pPr lvl="6" rtl="0">
              <a:lnSpc>
                <a:spcPct val="100000"/>
              </a:lnSpc>
              <a:spcBef>
                <a:spcPts val="0"/>
              </a:spcBef>
              <a:spcAft>
                <a:spcPts val="0"/>
              </a:spcAft>
              <a:buClr>
                <a:schemeClr val="dk1"/>
              </a:buClr>
              <a:buSzPts val="1100"/>
              <a:buNone/>
              <a:defRPr sz="1100">
                <a:solidFill>
                  <a:schemeClr val="dk1"/>
                </a:solidFill>
              </a:defRPr>
            </a:lvl7pPr>
            <a:lvl8pPr lvl="7" rtl="0">
              <a:lnSpc>
                <a:spcPct val="100000"/>
              </a:lnSpc>
              <a:spcBef>
                <a:spcPts val="0"/>
              </a:spcBef>
              <a:spcAft>
                <a:spcPts val="0"/>
              </a:spcAft>
              <a:buClr>
                <a:schemeClr val="dk1"/>
              </a:buClr>
              <a:buSzPts val="1100"/>
              <a:buNone/>
              <a:defRPr sz="1100">
                <a:solidFill>
                  <a:schemeClr val="dk1"/>
                </a:solidFill>
              </a:defRPr>
            </a:lvl8pPr>
            <a:lvl9pPr lvl="8" rtl="0">
              <a:lnSpc>
                <a:spcPct val="100000"/>
              </a:lnSpc>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subtitle 3">
  <p:cSld name="CUSTOM_15_1_1_1_1">
    <p:spTree>
      <p:nvGrpSpPr>
        <p:cNvPr id="1" name="Shape 113"/>
        <p:cNvGrpSpPr/>
        <p:nvPr/>
      </p:nvGrpSpPr>
      <p:grpSpPr>
        <a:xfrm>
          <a:off x="0" y="0"/>
          <a:ext cx="0" cy="0"/>
          <a:chOff x="0" y="0"/>
          <a:chExt cx="0" cy="0"/>
        </a:xfrm>
      </p:grpSpPr>
      <p:sp>
        <p:nvSpPr>
          <p:cNvPr id="114" name="Google Shape;114;p21"/>
          <p:cNvSpPr txBox="1">
            <a:spLocks noGrp="1"/>
          </p:cNvSpPr>
          <p:nvPr>
            <p:ph type="ctrTitle"/>
          </p:nvPr>
        </p:nvSpPr>
        <p:spPr>
          <a:xfrm flipH="1">
            <a:off x="6795803" y="405336"/>
            <a:ext cx="1737300" cy="94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
        <p:nvSpPr>
          <p:cNvPr id="115" name="Google Shape;115;p21"/>
          <p:cNvSpPr txBox="1">
            <a:spLocks noGrp="1"/>
          </p:cNvSpPr>
          <p:nvPr>
            <p:ph type="ctrTitle" idx="2"/>
          </p:nvPr>
        </p:nvSpPr>
        <p:spPr>
          <a:xfrm flipH="1">
            <a:off x="720000" y="1982325"/>
            <a:ext cx="2671500" cy="647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300"/>
              <a:buNone/>
              <a:defRPr sz="1300">
                <a:solidFill>
                  <a:schemeClr val="dk1"/>
                </a:solidFill>
              </a:defRPr>
            </a:lvl1pPr>
            <a:lvl2pPr lvl="1" algn="r" rtl="0">
              <a:spcBef>
                <a:spcPts val="0"/>
              </a:spcBef>
              <a:spcAft>
                <a:spcPts val="0"/>
              </a:spcAft>
              <a:buClr>
                <a:schemeClr val="dk1"/>
              </a:buClr>
              <a:buSzPts val="1400"/>
              <a:buNone/>
              <a:defRPr sz="1400">
                <a:solidFill>
                  <a:schemeClr val="dk1"/>
                </a:solidFill>
              </a:defRPr>
            </a:lvl2pPr>
            <a:lvl3pPr lvl="2" algn="r" rtl="0">
              <a:spcBef>
                <a:spcPts val="0"/>
              </a:spcBef>
              <a:spcAft>
                <a:spcPts val="0"/>
              </a:spcAft>
              <a:buClr>
                <a:schemeClr val="dk1"/>
              </a:buClr>
              <a:buSzPts val="1400"/>
              <a:buNone/>
              <a:defRPr sz="1400">
                <a:solidFill>
                  <a:schemeClr val="dk1"/>
                </a:solidFill>
              </a:defRPr>
            </a:lvl3pPr>
            <a:lvl4pPr lvl="3" algn="r" rtl="0">
              <a:spcBef>
                <a:spcPts val="0"/>
              </a:spcBef>
              <a:spcAft>
                <a:spcPts val="0"/>
              </a:spcAft>
              <a:buClr>
                <a:schemeClr val="dk1"/>
              </a:buClr>
              <a:buSzPts val="1400"/>
              <a:buNone/>
              <a:defRPr sz="1400">
                <a:solidFill>
                  <a:schemeClr val="dk1"/>
                </a:solidFill>
              </a:defRPr>
            </a:lvl4pPr>
            <a:lvl5pPr lvl="4" algn="r" rtl="0">
              <a:spcBef>
                <a:spcPts val="0"/>
              </a:spcBef>
              <a:spcAft>
                <a:spcPts val="0"/>
              </a:spcAft>
              <a:buClr>
                <a:schemeClr val="dk1"/>
              </a:buClr>
              <a:buSzPts val="1400"/>
              <a:buNone/>
              <a:defRPr sz="1400">
                <a:solidFill>
                  <a:schemeClr val="dk1"/>
                </a:solidFill>
              </a:defRPr>
            </a:lvl5pPr>
            <a:lvl6pPr lvl="5" algn="r" rtl="0">
              <a:spcBef>
                <a:spcPts val="0"/>
              </a:spcBef>
              <a:spcAft>
                <a:spcPts val="0"/>
              </a:spcAft>
              <a:buClr>
                <a:schemeClr val="dk1"/>
              </a:buClr>
              <a:buSzPts val="1400"/>
              <a:buNone/>
              <a:defRPr sz="1400">
                <a:solidFill>
                  <a:schemeClr val="dk1"/>
                </a:solidFill>
              </a:defRPr>
            </a:lvl6pPr>
            <a:lvl7pPr lvl="6" algn="r" rtl="0">
              <a:spcBef>
                <a:spcPts val="0"/>
              </a:spcBef>
              <a:spcAft>
                <a:spcPts val="0"/>
              </a:spcAft>
              <a:buClr>
                <a:schemeClr val="dk1"/>
              </a:buClr>
              <a:buSzPts val="1400"/>
              <a:buNone/>
              <a:defRPr sz="1400">
                <a:solidFill>
                  <a:schemeClr val="dk1"/>
                </a:solidFill>
              </a:defRPr>
            </a:lvl7pPr>
            <a:lvl8pPr lvl="7" algn="r" rtl="0">
              <a:spcBef>
                <a:spcPts val="0"/>
              </a:spcBef>
              <a:spcAft>
                <a:spcPts val="0"/>
              </a:spcAft>
              <a:buClr>
                <a:schemeClr val="dk1"/>
              </a:buClr>
              <a:buSzPts val="1400"/>
              <a:buNone/>
              <a:defRPr sz="1400">
                <a:solidFill>
                  <a:schemeClr val="dk1"/>
                </a:solidFill>
              </a:defRPr>
            </a:lvl8pPr>
            <a:lvl9pPr lvl="8" algn="r" rtl="0">
              <a:spcBef>
                <a:spcPts val="0"/>
              </a:spcBef>
              <a:spcAft>
                <a:spcPts val="0"/>
              </a:spcAft>
              <a:buClr>
                <a:schemeClr val="dk1"/>
              </a:buClr>
              <a:buSzPts val="1400"/>
              <a:buNone/>
              <a:defRPr sz="1400">
                <a:solidFill>
                  <a:schemeClr val="dk1"/>
                </a:solidFill>
              </a:defRPr>
            </a:lvl9pPr>
          </a:lstStyle>
          <a:p>
            <a:endParaRPr/>
          </a:p>
        </p:txBody>
      </p:sp>
      <p:sp>
        <p:nvSpPr>
          <p:cNvPr id="116" name="Google Shape;116;p21"/>
          <p:cNvSpPr txBox="1">
            <a:spLocks noGrp="1"/>
          </p:cNvSpPr>
          <p:nvPr>
            <p:ph type="subTitle" idx="1"/>
          </p:nvPr>
        </p:nvSpPr>
        <p:spPr>
          <a:xfrm flipH="1">
            <a:off x="1264200" y="2513497"/>
            <a:ext cx="2127300" cy="9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100"/>
              <a:buNone/>
              <a:defRPr sz="1100">
                <a:solidFill>
                  <a:schemeClr val="dk1"/>
                </a:solidFill>
              </a:defRPr>
            </a:lvl1pPr>
            <a:lvl2pPr lvl="1" algn="r" rtl="0">
              <a:lnSpc>
                <a:spcPct val="100000"/>
              </a:lnSpc>
              <a:spcBef>
                <a:spcPts val="0"/>
              </a:spcBef>
              <a:spcAft>
                <a:spcPts val="0"/>
              </a:spcAft>
              <a:buClr>
                <a:schemeClr val="dk1"/>
              </a:buClr>
              <a:buSzPts val="1100"/>
              <a:buNone/>
              <a:defRPr sz="1100">
                <a:solidFill>
                  <a:schemeClr val="dk1"/>
                </a:solidFill>
              </a:defRPr>
            </a:lvl2pPr>
            <a:lvl3pPr lvl="2" algn="r" rtl="0">
              <a:lnSpc>
                <a:spcPct val="100000"/>
              </a:lnSpc>
              <a:spcBef>
                <a:spcPts val="0"/>
              </a:spcBef>
              <a:spcAft>
                <a:spcPts val="0"/>
              </a:spcAft>
              <a:buClr>
                <a:schemeClr val="dk1"/>
              </a:buClr>
              <a:buSzPts val="1100"/>
              <a:buNone/>
              <a:defRPr sz="1100">
                <a:solidFill>
                  <a:schemeClr val="dk1"/>
                </a:solidFill>
              </a:defRPr>
            </a:lvl3pPr>
            <a:lvl4pPr lvl="3" algn="r" rtl="0">
              <a:lnSpc>
                <a:spcPct val="100000"/>
              </a:lnSpc>
              <a:spcBef>
                <a:spcPts val="0"/>
              </a:spcBef>
              <a:spcAft>
                <a:spcPts val="0"/>
              </a:spcAft>
              <a:buClr>
                <a:schemeClr val="dk1"/>
              </a:buClr>
              <a:buSzPts val="1100"/>
              <a:buNone/>
              <a:defRPr sz="1100">
                <a:solidFill>
                  <a:schemeClr val="dk1"/>
                </a:solidFill>
              </a:defRPr>
            </a:lvl4pPr>
            <a:lvl5pPr lvl="4" algn="r" rtl="0">
              <a:lnSpc>
                <a:spcPct val="100000"/>
              </a:lnSpc>
              <a:spcBef>
                <a:spcPts val="0"/>
              </a:spcBef>
              <a:spcAft>
                <a:spcPts val="0"/>
              </a:spcAft>
              <a:buClr>
                <a:schemeClr val="dk1"/>
              </a:buClr>
              <a:buSzPts val="1100"/>
              <a:buNone/>
              <a:defRPr sz="1100">
                <a:solidFill>
                  <a:schemeClr val="dk1"/>
                </a:solidFill>
              </a:defRPr>
            </a:lvl5pPr>
            <a:lvl6pPr lvl="5" algn="r" rtl="0">
              <a:lnSpc>
                <a:spcPct val="100000"/>
              </a:lnSpc>
              <a:spcBef>
                <a:spcPts val="0"/>
              </a:spcBef>
              <a:spcAft>
                <a:spcPts val="0"/>
              </a:spcAft>
              <a:buClr>
                <a:schemeClr val="dk1"/>
              </a:buClr>
              <a:buSzPts val="1100"/>
              <a:buNone/>
              <a:defRPr sz="1100">
                <a:solidFill>
                  <a:schemeClr val="dk1"/>
                </a:solidFill>
              </a:defRPr>
            </a:lvl6pPr>
            <a:lvl7pPr lvl="6" algn="r" rtl="0">
              <a:lnSpc>
                <a:spcPct val="100000"/>
              </a:lnSpc>
              <a:spcBef>
                <a:spcPts val="0"/>
              </a:spcBef>
              <a:spcAft>
                <a:spcPts val="0"/>
              </a:spcAft>
              <a:buClr>
                <a:schemeClr val="dk1"/>
              </a:buClr>
              <a:buSzPts val="1100"/>
              <a:buNone/>
              <a:defRPr sz="1100">
                <a:solidFill>
                  <a:schemeClr val="dk1"/>
                </a:solidFill>
              </a:defRPr>
            </a:lvl7pPr>
            <a:lvl8pPr lvl="7" algn="r" rtl="0">
              <a:lnSpc>
                <a:spcPct val="100000"/>
              </a:lnSpc>
              <a:spcBef>
                <a:spcPts val="0"/>
              </a:spcBef>
              <a:spcAft>
                <a:spcPts val="0"/>
              </a:spcAft>
              <a:buClr>
                <a:schemeClr val="dk1"/>
              </a:buClr>
              <a:buSzPts val="1100"/>
              <a:buNone/>
              <a:defRPr sz="1100">
                <a:solidFill>
                  <a:schemeClr val="dk1"/>
                </a:solidFill>
              </a:defRPr>
            </a:lvl8pPr>
            <a:lvl9pPr lvl="8" algn="r" rtl="0">
              <a:lnSpc>
                <a:spcPct val="100000"/>
              </a:lnSpc>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2074">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p:cSld name="CUSTOM_23">
    <p:spTree>
      <p:nvGrpSpPr>
        <p:cNvPr id="1" name="Shape 117"/>
        <p:cNvGrpSpPr/>
        <p:nvPr/>
      </p:nvGrpSpPr>
      <p:grpSpPr>
        <a:xfrm>
          <a:off x="0" y="0"/>
          <a:ext cx="0" cy="0"/>
          <a:chOff x="0" y="0"/>
          <a:chExt cx="0" cy="0"/>
        </a:xfrm>
      </p:grpSpPr>
      <p:sp>
        <p:nvSpPr>
          <p:cNvPr id="118" name="Google Shape;118;p22"/>
          <p:cNvSpPr/>
          <p:nvPr/>
        </p:nvSpPr>
        <p:spPr>
          <a:xfrm>
            <a:off x="-38250" y="-19125"/>
            <a:ext cx="3403525" cy="5213625"/>
          </a:xfrm>
          <a:custGeom>
            <a:avLst/>
            <a:gdLst/>
            <a:ahLst/>
            <a:cxnLst/>
            <a:rect l="l" t="t" r="r" b="b"/>
            <a:pathLst>
              <a:path w="136141" h="208545" extrusionOk="0">
                <a:moveTo>
                  <a:pt x="114980" y="0"/>
                </a:moveTo>
                <a:lnTo>
                  <a:pt x="136141" y="208545"/>
                </a:lnTo>
                <a:lnTo>
                  <a:pt x="0" y="208545"/>
                </a:lnTo>
                <a:lnTo>
                  <a:pt x="0" y="255"/>
                </a:lnTo>
                <a:close/>
              </a:path>
            </a:pathLst>
          </a:custGeom>
          <a:solidFill>
            <a:schemeClr val="dk1"/>
          </a:solidFill>
          <a:ln>
            <a:noFill/>
          </a:ln>
        </p:spPr>
      </p:sp>
      <p:sp>
        <p:nvSpPr>
          <p:cNvPr id="119" name="Google Shape;119;p22"/>
          <p:cNvSpPr/>
          <p:nvPr/>
        </p:nvSpPr>
        <p:spPr>
          <a:xfrm>
            <a:off x="5729875" y="-6374"/>
            <a:ext cx="3792300" cy="5149875"/>
          </a:xfrm>
          <a:custGeom>
            <a:avLst/>
            <a:gdLst/>
            <a:ahLst/>
            <a:cxnLst/>
            <a:rect l="l" t="t" r="r" b="b"/>
            <a:pathLst>
              <a:path w="151692" h="205995" extrusionOk="0">
                <a:moveTo>
                  <a:pt x="34162" y="510"/>
                </a:moveTo>
                <a:lnTo>
                  <a:pt x="0" y="205995"/>
                </a:lnTo>
                <a:lnTo>
                  <a:pt x="140729" y="205995"/>
                </a:lnTo>
                <a:lnTo>
                  <a:pt x="151692" y="177186"/>
                </a:lnTo>
                <a:lnTo>
                  <a:pt x="140984" y="0"/>
                </a:lnTo>
                <a:close/>
              </a:path>
            </a:pathLst>
          </a:custGeom>
          <a:solidFill>
            <a:schemeClr val="lt1"/>
          </a:solidFill>
          <a:ln>
            <a:noFill/>
          </a:ln>
        </p:spPr>
      </p:sp>
      <p:sp>
        <p:nvSpPr>
          <p:cNvPr id="120" name="Google Shape;120;p22"/>
          <p:cNvSpPr txBox="1">
            <a:spLocks noGrp="1"/>
          </p:cNvSpPr>
          <p:nvPr>
            <p:ph type="ctrTitle"/>
          </p:nvPr>
        </p:nvSpPr>
        <p:spPr>
          <a:xfrm>
            <a:off x="3080975" y="405336"/>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
        <p:nvSpPr>
          <p:cNvPr id="121" name="Google Shape;121;p22"/>
          <p:cNvSpPr txBox="1">
            <a:spLocks noGrp="1"/>
          </p:cNvSpPr>
          <p:nvPr>
            <p:ph type="ctrTitle" idx="2"/>
          </p:nvPr>
        </p:nvSpPr>
        <p:spPr>
          <a:xfrm flipH="1">
            <a:off x="719975" y="2423575"/>
            <a:ext cx="1374300" cy="64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100"/>
              <a:buNone/>
              <a:defRPr sz="1100">
                <a:solidFill>
                  <a:schemeClr val="lt1"/>
                </a:solidFill>
              </a:defRPr>
            </a:lvl1pPr>
            <a:lvl2pPr lvl="1" rtl="0">
              <a:spcBef>
                <a:spcPts val="0"/>
              </a:spcBef>
              <a:spcAft>
                <a:spcPts val="0"/>
              </a:spcAft>
              <a:buClr>
                <a:schemeClr val="lt1"/>
              </a:buClr>
              <a:buSzPts val="1100"/>
              <a:buNone/>
              <a:defRPr sz="1100">
                <a:solidFill>
                  <a:schemeClr val="lt1"/>
                </a:solidFill>
              </a:defRPr>
            </a:lvl2pPr>
            <a:lvl3pPr lvl="2" rtl="0">
              <a:spcBef>
                <a:spcPts val="0"/>
              </a:spcBef>
              <a:spcAft>
                <a:spcPts val="0"/>
              </a:spcAft>
              <a:buClr>
                <a:schemeClr val="lt1"/>
              </a:buClr>
              <a:buSzPts val="1100"/>
              <a:buNone/>
              <a:defRPr sz="1100">
                <a:solidFill>
                  <a:schemeClr val="lt1"/>
                </a:solidFill>
              </a:defRPr>
            </a:lvl3pPr>
            <a:lvl4pPr lvl="3" rtl="0">
              <a:spcBef>
                <a:spcPts val="0"/>
              </a:spcBef>
              <a:spcAft>
                <a:spcPts val="0"/>
              </a:spcAft>
              <a:buClr>
                <a:schemeClr val="lt1"/>
              </a:buClr>
              <a:buSzPts val="1100"/>
              <a:buNone/>
              <a:defRPr sz="1100">
                <a:solidFill>
                  <a:schemeClr val="lt1"/>
                </a:solidFill>
              </a:defRPr>
            </a:lvl4pPr>
            <a:lvl5pPr lvl="4" rtl="0">
              <a:spcBef>
                <a:spcPts val="0"/>
              </a:spcBef>
              <a:spcAft>
                <a:spcPts val="0"/>
              </a:spcAft>
              <a:buClr>
                <a:schemeClr val="lt1"/>
              </a:buClr>
              <a:buSzPts val="1100"/>
              <a:buNone/>
              <a:defRPr sz="1100">
                <a:solidFill>
                  <a:schemeClr val="lt1"/>
                </a:solidFill>
              </a:defRPr>
            </a:lvl5pPr>
            <a:lvl6pPr lvl="5" rtl="0">
              <a:spcBef>
                <a:spcPts val="0"/>
              </a:spcBef>
              <a:spcAft>
                <a:spcPts val="0"/>
              </a:spcAft>
              <a:buClr>
                <a:schemeClr val="lt1"/>
              </a:buClr>
              <a:buSzPts val="1100"/>
              <a:buNone/>
              <a:defRPr sz="1100">
                <a:solidFill>
                  <a:schemeClr val="lt1"/>
                </a:solidFill>
              </a:defRPr>
            </a:lvl6pPr>
            <a:lvl7pPr lvl="6" rtl="0">
              <a:spcBef>
                <a:spcPts val="0"/>
              </a:spcBef>
              <a:spcAft>
                <a:spcPts val="0"/>
              </a:spcAft>
              <a:buClr>
                <a:schemeClr val="lt1"/>
              </a:buClr>
              <a:buSzPts val="1100"/>
              <a:buNone/>
              <a:defRPr sz="1100">
                <a:solidFill>
                  <a:schemeClr val="lt1"/>
                </a:solidFill>
              </a:defRPr>
            </a:lvl7pPr>
            <a:lvl8pPr lvl="7" rtl="0">
              <a:spcBef>
                <a:spcPts val="0"/>
              </a:spcBef>
              <a:spcAft>
                <a:spcPts val="0"/>
              </a:spcAft>
              <a:buClr>
                <a:schemeClr val="lt1"/>
              </a:buClr>
              <a:buSzPts val="1100"/>
              <a:buNone/>
              <a:defRPr sz="1100">
                <a:solidFill>
                  <a:schemeClr val="lt1"/>
                </a:solidFill>
              </a:defRPr>
            </a:lvl8pPr>
            <a:lvl9pPr lvl="8" rtl="0">
              <a:spcBef>
                <a:spcPts val="0"/>
              </a:spcBef>
              <a:spcAft>
                <a:spcPts val="0"/>
              </a:spcAft>
              <a:buClr>
                <a:schemeClr val="lt1"/>
              </a:buClr>
              <a:buSzPts val="1100"/>
              <a:buNone/>
              <a:defRPr sz="1100">
                <a:solidFill>
                  <a:schemeClr val="lt1"/>
                </a:solidFill>
              </a:defRPr>
            </a:lvl9pPr>
          </a:lstStyle>
          <a:p>
            <a:endParaRPr/>
          </a:p>
        </p:txBody>
      </p:sp>
      <p:sp>
        <p:nvSpPr>
          <p:cNvPr id="122" name="Google Shape;122;p22"/>
          <p:cNvSpPr txBox="1">
            <a:spLocks noGrp="1"/>
          </p:cNvSpPr>
          <p:nvPr>
            <p:ph type="subTitle" idx="1"/>
          </p:nvPr>
        </p:nvSpPr>
        <p:spPr>
          <a:xfrm flipH="1">
            <a:off x="720000" y="2954750"/>
            <a:ext cx="1985100" cy="9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900"/>
              <a:buNone/>
              <a:defRPr sz="900">
                <a:solidFill>
                  <a:schemeClr val="lt1"/>
                </a:solidFill>
              </a:defRPr>
            </a:lvl1pPr>
            <a:lvl2pPr lvl="1" rtl="0">
              <a:lnSpc>
                <a:spcPct val="100000"/>
              </a:lnSpc>
              <a:spcBef>
                <a:spcPts val="0"/>
              </a:spcBef>
              <a:spcAft>
                <a:spcPts val="0"/>
              </a:spcAft>
              <a:buClr>
                <a:schemeClr val="lt1"/>
              </a:buClr>
              <a:buSzPts val="900"/>
              <a:buNone/>
              <a:defRPr sz="900">
                <a:solidFill>
                  <a:schemeClr val="lt1"/>
                </a:solidFill>
              </a:defRPr>
            </a:lvl2pPr>
            <a:lvl3pPr lvl="2" rtl="0">
              <a:lnSpc>
                <a:spcPct val="100000"/>
              </a:lnSpc>
              <a:spcBef>
                <a:spcPts val="0"/>
              </a:spcBef>
              <a:spcAft>
                <a:spcPts val="0"/>
              </a:spcAft>
              <a:buClr>
                <a:schemeClr val="lt1"/>
              </a:buClr>
              <a:buSzPts val="900"/>
              <a:buNone/>
              <a:defRPr sz="900">
                <a:solidFill>
                  <a:schemeClr val="lt1"/>
                </a:solidFill>
              </a:defRPr>
            </a:lvl3pPr>
            <a:lvl4pPr lvl="3" rtl="0">
              <a:lnSpc>
                <a:spcPct val="100000"/>
              </a:lnSpc>
              <a:spcBef>
                <a:spcPts val="0"/>
              </a:spcBef>
              <a:spcAft>
                <a:spcPts val="0"/>
              </a:spcAft>
              <a:buClr>
                <a:schemeClr val="lt1"/>
              </a:buClr>
              <a:buSzPts val="900"/>
              <a:buNone/>
              <a:defRPr sz="900">
                <a:solidFill>
                  <a:schemeClr val="lt1"/>
                </a:solidFill>
              </a:defRPr>
            </a:lvl4pPr>
            <a:lvl5pPr lvl="4" rtl="0">
              <a:lnSpc>
                <a:spcPct val="100000"/>
              </a:lnSpc>
              <a:spcBef>
                <a:spcPts val="0"/>
              </a:spcBef>
              <a:spcAft>
                <a:spcPts val="0"/>
              </a:spcAft>
              <a:buClr>
                <a:schemeClr val="lt1"/>
              </a:buClr>
              <a:buSzPts val="900"/>
              <a:buNone/>
              <a:defRPr sz="900">
                <a:solidFill>
                  <a:schemeClr val="lt1"/>
                </a:solidFill>
              </a:defRPr>
            </a:lvl5pPr>
            <a:lvl6pPr lvl="5" rtl="0">
              <a:lnSpc>
                <a:spcPct val="100000"/>
              </a:lnSpc>
              <a:spcBef>
                <a:spcPts val="0"/>
              </a:spcBef>
              <a:spcAft>
                <a:spcPts val="0"/>
              </a:spcAft>
              <a:buClr>
                <a:schemeClr val="lt1"/>
              </a:buClr>
              <a:buSzPts val="900"/>
              <a:buNone/>
              <a:defRPr sz="900">
                <a:solidFill>
                  <a:schemeClr val="lt1"/>
                </a:solidFill>
              </a:defRPr>
            </a:lvl6pPr>
            <a:lvl7pPr lvl="6" rtl="0">
              <a:lnSpc>
                <a:spcPct val="100000"/>
              </a:lnSpc>
              <a:spcBef>
                <a:spcPts val="0"/>
              </a:spcBef>
              <a:spcAft>
                <a:spcPts val="0"/>
              </a:spcAft>
              <a:buClr>
                <a:schemeClr val="lt1"/>
              </a:buClr>
              <a:buSzPts val="900"/>
              <a:buNone/>
              <a:defRPr sz="900">
                <a:solidFill>
                  <a:schemeClr val="lt1"/>
                </a:solidFill>
              </a:defRPr>
            </a:lvl7pPr>
            <a:lvl8pPr lvl="7" rtl="0">
              <a:lnSpc>
                <a:spcPct val="100000"/>
              </a:lnSpc>
              <a:spcBef>
                <a:spcPts val="0"/>
              </a:spcBef>
              <a:spcAft>
                <a:spcPts val="0"/>
              </a:spcAft>
              <a:buClr>
                <a:schemeClr val="lt1"/>
              </a:buClr>
              <a:buSzPts val="900"/>
              <a:buNone/>
              <a:defRPr sz="900">
                <a:solidFill>
                  <a:schemeClr val="lt1"/>
                </a:solidFill>
              </a:defRPr>
            </a:lvl8pPr>
            <a:lvl9pPr lvl="8" rtl="0">
              <a:lnSpc>
                <a:spcPct val="100000"/>
              </a:lnSpc>
              <a:spcBef>
                <a:spcPts val="0"/>
              </a:spcBef>
              <a:spcAft>
                <a:spcPts val="0"/>
              </a:spcAft>
              <a:buClr>
                <a:schemeClr val="lt1"/>
              </a:buClr>
              <a:buSzPts val="900"/>
              <a:buNone/>
              <a:defRPr sz="900">
                <a:solidFill>
                  <a:schemeClr val="lt1"/>
                </a:solidFill>
              </a:defRPr>
            </a:lvl9pPr>
          </a:lstStyle>
          <a:p>
            <a:endParaRPr/>
          </a:p>
        </p:txBody>
      </p:sp>
      <p:sp>
        <p:nvSpPr>
          <p:cNvPr id="123" name="Google Shape;123;p22"/>
          <p:cNvSpPr txBox="1">
            <a:spLocks noGrp="1"/>
          </p:cNvSpPr>
          <p:nvPr>
            <p:ph type="ctrTitle" idx="3"/>
          </p:nvPr>
        </p:nvSpPr>
        <p:spPr>
          <a:xfrm flipH="1">
            <a:off x="3884850" y="2423575"/>
            <a:ext cx="1374300" cy="64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100"/>
              <a:buNone/>
              <a:defRPr sz="1100">
                <a:solidFill>
                  <a:schemeClr val="dk1"/>
                </a:solidFill>
              </a:defRPr>
            </a:lvl1pPr>
            <a:lvl2pPr lvl="1" algn="ctr" rtl="0">
              <a:spcBef>
                <a:spcPts val="0"/>
              </a:spcBef>
              <a:spcAft>
                <a:spcPts val="0"/>
              </a:spcAft>
              <a:buClr>
                <a:schemeClr val="dk1"/>
              </a:buClr>
              <a:buSzPts val="1100"/>
              <a:buNone/>
              <a:defRPr sz="1100">
                <a:solidFill>
                  <a:schemeClr val="dk1"/>
                </a:solidFill>
              </a:defRPr>
            </a:lvl2pPr>
            <a:lvl3pPr lvl="2" algn="ctr" rtl="0">
              <a:spcBef>
                <a:spcPts val="0"/>
              </a:spcBef>
              <a:spcAft>
                <a:spcPts val="0"/>
              </a:spcAft>
              <a:buClr>
                <a:schemeClr val="dk1"/>
              </a:buClr>
              <a:buSzPts val="1100"/>
              <a:buNone/>
              <a:defRPr sz="1100">
                <a:solidFill>
                  <a:schemeClr val="dk1"/>
                </a:solidFill>
              </a:defRPr>
            </a:lvl3pPr>
            <a:lvl4pPr lvl="3" algn="ctr" rtl="0">
              <a:spcBef>
                <a:spcPts val="0"/>
              </a:spcBef>
              <a:spcAft>
                <a:spcPts val="0"/>
              </a:spcAft>
              <a:buClr>
                <a:schemeClr val="dk1"/>
              </a:buClr>
              <a:buSzPts val="1100"/>
              <a:buNone/>
              <a:defRPr sz="1100">
                <a:solidFill>
                  <a:schemeClr val="dk1"/>
                </a:solidFill>
              </a:defRPr>
            </a:lvl4pPr>
            <a:lvl5pPr lvl="4" algn="ctr" rtl="0">
              <a:spcBef>
                <a:spcPts val="0"/>
              </a:spcBef>
              <a:spcAft>
                <a:spcPts val="0"/>
              </a:spcAft>
              <a:buClr>
                <a:schemeClr val="dk1"/>
              </a:buClr>
              <a:buSzPts val="1100"/>
              <a:buNone/>
              <a:defRPr sz="1100">
                <a:solidFill>
                  <a:schemeClr val="dk1"/>
                </a:solidFill>
              </a:defRPr>
            </a:lvl5pPr>
            <a:lvl6pPr lvl="5" algn="ctr" rtl="0">
              <a:spcBef>
                <a:spcPts val="0"/>
              </a:spcBef>
              <a:spcAft>
                <a:spcPts val="0"/>
              </a:spcAft>
              <a:buClr>
                <a:schemeClr val="dk1"/>
              </a:buClr>
              <a:buSzPts val="1100"/>
              <a:buNone/>
              <a:defRPr sz="1100">
                <a:solidFill>
                  <a:schemeClr val="dk1"/>
                </a:solidFill>
              </a:defRPr>
            </a:lvl6pPr>
            <a:lvl7pPr lvl="6" algn="ctr" rtl="0">
              <a:spcBef>
                <a:spcPts val="0"/>
              </a:spcBef>
              <a:spcAft>
                <a:spcPts val="0"/>
              </a:spcAft>
              <a:buClr>
                <a:schemeClr val="dk1"/>
              </a:buClr>
              <a:buSzPts val="1100"/>
              <a:buNone/>
              <a:defRPr sz="1100">
                <a:solidFill>
                  <a:schemeClr val="dk1"/>
                </a:solidFill>
              </a:defRPr>
            </a:lvl7pPr>
            <a:lvl8pPr lvl="7" algn="ctr" rtl="0">
              <a:spcBef>
                <a:spcPts val="0"/>
              </a:spcBef>
              <a:spcAft>
                <a:spcPts val="0"/>
              </a:spcAft>
              <a:buClr>
                <a:schemeClr val="dk1"/>
              </a:buClr>
              <a:buSzPts val="1100"/>
              <a:buNone/>
              <a:defRPr sz="1100">
                <a:solidFill>
                  <a:schemeClr val="dk1"/>
                </a:solidFill>
              </a:defRPr>
            </a:lvl8pPr>
            <a:lvl9pPr lvl="8" algn="ctr" rtl="0">
              <a:spcBef>
                <a:spcPts val="0"/>
              </a:spcBef>
              <a:spcAft>
                <a:spcPts val="0"/>
              </a:spcAft>
              <a:buClr>
                <a:schemeClr val="dk1"/>
              </a:buClr>
              <a:buSzPts val="1100"/>
              <a:buNone/>
              <a:defRPr sz="1100">
                <a:solidFill>
                  <a:schemeClr val="dk1"/>
                </a:solidFill>
              </a:defRPr>
            </a:lvl9pPr>
          </a:lstStyle>
          <a:p>
            <a:endParaRPr/>
          </a:p>
        </p:txBody>
      </p:sp>
      <p:sp>
        <p:nvSpPr>
          <p:cNvPr id="124" name="Google Shape;124;p22"/>
          <p:cNvSpPr txBox="1">
            <a:spLocks noGrp="1"/>
          </p:cNvSpPr>
          <p:nvPr>
            <p:ph type="subTitle" idx="4"/>
          </p:nvPr>
        </p:nvSpPr>
        <p:spPr>
          <a:xfrm flipH="1">
            <a:off x="3579450" y="2954750"/>
            <a:ext cx="1985100" cy="9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900">
                <a:solidFill>
                  <a:schemeClr val="dk1"/>
                </a:solidFill>
              </a:defRPr>
            </a:lvl1pPr>
            <a:lvl2pPr lvl="1" algn="ctr" rtl="0">
              <a:lnSpc>
                <a:spcPct val="100000"/>
              </a:lnSpc>
              <a:spcBef>
                <a:spcPts val="0"/>
              </a:spcBef>
              <a:spcAft>
                <a:spcPts val="0"/>
              </a:spcAft>
              <a:buClr>
                <a:schemeClr val="dk1"/>
              </a:buClr>
              <a:buSzPts val="900"/>
              <a:buNone/>
              <a:defRPr sz="900">
                <a:solidFill>
                  <a:schemeClr val="dk1"/>
                </a:solidFill>
              </a:defRPr>
            </a:lvl2pPr>
            <a:lvl3pPr lvl="2" algn="ctr" rtl="0">
              <a:lnSpc>
                <a:spcPct val="100000"/>
              </a:lnSpc>
              <a:spcBef>
                <a:spcPts val="0"/>
              </a:spcBef>
              <a:spcAft>
                <a:spcPts val="0"/>
              </a:spcAft>
              <a:buClr>
                <a:schemeClr val="dk1"/>
              </a:buClr>
              <a:buSzPts val="900"/>
              <a:buNone/>
              <a:defRPr sz="900">
                <a:solidFill>
                  <a:schemeClr val="dk1"/>
                </a:solidFill>
              </a:defRPr>
            </a:lvl3pPr>
            <a:lvl4pPr lvl="3" algn="ctr" rtl="0">
              <a:lnSpc>
                <a:spcPct val="100000"/>
              </a:lnSpc>
              <a:spcBef>
                <a:spcPts val="0"/>
              </a:spcBef>
              <a:spcAft>
                <a:spcPts val="0"/>
              </a:spcAft>
              <a:buClr>
                <a:schemeClr val="dk1"/>
              </a:buClr>
              <a:buSzPts val="900"/>
              <a:buNone/>
              <a:defRPr sz="900">
                <a:solidFill>
                  <a:schemeClr val="dk1"/>
                </a:solidFill>
              </a:defRPr>
            </a:lvl4pPr>
            <a:lvl5pPr lvl="4" algn="ctr" rtl="0">
              <a:lnSpc>
                <a:spcPct val="100000"/>
              </a:lnSpc>
              <a:spcBef>
                <a:spcPts val="0"/>
              </a:spcBef>
              <a:spcAft>
                <a:spcPts val="0"/>
              </a:spcAft>
              <a:buClr>
                <a:schemeClr val="dk1"/>
              </a:buClr>
              <a:buSzPts val="900"/>
              <a:buNone/>
              <a:defRPr sz="900">
                <a:solidFill>
                  <a:schemeClr val="dk1"/>
                </a:solidFill>
              </a:defRPr>
            </a:lvl5pPr>
            <a:lvl6pPr lvl="5" algn="ctr" rtl="0">
              <a:lnSpc>
                <a:spcPct val="100000"/>
              </a:lnSpc>
              <a:spcBef>
                <a:spcPts val="0"/>
              </a:spcBef>
              <a:spcAft>
                <a:spcPts val="0"/>
              </a:spcAft>
              <a:buClr>
                <a:schemeClr val="dk1"/>
              </a:buClr>
              <a:buSzPts val="900"/>
              <a:buNone/>
              <a:defRPr sz="900">
                <a:solidFill>
                  <a:schemeClr val="dk1"/>
                </a:solidFill>
              </a:defRPr>
            </a:lvl6pPr>
            <a:lvl7pPr lvl="6" algn="ctr" rtl="0">
              <a:lnSpc>
                <a:spcPct val="100000"/>
              </a:lnSpc>
              <a:spcBef>
                <a:spcPts val="0"/>
              </a:spcBef>
              <a:spcAft>
                <a:spcPts val="0"/>
              </a:spcAft>
              <a:buClr>
                <a:schemeClr val="dk1"/>
              </a:buClr>
              <a:buSzPts val="900"/>
              <a:buNone/>
              <a:defRPr sz="900">
                <a:solidFill>
                  <a:schemeClr val="dk1"/>
                </a:solidFill>
              </a:defRPr>
            </a:lvl7pPr>
            <a:lvl8pPr lvl="7" algn="ctr" rtl="0">
              <a:lnSpc>
                <a:spcPct val="100000"/>
              </a:lnSpc>
              <a:spcBef>
                <a:spcPts val="0"/>
              </a:spcBef>
              <a:spcAft>
                <a:spcPts val="0"/>
              </a:spcAft>
              <a:buClr>
                <a:schemeClr val="dk1"/>
              </a:buClr>
              <a:buSzPts val="900"/>
              <a:buNone/>
              <a:defRPr sz="900">
                <a:solidFill>
                  <a:schemeClr val="dk1"/>
                </a:solidFill>
              </a:defRPr>
            </a:lvl8pPr>
            <a:lvl9pPr lvl="8" algn="ctr" rtl="0">
              <a:lnSpc>
                <a:spcPct val="100000"/>
              </a:lnSpc>
              <a:spcBef>
                <a:spcPts val="0"/>
              </a:spcBef>
              <a:spcAft>
                <a:spcPts val="0"/>
              </a:spcAft>
              <a:buClr>
                <a:schemeClr val="dk1"/>
              </a:buClr>
              <a:buSzPts val="900"/>
              <a:buNone/>
              <a:defRPr sz="900">
                <a:solidFill>
                  <a:schemeClr val="dk1"/>
                </a:solidFill>
              </a:defRPr>
            </a:lvl9pPr>
          </a:lstStyle>
          <a:p>
            <a:endParaRPr/>
          </a:p>
        </p:txBody>
      </p:sp>
      <p:sp>
        <p:nvSpPr>
          <p:cNvPr id="125" name="Google Shape;125;p22"/>
          <p:cNvSpPr txBox="1">
            <a:spLocks noGrp="1"/>
          </p:cNvSpPr>
          <p:nvPr>
            <p:ph type="ctrTitle" idx="5"/>
          </p:nvPr>
        </p:nvSpPr>
        <p:spPr>
          <a:xfrm flipH="1">
            <a:off x="7043225" y="2423575"/>
            <a:ext cx="1374300" cy="647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100"/>
              <a:buNone/>
              <a:defRPr sz="1100">
                <a:solidFill>
                  <a:schemeClr val="dk1"/>
                </a:solidFill>
              </a:defRPr>
            </a:lvl1pPr>
            <a:lvl2pPr lvl="1" algn="r" rtl="0">
              <a:spcBef>
                <a:spcPts val="0"/>
              </a:spcBef>
              <a:spcAft>
                <a:spcPts val="0"/>
              </a:spcAft>
              <a:buClr>
                <a:schemeClr val="dk1"/>
              </a:buClr>
              <a:buSzPts val="1100"/>
              <a:buNone/>
              <a:defRPr sz="1100">
                <a:solidFill>
                  <a:schemeClr val="dk1"/>
                </a:solidFill>
              </a:defRPr>
            </a:lvl2pPr>
            <a:lvl3pPr lvl="2" algn="r" rtl="0">
              <a:spcBef>
                <a:spcPts val="0"/>
              </a:spcBef>
              <a:spcAft>
                <a:spcPts val="0"/>
              </a:spcAft>
              <a:buClr>
                <a:schemeClr val="dk1"/>
              </a:buClr>
              <a:buSzPts val="1100"/>
              <a:buNone/>
              <a:defRPr sz="1100">
                <a:solidFill>
                  <a:schemeClr val="dk1"/>
                </a:solidFill>
              </a:defRPr>
            </a:lvl3pPr>
            <a:lvl4pPr lvl="3" algn="r" rtl="0">
              <a:spcBef>
                <a:spcPts val="0"/>
              </a:spcBef>
              <a:spcAft>
                <a:spcPts val="0"/>
              </a:spcAft>
              <a:buClr>
                <a:schemeClr val="dk1"/>
              </a:buClr>
              <a:buSzPts val="1100"/>
              <a:buNone/>
              <a:defRPr sz="1100">
                <a:solidFill>
                  <a:schemeClr val="dk1"/>
                </a:solidFill>
              </a:defRPr>
            </a:lvl4pPr>
            <a:lvl5pPr lvl="4" algn="r" rtl="0">
              <a:spcBef>
                <a:spcPts val="0"/>
              </a:spcBef>
              <a:spcAft>
                <a:spcPts val="0"/>
              </a:spcAft>
              <a:buClr>
                <a:schemeClr val="dk1"/>
              </a:buClr>
              <a:buSzPts val="1100"/>
              <a:buNone/>
              <a:defRPr sz="1100">
                <a:solidFill>
                  <a:schemeClr val="dk1"/>
                </a:solidFill>
              </a:defRPr>
            </a:lvl5pPr>
            <a:lvl6pPr lvl="5" algn="r" rtl="0">
              <a:spcBef>
                <a:spcPts val="0"/>
              </a:spcBef>
              <a:spcAft>
                <a:spcPts val="0"/>
              </a:spcAft>
              <a:buClr>
                <a:schemeClr val="dk1"/>
              </a:buClr>
              <a:buSzPts val="1100"/>
              <a:buNone/>
              <a:defRPr sz="1100">
                <a:solidFill>
                  <a:schemeClr val="dk1"/>
                </a:solidFill>
              </a:defRPr>
            </a:lvl6pPr>
            <a:lvl7pPr lvl="6" algn="r" rtl="0">
              <a:spcBef>
                <a:spcPts val="0"/>
              </a:spcBef>
              <a:spcAft>
                <a:spcPts val="0"/>
              </a:spcAft>
              <a:buClr>
                <a:schemeClr val="dk1"/>
              </a:buClr>
              <a:buSzPts val="1100"/>
              <a:buNone/>
              <a:defRPr sz="1100">
                <a:solidFill>
                  <a:schemeClr val="dk1"/>
                </a:solidFill>
              </a:defRPr>
            </a:lvl7pPr>
            <a:lvl8pPr lvl="7" algn="r" rtl="0">
              <a:spcBef>
                <a:spcPts val="0"/>
              </a:spcBef>
              <a:spcAft>
                <a:spcPts val="0"/>
              </a:spcAft>
              <a:buClr>
                <a:schemeClr val="dk1"/>
              </a:buClr>
              <a:buSzPts val="1100"/>
              <a:buNone/>
              <a:defRPr sz="1100">
                <a:solidFill>
                  <a:schemeClr val="dk1"/>
                </a:solidFill>
              </a:defRPr>
            </a:lvl8pPr>
            <a:lvl9pPr lvl="8" algn="r" rtl="0">
              <a:spcBef>
                <a:spcPts val="0"/>
              </a:spcBef>
              <a:spcAft>
                <a:spcPts val="0"/>
              </a:spcAft>
              <a:buClr>
                <a:schemeClr val="dk1"/>
              </a:buClr>
              <a:buSzPts val="1100"/>
              <a:buNone/>
              <a:defRPr sz="1100">
                <a:solidFill>
                  <a:schemeClr val="dk1"/>
                </a:solidFill>
              </a:defRPr>
            </a:lvl9pPr>
          </a:lstStyle>
          <a:p>
            <a:endParaRPr/>
          </a:p>
        </p:txBody>
      </p:sp>
      <p:sp>
        <p:nvSpPr>
          <p:cNvPr id="126" name="Google Shape;126;p22"/>
          <p:cNvSpPr txBox="1">
            <a:spLocks noGrp="1"/>
          </p:cNvSpPr>
          <p:nvPr>
            <p:ph type="subTitle" idx="6"/>
          </p:nvPr>
        </p:nvSpPr>
        <p:spPr>
          <a:xfrm flipH="1">
            <a:off x="6432425" y="2954750"/>
            <a:ext cx="1985100" cy="9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900"/>
              <a:buNone/>
              <a:defRPr sz="900">
                <a:solidFill>
                  <a:schemeClr val="dk1"/>
                </a:solidFill>
              </a:defRPr>
            </a:lvl1pPr>
            <a:lvl2pPr lvl="1" algn="r" rtl="0">
              <a:lnSpc>
                <a:spcPct val="100000"/>
              </a:lnSpc>
              <a:spcBef>
                <a:spcPts val="0"/>
              </a:spcBef>
              <a:spcAft>
                <a:spcPts val="0"/>
              </a:spcAft>
              <a:buClr>
                <a:schemeClr val="dk1"/>
              </a:buClr>
              <a:buSzPts val="900"/>
              <a:buNone/>
              <a:defRPr sz="900">
                <a:solidFill>
                  <a:schemeClr val="dk1"/>
                </a:solidFill>
              </a:defRPr>
            </a:lvl2pPr>
            <a:lvl3pPr lvl="2" algn="r" rtl="0">
              <a:lnSpc>
                <a:spcPct val="100000"/>
              </a:lnSpc>
              <a:spcBef>
                <a:spcPts val="0"/>
              </a:spcBef>
              <a:spcAft>
                <a:spcPts val="0"/>
              </a:spcAft>
              <a:buClr>
                <a:schemeClr val="dk1"/>
              </a:buClr>
              <a:buSzPts val="900"/>
              <a:buNone/>
              <a:defRPr sz="900">
                <a:solidFill>
                  <a:schemeClr val="dk1"/>
                </a:solidFill>
              </a:defRPr>
            </a:lvl3pPr>
            <a:lvl4pPr lvl="3" algn="r" rtl="0">
              <a:lnSpc>
                <a:spcPct val="100000"/>
              </a:lnSpc>
              <a:spcBef>
                <a:spcPts val="0"/>
              </a:spcBef>
              <a:spcAft>
                <a:spcPts val="0"/>
              </a:spcAft>
              <a:buClr>
                <a:schemeClr val="dk1"/>
              </a:buClr>
              <a:buSzPts val="900"/>
              <a:buNone/>
              <a:defRPr sz="900">
                <a:solidFill>
                  <a:schemeClr val="dk1"/>
                </a:solidFill>
              </a:defRPr>
            </a:lvl4pPr>
            <a:lvl5pPr lvl="4" algn="r" rtl="0">
              <a:lnSpc>
                <a:spcPct val="100000"/>
              </a:lnSpc>
              <a:spcBef>
                <a:spcPts val="0"/>
              </a:spcBef>
              <a:spcAft>
                <a:spcPts val="0"/>
              </a:spcAft>
              <a:buClr>
                <a:schemeClr val="dk1"/>
              </a:buClr>
              <a:buSzPts val="900"/>
              <a:buNone/>
              <a:defRPr sz="900">
                <a:solidFill>
                  <a:schemeClr val="dk1"/>
                </a:solidFill>
              </a:defRPr>
            </a:lvl5pPr>
            <a:lvl6pPr lvl="5" algn="r" rtl="0">
              <a:lnSpc>
                <a:spcPct val="100000"/>
              </a:lnSpc>
              <a:spcBef>
                <a:spcPts val="0"/>
              </a:spcBef>
              <a:spcAft>
                <a:spcPts val="0"/>
              </a:spcAft>
              <a:buClr>
                <a:schemeClr val="dk1"/>
              </a:buClr>
              <a:buSzPts val="900"/>
              <a:buNone/>
              <a:defRPr sz="900">
                <a:solidFill>
                  <a:schemeClr val="dk1"/>
                </a:solidFill>
              </a:defRPr>
            </a:lvl6pPr>
            <a:lvl7pPr lvl="6" algn="r" rtl="0">
              <a:lnSpc>
                <a:spcPct val="100000"/>
              </a:lnSpc>
              <a:spcBef>
                <a:spcPts val="0"/>
              </a:spcBef>
              <a:spcAft>
                <a:spcPts val="0"/>
              </a:spcAft>
              <a:buClr>
                <a:schemeClr val="dk1"/>
              </a:buClr>
              <a:buSzPts val="900"/>
              <a:buNone/>
              <a:defRPr sz="900">
                <a:solidFill>
                  <a:schemeClr val="dk1"/>
                </a:solidFill>
              </a:defRPr>
            </a:lvl7pPr>
            <a:lvl8pPr lvl="7" algn="r" rtl="0">
              <a:lnSpc>
                <a:spcPct val="100000"/>
              </a:lnSpc>
              <a:spcBef>
                <a:spcPts val="0"/>
              </a:spcBef>
              <a:spcAft>
                <a:spcPts val="0"/>
              </a:spcAft>
              <a:buClr>
                <a:schemeClr val="dk1"/>
              </a:buClr>
              <a:buSzPts val="900"/>
              <a:buNone/>
              <a:defRPr sz="900">
                <a:solidFill>
                  <a:schemeClr val="dk1"/>
                </a:solidFill>
              </a:defRPr>
            </a:lvl8pPr>
            <a:lvl9pPr lvl="8" algn="r" rtl="0">
              <a:lnSpc>
                <a:spcPct val="100000"/>
              </a:lnSpc>
              <a:spcBef>
                <a:spcPts val="0"/>
              </a:spcBef>
              <a:spcAft>
                <a:spcPts val="0"/>
              </a:spcAft>
              <a:buClr>
                <a:schemeClr val="dk1"/>
              </a:buClr>
              <a:buSzPts val="900"/>
              <a:buNone/>
              <a:defRPr sz="900">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
  <p:cSld name="CUSTOM_15_1_1_2_1">
    <p:spTree>
      <p:nvGrpSpPr>
        <p:cNvPr id="1" name="Shape 127"/>
        <p:cNvGrpSpPr/>
        <p:nvPr/>
      </p:nvGrpSpPr>
      <p:grpSpPr>
        <a:xfrm>
          <a:off x="0" y="0"/>
          <a:ext cx="0" cy="0"/>
          <a:chOff x="0" y="0"/>
          <a:chExt cx="0" cy="0"/>
        </a:xfrm>
      </p:grpSpPr>
      <p:sp>
        <p:nvSpPr>
          <p:cNvPr id="128" name="Google Shape;128;p23"/>
          <p:cNvSpPr txBox="1">
            <a:spLocks noGrp="1"/>
          </p:cNvSpPr>
          <p:nvPr>
            <p:ph type="ctrTitle"/>
          </p:nvPr>
        </p:nvSpPr>
        <p:spPr>
          <a:xfrm>
            <a:off x="610871" y="405336"/>
            <a:ext cx="17373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1pPr>
            <a:lvl2pPr lvl="1"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2pPr>
            <a:lvl3pPr lvl="2"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3pPr>
            <a:lvl4pPr lvl="3"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4pPr>
            <a:lvl5pPr lvl="4"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5pPr>
            <a:lvl6pPr lvl="5"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6pPr>
            <a:lvl7pPr lvl="6"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7pPr>
            <a:lvl8pPr lvl="7"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8pPr>
            <a:lvl9pPr lvl="8"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1pPr>
            <a:lvl2pPr marL="914400" lvl="1"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2pPr>
            <a:lvl3pPr marL="1371600" lvl="2"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3pPr>
            <a:lvl4pPr marL="1828800" lvl="3"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4pPr>
            <a:lvl5pPr marL="2286000" lvl="4"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5pPr>
            <a:lvl6pPr marL="2743200" lvl="5"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6pPr>
            <a:lvl7pPr marL="3200400" lvl="6"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7pPr>
            <a:lvl8pPr marL="3657600" lvl="7"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8pPr>
            <a:lvl9pPr marL="4114800" lvl="8" indent="-304800" rtl="0">
              <a:lnSpc>
                <a:spcPct val="115000"/>
              </a:lnSpc>
              <a:spcBef>
                <a:spcPts val="1600"/>
              </a:spcBef>
              <a:spcAft>
                <a:spcPts val="160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censusindia.gov.in/"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45.emf"/><Relationship Id="rId5" Type="http://schemas.openxmlformats.org/officeDocument/2006/relationships/package" Target="../embeddings/Microsoft_Excel_Worksheet.xlsx"/><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8" Type="http://schemas.openxmlformats.org/officeDocument/2006/relationships/hyperlink" Target="https://www.facebook.com/peerozo" TargetMode="External"/><Relationship Id="rId3" Type="http://schemas.openxmlformats.org/officeDocument/2006/relationships/image" Target="../media/image46.jp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ww.linkedin.com/company/peerozo/" TargetMode="External"/><Relationship Id="rId11" Type="http://schemas.openxmlformats.org/officeDocument/2006/relationships/image" Target="../media/image50.png"/><Relationship Id="rId5" Type="http://schemas.openxmlformats.org/officeDocument/2006/relationships/image" Target="../media/image47.jpg"/><Relationship Id="rId10" Type="http://schemas.openxmlformats.org/officeDocument/2006/relationships/hyperlink" Target="https://twitter.com/peerozo" TargetMode="External"/><Relationship Id="rId4" Type="http://schemas.openxmlformats.org/officeDocument/2006/relationships/hyperlink" Target="https://www.instagram.com/peerozo/" TargetMode="Externa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4" name="Google Shape;154;p30"/>
          <p:cNvSpPr txBox="1">
            <a:spLocks noGrp="1"/>
          </p:cNvSpPr>
          <p:nvPr>
            <p:ph type="title" idx="2"/>
          </p:nvPr>
        </p:nvSpPr>
        <p:spPr>
          <a:xfrm flipH="1">
            <a:off x="1631638" y="1817250"/>
            <a:ext cx="3668907" cy="7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434343"/>
                </a:solidFill>
                <a:latin typeface="Nunito Sans"/>
                <a:ea typeface="Nunito Sans"/>
                <a:cs typeface="Nunito Sans"/>
                <a:sym typeface="Nunito Sans"/>
              </a:rPr>
              <a:t>E-LAB</a:t>
            </a:r>
            <a:br>
              <a:rPr lang="en" sz="2600" b="1" dirty="0">
                <a:solidFill>
                  <a:srgbClr val="434343"/>
                </a:solidFill>
                <a:latin typeface="Nunito Sans"/>
                <a:ea typeface="Nunito Sans"/>
                <a:cs typeface="Nunito Sans"/>
                <a:sym typeface="Nunito Sans"/>
              </a:rPr>
            </a:br>
            <a:r>
              <a:rPr lang="en" sz="2600" b="1" dirty="0">
                <a:solidFill>
                  <a:srgbClr val="434343"/>
                </a:solidFill>
                <a:latin typeface="Nunito Sans"/>
                <a:ea typeface="Nunito Sans"/>
                <a:cs typeface="Nunito Sans"/>
                <a:sym typeface="Nunito Sans"/>
              </a:rPr>
              <a:t>&amp; Business Models</a:t>
            </a:r>
            <a:r>
              <a:rPr lang="en" sz="3000" b="1" dirty="0">
                <a:solidFill>
                  <a:srgbClr val="434343"/>
                </a:solidFill>
                <a:latin typeface="Nunito Sans"/>
                <a:ea typeface="Nunito Sans"/>
                <a:cs typeface="Nunito Sans"/>
                <a:sym typeface="Nunito Sans"/>
              </a:rPr>
              <a:t/>
            </a:r>
            <a:br>
              <a:rPr lang="en" sz="3000" b="1" dirty="0">
                <a:solidFill>
                  <a:srgbClr val="434343"/>
                </a:solidFill>
                <a:latin typeface="Nunito Sans"/>
                <a:ea typeface="Nunito Sans"/>
                <a:cs typeface="Nunito Sans"/>
                <a:sym typeface="Nunito Sans"/>
              </a:rPr>
            </a:br>
            <a:r>
              <a:rPr lang="en" sz="3000" b="1" dirty="0">
                <a:solidFill>
                  <a:srgbClr val="434343"/>
                </a:solidFill>
                <a:latin typeface="Nunito Sans"/>
                <a:ea typeface="Nunito Sans"/>
                <a:cs typeface="Nunito Sans"/>
                <a:sym typeface="Nunito Sans"/>
              </a:rPr>
              <a:t>PROJECT</a:t>
            </a:r>
            <a:br>
              <a:rPr lang="en" sz="3000" b="1" dirty="0">
                <a:solidFill>
                  <a:srgbClr val="434343"/>
                </a:solidFill>
                <a:latin typeface="Nunito Sans"/>
                <a:ea typeface="Nunito Sans"/>
                <a:cs typeface="Nunito Sans"/>
                <a:sym typeface="Nunito Sans"/>
              </a:rPr>
            </a:br>
            <a:r>
              <a:rPr lang="en" sz="3000" b="1" dirty="0">
                <a:solidFill>
                  <a:srgbClr val="434343"/>
                </a:solidFill>
                <a:latin typeface="Nunito Sans"/>
                <a:ea typeface="Nunito Sans"/>
                <a:cs typeface="Nunito Sans"/>
                <a:sym typeface="Nunito Sans"/>
              </a:rPr>
              <a:t/>
            </a:r>
            <a:br>
              <a:rPr lang="en" sz="3000" b="1" dirty="0">
                <a:solidFill>
                  <a:srgbClr val="434343"/>
                </a:solidFill>
                <a:latin typeface="Nunito Sans"/>
                <a:ea typeface="Nunito Sans"/>
                <a:cs typeface="Nunito Sans"/>
                <a:sym typeface="Nunito Sans"/>
              </a:rPr>
            </a:br>
            <a:r>
              <a:rPr lang="en" sz="3000" b="1" dirty="0">
                <a:solidFill>
                  <a:srgbClr val="434343"/>
                </a:solidFill>
                <a:latin typeface="Nunito Sans"/>
                <a:ea typeface="Nunito Sans"/>
                <a:cs typeface="Nunito Sans"/>
                <a:sym typeface="Nunito Sans"/>
              </a:rPr>
              <a:t/>
            </a:r>
            <a:br>
              <a:rPr lang="en" sz="3000" b="1" dirty="0">
                <a:solidFill>
                  <a:srgbClr val="434343"/>
                </a:solidFill>
                <a:latin typeface="Nunito Sans"/>
                <a:ea typeface="Nunito Sans"/>
                <a:cs typeface="Nunito Sans"/>
                <a:sym typeface="Nunito Sans"/>
              </a:rPr>
            </a:br>
            <a:r>
              <a:rPr lang="en" sz="3000" b="1" dirty="0">
                <a:solidFill>
                  <a:srgbClr val="434343"/>
                </a:solidFill>
                <a:latin typeface="Nunito Sans"/>
                <a:ea typeface="Nunito Sans"/>
                <a:cs typeface="Nunito Sans"/>
                <a:sym typeface="Nunito Sans"/>
              </a:rPr>
              <a:t> </a:t>
            </a:r>
            <a:r>
              <a:rPr lang="en" sz="1200" b="1" dirty="0">
                <a:solidFill>
                  <a:srgbClr val="434343"/>
                </a:solidFill>
                <a:latin typeface="Nunito Sans"/>
                <a:ea typeface="Nunito Sans"/>
                <a:cs typeface="Nunito Sans"/>
                <a:sym typeface="Nunito Sans"/>
              </a:rPr>
              <a:t>GROUP 3</a:t>
            </a:r>
            <a:endParaRPr sz="3000" b="1" dirty="0">
              <a:solidFill>
                <a:srgbClr val="434343"/>
              </a:solidFill>
              <a:latin typeface="Nunito Sans"/>
              <a:ea typeface="Nunito Sans"/>
              <a:cs typeface="Nunito Sans"/>
              <a:sym typeface="Nuni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33EF2-4FBE-47C4-9610-835950EDB875}"/>
              </a:ext>
            </a:extLst>
          </p:cNvPr>
          <p:cNvSpPr>
            <a:spLocks noGrp="1"/>
          </p:cNvSpPr>
          <p:nvPr>
            <p:ph type="ctrTitle"/>
          </p:nvPr>
        </p:nvSpPr>
        <p:spPr>
          <a:xfrm>
            <a:off x="186055" y="130125"/>
            <a:ext cx="5778976" cy="946200"/>
          </a:xfrm>
        </p:spPr>
        <p:txBody>
          <a:bodyPr/>
          <a:lstStyle/>
          <a:p>
            <a:pPr algn="l"/>
            <a:r>
              <a:rPr lang="en-IN" sz="1600" dirty="0"/>
              <a:t>CLUSTER MAPPING </a:t>
            </a:r>
            <a:br>
              <a:rPr lang="en-IN" sz="1600" dirty="0"/>
            </a:br>
            <a:r>
              <a:rPr lang="en-IN" sz="1600" dirty="0"/>
              <a:t>TESTED CITY – RANCHI (TIER 3)</a:t>
            </a:r>
          </a:p>
        </p:txBody>
      </p:sp>
      <p:pic>
        <p:nvPicPr>
          <p:cNvPr id="3" name="image3.png">
            <a:extLst>
              <a:ext uri="{FF2B5EF4-FFF2-40B4-BE49-F238E27FC236}">
                <a16:creationId xmlns:a16="http://schemas.microsoft.com/office/drawing/2014/main" id="{FEC67E5C-243E-4580-B3A9-6E9DC9ED7D82}"/>
              </a:ext>
            </a:extLst>
          </p:cNvPr>
          <p:cNvPicPr/>
          <p:nvPr/>
        </p:nvPicPr>
        <p:blipFill>
          <a:blip r:embed="rId2"/>
          <a:srcRect/>
          <a:stretch>
            <a:fillRect/>
          </a:stretch>
        </p:blipFill>
        <p:spPr>
          <a:xfrm>
            <a:off x="186054" y="840913"/>
            <a:ext cx="7068861" cy="4110977"/>
          </a:xfrm>
          <a:prstGeom prst="rect">
            <a:avLst/>
          </a:prstGeom>
          <a:ln w="12700">
            <a:solidFill>
              <a:srgbClr val="000000"/>
            </a:solidFill>
            <a:prstDash val="solid"/>
          </a:ln>
        </p:spPr>
      </p:pic>
      <p:sp>
        <p:nvSpPr>
          <p:cNvPr id="35" name="Freeform: Shape 34">
            <a:extLst>
              <a:ext uri="{FF2B5EF4-FFF2-40B4-BE49-F238E27FC236}">
                <a16:creationId xmlns:a16="http://schemas.microsoft.com/office/drawing/2014/main" id="{B31F8E2E-AA6F-483F-9271-4CC05C0C6194}"/>
              </a:ext>
            </a:extLst>
          </p:cNvPr>
          <p:cNvSpPr/>
          <p:nvPr/>
        </p:nvSpPr>
        <p:spPr>
          <a:xfrm>
            <a:off x="7696201" y="840913"/>
            <a:ext cx="1030829" cy="1114146"/>
          </a:xfrm>
          <a:custGeom>
            <a:avLst/>
            <a:gdLst>
              <a:gd name="connsiteX0" fmla="*/ 362762 w 1133271"/>
              <a:gd name="connsiteY0" fmla="*/ 805056 h 1177215"/>
              <a:gd name="connsiteX1" fmla="*/ 350146 w 1133271"/>
              <a:gd name="connsiteY1" fmla="*/ 818244 h 1177215"/>
              <a:gd name="connsiteX2" fmla="*/ 350336 w 1133271"/>
              <a:gd name="connsiteY2" fmla="*/ 897512 h 1177215"/>
              <a:gd name="connsiteX3" fmla="*/ 350193 w 1133271"/>
              <a:gd name="connsiteY3" fmla="*/ 976828 h 1177215"/>
              <a:gd name="connsiteX4" fmla="*/ 362143 w 1133271"/>
              <a:gd name="connsiteY4" fmla="*/ 988826 h 1177215"/>
              <a:gd name="connsiteX5" fmla="*/ 522347 w 1133271"/>
              <a:gd name="connsiteY5" fmla="*/ 988826 h 1177215"/>
              <a:gd name="connsiteX6" fmla="*/ 534249 w 1133271"/>
              <a:gd name="connsiteY6" fmla="*/ 976590 h 1177215"/>
              <a:gd name="connsiteX7" fmla="*/ 534296 w 1133271"/>
              <a:gd name="connsiteY7" fmla="*/ 818054 h 1177215"/>
              <a:gd name="connsiteX8" fmla="*/ 521204 w 1133271"/>
              <a:gd name="connsiteY8" fmla="*/ 805056 h 1177215"/>
              <a:gd name="connsiteX9" fmla="*/ 362762 w 1133271"/>
              <a:gd name="connsiteY9" fmla="*/ 805056 h 1177215"/>
              <a:gd name="connsiteX10" fmla="*/ 610184 w 1133271"/>
              <a:gd name="connsiteY10" fmla="*/ 805009 h 1177215"/>
              <a:gd name="connsiteX11" fmla="*/ 598043 w 1133271"/>
              <a:gd name="connsiteY11" fmla="*/ 817244 h 1177215"/>
              <a:gd name="connsiteX12" fmla="*/ 597996 w 1133271"/>
              <a:gd name="connsiteY12" fmla="*/ 975686 h 1177215"/>
              <a:gd name="connsiteX13" fmla="*/ 611041 w 1133271"/>
              <a:gd name="connsiteY13" fmla="*/ 988778 h 1177215"/>
              <a:gd name="connsiteX14" fmla="*/ 690214 w 1133271"/>
              <a:gd name="connsiteY14" fmla="*/ 988588 h 1177215"/>
              <a:gd name="connsiteX15" fmla="*/ 769435 w 1133271"/>
              <a:gd name="connsiteY15" fmla="*/ 988826 h 1177215"/>
              <a:gd name="connsiteX16" fmla="*/ 782480 w 1133271"/>
              <a:gd name="connsiteY16" fmla="*/ 975734 h 1177215"/>
              <a:gd name="connsiteX17" fmla="*/ 782433 w 1133271"/>
              <a:gd name="connsiteY17" fmla="*/ 817292 h 1177215"/>
              <a:gd name="connsiteX18" fmla="*/ 770292 w 1133271"/>
              <a:gd name="connsiteY18" fmla="*/ 805009 h 1177215"/>
              <a:gd name="connsiteX19" fmla="*/ 610184 w 1133271"/>
              <a:gd name="connsiteY19" fmla="*/ 805009 h 1177215"/>
              <a:gd name="connsiteX20" fmla="*/ 363952 w 1133271"/>
              <a:gd name="connsiteY20" fmla="*/ 565443 h 1177215"/>
              <a:gd name="connsiteX21" fmla="*/ 350002 w 1133271"/>
              <a:gd name="connsiteY21" fmla="*/ 579201 h 1177215"/>
              <a:gd name="connsiteX22" fmla="*/ 350002 w 1133271"/>
              <a:gd name="connsiteY22" fmla="*/ 737690 h 1177215"/>
              <a:gd name="connsiteX23" fmla="*/ 364428 w 1133271"/>
              <a:gd name="connsiteY23" fmla="*/ 750926 h 1177215"/>
              <a:gd name="connsiteX24" fmla="*/ 441887 w 1133271"/>
              <a:gd name="connsiteY24" fmla="*/ 750735 h 1177215"/>
              <a:gd name="connsiteX25" fmla="*/ 519299 w 1133271"/>
              <a:gd name="connsiteY25" fmla="*/ 750973 h 1177215"/>
              <a:gd name="connsiteX26" fmla="*/ 534343 w 1133271"/>
              <a:gd name="connsiteY26" fmla="*/ 736357 h 1177215"/>
              <a:gd name="connsiteX27" fmla="*/ 534295 w 1133271"/>
              <a:gd name="connsiteY27" fmla="*/ 579630 h 1177215"/>
              <a:gd name="connsiteX28" fmla="*/ 520632 w 1133271"/>
              <a:gd name="connsiteY28" fmla="*/ 565443 h 1177215"/>
              <a:gd name="connsiteX29" fmla="*/ 363952 w 1133271"/>
              <a:gd name="connsiteY29" fmla="*/ 565443 h 1177215"/>
              <a:gd name="connsiteX30" fmla="*/ 611089 w 1133271"/>
              <a:gd name="connsiteY30" fmla="*/ 565442 h 1177215"/>
              <a:gd name="connsiteX31" fmla="*/ 597949 w 1133271"/>
              <a:gd name="connsiteY31" fmla="*/ 578534 h 1177215"/>
              <a:gd name="connsiteX32" fmla="*/ 597996 w 1133271"/>
              <a:gd name="connsiteY32" fmla="*/ 736928 h 1177215"/>
              <a:gd name="connsiteX33" fmla="*/ 611946 w 1133271"/>
              <a:gd name="connsiteY33" fmla="*/ 751020 h 1177215"/>
              <a:gd name="connsiteX34" fmla="*/ 768483 w 1133271"/>
              <a:gd name="connsiteY34" fmla="*/ 751020 h 1177215"/>
              <a:gd name="connsiteX35" fmla="*/ 782480 w 1133271"/>
              <a:gd name="connsiteY35" fmla="*/ 736975 h 1177215"/>
              <a:gd name="connsiteX36" fmla="*/ 782480 w 1133271"/>
              <a:gd name="connsiteY36" fmla="*/ 578582 h 1177215"/>
              <a:gd name="connsiteX37" fmla="*/ 769388 w 1133271"/>
              <a:gd name="connsiteY37" fmla="*/ 565442 h 1177215"/>
              <a:gd name="connsiteX38" fmla="*/ 691976 w 1133271"/>
              <a:gd name="connsiteY38" fmla="*/ 565633 h 1177215"/>
              <a:gd name="connsiteX39" fmla="*/ 611089 w 1133271"/>
              <a:gd name="connsiteY39" fmla="*/ 565442 h 1177215"/>
              <a:gd name="connsiteX40" fmla="*/ 565080 w 1133271"/>
              <a:gd name="connsiteY40" fmla="*/ 203570 h 1177215"/>
              <a:gd name="connsiteX41" fmla="*/ 582380 w 1133271"/>
              <a:gd name="connsiteY41" fmla="*/ 208378 h 1177215"/>
              <a:gd name="connsiteX42" fmla="*/ 852084 w 1133271"/>
              <a:gd name="connsiteY42" fmla="*/ 360726 h 1177215"/>
              <a:gd name="connsiteX43" fmla="*/ 977723 w 1133271"/>
              <a:gd name="connsiteY43" fmla="*/ 431711 h 1177215"/>
              <a:gd name="connsiteX44" fmla="*/ 1002718 w 1133271"/>
              <a:gd name="connsiteY44" fmla="*/ 451802 h 1177215"/>
              <a:gd name="connsiteX45" fmla="*/ 1003050 w 1133271"/>
              <a:gd name="connsiteY45" fmla="*/ 1154553 h 1177215"/>
              <a:gd name="connsiteX46" fmla="*/ 981150 w 1133271"/>
              <a:gd name="connsiteY46" fmla="*/ 1177215 h 1177215"/>
              <a:gd name="connsiteX47" fmla="*/ 148475 w 1133271"/>
              <a:gd name="connsiteY47" fmla="*/ 1177072 h 1177215"/>
              <a:gd name="connsiteX48" fmla="*/ 127289 w 1133271"/>
              <a:gd name="connsiteY48" fmla="*/ 1155744 h 1177215"/>
              <a:gd name="connsiteX49" fmla="*/ 127670 w 1133271"/>
              <a:gd name="connsiteY49" fmla="*/ 475892 h 1177215"/>
              <a:gd name="connsiteX50" fmla="*/ 125670 w 1133271"/>
              <a:gd name="connsiteY50" fmla="*/ 453373 h 1177215"/>
              <a:gd name="connsiteX51" fmla="*/ 137954 w 1133271"/>
              <a:gd name="connsiteY51" fmla="*/ 441899 h 1177215"/>
              <a:gd name="connsiteX52" fmla="*/ 430413 w 1133271"/>
              <a:gd name="connsiteY52" fmla="*/ 276269 h 1177215"/>
              <a:gd name="connsiteX53" fmla="*/ 548245 w 1133271"/>
              <a:gd name="connsiteY53" fmla="*/ 209331 h 1177215"/>
              <a:gd name="connsiteX54" fmla="*/ 565080 w 1133271"/>
              <a:gd name="connsiteY54" fmla="*/ 203570 h 1177215"/>
              <a:gd name="connsiteX55" fmla="*/ 572572 w 1133271"/>
              <a:gd name="connsiteY55" fmla="*/ 1739 h 1177215"/>
              <a:gd name="connsiteX56" fmla="*/ 885837 w 1133271"/>
              <a:gd name="connsiteY56" fmla="*/ 179938 h 1177215"/>
              <a:gd name="connsiteX57" fmla="*/ 1124833 w 1133271"/>
              <a:gd name="connsiteY57" fmla="*/ 314718 h 1177215"/>
              <a:gd name="connsiteX58" fmla="*/ 1130356 w 1133271"/>
              <a:gd name="connsiteY58" fmla="*/ 333333 h 1177215"/>
              <a:gd name="connsiteX59" fmla="*/ 1093982 w 1133271"/>
              <a:gd name="connsiteY59" fmla="*/ 407507 h 1177215"/>
              <a:gd name="connsiteX60" fmla="*/ 1078319 w 1133271"/>
              <a:gd name="connsiteY60" fmla="*/ 412411 h 1177215"/>
              <a:gd name="connsiteX61" fmla="*/ 1004669 w 1133271"/>
              <a:gd name="connsiteY61" fmla="*/ 371230 h 1177215"/>
              <a:gd name="connsiteX62" fmla="*/ 579619 w 1133271"/>
              <a:gd name="connsiteY62" fmla="*/ 130997 h 1177215"/>
              <a:gd name="connsiteX63" fmla="*/ 554243 w 1133271"/>
              <a:gd name="connsiteY63" fmla="*/ 130568 h 1177215"/>
              <a:gd name="connsiteX64" fmla="*/ 127955 w 1133271"/>
              <a:gd name="connsiteY64" fmla="*/ 371944 h 1177215"/>
              <a:gd name="connsiteX65" fmla="*/ 55733 w 1133271"/>
              <a:gd name="connsiteY65" fmla="*/ 412125 h 1177215"/>
              <a:gd name="connsiteX66" fmla="*/ 38832 w 1133271"/>
              <a:gd name="connsiteY66" fmla="*/ 406651 h 1177215"/>
              <a:gd name="connsiteX67" fmla="*/ 2983 w 1133271"/>
              <a:gd name="connsiteY67" fmla="*/ 334143 h 1177215"/>
              <a:gd name="connsiteX68" fmla="*/ 9315 w 1133271"/>
              <a:gd name="connsiteY68" fmla="*/ 314194 h 1177215"/>
              <a:gd name="connsiteX69" fmla="*/ 357096 w 1133271"/>
              <a:gd name="connsiteY69" fmla="*/ 118142 h 1177215"/>
              <a:gd name="connsiteX70" fmla="*/ 560385 w 1133271"/>
              <a:gd name="connsiteY70" fmla="*/ 2501 h 1177215"/>
              <a:gd name="connsiteX71" fmla="*/ 572572 w 1133271"/>
              <a:gd name="connsiteY71" fmla="*/ 1739 h 117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33271" h="1177215">
                <a:moveTo>
                  <a:pt x="362762" y="805056"/>
                </a:moveTo>
                <a:cubicBezTo>
                  <a:pt x="352479" y="804961"/>
                  <a:pt x="349908" y="808532"/>
                  <a:pt x="350146" y="818244"/>
                </a:cubicBezTo>
                <a:cubicBezTo>
                  <a:pt x="350717" y="844667"/>
                  <a:pt x="350336" y="871089"/>
                  <a:pt x="350336" y="897512"/>
                </a:cubicBezTo>
                <a:cubicBezTo>
                  <a:pt x="350336" y="923935"/>
                  <a:pt x="350717" y="950358"/>
                  <a:pt x="350193" y="976828"/>
                </a:cubicBezTo>
                <a:cubicBezTo>
                  <a:pt x="350003" y="986065"/>
                  <a:pt x="352955" y="988874"/>
                  <a:pt x="362143" y="988826"/>
                </a:cubicBezTo>
                <a:cubicBezTo>
                  <a:pt x="415513" y="988445"/>
                  <a:pt x="468929" y="988445"/>
                  <a:pt x="522347" y="988826"/>
                </a:cubicBezTo>
                <a:cubicBezTo>
                  <a:pt x="531725" y="988874"/>
                  <a:pt x="534296" y="985636"/>
                  <a:pt x="534249" y="976590"/>
                </a:cubicBezTo>
                <a:cubicBezTo>
                  <a:pt x="533916" y="923745"/>
                  <a:pt x="533868" y="870899"/>
                  <a:pt x="534296" y="818054"/>
                </a:cubicBezTo>
                <a:cubicBezTo>
                  <a:pt x="534391" y="807913"/>
                  <a:pt x="531154" y="804961"/>
                  <a:pt x="521204" y="805056"/>
                </a:cubicBezTo>
                <a:cubicBezTo>
                  <a:pt x="468406" y="805485"/>
                  <a:pt x="415560" y="805485"/>
                  <a:pt x="362762" y="805056"/>
                </a:cubicBezTo>
                <a:close/>
                <a:moveTo>
                  <a:pt x="610184" y="805009"/>
                </a:moveTo>
                <a:cubicBezTo>
                  <a:pt x="600948" y="804914"/>
                  <a:pt x="597996" y="808151"/>
                  <a:pt x="598043" y="817244"/>
                </a:cubicBezTo>
                <a:cubicBezTo>
                  <a:pt x="598329" y="870090"/>
                  <a:pt x="598377" y="922888"/>
                  <a:pt x="597996" y="975686"/>
                </a:cubicBezTo>
                <a:cubicBezTo>
                  <a:pt x="597901" y="985684"/>
                  <a:pt x="601043" y="989016"/>
                  <a:pt x="611041" y="988778"/>
                </a:cubicBezTo>
                <a:cubicBezTo>
                  <a:pt x="637416" y="988207"/>
                  <a:pt x="663839" y="988588"/>
                  <a:pt x="690214" y="988588"/>
                </a:cubicBezTo>
                <a:cubicBezTo>
                  <a:pt x="716637" y="988635"/>
                  <a:pt x="743012" y="988254"/>
                  <a:pt x="769435" y="988826"/>
                </a:cubicBezTo>
                <a:cubicBezTo>
                  <a:pt x="779433" y="989064"/>
                  <a:pt x="782575" y="985684"/>
                  <a:pt x="782480" y="975734"/>
                </a:cubicBezTo>
                <a:cubicBezTo>
                  <a:pt x="782052" y="922888"/>
                  <a:pt x="782147" y="870090"/>
                  <a:pt x="782433" y="817292"/>
                </a:cubicBezTo>
                <a:cubicBezTo>
                  <a:pt x="782480" y="808199"/>
                  <a:pt x="779576" y="804962"/>
                  <a:pt x="770292" y="805009"/>
                </a:cubicBezTo>
                <a:cubicBezTo>
                  <a:pt x="716923" y="805343"/>
                  <a:pt x="663553" y="805343"/>
                  <a:pt x="610184" y="805009"/>
                </a:cubicBezTo>
                <a:close/>
                <a:moveTo>
                  <a:pt x="363952" y="565443"/>
                </a:moveTo>
                <a:cubicBezTo>
                  <a:pt x="353287" y="565347"/>
                  <a:pt x="349860" y="568156"/>
                  <a:pt x="350002" y="579201"/>
                </a:cubicBezTo>
                <a:cubicBezTo>
                  <a:pt x="350574" y="632047"/>
                  <a:pt x="350621" y="684845"/>
                  <a:pt x="350002" y="737690"/>
                </a:cubicBezTo>
                <a:cubicBezTo>
                  <a:pt x="349860" y="749402"/>
                  <a:pt x="354382" y="751164"/>
                  <a:pt x="364428" y="750926"/>
                </a:cubicBezTo>
                <a:cubicBezTo>
                  <a:pt x="390232" y="750354"/>
                  <a:pt x="416083" y="750735"/>
                  <a:pt x="441887" y="750735"/>
                </a:cubicBezTo>
                <a:cubicBezTo>
                  <a:pt x="467691" y="750735"/>
                  <a:pt x="493542" y="750259"/>
                  <a:pt x="519299" y="750973"/>
                </a:cubicBezTo>
                <a:cubicBezTo>
                  <a:pt x="530534" y="751307"/>
                  <a:pt x="534485" y="748307"/>
                  <a:pt x="534343" y="736357"/>
                </a:cubicBezTo>
                <a:cubicBezTo>
                  <a:pt x="533724" y="684131"/>
                  <a:pt x="533819" y="631856"/>
                  <a:pt x="534295" y="579630"/>
                </a:cubicBezTo>
                <a:cubicBezTo>
                  <a:pt x="534390" y="569156"/>
                  <a:pt x="531724" y="565347"/>
                  <a:pt x="520632" y="565443"/>
                </a:cubicBezTo>
                <a:cubicBezTo>
                  <a:pt x="468405" y="565966"/>
                  <a:pt x="416178" y="565918"/>
                  <a:pt x="363952" y="565443"/>
                </a:cubicBezTo>
                <a:close/>
                <a:moveTo>
                  <a:pt x="611089" y="565442"/>
                </a:moveTo>
                <a:cubicBezTo>
                  <a:pt x="601234" y="565251"/>
                  <a:pt x="597854" y="568489"/>
                  <a:pt x="597949" y="578534"/>
                </a:cubicBezTo>
                <a:cubicBezTo>
                  <a:pt x="598377" y="631332"/>
                  <a:pt x="598377" y="684130"/>
                  <a:pt x="597996" y="736928"/>
                </a:cubicBezTo>
                <a:cubicBezTo>
                  <a:pt x="597902" y="747545"/>
                  <a:pt x="600996" y="751116"/>
                  <a:pt x="611946" y="751020"/>
                </a:cubicBezTo>
                <a:cubicBezTo>
                  <a:pt x="664125" y="750496"/>
                  <a:pt x="716304" y="750496"/>
                  <a:pt x="768483" y="751020"/>
                </a:cubicBezTo>
                <a:cubicBezTo>
                  <a:pt x="779386" y="751163"/>
                  <a:pt x="782575" y="747592"/>
                  <a:pt x="782480" y="736975"/>
                </a:cubicBezTo>
                <a:cubicBezTo>
                  <a:pt x="782052" y="684178"/>
                  <a:pt x="782099" y="631380"/>
                  <a:pt x="782480" y="578582"/>
                </a:cubicBezTo>
                <a:cubicBezTo>
                  <a:pt x="782575" y="568584"/>
                  <a:pt x="779290" y="565251"/>
                  <a:pt x="769388" y="565442"/>
                </a:cubicBezTo>
                <a:cubicBezTo>
                  <a:pt x="743584" y="565965"/>
                  <a:pt x="717780" y="565633"/>
                  <a:pt x="691976" y="565633"/>
                </a:cubicBezTo>
                <a:cubicBezTo>
                  <a:pt x="665029" y="565633"/>
                  <a:pt x="638035" y="565965"/>
                  <a:pt x="611089" y="565442"/>
                </a:cubicBezTo>
                <a:close/>
                <a:moveTo>
                  <a:pt x="565080" y="203570"/>
                </a:moveTo>
                <a:cubicBezTo>
                  <a:pt x="570561" y="203332"/>
                  <a:pt x="576119" y="204855"/>
                  <a:pt x="582380" y="208378"/>
                </a:cubicBezTo>
                <a:cubicBezTo>
                  <a:pt x="672408" y="258939"/>
                  <a:pt x="761913" y="310356"/>
                  <a:pt x="852084" y="360726"/>
                </a:cubicBezTo>
                <a:cubicBezTo>
                  <a:pt x="894074" y="384198"/>
                  <a:pt x="935827" y="408097"/>
                  <a:pt x="977723" y="431711"/>
                </a:cubicBezTo>
                <a:cubicBezTo>
                  <a:pt x="986912" y="436900"/>
                  <a:pt x="998766" y="439662"/>
                  <a:pt x="1002718" y="451802"/>
                </a:cubicBezTo>
                <a:cubicBezTo>
                  <a:pt x="1002718" y="686037"/>
                  <a:pt x="1002479" y="920271"/>
                  <a:pt x="1003050" y="1154553"/>
                </a:cubicBezTo>
                <a:cubicBezTo>
                  <a:pt x="1003098" y="1171836"/>
                  <a:pt x="999671" y="1177263"/>
                  <a:pt x="981150" y="1177215"/>
                </a:cubicBezTo>
                <a:cubicBezTo>
                  <a:pt x="703592" y="1176501"/>
                  <a:pt x="426033" y="1176548"/>
                  <a:pt x="148475" y="1177072"/>
                </a:cubicBezTo>
                <a:cubicBezTo>
                  <a:pt x="131383" y="1177120"/>
                  <a:pt x="127241" y="1172645"/>
                  <a:pt x="127289" y="1155744"/>
                </a:cubicBezTo>
                <a:cubicBezTo>
                  <a:pt x="127908" y="929126"/>
                  <a:pt x="127765" y="702509"/>
                  <a:pt x="127670" y="475892"/>
                </a:cubicBezTo>
                <a:cubicBezTo>
                  <a:pt x="127670" y="468370"/>
                  <a:pt x="129431" y="460609"/>
                  <a:pt x="125670" y="453373"/>
                </a:cubicBezTo>
                <a:cubicBezTo>
                  <a:pt x="126813" y="446422"/>
                  <a:pt x="133050" y="444708"/>
                  <a:pt x="137954" y="441899"/>
                </a:cubicBezTo>
                <a:cubicBezTo>
                  <a:pt x="235075" y="386054"/>
                  <a:pt x="332958" y="331447"/>
                  <a:pt x="430413" y="276269"/>
                </a:cubicBezTo>
                <a:cubicBezTo>
                  <a:pt x="469738" y="253988"/>
                  <a:pt x="509396" y="232373"/>
                  <a:pt x="548245" y="209331"/>
                </a:cubicBezTo>
                <a:cubicBezTo>
                  <a:pt x="554196" y="205808"/>
                  <a:pt x="559600" y="203808"/>
                  <a:pt x="565080" y="203570"/>
                </a:cubicBezTo>
                <a:close/>
                <a:moveTo>
                  <a:pt x="572572" y="1739"/>
                </a:moveTo>
                <a:cubicBezTo>
                  <a:pt x="676931" y="61298"/>
                  <a:pt x="781336" y="120666"/>
                  <a:pt x="885837" y="179938"/>
                </a:cubicBezTo>
                <a:cubicBezTo>
                  <a:pt x="965392" y="225071"/>
                  <a:pt x="1044993" y="270157"/>
                  <a:pt x="1124833" y="314718"/>
                </a:cubicBezTo>
                <a:cubicBezTo>
                  <a:pt x="1134260" y="319955"/>
                  <a:pt x="1135307" y="323907"/>
                  <a:pt x="1130356" y="333333"/>
                </a:cubicBezTo>
                <a:cubicBezTo>
                  <a:pt x="1117501" y="357661"/>
                  <a:pt x="1105647" y="382560"/>
                  <a:pt x="1093982" y="407507"/>
                </a:cubicBezTo>
                <a:cubicBezTo>
                  <a:pt x="1090126" y="415791"/>
                  <a:pt x="1086698" y="417362"/>
                  <a:pt x="1078319" y="412411"/>
                </a:cubicBezTo>
                <a:cubicBezTo>
                  <a:pt x="1054087" y="398176"/>
                  <a:pt x="1029283" y="384893"/>
                  <a:pt x="1004669" y="371230"/>
                </a:cubicBezTo>
                <a:cubicBezTo>
                  <a:pt x="862938" y="291247"/>
                  <a:pt x="721159" y="211312"/>
                  <a:pt x="579619" y="130997"/>
                </a:cubicBezTo>
                <a:cubicBezTo>
                  <a:pt x="570335" y="125760"/>
                  <a:pt x="563575" y="125283"/>
                  <a:pt x="554243" y="130568"/>
                </a:cubicBezTo>
                <a:cubicBezTo>
                  <a:pt x="412274" y="211217"/>
                  <a:pt x="270115" y="291533"/>
                  <a:pt x="127955" y="371944"/>
                </a:cubicBezTo>
                <a:cubicBezTo>
                  <a:pt x="103818" y="385274"/>
                  <a:pt x="79442" y="398129"/>
                  <a:pt x="55733" y="412125"/>
                </a:cubicBezTo>
                <a:cubicBezTo>
                  <a:pt x="46688" y="417457"/>
                  <a:pt x="43069" y="415648"/>
                  <a:pt x="38832" y="406651"/>
                </a:cubicBezTo>
                <a:cubicBezTo>
                  <a:pt x="27454" y="382227"/>
                  <a:pt x="15694" y="357947"/>
                  <a:pt x="2983" y="334143"/>
                </a:cubicBezTo>
                <a:cubicBezTo>
                  <a:pt x="-2445" y="323954"/>
                  <a:pt x="-541" y="319670"/>
                  <a:pt x="9315" y="314194"/>
                </a:cubicBezTo>
                <a:cubicBezTo>
                  <a:pt x="125385" y="249113"/>
                  <a:pt x="241264" y="183652"/>
                  <a:pt x="357096" y="118142"/>
                </a:cubicBezTo>
                <a:cubicBezTo>
                  <a:pt x="424938" y="79770"/>
                  <a:pt x="492780" y="41302"/>
                  <a:pt x="560385" y="2501"/>
                </a:cubicBezTo>
                <a:cubicBezTo>
                  <a:pt x="565051" y="-166"/>
                  <a:pt x="567574" y="-1118"/>
                  <a:pt x="572572" y="1739"/>
                </a:cubicBezTo>
                <a:close/>
              </a:path>
            </a:pathLst>
          </a:custGeom>
          <a:solidFill>
            <a:schemeClr val="tx1"/>
          </a:solidFill>
          <a:ln w="9525" cap="flat">
            <a:noFill/>
            <a:prstDash val="solid"/>
            <a:miter/>
          </a:ln>
        </p:spPr>
        <p:txBody>
          <a:bodyPr wrap="square" rtlCol="0" anchor="ctr">
            <a:noAutofit/>
          </a:bodyPr>
          <a:lstStyle/>
          <a:p>
            <a:endParaRPr lang="en-US"/>
          </a:p>
        </p:txBody>
      </p:sp>
      <p:pic>
        <p:nvPicPr>
          <p:cNvPr id="48" name="Picture 47">
            <a:extLst>
              <a:ext uri="{FF2B5EF4-FFF2-40B4-BE49-F238E27FC236}">
                <a16:creationId xmlns:a16="http://schemas.microsoft.com/office/drawing/2014/main" id="{396684F0-34EF-4049-93C2-F8554F6B5BB5}"/>
              </a:ext>
            </a:extLst>
          </p:cNvPr>
          <p:cNvPicPr>
            <a:picLocks noChangeAspect="1"/>
          </p:cNvPicPr>
          <p:nvPr/>
        </p:nvPicPr>
        <p:blipFill>
          <a:blip r:embed="rId3"/>
          <a:stretch>
            <a:fillRect/>
          </a:stretch>
        </p:blipFill>
        <p:spPr>
          <a:xfrm>
            <a:off x="7769459" y="2447090"/>
            <a:ext cx="957571" cy="870043"/>
          </a:xfrm>
          <a:prstGeom prst="rect">
            <a:avLst/>
          </a:prstGeom>
        </p:spPr>
      </p:pic>
      <p:pic>
        <p:nvPicPr>
          <p:cNvPr id="54" name="Picture 53">
            <a:extLst>
              <a:ext uri="{FF2B5EF4-FFF2-40B4-BE49-F238E27FC236}">
                <a16:creationId xmlns:a16="http://schemas.microsoft.com/office/drawing/2014/main" id="{DED5C762-9A80-48AA-A903-417BBB35A30B}"/>
              </a:ext>
            </a:extLst>
          </p:cNvPr>
          <p:cNvPicPr>
            <a:picLocks noChangeAspect="1"/>
          </p:cNvPicPr>
          <p:nvPr/>
        </p:nvPicPr>
        <p:blipFill>
          <a:blip r:embed="rId4"/>
          <a:stretch>
            <a:fillRect/>
          </a:stretch>
        </p:blipFill>
        <p:spPr>
          <a:xfrm>
            <a:off x="7552073" y="3546017"/>
            <a:ext cx="1405873" cy="1405873"/>
          </a:xfrm>
          <a:prstGeom prst="rect">
            <a:avLst/>
          </a:prstGeom>
        </p:spPr>
      </p:pic>
    </p:spTree>
    <p:extLst>
      <p:ext uri="{BB962C8B-B14F-4D97-AF65-F5344CB8AC3E}">
        <p14:creationId xmlns:p14="http://schemas.microsoft.com/office/powerpoint/2010/main" val="226591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4"/>
          <p:cNvPicPr preferRelativeResize="0"/>
          <p:nvPr/>
        </p:nvPicPr>
        <p:blipFill>
          <a:blip r:embed="rId3">
            <a:alphaModFix/>
          </a:blip>
          <a:stretch>
            <a:fillRect/>
          </a:stretch>
        </p:blipFill>
        <p:spPr>
          <a:xfrm>
            <a:off x="-127000" y="620949"/>
            <a:ext cx="9398000" cy="4288051"/>
          </a:xfrm>
          <a:prstGeom prst="rect">
            <a:avLst/>
          </a:prstGeom>
          <a:noFill/>
          <a:ln>
            <a:noFill/>
          </a:ln>
        </p:spPr>
      </p:pic>
      <p:sp>
        <p:nvSpPr>
          <p:cNvPr id="211" name="Google Shape;211;p24"/>
          <p:cNvSpPr txBox="1"/>
          <p:nvPr/>
        </p:nvSpPr>
        <p:spPr>
          <a:xfrm>
            <a:off x="3597188" y="124749"/>
            <a:ext cx="3321900" cy="4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Montserrat"/>
                <a:ea typeface="Montserrat"/>
                <a:cs typeface="Montserrat"/>
                <a:sym typeface="Montserrat"/>
              </a:rPr>
              <a:t>MEAL PLANS OFFERING</a:t>
            </a:r>
            <a:endParaRPr b="1" dirty="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B45690-AA26-446C-BFE3-1546A9DD0648}"/>
              </a:ext>
            </a:extLst>
          </p:cNvPr>
          <p:cNvSpPr>
            <a:spLocks noGrp="1"/>
          </p:cNvSpPr>
          <p:nvPr>
            <p:ph type="ctrTitle"/>
          </p:nvPr>
        </p:nvSpPr>
        <p:spPr>
          <a:xfrm>
            <a:off x="333780" y="633936"/>
            <a:ext cx="1737300" cy="946200"/>
          </a:xfrm>
        </p:spPr>
        <p:txBody>
          <a:bodyPr/>
          <a:lstStyle/>
          <a:p>
            <a:r>
              <a:rPr lang="en-US" sz="2000" dirty="0"/>
              <a:t>Market Positioning</a:t>
            </a:r>
            <a:endParaRPr lang="en-IN" sz="2000" dirty="0"/>
          </a:p>
        </p:txBody>
      </p:sp>
      <p:sp>
        <p:nvSpPr>
          <p:cNvPr id="6" name="Google Shape;198;p32">
            <a:extLst>
              <a:ext uri="{FF2B5EF4-FFF2-40B4-BE49-F238E27FC236}">
                <a16:creationId xmlns:a16="http://schemas.microsoft.com/office/drawing/2014/main" id="{0F28C10D-BDB1-4DE3-A7B6-637769AEEA80}"/>
              </a:ext>
            </a:extLst>
          </p:cNvPr>
          <p:cNvSpPr txBox="1">
            <a:spLocks noGrp="1"/>
          </p:cNvSpPr>
          <p:nvPr>
            <p:ph type="subTitle" idx="1"/>
          </p:nvPr>
        </p:nvSpPr>
        <p:spPr>
          <a:xfrm>
            <a:off x="3534588" y="146452"/>
            <a:ext cx="4895900" cy="1038373"/>
          </a:xfrm>
          <a:prstGeom prst="rect">
            <a:avLst/>
          </a:prstGeom>
        </p:spPr>
        <p:txBody>
          <a:bodyPr spcFirstLastPara="1" wrap="square" lIns="91425" tIns="91425" rIns="91425" bIns="91425" anchor="t" anchorCtr="0">
            <a:noAutofit/>
          </a:bodyPr>
          <a:lstStyle/>
          <a:p>
            <a:pPr marL="0" lvl="0" indent="0" algn="l" rtl="0">
              <a:spcBef>
                <a:spcPts val="1000"/>
              </a:spcBef>
              <a:spcAft>
                <a:spcPts val="1000"/>
              </a:spcAft>
              <a:buNone/>
            </a:pPr>
            <a:r>
              <a:rPr lang="en-US" sz="1200" b="1" dirty="0">
                <a:latin typeface="Assistant" panose="020B0604020202020204" charset="0"/>
                <a:cs typeface="Assistant" panose="020B0604020202020204" charset="0"/>
              </a:rPr>
              <a:t>Early Adopter -  </a:t>
            </a:r>
            <a:r>
              <a:rPr lang="en-US" sz="1200" dirty="0">
                <a:latin typeface="Assistant" panose="020B0604020202020204" charset="0"/>
                <a:cs typeface="Assistant" panose="020B0604020202020204" charset="0"/>
              </a:rPr>
              <a:t>Students going out from hometown for further studies looking for good stay and hygienic food. Who want to find a stay without much of hustle.</a:t>
            </a:r>
          </a:p>
          <a:p>
            <a:pPr marL="0" lvl="0" indent="0" algn="l" rtl="0">
              <a:spcBef>
                <a:spcPts val="1000"/>
              </a:spcBef>
              <a:spcAft>
                <a:spcPts val="1000"/>
              </a:spcAft>
              <a:buNone/>
            </a:pPr>
            <a:endParaRPr sz="1200" dirty="0"/>
          </a:p>
        </p:txBody>
      </p:sp>
      <p:sp>
        <p:nvSpPr>
          <p:cNvPr id="8" name="TextBox 7">
            <a:extLst>
              <a:ext uri="{FF2B5EF4-FFF2-40B4-BE49-F238E27FC236}">
                <a16:creationId xmlns:a16="http://schemas.microsoft.com/office/drawing/2014/main" id="{6A12E1C3-8D1E-4563-A442-43FD0D7B782C}"/>
              </a:ext>
            </a:extLst>
          </p:cNvPr>
          <p:cNvSpPr txBox="1"/>
          <p:nvPr/>
        </p:nvSpPr>
        <p:spPr>
          <a:xfrm>
            <a:off x="3534588" y="1085848"/>
            <a:ext cx="7141877" cy="2509598"/>
          </a:xfrm>
          <a:prstGeom prst="rect">
            <a:avLst/>
          </a:prstGeom>
          <a:noFill/>
        </p:spPr>
        <p:txBody>
          <a:bodyPr wrap="square">
            <a:spAutoFit/>
          </a:bodyPr>
          <a:lstStyle/>
          <a:p>
            <a:pPr>
              <a:lnSpc>
                <a:spcPct val="120000"/>
              </a:lnSpc>
              <a:spcBef>
                <a:spcPts val="2400"/>
              </a:spcBef>
            </a:pPr>
            <a:r>
              <a:rPr lang="en-IN" sz="1200" b="1" dirty="0">
                <a:solidFill>
                  <a:srgbClr val="434343"/>
                </a:solidFill>
                <a:effectLst/>
                <a:latin typeface="Assistant" panose="020B0604020202020204" charset="0"/>
                <a:ea typeface="Arial Unicode MS"/>
                <a:cs typeface="Assistant" panose="020B0604020202020204" charset="0"/>
              </a:rPr>
              <a:t>Next Home for Student →</a:t>
            </a:r>
            <a:endParaRPr lang="en-IN" sz="1200" b="1" dirty="0">
              <a:solidFill>
                <a:srgbClr val="434343"/>
              </a:solidFill>
              <a:effectLst/>
              <a:latin typeface="Assistant" panose="020B060402020202020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No more terrible Hostel Experience [ No Ragging, Bad Food, Bad Hygiene ]</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effectLst/>
                <a:latin typeface="Assistant" panose="020B0604020202020204" charset="0"/>
                <a:ea typeface="Source Sans Pro" panose="020B0503030403020204" pitchFamily="34" charset="0"/>
                <a:cs typeface="Assistant" panose="020B0604020202020204" charset="0"/>
              </a:rPr>
              <a:t>No more issues with apartment owners</a:t>
            </a: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Customized Peer Group</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Most comfortable &amp; Homelike Experience</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Customized Messing based on consens</a:t>
            </a:r>
            <a:r>
              <a:rPr lang="en-IN" sz="1200" u="none" strike="noStrike" dirty="0">
                <a:effectLst/>
                <a:latin typeface="Assistant" panose="020B0604020202020204" charset="0"/>
                <a:ea typeface="Source Sans Pro" panose="020B0503030403020204" pitchFamily="34" charset="0"/>
                <a:cs typeface="Assistant" panose="020B0604020202020204" charset="0"/>
              </a:rPr>
              <a:t>us </a:t>
            </a: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2 Level Security - Guard &amp; Personal Attendant</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Student Monthly report on health and </a:t>
            </a:r>
            <a:r>
              <a:rPr lang="en-IN" sz="1200" u="none" strike="noStrike" dirty="0">
                <a:effectLst/>
                <a:latin typeface="Assistant" panose="020B0604020202020204" charset="0"/>
                <a:ea typeface="Source Sans Pro" panose="020B0503030403020204" pitchFamily="34" charset="0"/>
                <a:cs typeface="Assistant" panose="020B0604020202020204" charset="0"/>
              </a:rPr>
              <a:t>attendance</a:t>
            </a: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 for Parent Satisfaction</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Next to your Educational Hub</a:t>
            </a:r>
            <a:r>
              <a:rPr lang="en-IN" sz="1200" u="none" strike="noStrike" dirty="0">
                <a:effectLst/>
                <a:latin typeface="Assistant" panose="020B0604020202020204" charset="0"/>
                <a:ea typeface="Source Sans Pro" panose="020B0503030403020204" pitchFamily="34" charset="0"/>
                <a:cs typeface="Assistant" panose="020B0604020202020204" charset="0"/>
              </a:rPr>
              <a:t> -</a:t>
            </a: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 </a:t>
            </a:r>
            <a:r>
              <a:rPr lang="en-IN" sz="1200" u="none" strike="noStrike" dirty="0">
                <a:effectLst/>
                <a:latin typeface="Assistant" panose="020B0604020202020204" charset="0"/>
                <a:ea typeface="Source Sans Pro" panose="020B0503030403020204" pitchFamily="34" charset="0"/>
                <a:cs typeface="Assistant" panose="020B0604020202020204" charset="0"/>
              </a:rPr>
              <a:t>1 km</a:t>
            </a: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 Policy</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24 X 7 Help Desk with Quick Response Team</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2 Days Parents</a:t>
            </a:r>
            <a:r>
              <a:rPr lang="en-IN" sz="1200" u="none" strike="noStrike" dirty="0">
                <a:effectLst/>
                <a:latin typeface="Assistant" panose="020B0604020202020204" charset="0"/>
                <a:ea typeface="Source Sans Pro" panose="020B0503030403020204" pitchFamily="34" charset="0"/>
                <a:cs typeface="Assistant" panose="020B0604020202020204" charset="0"/>
              </a:rPr>
              <a:t>’</a:t>
            </a: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 Stay on Booking Basis</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p:txBody>
      </p:sp>
      <p:sp>
        <p:nvSpPr>
          <p:cNvPr id="10" name="TextBox 9">
            <a:extLst>
              <a:ext uri="{FF2B5EF4-FFF2-40B4-BE49-F238E27FC236}">
                <a16:creationId xmlns:a16="http://schemas.microsoft.com/office/drawing/2014/main" id="{6E28CD08-2DA0-4035-94D6-F2528EF3204D}"/>
              </a:ext>
            </a:extLst>
          </p:cNvPr>
          <p:cNvSpPr txBox="1"/>
          <p:nvPr/>
        </p:nvSpPr>
        <p:spPr>
          <a:xfrm>
            <a:off x="3534588" y="3595446"/>
            <a:ext cx="4576477" cy="1401602"/>
          </a:xfrm>
          <a:prstGeom prst="rect">
            <a:avLst/>
          </a:prstGeom>
          <a:noFill/>
        </p:spPr>
        <p:txBody>
          <a:bodyPr wrap="square">
            <a:spAutoFit/>
          </a:bodyPr>
          <a:lstStyle/>
          <a:p>
            <a:pPr>
              <a:lnSpc>
                <a:spcPct val="120000"/>
              </a:lnSpc>
              <a:spcBef>
                <a:spcPts val="2400"/>
              </a:spcBef>
            </a:pPr>
            <a:r>
              <a:rPr lang="en-IN" sz="1200" b="1" dirty="0">
                <a:solidFill>
                  <a:srgbClr val="434343"/>
                </a:solidFill>
                <a:effectLst/>
                <a:latin typeface="Assistant" panose="020B0604020202020204" charset="0"/>
                <a:ea typeface="Arial Unicode MS"/>
                <a:cs typeface="Assistant" panose="020B0604020202020204" charset="0"/>
              </a:rPr>
              <a:t>Next Home for Professional →</a:t>
            </a:r>
            <a:endParaRPr lang="en-IN" sz="1200" b="1" dirty="0">
              <a:solidFill>
                <a:srgbClr val="434343"/>
              </a:solidFill>
              <a:effectLst/>
              <a:latin typeface="Assistant" panose="020B060402020202020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No more </a:t>
            </a:r>
            <a:r>
              <a:rPr lang="en-IN" sz="1200" u="none" strike="noStrike" dirty="0">
                <a:effectLst/>
                <a:latin typeface="Assistant" panose="020B0604020202020204" charset="0"/>
                <a:ea typeface="Source Sans Pro" panose="020B0503030403020204" pitchFamily="34" charset="0"/>
                <a:cs typeface="Assistant" panose="020B0604020202020204" charset="0"/>
              </a:rPr>
              <a:t>h</a:t>
            </a: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assle in finding Next Home</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Most comfortable &amp; Homelike Experience</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Customized Messing</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Next to your Company Hub - </a:t>
            </a:r>
            <a:r>
              <a:rPr lang="en-IN" sz="1200" u="none" strike="noStrike" dirty="0">
                <a:effectLst/>
                <a:latin typeface="Assistant" panose="020B0604020202020204" charset="0"/>
                <a:ea typeface="Source Sans Pro" panose="020B0503030403020204" pitchFamily="34" charset="0"/>
                <a:cs typeface="Assistant" panose="020B0604020202020204" charset="0"/>
              </a:rPr>
              <a:t>1 km</a:t>
            </a: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 Policy</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a:p>
            <a:pPr marL="342900" lvl="0" indent="-342900">
              <a:lnSpc>
                <a:spcPct val="120000"/>
              </a:lnSpc>
              <a:buFont typeface="Arial" panose="020B0604020202020204" pitchFamily="34" charset="0"/>
              <a:buChar char="●"/>
            </a:pPr>
            <a:r>
              <a:rPr lang="en-IN" sz="1200" u="none" strike="noStrike" dirty="0">
                <a:solidFill>
                  <a:srgbClr val="000000"/>
                </a:solidFill>
                <a:effectLst/>
                <a:latin typeface="Assistant" panose="020B0604020202020204" charset="0"/>
                <a:ea typeface="Source Sans Pro" panose="020B0503030403020204" pitchFamily="34" charset="0"/>
                <a:cs typeface="Assistant" panose="020B0604020202020204" charset="0"/>
              </a:rPr>
              <a:t>24 X 7 Help Desk with Quick Response Team</a:t>
            </a:r>
            <a:endParaRPr lang="en-IN" sz="1200" u="none" strike="noStrike" dirty="0">
              <a:effectLst/>
              <a:latin typeface="Assistant" panose="020B0604020202020204" charset="0"/>
              <a:ea typeface="Source Sans Pro" panose="020B0503030403020204" pitchFamily="34" charset="0"/>
              <a:cs typeface="Assistant" panose="020B0604020202020204" charset="0"/>
            </a:endParaRPr>
          </a:p>
        </p:txBody>
      </p:sp>
      <p:pic>
        <p:nvPicPr>
          <p:cNvPr id="7" name="Picture 6">
            <a:extLst>
              <a:ext uri="{FF2B5EF4-FFF2-40B4-BE49-F238E27FC236}">
                <a16:creationId xmlns:a16="http://schemas.microsoft.com/office/drawing/2014/main" id="{389C2340-BDAB-4651-9422-8A33812139CD}"/>
              </a:ext>
            </a:extLst>
          </p:cNvPr>
          <p:cNvPicPr>
            <a:picLocks noChangeAspect="1"/>
          </p:cNvPicPr>
          <p:nvPr/>
        </p:nvPicPr>
        <p:blipFill>
          <a:blip r:embed="rId2"/>
          <a:stretch>
            <a:fillRect/>
          </a:stretch>
        </p:blipFill>
        <p:spPr>
          <a:xfrm>
            <a:off x="418783" y="4509564"/>
            <a:ext cx="659923" cy="599602"/>
          </a:xfrm>
          <a:prstGeom prst="rect">
            <a:avLst/>
          </a:prstGeom>
        </p:spPr>
      </p:pic>
    </p:spTree>
    <p:extLst>
      <p:ext uri="{BB962C8B-B14F-4D97-AF65-F5344CB8AC3E}">
        <p14:creationId xmlns:p14="http://schemas.microsoft.com/office/powerpoint/2010/main" val="2411275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9CD98-FA19-45B2-AFFB-F3DEF501CF93}"/>
              </a:ext>
            </a:extLst>
          </p:cNvPr>
          <p:cNvSpPr>
            <a:spLocks noGrp="1"/>
          </p:cNvSpPr>
          <p:nvPr>
            <p:ph type="ctrTitle"/>
          </p:nvPr>
        </p:nvSpPr>
        <p:spPr>
          <a:xfrm>
            <a:off x="303690" y="326755"/>
            <a:ext cx="1737300" cy="946200"/>
          </a:xfrm>
        </p:spPr>
        <p:txBody>
          <a:bodyPr/>
          <a:lstStyle/>
          <a:p>
            <a:r>
              <a:rPr lang="en-US" sz="2000" dirty="0"/>
              <a:t>Go to Market Strategy</a:t>
            </a:r>
            <a:endParaRPr lang="en-IN" sz="2000" dirty="0"/>
          </a:p>
        </p:txBody>
      </p:sp>
      <p:graphicFrame>
        <p:nvGraphicFramePr>
          <p:cNvPr id="5" name="Diagram 4">
            <a:extLst>
              <a:ext uri="{FF2B5EF4-FFF2-40B4-BE49-F238E27FC236}">
                <a16:creationId xmlns:a16="http://schemas.microsoft.com/office/drawing/2014/main" id="{0E16ECE0-0A1B-4490-B901-52A4AB6EDF38}"/>
              </a:ext>
            </a:extLst>
          </p:cNvPr>
          <p:cNvGraphicFramePr/>
          <p:nvPr>
            <p:extLst>
              <p:ext uri="{D42A27DB-BD31-4B8C-83A1-F6EECF244321}">
                <p14:modId xmlns:p14="http://schemas.microsoft.com/office/powerpoint/2010/main" val="1037114442"/>
              </p:ext>
            </p:extLst>
          </p:nvPr>
        </p:nvGraphicFramePr>
        <p:xfrm>
          <a:off x="3614549" y="176736"/>
          <a:ext cx="5140036" cy="1694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81D41BF2-5770-4B32-A686-CF74920A21E2}"/>
              </a:ext>
            </a:extLst>
          </p:cNvPr>
          <p:cNvSpPr txBox="1"/>
          <p:nvPr/>
        </p:nvSpPr>
        <p:spPr>
          <a:xfrm>
            <a:off x="2706664" y="2448930"/>
            <a:ext cx="6539995" cy="227010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b="1" i="1" spc="10" dirty="0">
                <a:latin typeface="Calibri" panose="020F0502020204030204" pitchFamily="34" charset="0"/>
                <a:cs typeface="Calibri" panose="020F0502020204030204" pitchFamily="34" charset="0"/>
              </a:rPr>
              <a:t>Hiring Campus Ambassadors to spread awareness in colleges &amp; institution campuses.</a:t>
            </a:r>
          </a:p>
          <a:p>
            <a:pPr marL="285750" indent="-285750">
              <a:lnSpc>
                <a:spcPct val="150000"/>
              </a:lnSpc>
              <a:buFont typeface="Arial" panose="020B0604020202020204" pitchFamily="34" charset="0"/>
              <a:buChar char="•"/>
            </a:pPr>
            <a:endParaRPr lang="en-US" sz="1600" b="1" i="1" spc="1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1600" b="1" i="1" spc="10" dirty="0">
                <a:latin typeface="Calibri" panose="020F0502020204030204" pitchFamily="34" charset="0"/>
                <a:cs typeface="Calibri" panose="020F0502020204030204" pitchFamily="34" charset="0"/>
              </a:rPr>
              <a:t>Setting up kiosks in corporate offices and spaces.</a:t>
            </a:r>
          </a:p>
          <a:p>
            <a:pPr marL="285750" indent="-285750">
              <a:lnSpc>
                <a:spcPct val="150000"/>
              </a:lnSpc>
              <a:buFont typeface="Arial" panose="020B0604020202020204" pitchFamily="34" charset="0"/>
              <a:buChar char="•"/>
            </a:pPr>
            <a:endParaRPr lang="en-US" sz="1600" b="1" i="1" spc="1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1600" b="1" i="1" spc="10" dirty="0">
                <a:latin typeface="Calibri" panose="020F0502020204030204" pitchFamily="34" charset="0"/>
                <a:cs typeface="Calibri" panose="020F0502020204030204" pitchFamily="34" charset="0"/>
              </a:rPr>
              <a:t>Initial Market Potential as per competition basis (</a:t>
            </a:r>
            <a:r>
              <a:rPr lang="en-US" sz="1600" b="1" i="1" spc="10" dirty="0" err="1">
                <a:latin typeface="Calibri" panose="020F0502020204030204" pitchFamily="34" charset="0"/>
                <a:cs typeface="Calibri" panose="020F0502020204030204" pitchFamily="34" charset="0"/>
              </a:rPr>
              <a:t>Nestaway</a:t>
            </a:r>
            <a:r>
              <a:rPr lang="en-US" sz="1600" b="1" i="1" spc="1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0015602A-1533-4A82-91F2-C753A76262C8}"/>
              </a:ext>
            </a:extLst>
          </p:cNvPr>
          <p:cNvPicPr>
            <a:picLocks noChangeAspect="1"/>
          </p:cNvPicPr>
          <p:nvPr/>
        </p:nvPicPr>
        <p:blipFill>
          <a:blip r:embed="rId7"/>
          <a:stretch>
            <a:fillRect/>
          </a:stretch>
        </p:blipFill>
        <p:spPr>
          <a:xfrm>
            <a:off x="361633" y="4516944"/>
            <a:ext cx="659923" cy="599602"/>
          </a:xfrm>
          <a:prstGeom prst="rect">
            <a:avLst/>
          </a:prstGeom>
        </p:spPr>
      </p:pic>
    </p:spTree>
    <p:extLst>
      <p:ext uri="{BB962C8B-B14F-4D97-AF65-F5344CB8AC3E}">
        <p14:creationId xmlns:p14="http://schemas.microsoft.com/office/powerpoint/2010/main" val="2146843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717E39E-4802-47BB-8889-3F1F139229E6}"/>
              </a:ext>
            </a:extLst>
          </p:cNvPr>
          <p:cNvSpPr txBox="1"/>
          <p:nvPr/>
        </p:nvSpPr>
        <p:spPr>
          <a:xfrm>
            <a:off x="7820891" y="2114323"/>
            <a:ext cx="2916382" cy="646331"/>
          </a:xfrm>
          <a:prstGeom prst="rect">
            <a:avLst/>
          </a:prstGeom>
          <a:noFill/>
        </p:spPr>
        <p:txBody>
          <a:bodyPr wrap="square">
            <a:spAutoFit/>
          </a:bodyPr>
          <a:lstStyle/>
          <a:p>
            <a:r>
              <a:rPr lang="en-US" sz="1800" b="1" spc="8" dirty="0">
                <a:solidFill>
                  <a:schemeClr val="bg1"/>
                </a:solidFill>
                <a:latin typeface="Franklin Gothic Book"/>
                <a:cs typeface="Franklin Gothic Book"/>
              </a:rPr>
              <a:t>Industry and Ecosystem</a:t>
            </a:r>
          </a:p>
          <a:p>
            <a:r>
              <a:rPr lang="en-US" sz="1800" b="1" spc="8" dirty="0">
                <a:solidFill>
                  <a:schemeClr val="bg1"/>
                </a:solidFill>
                <a:latin typeface="Franklin Gothic Book"/>
                <a:cs typeface="Franklin Gothic Book"/>
              </a:rPr>
              <a:t> Positioning</a:t>
            </a:r>
            <a:endParaRPr lang="en-US" sz="1800" b="1" dirty="0">
              <a:solidFill>
                <a:schemeClr val="bg1"/>
              </a:solidFill>
              <a:latin typeface="Franklin Gothic Book"/>
              <a:cs typeface="Franklin Gothic Book"/>
            </a:endParaRPr>
          </a:p>
        </p:txBody>
      </p:sp>
      <p:sp>
        <p:nvSpPr>
          <p:cNvPr id="22" name="text 1">
            <a:extLst>
              <a:ext uri="{FF2B5EF4-FFF2-40B4-BE49-F238E27FC236}">
                <a16:creationId xmlns:a16="http://schemas.microsoft.com/office/drawing/2014/main" id="{0F76C973-0EB0-4BB5-9D11-C723C6B3DF28}"/>
              </a:ext>
            </a:extLst>
          </p:cNvPr>
          <p:cNvSpPr txBox="1"/>
          <p:nvPr/>
        </p:nvSpPr>
        <p:spPr>
          <a:xfrm>
            <a:off x="538849" y="861450"/>
            <a:ext cx="6300296" cy="2092881"/>
          </a:xfrm>
          <a:prstGeom prst="rect">
            <a:avLst/>
          </a:prstGeom>
        </p:spPr>
        <p:txBody>
          <a:bodyPr vert="horz" wrap="square" lIns="0" tIns="0" rIns="0" bIns="0" rtlCol="0">
            <a:spAutoFit/>
          </a:bodyPr>
          <a:lstStyle/>
          <a:p>
            <a:pPr marL="107156" algn="just"/>
            <a:r>
              <a:rPr lang="en-US" sz="2000" spc="8" dirty="0">
                <a:latin typeface="Franklin Gothic Book"/>
              </a:rPr>
              <a:t>What is the recent in the Industry?</a:t>
            </a:r>
          </a:p>
          <a:p>
            <a:pPr marL="107156" algn="just"/>
            <a:r>
              <a:rPr lang="en-US" sz="1600" spc="8" dirty="0">
                <a:latin typeface="Franklin Gothic Book"/>
              </a:rPr>
              <a:t>The rate of growth of students going out  of their hometown are increasing day by day. Same goes for working professionals as they are going to nearby developed cities for work. They all require good stay and good food.</a:t>
            </a:r>
          </a:p>
          <a:p>
            <a:pPr marL="107156" algn="just"/>
            <a:endParaRPr lang="en-US" sz="1600" spc="8" dirty="0">
              <a:latin typeface="Franklin Gothic Book"/>
            </a:endParaRPr>
          </a:p>
          <a:p>
            <a:pPr marL="107156" algn="just"/>
            <a:r>
              <a:rPr lang="en-US" sz="1600" spc="8" dirty="0">
                <a:latin typeface="Franklin Gothic Book"/>
              </a:rPr>
              <a:t>No major competitors providing all in one facility. </a:t>
            </a:r>
          </a:p>
          <a:p>
            <a:pPr marL="107156" algn="just"/>
            <a:endParaRPr lang="en-US" sz="2000" spc="8" dirty="0">
              <a:latin typeface="Franklin Gothic Book"/>
            </a:endParaRPr>
          </a:p>
        </p:txBody>
      </p:sp>
      <p:sp>
        <p:nvSpPr>
          <p:cNvPr id="24" name="TextBox 23">
            <a:extLst>
              <a:ext uri="{FF2B5EF4-FFF2-40B4-BE49-F238E27FC236}">
                <a16:creationId xmlns:a16="http://schemas.microsoft.com/office/drawing/2014/main" id="{00CDCD0E-8EDC-4DE7-AA6F-DE9B3DC7CE8F}"/>
              </a:ext>
            </a:extLst>
          </p:cNvPr>
          <p:cNvSpPr txBox="1"/>
          <p:nvPr/>
        </p:nvSpPr>
        <p:spPr>
          <a:xfrm>
            <a:off x="277091" y="3318650"/>
            <a:ext cx="3768436"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07156"/>
            <a:r>
              <a:rPr lang="en-US" sz="1400" spc="8" dirty="0">
                <a:latin typeface="Franklin Gothic Book"/>
                <a:cs typeface="Franklin Gothic Book"/>
              </a:rPr>
              <a:t>Key connections that founders already have?</a:t>
            </a:r>
          </a:p>
          <a:p>
            <a:pPr marL="107156"/>
            <a:endParaRPr lang="en-US" sz="1400" spc="8" dirty="0">
              <a:latin typeface="Franklin Gothic Book"/>
              <a:cs typeface="Franklin Gothic Book"/>
            </a:endParaRPr>
          </a:p>
        </p:txBody>
      </p:sp>
      <p:sp>
        <p:nvSpPr>
          <p:cNvPr id="26" name="TextBox 25">
            <a:extLst>
              <a:ext uri="{FF2B5EF4-FFF2-40B4-BE49-F238E27FC236}">
                <a16:creationId xmlns:a16="http://schemas.microsoft.com/office/drawing/2014/main" id="{0167C4DC-AD79-40CF-9BBD-6EE628FAB76F}"/>
              </a:ext>
            </a:extLst>
          </p:cNvPr>
          <p:cNvSpPr txBox="1"/>
          <p:nvPr/>
        </p:nvSpPr>
        <p:spPr>
          <a:xfrm>
            <a:off x="4121727" y="3257094"/>
            <a:ext cx="3539837" cy="116955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07156"/>
            <a:r>
              <a:rPr lang="en-US" sz="1400" spc="8" dirty="0">
                <a:latin typeface="Franklin Gothic Book"/>
                <a:cs typeface="Franklin Gothic Book"/>
              </a:rPr>
              <a:t>Key connections they need to establish?</a:t>
            </a:r>
          </a:p>
          <a:p>
            <a:pPr marL="392906" indent="-285750">
              <a:buFont typeface="Arial" panose="020B0604020202020204" pitchFamily="34" charset="0"/>
              <a:buChar char="•"/>
            </a:pPr>
            <a:r>
              <a:rPr lang="en-US" spc="8" dirty="0">
                <a:latin typeface="Franklin Gothic Book"/>
                <a:cs typeface="Franklin Gothic Book"/>
              </a:rPr>
              <a:t>Property Owners</a:t>
            </a:r>
          </a:p>
          <a:p>
            <a:pPr marL="392906" indent="-285750">
              <a:buFont typeface="Arial" panose="020B0604020202020204" pitchFamily="34" charset="0"/>
              <a:buChar char="•"/>
            </a:pPr>
            <a:r>
              <a:rPr lang="en-US" sz="1400" spc="8" dirty="0">
                <a:latin typeface="Franklin Gothic Book"/>
                <a:cs typeface="Franklin Gothic Book"/>
              </a:rPr>
              <a:t>Investors</a:t>
            </a:r>
          </a:p>
          <a:p>
            <a:pPr marL="392906" indent="-285750">
              <a:buFont typeface="Arial" panose="020B0604020202020204" pitchFamily="34" charset="0"/>
              <a:buChar char="•"/>
            </a:pPr>
            <a:r>
              <a:rPr lang="en-US" spc="8" dirty="0">
                <a:latin typeface="Franklin Gothic Book"/>
                <a:cs typeface="Franklin Gothic Book"/>
              </a:rPr>
              <a:t>Kitchen Services at respective cities.</a:t>
            </a:r>
          </a:p>
          <a:p>
            <a:pPr marL="107156"/>
            <a:endParaRPr lang="en-US" sz="1400" dirty="0">
              <a:latin typeface="Franklin Gothic Book"/>
              <a:cs typeface="Franklin Gothic Book"/>
            </a:endParaRPr>
          </a:p>
        </p:txBody>
      </p:sp>
      <p:pic>
        <p:nvPicPr>
          <p:cNvPr id="6" name="Picture 5">
            <a:extLst>
              <a:ext uri="{FF2B5EF4-FFF2-40B4-BE49-F238E27FC236}">
                <a16:creationId xmlns:a16="http://schemas.microsoft.com/office/drawing/2014/main" id="{C651D1D2-5209-455D-BB47-02E4EED72636}"/>
              </a:ext>
            </a:extLst>
          </p:cNvPr>
          <p:cNvPicPr>
            <a:picLocks noChangeAspect="1"/>
          </p:cNvPicPr>
          <p:nvPr/>
        </p:nvPicPr>
        <p:blipFill>
          <a:blip r:embed="rId2"/>
          <a:stretch>
            <a:fillRect/>
          </a:stretch>
        </p:blipFill>
        <p:spPr>
          <a:xfrm>
            <a:off x="8198210" y="1514721"/>
            <a:ext cx="659923" cy="599602"/>
          </a:xfrm>
          <a:prstGeom prst="rect">
            <a:avLst/>
          </a:prstGeom>
        </p:spPr>
      </p:pic>
    </p:spTree>
    <p:extLst>
      <p:ext uri="{BB962C8B-B14F-4D97-AF65-F5344CB8AC3E}">
        <p14:creationId xmlns:p14="http://schemas.microsoft.com/office/powerpoint/2010/main" val="43947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3184-D7BB-4C06-A670-DAAD9F994812}"/>
              </a:ext>
            </a:extLst>
          </p:cNvPr>
          <p:cNvSpPr>
            <a:spLocks noGrp="1"/>
          </p:cNvSpPr>
          <p:nvPr>
            <p:ph type="ctrTitle"/>
          </p:nvPr>
        </p:nvSpPr>
        <p:spPr/>
        <p:txBody>
          <a:bodyPr/>
          <a:lstStyle/>
          <a:p>
            <a:endParaRPr lang="en-IN"/>
          </a:p>
        </p:txBody>
      </p:sp>
      <p:sp>
        <p:nvSpPr>
          <p:cNvPr id="3" name="Title 2">
            <a:extLst>
              <a:ext uri="{FF2B5EF4-FFF2-40B4-BE49-F238E27FC236}">
                <a16:creationId xmlns:a16="http://schemas.microsoft.com/office/drawing/2014/main" id="{E4264942-B505-4E78-B808-547A0F458EE4}"/>
              </a:ext>
            </a:extLst>
          </p:cNvPr>
          <p:cNvSpPr>
            <a:spLocks noGrp="1"/>
          </p:cNvSpPr>
          <p:nvPr>
            <p:ph type="ctrTitle" idx="2"/>
          </p:nvPr>
        </p:nvSpPr>
        <p:spPr/>
        <p:txBody>
          <a:bodyPr/>
          <a:lstStyle/>
          <a:p>
            <a:endParaRPr lang="en-IN"/>
          </a:p>
        </p:txBody>
      </p:sp>
      <p:sp>
        <p:nvSpPr>
          <p:cNvPr id="4" name="Google Shape;96;p20">
            <a:extLst>
              <a:ext uri="{FF2B5EF4-FFF2-40B4-BE49-F238E27FC236}">
                <a16:creationId xmlns:a16="http://schemas.microsoft.com/office/drawing/2014/main" id="{4A8DC083-4114-4FF0-869C-63E75C8DDD28}"/>
              </a:ext>
            </a:extLst>
          </p:cNvPr>
          <p:cNvSpPr/>
          <p:nvPr/>
        </p:nvSpPr>
        <p:spPr>
          <a:xfrm>
            <a:off x="349447" y="584643"/>
            <a:ext cx="1538721" cy="312523"/>
          </a:xfrm>
          <a:prstGeom prst="roundRect">
            <a:avLst>
              <a:gd name="adj" fmla="val 16667"/>
            </a:avLst>
          </a:prstGeom>
          <a:ln>
            <a:headEnd type="none" w="sm" len="sm"/>
            <a:tailEnd type="none" w="sm" len="sm"/>
          </a:ln>
        </p:spPr>
        <p:style>
          <a:lnRef idx="3">
            <a:schemeClr val="lt1"/>
          </a:lnRef>
          <a:fillRef idx="1">
            <a:schemeClr val="dk1"/>
          </a:fillRef>
          <a:effectRef idx="1">
            <a:schemeClr val="dk1"/>
          </a:effectRef>
          <a:fontRef idx="minor">
            <a:schemeClr val="lt1"/>
          </a:fontRef>
        </p:style>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dirty="0">
                <a:solidFill>
                  <a:schemeClr val="lt1"/>
                </a:solidFill>
                <a:latin typeface="Arial"/>
                <a:ea typeface="Arial"/>
                <a:cs typeface="Arial"/>
                <a:sym typeface="Arial"/>
              </a:rPr>
              <a:t>Renting Network</a:t>
            </a:r>
            <a:endParaRPr sz="1200" b="1" i="0" u="none" strike="noStrike" cap="none" dirty="0">
              <a:solidFill>
                <a:schemeClr val="lt1"/>
              </a:solidFill>
              <a:latin typeface="Arial"/>
              <a:ea typeface="Arial"/>
              <a:cs typeface="Arial"/>
              <a:sym typeface="Arial"/>
            </a:endParaRPr>
          </a:p>
        </p:txBody>
      </p:sp>
      <p:sp>
        <p:nvSpPr>
          <p:cNvPr id="5" name="Google Shape;97;p20">
            <a:extLst>
              <a:ext uri="{FF2B5EF4-FFF2-40B4-BE49-F238E27FC236}">
                <a16:creationId xmlns:a16="http://schemas.microsoft.com/office/drawing/2014/main" id="{E6419C26-B147-4995-B21B-41759701CC7B}"/>
              </a:ext>
            </a:extLst>
          </p:cNvPr>
          <p:cNvSpPr/>
          <p:nvPr/>
        </p:nvSpPr>
        <p:spPr>
          <a:xfrm>
            <a:off x="2211736" y="584643"/>
            <a:ext cx="1547930" cy="312523"/>
          </a:xfrm>
          <a:prstGeom prst="roundRect">
            <a:avLst>
              <a:gd name="adj" fmla="val 16667"/>
            </a:avLst>
          </a:prstGeom>
          <a:ln>
            <a:headEnd type="none" w="sm" len="sm"/>
            <a:tailEnd type="none" w="sm" len="sm"/>
          </a:ln>
        </p:spPr>
        <p:style>
          <a:lnRef idx="3">
            <a:schemeClr val="lt1"/>
          </a:lnRef>
          <a:fillRef idx="1">
            <a:schemeClr val="dk1"/>
          </a:fillRef>
          <a:effectRef idx="1">
            <a:schemeClr val="dk1"/>
          </a:effectRef>
          <a:fontRef idx="minor">
            <a:schemeClr val="lt1"/>
          </a:fontRef>
        </p:style>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100" b="1" i="0" u="none" strike="noStrike" cap="none" dirty="0">
                <a:solidFill>
                  <a:schemeClr val="lt1"/>
                </a:solidFill>
                <a:latin typeface="Arial"/>
                <a:ea typeface="Arial"/>
                <a:cs typeface="Arial"/>
                <a:sym typeface="Arial"/>
              </a:rPr>
              <a:t>Student Housing</a:t>
            </a:r>
            <a:endParaRPr sz="1100" b="1" i="0" u="none" strike="noStrike" cap="none" dirty="0">
              <a:solidFill>
                <a:schemeClr val="lt1"/>
              </a:solidFill>
              <a:latin typeface="Arial"/>
              <a:ea typeface="Arial"/>
              <a:cs typeface="Arial"/>
              <a:sym typeface="Arial"/>
            </a:endParaRPr>
          </a:p>
        </p:txBody>
      </p:sp>
      <p:sp>
        <p:nvSpPr>
          <p:cNvPr id="6" name="Google Shape;98;p20">
            <a:extLst>
              <a:ext uri="{FF2B5EF4-FFF2-40B4-BE49-F238E27FC236}">
                <a16:creationId xmlns:a16="http://schemas.microsoft.com/office/drawing/2014/main" id="{60660E96-CD48-4E09-BFC3-2591833D524E}"/>
              </a:ext>
            </a:extLst>
          </p:cNvPr>
          <p:cNvSpPr/>
          <p:nvPr/>
        </p:nvSpPr>
        <p:spPr>
          <a:xfrm>
            <a:off x="3889871" y="469202"/>
            <a:ext cx="1782585" cy="419942"/>
          </a:xfrm>
          <a:prstGeom prst="roundRect">
            <a:avLst>
              <a:gd name="adj" fmla="val 16667"/>
            </a:avLst>
          </a:prstGeom>
          <a:ln>
            <a:headEnd type="none" w="sm" len="sm"/>
            <a:tailEnd type="none" w="sm" len="sm"/>
          </a:ln>
        </p:spPr>
        <p:style>
          <a:lnRef idx="3">
            <a:schemeClr val="lt1"/>
          </a:lnRef>
          <a:fillRef idx="1">
            <a:schemeClr val="dk1"/>
          </a:fillRef>
          <a:effectRef idx="1">
            <a:schemeClr val="dk1"/>
          </a:effectRef>
          <a:fontRef idx="minor">
            <a:schemeClr val="lt1"/>
          </a:fontRef>
        </p:style>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100" b="1" i="0" u="none" strike="noStrike" cap="none" dirty="0">
                <a:solidFill>
                  <a:schemeClr val="lt1"/>
                </a:solidFill>
                <a:latin typeface="Arial"/>
                <a:ea typeface="Arial"/>
                <a:cs typeface="Arial"/>
                <a:sym typeface="Arial"/>
              </a:rPr>
              <a:t>Commercial </a:t>
            </a:r>
            <a:r>
              <a:rPr lang="en-IN" sz="1100" b="1" i="0" u="none" strike="noStrike" cap="none" dirty="0">
                <a:solidFill>
                  <a:schemeClr val="lt1"/>
                </a:solidFill>
                <a:latin typeface="Arial"/>
                <a:ea typeface="Arial"/>
                <a:cs typeface="Arial"/>
                <a:sym typeface="Arial"/>
              </a:rPr>
              <a:t>facility</a:t>
            </a:r>
            <a:r>
              <a:rPr lang="en" sz="1100" b="1" i="0" u="none" strike="noStrike" cap="none" dirty="0">
                <a:solidFill>
                  <a:schemeClr val="lt1"/>
                </a:solidFill>
                <a:latin typeface="Arial"/>
                <a:ea typeface="Arial"/>
                <a:cs typeface="Arial"/>
                <a:sym typeface="Arial"/>
              </a:rPr>
              <a:t>s/ Property buy and sell</a:t>
            </a:r>
            <a:endParaRPr sz="1100" b="1" i="0" u="none" strike="noStrike" cap="none" dirty="0">
              <a:solidFill>
                <a:schemeClr val="lt1"/>
              </a:solidFill>
              <a:latin typeface="Arial"/>
              <a:ea typeface="Arial"/>
              <a:cs typeface="Arial"/>
              <a:sym typeface="Arial"/>
            </a:endParaRPr>
          </a:p>
        </p:txBody>
      </p:sp>
      <p:sp>
        <p:nvSpPr>
          <p:cNvPr id="7" name="Google Shape;99;p20">
            <a:extLst>
              <a:ext uri="{FF2B5EF4-FFF2-40B4-BE49-F238E27FC236}">
                <a16:creationId xmlns:a16="http://schemas.microsoft.com/office/drawing/2014/main" id="{9214BCAB-C5CC-4F1E-AFE0-C86F129CD9B5}"/>
              </a:ext>
            </a:extLst>
          </p:cNvPr>
          <p:cNvSpPr/>
          <p:nvPr/>
        </p:nvSpPr>
        <p:spPr>
          <a:xfrm>
            <a:off x="5802661" y="587604"/>
            <a:ext cx="1509279" cy="312523"/>
          </a:xfrm>
          <a:prstGeom prst="roundRect">
            <a:avLst>
              <a:gd name="adj" fmla="val 16667"/>
            </a:avLst>
          </a:prstGeom>
          <a:ln>
            <a:headEnd type="none" w="sm" len="sm"/>
            <a:tailEnd type="none" w="sm" len="sm"/>
          </a:ln>
        </p:spPr>
        <p:style>
          <a:lnRef idx="3">
            <a:schemeClr val="lt1"/>
          </a:lnRef>
          <a:fillRef idx="1">
            <a:schemeClr val="dk1"/>
          </a:fillRef>
          <a:effectRef idx="1">
            <a:schemeClr val="dk1"/>
          </a:effectRef>
          <a:fontRef idx="minor">
            <a:schemeClr val="lt1"/>
          </a:fontRef>
        </p:style>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100" b="1" i="0" u="none" strike="noStrike" cap="none" dirty="0">
                <a:solidFill>
                  <a:schemeClr val="lt1"/>
                </a:solidFill>
                <a:latin typeface="Arial"/>
                <a:ea typeface="Arial"/>
                <a:cs typeface="Arial"/>
                <a:sym typeface="Arial"/>
              </a:rPr>
              <a:t>Foreign Startups</a:t>
            </a:r>
            <a:endParaRPr sz="800" b="1" i="0" u="none" strike="noStrike" cap="none" dirty="0">
              <a:solidFill>
                <a:schemeClr val="lt1"/>
              </a:solidFill>
              <a:latin typeface="Arial"/>
              <a:ea typeface="Arial"/>
              <a:cs typeface="Arial"/>
              <a:sym typeface="Arial"/>
            </a:endParaRPr>
          </a:p>
        </p:txBody>
      </p:sp>
      <p:sp>
        <p:nvSpPr>
          <p:cNvPr id="8" name="Google Shape;100;p20">
            <a:extLst>
              <a:ext uri="{FF2B5EF4-FFF2-40B4-BE49-F238E27FC236}">
                <a16:creationId xmlns:a16="http://schemas.microsoft.com/office/drawing/2014/main" id="{8774E7C1-308A-4537-B859-502618F88C4A}"/>
              </a:ext>
            </a:extLst>
          </p:cNvPr>
          <p:cNvSpPr/>
          <p:nvPr/>
        </p:nvSpPr>
        <p:spPr>
          <a:xfrm>
            <a:off x="349435" y="1008783"/>
            <a:ext cx="1691641" cy="3662277"/>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p:txBody>
      </p:sp>
      <p:sp>
        <p:nvSpPr>
          <p:cNvPr id="9" name="Google Shape;101;p20">
            <a:extLst>
              <a:ext uri="{FF2B5EF4-FFF2-40B4-BE49-F238E27FC236}">
                <a16:creationId xmlns:a16="http://schemas.microsoft.com/office/drawing/2014/main" id="{F5F5F3CA-CD92-4F8B-853A-D7B4B7BC5284}"/>
              </a:ext>
            </a:extLst>
          </p:cNvPr>
          <p:cNvSpPr/>
          <p:nvPr/>
        </p:nvSpPr>
        <p:spPr>
          <a:xfrm>
            <a:off x="2211736" y="1008783"/>
            <a:ext cx="1666620" cy="2426241"/>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p:txBody>
      </p:sp>
      <p:sp>
        <p:nvSpPr>
          <p:cNvPr id="10" name="Google Shape;102;p20">
            <a:extLst>
              <a:ext uri="{FF2B5EF4-FFF2-40B4-BE49-F238E27FC236}">
                <a16:creationId xmlns:a16="http://schemas.microsoft.com/office/drawing/2014/main" id="{F22882FE-FC74-46A5-A79F-0C67A4A495B7}"/>
              </a:ext>
            </a:extLst>
          </p:cNvPr>
          <p:cNvSpPr/>
          <p:nvPr/>
        </p:nvSpPr>
        <p:spPr>
          <a:xfrm>
            <a:off x="4051986" y="1012985"/>
            <a:ext cx="1462500" cy="21912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p:txBody>
      </p:sp>
      <p:sp>
        <p:nvSpPr>
          <p:cNvPr id="11" name="Google Shape;103;p20">
            <a:extLst>
              <a:ext uri="{FF2B5EF4-FFF2-40B4-BE49-F238E27FC236}">
                <a16:creationId xmlns:a16="http://schemas.microsoft.com/office/drawing/2014/main" id="{E9EBFD0E-5837-4DF4-BC88-A6EB67672B16}"/>
              </a:ext>
            </a:extLst>
          </p:cNvPr>
          <p:cNvSpPr/>
          <p:nvPr/>
        </p:nvSpPr>
        <p:spPr>
          <a:xfrm>
            <a:off x="5802661" y="1008784"/>
            <a:ext cx="1509300" cy="21912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p:txBody>
      </p:sp>
      <p:pic>
        <p:nvPicPr>
          <p:cNvPr id="12" name="Google Shape;104;p20">
            <a:extLst>
              <a:ext uri="{FF2B5EF4-FFF2-40B4-BE49-F238E27FC236}">
                <a16:creationId xmlns:a16="http://schemas.microsoft.com/office/drawing/2014/main" id="{23365A04-3A4A-4F74-A52E-C22960458466}"/>
              </a:ext>
            </a:extLst>
          </p:cNvPr>
          <p:cNvPicPr preferRelativeResize="0"/>
          <p:nvPr/>
        </p:nvPicPr>
        <p:blipFill rotWithShape="1">
          <a:blip r:embed="rId2">
            <a:alphaModFix/>
          </a:blip>
          <a:srcRect/>
          <a:stretch/>
        </p:blipFill>
        <p:spPr>
          <a:xfrm>
            <a:off x="492538" y="1176848"/>
            <a:ext cx="342948" cy="264356"/>
          </a:xfrm>
          <a:prstGeom prst="rect">
            <a:avLst/>
          </a:prstGeom>
          <a:noFill/>
          <a:ln>
            <a:noFill/>
          </a:ln>
        </p:spPr>
      </p:pic>
      <p:pic>
        <p:nvPicPr>
          <p:cNvPr id="13" name="Google Shape;105;p20">
            <a:extLst>
              <a:ext uri="{FF2B5EF4-FFF2-40B4-BE49-F238E27FC236}">
                <a16:creationId xmlns:a16="http://schemas.microsoft.com/office/drawing/2014/main" id="{1328AF04-F7A4-41F3-9FC9-889A3592C4D8}"/>
              </a:ext>
            </a:extLst>
          </p:cNvPr>
          <p:cNvPicPr preferRelativeResize="0"/>
          <p:nvPr/>
        </p:nvPicPr>
        <p:blipFill rotWithShape="1">
          <a:blip r:embed="rId3">
            <a:alphaModFix/>
          </a:blip>
          <a:srcRect/>
          <a:stretch/>
        </p:blipFill>
        <p:spPr>
          <a:xfrm>
            <a:off x="930664" y="1159464"/>
            <a:ext cx="357237" cy="385817"/>
          </a:xfrm>
          <a:prstGeom prst="rect">
            <a:avLst/>
          </a:prstGeom>
          <a:noFill/>
          <a:ln>
            <a:noFill/>
          </a:ln>
        </p:spPr>
      </p:pic>
      <p:pic>
        <p:nvPicPr>
          <p:cNvPr id="14" name="Google Shape;106;p20">
            <a:extLst>
              <a:ext uri="{FF2B5EF4-FFF2-40B4-BE49-F238E27FC236}">
                <a16:creationId xmlns:a16="http://schemas.microsoft.com/office/drawing/2014/main" id="{DD061C56-C0B5-454B-A972-DE42CCCD3700}"/>
              </a:ext>
            </a:extLst>
          </p:cNvPr>
          <p:cNvPicPr preferRelativeResize="0"/>
          <p:nvPr/>
        </p:nvPicPr>
        <p:blipFill rotWithShape="1">
          <a:blip r:embed="rId4">
            <a:alphaModFix/>
          </a:blip>
          <a:srcRect/>
          <a:stretch/>
        </p:blipFill>
        <p:spPr>
          <a:xfrm>
            <a:off x="4220757" y="1185244"/>
            <a:ext cx="560406" cy="104872"/>
          </a:xfrm>
          <a:prstGeom prst="rect">
            <a:avLst/>
          </a:prstGeom>
          <a:noFill/>
          <a:ln>
            <a:noFill/>
          </a:ln>
        </p:spPr>
      </p:pic>
      <p:pic>
        <p:nvPicPr>
          <p:cNvPr id="15" name="Google Shape;107;p20">
            <a:extLst>
              <a:ext uri="{FF2B5EF4-FFF2-40B4-BE49-F238E27FC236}">
                <a16:creationId xmlns:a16="http://schemas.microsoft.com/office/drawing/2014/main" id="{F2EE7D59-3DF9-4E24-B71E-47B372C31A57}"/>
              </a:ext>
            </a:extLst>
          </p:cNvPr>
          <p:cNvPicPr preferRelativeResize="0"/>
          <p:nvPr/>
        </p:nvPicPr>
        <p:blipFill rotWithShape="1">
          <a:blip r:embed="rId3">
            <a:alphaModFix/>
          </a:blip>
          <a:srcRect/>
          <a:stretch/>
        </p:blipFill>
        <p:spPr>
          <a:xfrm>
            <a:off x="5923474" y="1159464"/>
            <a:ext cx="357237" cy="385817"/>
          </a:xfrm>
          <a:prstGeom prst="rect">
            <a:avLst/>
          </a:prstGeom>
          <a:noFill/>
          <a:ln>
            <a:noFill/>
          </a:ln>
        </p:spPr>
      </p:pic>
      <p:pic>
        <p:nvPicPr>
          <p:cNvPr id="16" name="Google Shape;108;p20">
            <a:extLst>
              <a:ext uri="{FF2B5EF4-FFF2-40B4-BE49-F238E27FC236}">
                <a16:creationId xmlns:a16="http://schemas.microsoft.com/office/drawing/2014/main" id="{DE8BC09B-96CD-4E73-8A51-933B67AC01DB}"/>
              </a:ext>
            </a:extLst>
          </p:cNvPr>
          <p:cNvPicPr preferRelativeResize="0"/>
          <p:nvPr/>
        </p:nvPicPr>
        <p:blipFill rotWithShape="1">
          <a:blip r:embed="rId5">
            <a:alphaModFix/>
          </a:blip>
          <a:srcRect/>
          <a:stretch/>
        </p:blipFill>
        <p:spPr>
          <a:xfrm>
            <a:off x="6338324" y="1219351"/>
            <a:ext cx="465573" cy="266042"/>
          </a:xfrm>
          <a:prstGeom prst="rect">
            <a:avLst/>
          </a:prstGeom>
          <a:noFill/>
          <a:ln>
            <a:noFill/>
          </a:ln>
        </p:spPr>
      </p:pic>
      <p:pic>
        <p:nvPicPr>
          <p:cNvPr id="17" name="Google Shape;109;p20">
            <a:extLst>
              <a:ext uri="{FF2B5EF4-FFF2-40B4-BE49-F238E27FC236}">
                <a16:creationId xmlns:a16="http://schemas.microsoft.com/office/drawing/2014/main" id="{62525468-09F1-4AD5-BF31-2CCFF4EC02D7}"/>
              </a:ext>
            </a:extLst>
          </p:cNvPr>
          <p:cNvPicPr preferRelativeResize="0"/>
          <p:nvPr/>
        </p:nvPicPr>
        <p:blipFill rotWithShape="1">
          <a:blip r:embed="rId6">
            <a:alphaModFix/>
          </a:blip>
          <a:srcRect/>
          <a:stretch/>
        </p:blipFill>
        <p:spPr>
          <a:xfrm>
            <a:off x="5923481" y="1583244"/>
            <a:ext cx="714459" cy="187120"/>
          </a:xfrm>
          <a:prstGeom prst="rect">
            <a:avLst/>
          </a:prstGeom>
          <a:noFill/>
          <a:ln>
            <a:noFill/>
          </a:ln>
        </p:spPr>
      </p:pic>
      <p:pic>
        <p:nvPicPr>
          <p:cNvPr id="18" name="Google Shape;110;p20">
            <a:extLst>
              <a:ext uri="{FF2B5EF4-FFF2-40B4-BE49-F238E27FC236}">
                <a16:creationId xmlns:a16="http://schemas.microsoft.com/office/drawing/2014/main" id="{5E36A95A-29B3-4680-A51C-B5BBB4901E7E}"/>
              </a:ext>
            </a:extLst>
          </p:cNvPr>
          <p:cNvPicPr preferRelativeResize="0"/>
          <p:nvPr/>
        </p:nvPicPr>
        <p:blipFill rotWithShape="1">
          <a:blip r:embed="rId7">
            <a:alphaModFix/>
          </a:blip>
          <a:srcRect/>
          <a:stretch/>
        </p:blipFill>
        <p:spPr>
          <a:xfrm>
            <a:off x="4248387" y="1374276"/>
            <a:ext cx="863279" cy="148644"/>
          </a:xfrm>
          <a:prstGeom prst="rect">
            <a:avLst/>
          </a:prstGeom>
          <a:noFill/>
          <a:ln>
            <a:noFill/>
          </a:ln>
        </p:spPr>
      </p:pic>
      <p:pic>
        <p:nvPicPr>
          <p:cNvPr id="19" name="Google Shape;111;p20">
            <a:extLst>
              <a:ext uri="{FF2B5EF4-FFF2-40B4-BE49-F238E27FC236}">
                <a16:creationId xmlns:a16="http://schemas.microsoft.com/office/drawing/2014/main" id="{547813B0-FC5F-4157-821D-6D8C688BF627}"/>
              </a:ext>
            </a:extLst>
          </p:cNvPr>
          <p:cNvPicPr preferRelativeResize="0"/>
          <p:nvPr/>
        </p:nvPicPr>
        <p:blipFill rotWithShape="1">
          <a:blip r:embed="rId6">
            <a:alphaModFix/>
          </a:blip>
          <a:srcRect/>
          <a:stretch/>
        </p:blipFill>
        <p:spPr>
          <a:xfrm>
            <a:off x="492538" y="1619784"/>
            <a:ext cx="714459" cy="187120"/>
          </a:xfrm>
          <a:prstGeom prst="rect">
            <a:avLst/>
          </a:prstGeom>
          <a:noFill/>
          <a:ln>
            <a:noFill/>
          </a:ln>
        </p:spPr>
      </p:pic>
      <p:pic>
        <p:nvPicPr>
          <p:cNvPr id="20" name="Google Shape;112;p20">
            <a:extLst>
              <a:ext uri="{FF2B5EF4-FFF2-40B4-BE49-F238E27FC236}">
                <a16:creationId xmlns:a16="http://schemas.microsoft.com/office/drawing/2014/main" id="{528105BF-AF23-43D8-8DCB-EC7450DAB566}"/>
              </a:ext>
            </a:extLst>
          </p:cNvPr>
          <p:cNvPicPr preferRelativeResize="0"/>
          <p:nvPr/>
        </p:nvPicPr>
        <p:blipFill rotWithShape="1">
          <a:blip r:embed="rId8">
            <a:alphaModFix/>
          </a:blip>
          <a:srcRect/>
          <a:stretch/>
        </p:blipFill>
        <p:spPr>
          <a:xfrm>
            <a:off x="1383079" y="1522920"/>
            <a:ext cx="317998" cy="302409"/>
          </a:xfrm>
          <a:prstGeom prst="rect">
            <a:avLst/>
          </a:prstGeom>
          <a:noFill/>
          <a:ln>
            <a:noFill/>
          </a:ln>
        </p:spPr>
      </p:pic>
      <p:pic>
        <p:nvPicPr>
          <p:cNvPr id="21" name="Google Shape;113;p20">
            <a:extLst>
              <a:ext uri="{FF2B5EF4-FFF2-40B4-BE49-F238E27FC236}">
                <a16:creationId xmlns:a16="http://schemas.microsoft.com/office/drawing/2014/main" id="{379499B4-8011-445D-9801-34A6D5359F72}"/>
              </a:ext>
            </a:extLst>
          </p:cNvPr>
          <p:cNvPicPr preferRelativeResize="0"/>
          <p:nvPr/>
        </p:nvPicPr>
        <p:blipFill rotWithShape="1">
          <a:blip r:embed="rId9">
            <a:alphaModFix/>
          </a:blip>
          <a:srcRect/>
          <a:stretch/>
        </p:blipFill>
        <p:spPr>
          <a:xfrm>
            <a:off x="376077" y="1885223"/>
            <a:ext cx="606518" cy="194275"/>
          </a:xfrm>
          <a:prstGeom prst="rect">
            <a:avLst/>
          </a:prstGeom>
          <a:noFill/>
          <a:ln>
            <a:noFill/>
          </a:ln>
        </p:spPr>
      </p:pic>
      <p:pic>
        <p:nvPicPr>
          <p:cNvPr id="22" name="Google Shape;114;p20">
            <a:extLst>
              <a:ext uri="{FF2B5EF4-FFF2-40B4-BE49-F238E27FC236}">
                <a16:creationId xmlns:a16="http://schemas.microsoft.com/office/drawing/2014/main" id="{6E4D71B4-D421-4758-88B4-6FCC013B2DDE}"/>
              </a:ext>
            </a:extLst>
          </p:cNvPr>
          <p:cNvPicPr preferRelativeResize="0"/>
          <p:nvPr/>
        </p:nvPicPr>
        <p:blipFill rotWithShape="1">
          <a:blip r:embed="rId10">
            <a:alphaModFix/>
          </a:blip>
          <a:srcRect/>
          <a:stretch/>
        </p:blipFill>
        <p:spPr>
          <a:xfrm>
            <a:off x="1358223" y="1094886"/>
            <a:ext cx="363211" cy="346318"/>
          </a:xfrm>
          <a:prstGeom prst="rect">
            <a:avLst/>
          </a:prstGeom>
          <a:noFill/>
          <a:ln>
            <a:noFill/>
          </a:ln>
        </p:spPr>
      </p:pic>
      <p:pic>
        <p:nvPicPr>
          <p:cNvPr id="23" name="Google Shape;115;p20">
            <a:extLst>
              <a:ext uri="{FF2B5EF4-FFF2-40B4-BE49-F238E27FC236}">
                <a16:creationId xmlns:a16="http://schemas.microsoft.com/office/drawing/2014/main" id="{D1565A6C-F614-4E75-8E73-3F1A7D796720}"/>
              </a:ext>
            </a:extLst>
          </p:cNvPr>
          <p:cNvPicPr preferRelativeResize="0"/>
          <p:nvPr/>
        </p:nvPicPr>
        <p:blipFill rotWithShape="1">
          <a:blip r:embed="rId11">
            <a:alphaModFix/>
          </a:blip>
          <a:srcRect/>
          <a:stretch/>
        </p:blipFill>
        <p:spPr>
          <a:xfrm>
            <a:off x="2354370" y="1078258"/>
            <a:ext cx="482251" cy="467022"/>
          </a:xfrm>
          <a:prstGeom prst="rect">
            <a:avLst/>
          </a:prstGeom>
          <a:noFill/>
          <a:ln>
            <a:noFill/>
          </a:ln>
        </p:spPr>
      </p:pic>
      <p:pic>
        <p:nvPicPr>
          <p:cNvPr id="24" name="Google Shape;116;p20">
            <a:extLst>
              <a:ext uri="{FF2B5EF4-FFF2-40B4-BE49-F238E27FC236}">
                <a16:creationId xmlns:a16="http://schemas.microsoft.com/office/drawing/2014/main" id="{3C018375-8DDF-4970-BEF5-BB952C4ABD5A}"/>
              </a:ext>
            </a:extLst>
          </p:cNvPr>
          <p:cNvPicPr preferRelativeResize="0"/>
          <p:nvPr/>
        </p:nvPicPr>
        <p:blipFill rotWithShape="1">
          <a:blip r:embed="rId12">
            <a:alphaModFix/>
          </a:blip>
          <a:srcRect/>
          <a:stretch/>
        </p:blipFill>
        <p:spPr>
          <a:xfrm>
            <a:off x="2291928" y="1708366"/>
            <a:ext cx="604888" cy="344786"/>
          </a:xfrm>
          <a:prstGeom prst="rect">
            <a:avLst/>
          </a:prstGeom>
          <a:noFill/>
          <a:ln>
            <a:noFill/>
          </a:ln>
        </p:spPr>
      </p:pic>
      <p:pic>
        <p:nvPicPr>
          <p:cNvPr id="25" name="Google Shape;117;p20">
            <a:extLst>
              <a:ext uri="{FF2B5EF4-FFF2-40B4-BE49-F238E27FC236}">
                <a16:creationId xmlns:a16="http://schemas.microsoft.com/office/drawing/2014/main" id="{4681A226-E40E-45D6-8986-D5B157208F52}"/>
              </a:ext>
            </a:extLst>
          </p:cNvPr>
          <p:cNvPicPr preferRelativeResize="0"/>
          <p:nvPr/>
        </p:nvPicPr>
        <p:blipFill rotWithShape="1">
          <a:blip r:embed="rId13">
            <a:alphaModFix/>
          </a:blip>
          <a:srcRect/>
          <a:stretch/>
        </p:blipFill>
        <p:spPr>
          <a:xfrm>
            <a:off x="1150357" y="1906249"/>
            <a:ext cx="623218" cy="331260"/>
          </a:xfrm>
          <a:prstGeom prst="rect">
            <a:avLst/>
          </a:prstGeom>
          <a:noFill/>
          <a:ln>
            <a:noFill/>
          </a:ln>
        </p:spPr>
      </p:pic>
      <p:pic>
        <p:nvPicPr>
          <p:cNvPr id="26" name="Google Shape;118;p20">
            <a:extLst>
              <a:ext uri="{FF2B5EF4-FFF2-40B4-BE49-F238E27FC236}">
                <a16:creationId xmlns:a16="http://schemas.microsoft.com/office/drawing/2014/main" id="{045C43F8-9474-40E4-8AF3-CC92A1E92A41}"/>
              </a:ext>
            </a:extLst>
          </p:cNvPr>
          <p:cNvPicPr preferRelativeResize="0"/>
          <p:nvPr/>
        </p:nvPicPr>
        <p:blipFill rotWithShape="1">
          <a:blip r:embed="rId14">
            <a:alphaModFix/>
          </a:blip>
          <a:srcRect/>
          <a:stretch/>
        </p:blipFill>
        <p:spPr>
          <a:xfrm>
            <a:off x="2985701" y="1133980"/>
            <a:ext cx="628738" cy="350093"/>
          </a:xfrm>
          <a:prstGeom prst="rect">
            <a:avLst/>
          </a:prstGeom>
          <a:noFill/>
          <a:ln>
            <a:noFill/>
          </a:ln>
        </p:spPr>
      </p:pic>
      <p:pic>
        <p:nvPicPr>
          <p:cNvPr id="27" name="Google Shape;119;p20">
            <a:extLst>
              <a:ext uri="{FF2B5EF4-FFF2-40B4-BE49-F238E27FC236}">
                <a16:creationId xmlns:a16="http://schemas.microsoft.com/office/drawing/2014/main" id="{046AC25C-C478-460B-8B6F-DADFC9B59302}"/>
              </a:ext>
            </a:extLst>
          </p:cNvPr>
          <p:cNvPicPr preferRelativeResize="0"/>
          <p:nvPr/>
        </p:nvPicPr>
        <p:blipFill>
          <a:blip r:embed="rId15">
            <a:alphaModFix/>
          </a:blip>
          <a:stretch>
            <a:fillRect/>
          </a:stretch>
        </p:blipFill>
        <p:spPr>
          <a:xfrm>
            <a:off x="437736" y="2157834"/>
            <a:ext cx="612875" cy="326206"/>
          </a:xfrm>
          <a:prstGeom prst="rect">
            <a:avLst/>
          </a:prstGeom>
          <a:noFill/>
          <a:ln>
            <a:noFill/>
          </a:ln>
        </p:spPr>
      </p:pic>
      <p:pic>
        <p:nvPicPr>
          <p:cNvPr id="28" name="Google Shape;120;p20">
            <a:extLst>
              <a:ext uri="{FF2B5EF4-FFF2-40B4-BE49-F238E27FC236}">
                <a16:creationId xmlns:a16="http://schemas.microsoft.com/office/drawing/2014/main" id="{6DCBB8D0-4376-4AE5-9A80-778ECEB4A91B}"/>
              </a:ext>
            </a:extLst>
          </p:cNvPr>
          <p:cNvPicPr preferRelativeResize="0"/>
          <p:nvPr/>
        </p:nvPicPr>
        <p:blipFill>
          <a:blip r:embed="rId16">
            <a:alphaModFix/>
          </a:blip>
          <a:stretch>
            <a:fillRect/>
          </a:stretch>
        </p:blipFill>
        <p:spPr>
          <a:xfrm>
            <a:off x="1355054" y="2742247"/>
            <a:ext cx="374070" cy="367621"/>
          </a:xfrm>
          <a:prstGeom prst="rect">
            <a:avLst/>
          </a:prstGeom>
          <a:noFill/>
          <a:ln>
            <a:noFill/>
          </a:ln>
        </p:spPr>
      </p:pic>
      <p:pic>
        <p:nvPicPr>
          <p:cNvPr id="29" name="Google Shape;121;p20">
            <a:extLst>
              <a:ext uri="{FF2B5EF4-FFF2-40B4-BE49-F238E27FC236}">
                <a16:creationId xmlns:a16="http://schemas.microsoft.com/office/drawing/2014/main" id="{7DD0DA26-9AC2-4A6C-9952-9D66F1E680A7}"/>
              </a:ext>
            </a:extLst>
          </p:cNvPr>
          <p:cNvPicPr preferRelativeResize="0"/>
          <p:nvPr/>
        </p:nvPicPr>
        <p:blipFill>
          <a:blip r:embed="rId17">
            <a:alphaModFix/>
          </a:blip>
          <a:stretch>
            <a:fillRect/>
          </a:stretch>
        </p:blipFill>
        <p:spPr>
          <a:xfrm>
            <a:off x="1150361" y="2318422"/>
            <a:ext cx="374075" cy="342902"/>
          </a:xfrm>
          <a:prstGeom prst="rect">
            <a:avLst/>
          </a:prstGeom>
          <a:noFill/>
          <a:ln>
            <a:noFill/>
          </a:ln>
        </p:spPr>
      </p:pic>
      <p:pic>
        <p:nvPicPr>
          <p:cNvPr id="30" name="Google Shape;122;p20">
            <a:extLst>
              <a:ext uri="{FF2B5EF4-FFF2-40B4-BE49-F238E27FC236}">
                <a16:creationId xmlns:a16="http://schemas.microsoft.com/office/drawing/2014/main" id="{8B0AEE10-05FD-4568-AA37-AF9CC8321A04}"/>
              </a:ext>
            </a:extLst>
          </p:cNvPr>
          <p:cNvPicPr preferRelativeResize="0"/>
          <p:nvPr/>
        </p:nvPicPr>
        <p:blipFill>
          <a:blip r:embed="rId18">
            <a:alphaModFix/>
          </a:blip>
          <a:stretch>
            <a:fillRect/>
          </a:stretch>
        </p:blipFill>
        <p:spPr>
          <a:xfrm>
            <a:off x="1548336" y="2318432"/>
            <a:ext cx="371152" cy="181452"/>
          </a:xfrm>
          <a:prstGeom prst="rect">
            <a:avLst/>
          </a:prstGeom>
          <a:noFill/>
          <a:ln>
            <a:noFill/>
          </a:ln>
        </p:spPr>
      </p:pic>
      <p:pic>
        <p:nvPicPr>
          <p:cNvPr id="31" name="Google Shape;123;p20">
            <a:extLst>
              <a:ext uri="{FF2B5EF4-FFF2-40B4-BE49-F238E27FC236}">
                <a16:creationId xmlns:a16="http://schemas.microsoft.com/office/drawing/2014/main" id="{63055427-4EA5-4EB9-81F7-AD0AB147CEA3}"/>
              </a:ext>
            </a:extLst>
          </p:cNvPr>
          <p:cNvPicPr preferRelativeResize="0"/>
          <p:nvPr/>
        </p:nvPicPr>
        <p:blipFill>
          <a:blip r:embed="rId19">
            <a:alphaModFix/>
          </a:blip>
          <a:stretch>
            <a:fillRect/>
          </a:stretch>
        </p:blipFill>
        <p:spPr>
          <a:xfrm>
            <a:off x="374343" y="2562359"/>
            <a:ext cx="498118" cy="460625"/>
          </a:xfrm>
          <a:prstGeom prst="rect">
            <a:avLst/>
          </a:prstGeom>
          <a:noFill/>
          <a:ln>
            <a:noFill/>
          </a:ln>
        </p:spPr>
      </p:pic>
      <p:pic>
        <p:nvPicPr>
          <p:cNvPr id="32" name="Google Shape;124;p20">
            <a:extLst>
              <a:ext uri="{FF2B5EF4-FFF2-40B4-BE49-F238E27FC236}">
                <a16:creationId xmlns:a16="http://schemas.microsoft.com/office/drawing/2014/main" id="{461005A8-EAC6-47FC-8562-C4555EB880F1}"/>
              </a:ext>
            </a:extLst>
          </p:cNvPr>
          <p:cNvPicPr preferRelativeResize="0"/>
          <p:nvPr/>
        </p:nvPicPr>
        <p:blipFill>
          <a:blip r:embed="rId20">
            <a:alphaModFix/>
          </a:blip>
          <a:stretch>
            <a:fillRect/>
          </a:stretch>
        </p:blipFill>
        <p:spPr>
          <a:xfrm>
            <a:off x="389861" y="3101300"/>
            <a:ext cx="369750" cy="333725"/>
          </a:xfrm>
          <a:prstGeom prst="rect">
            <a:avLst/>
          </a:prstGeom>
          <a:noFill/>
          <a:ln>
            <a:noFill/>
          </a:ln>
        </p:spPr>
      </p:pic>
      <p:pic>
        <p:nvPicPr>
          <p:cNvPr id="33" name="Google Shape;125;p20">
            <a:extLst>
              <a:ext uri="{FF2B5EF4-FFF2-40B4-BE49-F238E27FC236}">
                <a16:creationId xmlns:a16="http://schemas.microsoft.com/office/drawing/2014/main" id="{30B1C5A9-9F6A-4A64-AF36-3BFEE8EC1F45}"/>
              </a:ext>
            </a:extLst>
          </p:cNvPr>
          <p:cNvPicPr preferRelativeResize="0"/>
          <p:nvPr/>
        </p:nvPicPr>
        <p:blipFill>
          <a:blip r:embed="rId21">
            <a:alphaModFix/>
          </a:blip>
          <a:stretch>
            <a:fillRect/>
          </a:stretch>
        </p:blipFill>
        <p:spPr>
          <a:xfrm>
            <a:off x="872454" y="2742252"/>
            <a:ext cx="369750" cy="362428"/>
          </a:xfrm>
          <a:prstGeom prst="rect">
            <a:avLst/>
          </a:prstGeom>
          <a:noFill/>
          <a:ln>
            <a:noFill/>
          </a:ln>
        </p:spPr>
      </p:pic>
      <p:pic>
        <p:nvPicPr>
          <p:cNvPr id="34" name="Google Shape;126;p20">
            <a:extLst>
              <a:ext uri="{FF2B5EF4-FFF2-40B4-BE49-F238E27FC236}">
                <a16:creationId xmlns:a16="http://schemas.microsoft.com/office/drawing/2014/main" id="{3C858496-24D3-469D-B015-C4F24D86328C}"/>
              </a:ext>
            </a:extLst>
          </p:cNvPr>
          <p:cNvPicPr preferRelativeResize="0"/>
          <p:nvPr/>
        </p:nvPicPr>
        <p:blipFill>
          <a:blip r:embed="rId22">
            <a:alphaModFix/>
          </a:blip>
          <a:stretch>
            <a:fillRect/>
          </a:stretch>
        </p:blipFill>
        <p:spPr>
          <a:xfrm>
            <a:off x="409574" y="3513354"/>
            <a:ext cx="427650" cy="229850"/>
          </a:xfrm>
          <a:prstGeom prst="rect">
            <a:avLst/>
          </a:prstGeom>
          <a:noFill/>
          <a:ln>
            <a:noFill/>
          </a:ln>
        </p:spPr>
      </p:pic>
      <p:pic>
        <p:nvPicPr>
          <p:cNvPr id="35" name="Google Shape;127;p20">
            <a:extLst>
              <a:ext uri="{FF2B5EF4-FFF2-40B4-BE49-F238E27FC236}">
                <a16:creationId xmlns:a16="http://schemas.microsoft.com/office/drawing/2014/main" id="{3B30CFF5-36CA-469D-9A04-B85303BCDE59}"/>
              </a:ext>
            </a:extLst>
          </p:cNvPr>
          <p:cNvPicPr preferRelativeResize="0"/>
          <p:nvPr/>
        </p:nvPicPr>
        <p:blipFill>
          <a:blip r:embed="rId23">
            <a:alphaModFix/>
          </a:blip>
          <a:stretch>
            <a:fillRect/>
          </a:stretch>
        </p:blipFill>
        <p:spPr>
          <a:xfrm>
            <a:off x="865992" y="3190777"/>
            <a:ext cx="505605" cy="362425"/>
          </a:xfrm>
          <a:prstGeom prst="rect">
            <a:avLst/>
          </a:prstGeom>
          <a:noFill/>
          <a:ln>
            <a:noFill/>
          </a:ln>
        </p:spPr>
      </p:pic>
      <p:pic>
        <p:nvPicPr>
          <p:cNvPr id="36" name="Google Shape;128;p20">
            <a:extLst>
              <a:ext uri="{FF2B5EF4-FFF2-40B4-BE49-F238E27FC236}">
                <a16:creationId xmlns:a16="http://schemas.microsoft.com/office/drawing/2014/main" id="{DAA09A6F-353C-45BF-ADFA-B0831F593D56}"/>
              </a:ext>
            </a:extLst>
          </p:cNvPr>
          <p:cNvPicPr preferRelativeResize="0"/>
          <p:nvPr/>
        </p:nvPicPr>
        <p:blipFill>
          <a:blip r:embed="rId24">
            <a:alphaModFix/>
          </a:blip>
          <a:stretch>
            <a:fillRect/>
          </a:stretch>
        </p:blipFill>
        <p:spPr>
          <a:xfrm>
            <a:off x="1400329" y="3190784"/>
            <a:ext cx="374069" cy="374069"/>
          </a:xfrm>
          <a:prstGeom prst="rect">
            <a:avLst/>
          </a:prstGeom>
          <a:noFill/>
          <a:ln>
            <a:noFill/>
          </a:ln>
        </p:spPr>
      </p:pic>
      <p:pic>
        <p:nvPicPr>
          <p:cNvPr id="37" name="Google Shape;129;p20">
            <a:extLst>
              <a:ext uri="{FF2B5EF4-FFF2-40B4-BE49-F238E27FC236}">
                <a16:creationId xmlns:a16="http://schemas.microsoft.com/office/drawing/2014/main" id="{FCF44E11-42AA-4550-89A9-477C239D4E2B}"/>
              </a:ext>
            </a:extLst>
          </p:cNvPr>
          <p:cNvPicPr preferRelativeResize="0"/>
          <p:nvPr/>
        </p:nvPicPr>
        <p:blipFill>
          <a:blip r:embed="rId25">
            <a:alphaModFix/>
          </a:blip>
          <a:stretch>
            <a:fillRect/>
          </a:stretch>
        </p:blipFill>
        <p:spPr>
          <a:xfrm>
            <a:off x="3008536" y="1596071"/>
            <a:ext cx="755275" cy="156100"/>
          </a:xfrm>
          <a:prstGeom prst="rect">
            <a:avLst/>
          </a:prstGeom>
          <a:noFill/>
          <a:ln>
            <a:noFill/>
          </a:ln>
        </p:spPr>
      </p:pic>
      <p:pic>
        <p:nvPicPr>
          <p:cNvPr id="38" name="Google Shape;130;p20">
            <a:extLst>
              <a:ext uri="{FF2B5EF4-FFF2-40B4-BE49-F238E27FC236}">
                <a16:creationId xmlns:a16="http://schemas.microsoft.com/office/drawing/2014/main" id="{732DEEBF-BC2F-4A6A-8867-26573647A64D}"/>
              </a:ext>
            </a:extLst>
          </p:cNvPr>
          <p:cNvPicPr preferRelativeResize="0"/>
          <p:nvPr/>
        </p:nvPicPr>
        <p:blipFill>
          <a:blip r:embed="rId26">
            <a:alphaModFix/>
          </a:blip>
          <a:stretch>
            <a:fillRect/>
          </a:stretch>
        </p:blipFill>
        <p:spPr>
          <a:xfrm>
            <a:off x="1238149" y="3645778"/>
            <a:ext cx="447650" cy="345469"/>
          </a:xfrm>
          <a:prstGeom prst="rect">
            <a:avLst/>
          </a:prstGeom>
          <a:noFill/>
          <a:ln>
            <a:noFill/>
          </a:ln>
        </p:spPr>
      </p:pic>
      <p:pic>
        <p:nvPicPr>
          <p:cNvPr id="39" name="Google Shape;131;p20">
            <a:extLst>
              <a:ext uri="{FF2B5EF4-FFF2-40B4-BE49-F238E27FC236}">
                <a16:creationId xmlns:a16="http://schemas.microsoft.com/office/drawing/2014/main" id="{F61AED13-1587-4426-8E1D-3F624E61FF81}"/>
              </a:ext>
            </a:extLst>
          </p:cNvPr>
          <p:cNvPicPr preferRelativeResize="0"/>
          <p:nvPr/>
        </p:nvPicPr>
        <p:blipFill>
          <a:blip r:embed="rId27">
            <a:alphaModFix/>
          </a:blip>
          <a:stretch>
            <a:fillRect/>
          </a:stretch>
        </p:blipFill>
        <p:spPr>
          <a:xfrm>
            <a:off x="759603" y="3821534"/>
            <a:ext cx="471475" cy="254539"/>
          </a:xfrm>
          <a:prstGeom prst="rect">
            <a:avLst/>
          </a:prstGeom>
          <a:noFill/>
          <a:ln>
            <a:noFill/>
          </a:ln>
        </p:spPr>
      </p:pic>
      <p:pic>
        <p:nvPicPr>
          <p:cNvPr id="40" name="Google Shape;132;p20">
            <a:extLst>
              <a:ext uri="{FF2B5EF4-FFF2-40B4-BE49-F238E27FC236}">
                <a16:creationId xmlns:a16="http://schemas.microsoft.com/office/drawing/2014/main" id="{2EE8C381-C8CB-468F-AA25-806D7DD6F407}"/>
              </a:ext>
            </a:extLst>
          </p:cNvPr>
          <p:cNvPicPr preferRelativeResize="0"/>
          <p:nvPr/>
        </p:nvPicPr>
        <p:blipFill>
          <a:blip r:embed="rId28">
            <a:alphaModFix/>
          </a:blip>
          <a:stretch>
            <a:fillRect/>
          </a:stretch>
        </p:blipFill>
        <p:spPr>
          <a:xfrm>
            <a:off x="428274" y="4040033"/>
            <a:ext cx="471475" cy="326009"/>
          </a:xfrm>
          <a:prstGeom prst="rect">
            <a:avLst/>
          </a:prstGeom>
          <a:noFill/>
          <a:ln>
            <a:noFill/>
          </a:ln>
        </p:spPr>
      </p:pic>
      <p:pic>
        <p:nvPicPr>
          <p:cNvPr id="41" name="Google Shape;133;p20">
            <a:extLst>
              <a:ext uri="{FF2B5EF4-FFF2-40B4-BE49-F238E27FC236}">
                <a16:creationId xmlns:a16="http://schemas.microsoft.com/office/drawing/2014/main" id="{6535D396-56A3-475B-986A-937D6CF61024}"/>
              </a:ext>
            </a:extLst>
          </p:cNvPr>
          <p:cNvPicPr preferRelativeResize="0"/>
          <p:nvPr/>
        </p:nvPicPr>
        <p:blipFill>
          <a:blip r:embed="rId29">
            <a:alphaModFix/>
          </a:blip>
          <a:stretch>
            <a:fillRect/>
          </a:stretch>
        </p:blipFill>
        <p:spPr>
          <a:xfrm>
            <a:off x="3147667" y="1935840"/>
            <a:ext cx="304831" cy="345475"/>
          </a:xfrm>
          <a:prstGeom prst="rect">
            <a:avLst/>
          </a:prstGeom>
          <a:noFill/>
          <a:ln>
            <a:noFill/>
          </a:ln>
        </p:spPr>
      </p:pic>
      <p:sp>
        <p:nvSpPr>
          <p:cNvPr id="43" name="TextBox 42">
            <a:extLst>
              <a:ext uri="{FF2B5EF4-FFF2-40B4-BE49-F238E27FC236}">
                <a16:creationId xmlns:a16="http://schemas.microsoft.com/office/drawing/2014/main" id="{E3E418D7-2208-4400-A81A-367BF04554A1}"/>
              </a:ext>
            </a:extLst>
          </p:cNvPr>
          <p:cNvSpPr txBox="1"/>
          <p:nvPr/>
        </p:nvSpPr>
        <p:spPr>
          <a:xfrm>
            <a:off x="7993639" y="2207896"/>
            <a:ext cx="2625436" cy="584775"/>
          </a:xfrm>
          <a:prstGeom prst="rect">
            <a:avLst/>
          </a:prstGeom>
          <a:noFill/>
        </p:spPr>
        <p:txBody>
          <a:bodyPr wrap="square">
            <a:spAutoFit/>
          </a:bodyPr>
          <a:lstStyle/>
          <a:p>
            <a:r>
              <a:rPr lang="en-US" sz="1600" spc="8" dirty="0">
                <a:solidFill>
                  <a:schemeClr val="bg1"/>
                </a:solidFill>
                <a:latin typeface="Franklin Gothic Book"/>
              </a:rPr>
              <a:t>MAJOR </a:t>
            </a:r>
          </a:p>
          <a:p>
            <a:r>
              <a:rPr lang="en-US" sz="1600" spc="8" dirty="0">
                <a:solidFill>
                  <a:schemeClr val="bg1"/>
                </a:solidFill>
                <a:latin typeface="Franklin Gothic Book"/>
              </a:rPr>
              <a:t>PLAYERS </a:t>
            </a:r>
            <a:endParaRPr lang="en-IN" sz="1600" dirty="0">
              <a:solidFill>
                <a:schemeClr val="bg1"/>
              </a:solidFill>
            </a:endParaRPr>
          </a:p>
        </p:txBody>
      </p:sp>
      <p:pic>
        <p:nvPicPr>
          <p:cNvPr id="44" name="Picture 43">
            <a:extLst>
              <a:ext uri="{FF2B5EF4-FFF2-40B4-BE49-F238E27FC236}">
                <a16:creationId xmlns:a16="http://schemas.microsoft.com/office/drawing/2014/main" id="{3F6E218A-546E-47DA-B4D4-1B295E3D5648}"/>
              </a:ext>
            </a:extLst>
          </p:cNvPr>
          <p:cNvPicPr>
            <a:picLocks noChangeAspect="1"/>
          </p:cNvPicPr>
          <p:nvPr/>
        </p:nvPicPr>
        <p:blipFill>
          <a:blip r:embed="rId30"/>
          <a:stretch>
            <a:fillRect/>
          </a:stretch>
        </p:blipFill>
        <p:spPr>
          <a:xfrm>
            <a:off x="8046341" y="1571517"/>
            <a:ext cx="659923" cy="599602"/>
          </a:xfrm>
          <a:prstGeom prst="rect">
            <a:avLst/>
          </a:prstGeom>
        </p:spPr>
      </p:pic>
    </p:spTree>
    <p:extLst>
      <p:ext uri="{BB962C8B-B14F-4D97-AF65-F5344CB8AC3E}">
        <p14:creationId xmlns:p14="http://schemas.microsoft.com/office/powerpoint/2010/main" val="3536938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9E6277-72F4-47C3-AA24-0116304996BE}"/>
              </a:ext>
            </a:extLst>
          </p:cNvPr>
          <p:cNvSpPr>
            <a:spLocks noGrp="1"/>
          </p:cNvSpPr>
          <p:nvPr>
            <p:ph type="ctrTitle"/>
          </p:nvPr>
        </p:nvSpPr>
        <p:spPr>
          <a:xfrm>
            <a:off x="2180430" y="-70337"/>
            <a:ext cx="4608298" cy="689100"/>
          </a:xfrm>
        </p:spPr>
        <p:txBody>
          <a:bodyPr/>
          <a:lstStyle/>
          <a:p>
            <a:r>
              <a:rPr lang="en-US" sz="1800" b="1" spc="8" dirty="0">
                <a:solidFill>
                  <a:srgbClr val="FFFFFF"/>
                </a:solidFill>
                <a:latin typeface="Franklin Gothic Book"/>
                <a:cs typeface="Franklin Gothic Book"/>
              </a:rPr>
              <a:t>PESTE Analysis of Business Environment</a:t>
            </a:r>
            <a:r>
              <a:rPr lang="en-US" sz="1400" dirty="0">
                <a:latin typeface="Franklin Gothic Book"/>
                <a:cs typeface="Franklin Gothic Book"/>
              </a:rPr>
              <a:t/>
            </a:r>
            <a:br>
              <a:rPr lang="en-US" sz="1400" dirty="0">
                <a:latin typeface="Franklin Gothic Book"/>
                <a:cs typeface="Franklin Gothic Book"/>
              </a:rPr>
            </a:br>
            <a:endParaRPr lang="en-IN" dirty="0"/>
          </a:p>
        </p:txBody>
      </p:sp>
      <p:pic>
        <p:nvPicPr>
          <p:cNvPr id="4" name="Picture 3">
            <a:extLst>
              <a:ext uri="{FF2B5EF4-FFF2-40B4-BE49-F238E27FC236}">
                <a16:creationId xmlns:a16="http://schemas.microsoft.com/office/drawing/2014/main" id="{0A333756-C75F-40CD-9ADF-44F7181C0C80}"/>
              </a:ext>
            </a:extLst>
          </p:cNvPr>
          <p:cNvPicPr>
            <a:picLocks noChangeAspect="1"/>
          </p:cNvPicPr>
          <p:nvPr/>
        </p:nvPicPr>
        <p:blipFill rotWithShape="1">
          <a:blip r:embed="rId2"/>
          <a:srcRect l="28958" t="26913" r="30139" b="10987"/>
          <a:stretch/>
        </p:blipFill>
        <p:spPr>
          <a:xfrm>
            <a:off x="622636" y="737296"/>
            <a:ext cx="7898727" cy="4317305"/>
          </a:xfrm>
          <a:prstGeom prst="rect">
            <a:avLst/>
          </a:prstGeom>
        </p:spPr>
      </p:pic>
      <p:pic>
        <p:nvPicPr>
          <p:cNvPr id="5" name="Picture 4">
            <a:extLst>
              <a:ext uri="{FF2B5EF4-FFF2-40B4-BE49-F238E27FC236}">
                <a16:creationId xmlns:a16="http://schemas.microsoft.com/office/drawing/2014/main" id="{83FBF840-9992-4B72-9294-EB7AE3674A42}"/>
              </a:ext>
            </a:extLst>
          </p:cNvPr>
          <p:cNvPicPr>
            <a:picLocks noChangeAspect="1"/>
          </p:cNvPicPr>
          <p:nvPr/>
        </p:nvPicPr>
        <p:blipFill>
          <a:blip r:embed="rId3"/>
          <a:stretch>
            <a:fillRect/>
          </a:stretch>
        </p:blipFill>
        <p:spPr>
          <a:xfrm>
            <a:off x="8274941" y="-70337"/>
            <a:ext cx="659923" cy="599602"/>
          </a:xfrm>
          <a:prstGeom prst="rect">
            <a:avLst/>
          </a:prstGeom>
        </p:spPr>
      </p:pic>
    </p:spTree>
    <p:extLst>
      <p:ext uri="{BB962C8B-B14F-4D97-AF65-F5344CB8AC3E}">
        <p14:creationId xmlns:p14="http://schemas.microsoft.com/office/powerpoint/2010/main" val="3273866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C18F2F-826B-4E15-A98F-07B42A03A64A}"/>
              </a:ext>
            </a:extLst>
          </p:cNvPr>
          <p:cNvSpPr>
            <a:spLocks noGrp="1"/>
          </p:cNvSpPr>
          <p:nvPr>
            <p:ph type="ctrTitle"/>
          </p:nvPr>
        </p:nvSpPr>
        <p:spPr>
          <a:xfrm>
            <a:off x="2981358" y="-106741"/>
            <a:ext cx="3181280" cy="689100"/>
          </a:xfrm>
        </p:spPr>
        <p:txBody>
          <a:bodyPr/>
          <a:lstStyle/>
          <a:p>
            <a:r>
              <a:rPr lang="en-US" sz="1800" b="1" spc="8" dirty="0">
                <a:solidFill>
                  <a:srgbClr val="FFFFFF"/>
                </a:solidFill>
                <a:latin typeface="Franklin Gothic Book"/>
                <a:cs typeface="Franklin Gothic Book"/>
              </a:rPr>
              <a:t>Competition Analysis</a:t>
            </a:r>
            <a:r>
              <a:rPr lang="en-US" sz="1800" b="1" dirty="0">
                <a:latin typeface="Franklin Gothic Book"/>
                <a:cs typeface="Franklin Gothic Book"/>
              </a:rPr>
              <a:t/>
            </a:r>
            <a:br>
              <a:rPr lang="en-US" sz="1800" b="1" dirty="0">
                <a:latin typeface="Franklin Gothic Book"/>
                <a:cs typeface="Franklin Gothic Book"/>
              </a:rPr>
            </a:br>
            <a:endParaRPr lang="en-IN" sz="1800" b="1" dirty="0"/>
          </a:p>
        </p:txBody>
      </p:sp>
      <p:graphicFrame>
        <p:nvGraphicFramePr>
          <p:cNvPr id="4" name="Table 3">
            <a:extLst>
              <a:ext uri="{FF2B5EF4-FFF2-40B4-BE49-F238E27FC236}">
                <a16:creationId xmlns:a16="http://schemas.microsoft.com/office/drawing/2014/main" id="{5FE277F1-F3D5-42D0-845D-6BE7A2596CB1}"/>
              </a:ext>
            </a:extLst>
          </p:cNvPr>
          <p:cNvGraphicFramePr>
            <a:graphicFrameLocks noGrp="1"/>
          </p:cNvGraphicFramePr>
          <p:nvPr>
            <p:extLst>
              <p:ext uri="{D42A27DB-BD31-4B8C-83A1-F6EECF244321}">
                <p14:modId xmlns:p14="http://schemas.microsoft.com/office/powerpoint/2010/main" val="1181555409"/>
              </p:ext>
            </p:extLst>
          </p:nvPr>
        </p:nvGraphicFramePr>
        <p:xfrm>
          <a:off x="135081" y="316821"/>
          <a:ext cx="8873835" cy="4648813"/>
        </p:xfrm>
        <a:graphic>
          <a:graphicData uri="http://schemas.openxmlformats.org/drawingml/2006/table">
            <a:tbl>
              <a:tblPr firstRow="1" firstCol="1" bandRow="1">
                <a:tableStyleId>{073A0DAA-6AF3-43AB-8588-CEC1D06C72B9}</a:tableStyleId>
              </a:tblPr>
              <a:tblGrid>
                <a:gridCol w="1200970">
                  <a:extLst>
                    <a:ext uri="{9D8B030D-6E8A-4147-A177-3AD203B41FA5}">
                      <a16:colId xmlns:a16="http://schemas.microsoft.com/office/drawing/2014/main" val="20000"/>
                    </a:ext>
                  </a:extLst>
                </a:gridCol>
                <a:gridCol w="1934896">
                  <a:extLst>
                    <a:ext uri="{9D8B030D-6E8A-4147-A177-3AD203B41FA5}">
                      <a16:colId xmlns:a16="http://schemas.microsoft.com/office/drawing/2014/main" val="20001"/>
                    </a:ext>
                  </a:extLst>
                </a:gridCol>
                <a:gridCol w="2033102">
                  <a:extLst>
                    <a:ext uri="{9D8B030D-6E8A-4147-A177-3AD203B41FA5}">
                      <a16:colId xmlns:a16="http://schemas.microsoft.com/office/drawing/2014/main" val="20002"/>
                    </a:ext>
                  </a:extLst>
                </a:gridCol>
                <a:gridCol w="1769971">
                  <a:extLst>
                    <a:ext uri="{9D8B030D-6E8A-4147-A177-3AD203B41FA5}">
                      <a16:colId xmlns:a16="http://schemas.microsoft.com/office/drawing/2014/main" val="20003"/>
                    </a:ext>
                  </a:extLst>
                </a:gridCol>
                <a:gridCol w="1934896">
                  <a:extLst>
                    <a:ext uri="{9D8B030D-6E8A-4147-A177-3AD203B41FA5}">
                      <a16:colId xmlns:a16="http://schemas.microsoft.com/office/drawing/2014/main" val="20006"/>
                    </a:ext>
                  </a:extLst>
                </a:gridCol>
              </a:tblGrid>
              <a:tr h="358937">
                <a:tc>
                  <a:txBody>
                    <a:bodyPr/>
                    <a:lstStyle/>
                    <a:p>
                      <a:pPr algn="ctr">
                        <a:lnSpc>
                          <a:spcPct val="107000"/>
                        </a:lnSpc>
                        <a:spcAft>
                          <a:spcPts val="0"/>
                        </a:spcAft>
                      </a:pPr>
                      <a:endParaRPr lang="en-IN" sz="1400" dirty="0">
                        <a:effectLst/>
                        <a:latin typeface="+mn-lt"/>
                        <a:ea typeface="Calibri" panose="020F0502020204030204" pitchFamily="34" charset="0"/>
                        <a:cs typeface="Mangal"/>
                      </a:endParaRPr>
                    </a:p>
                  </a:txBody>
                  <a:tcPr marL="38525" marR="38525" marT="0" marB="0" anchor="ctr"/>
                </a:tc>
                <a:tc>
                  <a:txBody>
                    <a:bodyPr/>
                    <a:lstStyle/>
                    <a:p>
                      <a:pPr algn="ctr">
                        <a:lnSpc>
                          <a:spcPct val="107000"/>
                        </a:lnSpc>
                        <a:spcAft>
                          <a:spcPts val="0"/>
                        </a:spcAft>
                      </a:pPr>
                      <a:r>
                        <a:rPr lang="en-IN" sz="1400" dirty="0" err="1">
                          <a:effectLst/>
                          <a:latin typeface="+mn-lt"/>
                          <a:ea typeface="Calibri" panose="020F0502020204030204" pitchFamily="34" charset="0"/>
                          <a:cs typeface="Mangal"/>
                        </a:rPr>
                        <a:t>CoHo</a:t>
                      </a:r>
                      <a:endParaRPr lang="en-IN" sz="1400" dirty="0">
                        <a:effectLst/>
                        <a:latin typeface="+mn-lt"/>
                        <a:ea typeface="Calibri" panose="020F0502020204030204" pitchFamily="34" charset="0"/>
                        <a:cs typeface="Mangal"/>
                      </a:endParaRPr>
                    </a:p>
                  </a:txBody>
                  <a:tcPr marL="38525" marR="38525" marT="0" marB="0" anchor="ctr"/>
                </a:tc>
                <a:tc>
                  <a:txBody>
                    <a:bodyPr/>
                    <a:lstStyle/>
                    <a:p>
                      <a:pPr algn="ctr"/>
                      <a:r>
                        <a:rPr lang="en-US" sz="1400" dirty="0" err="1">
                          <a:latin typeface="+mn-lt"/>
                        </a:rPr>
                        <a:t>Nestaway</a:t>
                      </a:r>
                      <a:endParaRPr lang="en-IN" sz="1400" dirty="0">
                        <a:latin typeface="+mn-lt"/>
                      </a:endParaRPr>
                    </a:p>
                  </a:txBody>
                  <a:tcPr marL="38525" marR="38525" marT="0" marB="0" anchor="ctr"/>
                </a:tc>
                <a:tc>
                  <a:txBody>
                    <a:bodyPr/>
                    <a:lstStyle/>
                    <a:p>
                      <a:pPr algn="ctr">
                        <a:lnSpc>
                          <a:spcPct val="107000"/>
                        </a:lnSpc>
                        <a:spcAft>
                          <a:spcPts val="0"/>
                        </a:spcAft>
                      </a:pPr>
                      <a:r>
                        <a:rPr lang="en-US" sz="1400" dirty="0">
                          <a:effectLst/>
                          <a:latin typeface="+mn-lt"/>
                          <a:ea typeface="Calibri" panose="020F0502020204030204" pitchFamily="34" charset="0"/>
                          <a:cs typeface="Mangal"/>
                        </a:rPr>
                        <a:t>OYO Life </a:t>
                      </a:r>
                      <a:endParaRPr lang="en-IN" sz="1400" dirty="0">
                        <a:effectLst/>
                        <a:latin typeface="+mn-lt"/>
                        <a:ea typeface="Calibri" panose="020F0502020204030204" pitchFamily="34" charset="0"/>
                        <a:cs typeface="Mangal"/>
                      </a:endParaRPr>
                    </a:p>
                  </a:txBody>
                  <a:tcPr marL="38525" marR="38525" marT="0" marB="0" anchor="ctr"/>
                </a:tc>
                <a:tc>
                  <a:txBody>
                    <a:bodyPr/>
                    <a:lstStyle/>
                    <a:p>
                      <a:pPr algn="ctr">
                        <a:lnSpc>
                          <a:spcPct val="107000"/>
                        </a:lnSpc>
                        <a:spcAft>
                          <a:spcPts val="0"/>
                        </a:spcAft>
                      </a:pPr>
                      <a:r>
                        <a:rPr lang="en-US" sz="1400" dirty="0">
                          <a:effectLst/>
                        </a:rPr>
                        <a:t>You</a:t>
                      </a:r>
                      <a:endParaRPr lang="en-IN" sz="1400" dirty="0">
                        <a:effectLst/>
                        <a:latin typeface="+mn-lt"/>
                        <a:ea typeface="Calibri" panose="020F0502020204030204" pitchFamily="34" charset="0"/>
                        <a:cs typeface="Mangal"/>
                      </a:endParaRPr>
                    </a:p>
                  </a:txBody>
                  <a:tcPr marL="38525" marR="38525" marT="0" marB="0" anchor="ctr"/>
                </a:tc>
                <a:extLst>
                  <a:ext uri="{0D108BD9-81ED-4DB2-BD59-A6C34878D82A}">
                    <a16:rowId xmlns:a16="http://schemas.microsoft.com/office/drawing/2014/main" val="10000"/>
                  </a:ext>
                </a:extLst>
              </a:tr>
              <a:tr h="772194">
                <a:tc>
                  <a:txBody>
                    <a:bodyPr/>
                    <a:lstStyle/>
                    <a:p>
                      <a:pPr algn="ctr">
                        <a:lnSpc>
                          <a:spcPct val="107000"/>
                        </a:lnSpc>
                        <a:spcAft>
                          <a:spcPts val="0"/>
                        </a:spcAft>
                      </a:pPr>
                      <a:r>
                        <a:rPr lang="en-US" sz="1400" dirty="0">
                          <a:effectLst/>
                        </a:rPr>
                        <a:t>Strengths</a:t>
                      </a:r>
                      <a:endParaRPr lang="en-IN" sz="1400" dirty="0">
                        <a:effectLst/>
                        <a:latin typeface="Calibri" panose="020F0502020204030204" pitchFamily="34" charset="0"/>
                        <a:ea typeface="Calibri" panose="020F0502020204030204" pitchFamily="34" charset="0"/>
                        <a:cs typeface="Mangal"/>
                      </a:endParaRPr>
                    </a:p>
                  </a:txBody>
                  <a:tcPr marL="38525" marR="38525" marT="0" marB="0" anchor="ctr"/>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250 residents across Delhi NCR which includes both students and working professionals. </a:t>
                      </a: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It has over 1800 homes in Bangalore. App has over 500k downloads.  Cities: Bangalore, Delhi NCR, Hyderabad, Pune. </a:t>
                      </a: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OYO Brand name. They provide rental furnished rooms with attached bathroom and free </a:t>
                      </a:r>
                      <a:r>
                        <a:rPr lang="en-IN" sz="1400" dirty="0" err="1">
                          <a:effectLst/>
                          <a:latin typeface="Calibri" panose="020F0502020204030204" pitchFamily="34" charset="0"/>
                          <a:ea typeface="Calibri" panose="020F0502020204030204" pitchFamily="34" charset="0"/>
                          <a:cs typeface="Mangal"/>
                        </a:rPr>
                        <a:t>wifi</a:t>
                      </a:r>
                      <a:r>
                        <a:rPr lang="en-IN" sz="1400" dirty="0">
                          <a:effectLst/>
                          <a:latin typeface="Calibri" panose="020F0502020204030204" pitchFamily="34" charset="0"/>
                          <a:ea typeface="Calibri" panose="020F0502020204030204" pitchFamily="34" charset="0"/>
                          <a:cs typeface="Mangal"/>
                        </a:rPr>
                        <a:t>. </a:t>
                      </a: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Rental spaces focused  for only students and young professionals. Easy living at affordable price points.</a:t>
                      </a:r>
                    </a:p>
                  </a:txBody>
                  <a:tcPr marL="38525" marR="38525" marT="0" marB="0"/>
                </a:tc>
                <a:extLst>
                  <a:ext uri="{0D108BD9-81ED-4DB2-BD59-A6C34878D82A}">
                    <a16:rowId xmlns:a16="http://schemas.microsoft.com/office/drawing/2014/main" val="10002"/>
                  </a:ext>
                </a:extLst>
              </a:tr>
              <a:tr h="821798">
                <a:tc>
                  <a:txBody>
                    <a:bodyPr/>
                    <a:lstStyle/>
                    <a:p>
                      <a:pPr algn="ctr">
                        <a:lnSpc>
                          <a:spcPct val="107000"/>
                        </a:lnSpc>
                        <a:spcAft>
                          <a:spcPts val="0"/>
                        </a:spcAft>
                      </a:pPr>
                      <a:r>
                        <a:rPr lang="en-US" sz="1400" dirty="0">
                          <a:effectLst/>
                        </a:rPr>
                        <a:t>Weakness</a:t>
                      </a:r>
                      <a:endParaRPr lang="en-IN" sz="1400" dirty="0">
                        <a:effectLst/>
                        <a:latin typeface="Calibri" panose="020F0502020204030204" pitchFamily="34" charset="0"/>
                        <a:ea typeface="Calibri" panose="020F0502020204030204" pitchFamily="34" charset="0"/>
                        <a:cs typeface="Mangal"/>
                      </a:endParaRPr>
                    </a:p>
                  </a:txBody>
                  <a:tcPr marL="38525" marR="38525" marT="0" marB="0" anchor="ctr"/>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Prepaid electricity meter and not based on how much usage. </a:t>
                      </a: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They are trying to create a network of </a:t>
                      </a:r>
                      <a:r>
                        <a:rPr lang="en-IN" sz="1400" dirty="0" err="1">
                          <a:effectLst/>
                          <a:latin typeface="Calibri" panose="020F0502020204030204" pitchFamily="34" charset="0"/>
                          <a:ea typeface="Calibri" panose="020F0502020204030204" pitchFamily="34" charset="0"/>
                          <a:cs typeface="Mangal"/>
                        </a:rPr>
                        <a:t>nesties</a:t>
                      </a:r>
                      <a:r>
                        <a:rPr lang="en-IN" sz="1400" dirty="0">
                          <a:effectLst/>
                          <a:latin typeface="Calibri" panose="020F0502020204030204" pitchFamily="34" charset="0"/>
                          <a:ea typeface="Calibri" panose="020F0502020204030204" pitchFamily="34" charset="0"/>
                          <a:cs typeface="Mangal"/>
                        </a:rPr>
                        <a:t> i.e. the singles who accommodate the rooms by parties and get-togethers. </a:t>
                      </a: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No electricity back up, hassle to get hold of  drinking water. Poor management, bad customer reviews. </a:t>
                      </a: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Medium-High entrance barrier.  </a:t>
                      </a:r>
                    </a:p>
                  </a:txBody>
                  <a:tcPr marL="38525" marR="38525" marT="0" marB="0"/>
                </a:tc>
                <a:extLst>
                  <a:ext uri="{0D108BD9-81ED-4DB2-BD59-A6C34878D82A}">
                    <a16:rowId xmlns:a16="http://schemas.microsoft.com/office/drawing/2014/main" val="10003"/>
                  </a:ext>
                </a:extLst>
              </a:tr>
              <a:tr h="895928">
                <a:tc>
                  <a:txBody>
                    <a:bodyPr/>
                    <a:lstStyle/>
                    <a:p>
                      <a:pPr algn="ctr">
                        <a:lnSpc>
                          <a:spcPct val="107000"/>
                        </a:lnSpc>
                        <a:spcAft>
                          <a:spcPts val="0"/>
                        </a:spcAft>
                      </a:pPr>
                      <a:r>
                        <a:rPr lang="en-US" sz="1400" dirty="0">
                          <a:effectLst/>
                        </a:rPr>
                        <a:t>Price Point</a:t>
                      </a:r>
                      <a:endParaRPr lang="en-IN" sz="1400" dirty="0">
                        <a:effectLst/>
                        <a:latin typeface="Calibri" panose="020F0502020204030204" pitchFamily="34" charset="0"/>
                        <a:ea typeface="Calibri" panose="020F0502020204030204" pitchFamily="34" charset="0"/>
                        <a:cs typeface="Mangal"/>
                      </a:endParaRPr>
                    </a:p>
                  </a:txBody>
                  <a:tcPr marL="38525" marR="38525" marT="0" marB="0" anchor="ctr"/>
                </a:tc>
                <a:tc>
                  <a:txBody>
                    <a:bodyPr/>
                    <a:lstStyle/>
                    <a:p>
                      <a:pPr marL="0" indent="0" algn="ctr">
                        <a:lnSpc>
                          <a:spcPct val="107000"/>
                        </a:lnSpc>
                        <a:spcAft>
                          <a:spcPts val="0"/>
                        </a:spcAft>
                        <a:buFont typeface="Arial" panose="020B0604020202020204" pitchFamily="34" charset="0"/>
                        <a:buNone/>
                      </a:pPr>
                      <a:endParaRPr lang="en-IN" sz="1400" dirty="0">
                        <a:effectLst/>
                        <a:latin typeface="Calibri" panose="020F0502020204030204" pitchFamily="34" charset="0"/>
                        <a:ea typeface="Calibri" panose="020F0502020204030204" pitchFamily="34" charset="0"/>
                        <a:cs typeface="Mangal"/>
                      </a:endParaRP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Rent starts from 6000 per month. </a:t>
                      </a:r>
                    </a:p>
                  </a:txBody>
                  <a:tcPr marL="38525" marR="38525" marT="0" marB="0"/>
                </a:tc>
                <a:tc>
                  <a:txBody>
                    <a:bodyPr/>
                    <a:lstStyle/>
                    <a:p>
                      <a:pPr marL="0" indent="0" algn="ctr">
                        <a:lnSpc>
                          <a:spcPct val="107000"/>
                        </a:lnSpc>
                        <a:spcAft>
                          <a:spcPts val="0"/>
                        </a:spcAft>
                        <a:buFont typeface="Arial" panose="020B0604020202020204" pitchFamily="34" charset="0"/>
                        <a:buNone/>
                      </a:pPr>
                      <a:endParaRPr lang="en-IN" sz="1400" dirty="0">
                        <a:effectLst/>
                        <a:latin typeface="Calibri" panose="020F0502020204030204" pitchFamily="34" charset="0"/>
                        <a:ea typeface="Calibri" panose="020F0502020204030204" pitchFamily="34" charset="0"/>
                        <a:cs typeface="Mangal"/>
                      </a:endParaRP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Rents: 10K</a:t>
                      </a:r>
                    </a:p>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Meal plan starts from: 3K</a:t>
                      </a:r>
                    </a:p>
                  </a:txBody>
                  <a:tcPr marL="38525" marR="38525" marT="0" marB="0"/>
                </a:tc>
                <a:extLst>
                  <a:ext uri="{0D108BD9-81ED-4DB2-BD59-A6C34878D82A}">
                    <a16:rowId xmlns:a16="http://schemas.microsoft.com/office/drawing/2014/main" val="10004"/>
                  </a:ext>
                </a:extLst>
              </a:tr>
              <a:tr h="857234">
                <a:tc>
                  <a:txBody>
                    <a:bodyPr/>
                    <a:lstStyle/>
                    <a:p>
                      <a:pPr algn="ctr">
                        <a:lnSpc>
                          <a:spcPct val="107000"/>
                        </a:lnSpc>
                        <a:spcAft>
                          <a:spcPts val="0"/>
                        </a:spcAft>
                      </a:pPr>
                      <a:r>
                        <a:rPr lang="en-US" sz="1400" dirty="0">
                          <a:effectLst/>
                        </a:rPr>
                        <a:t>UVP</a:t>
                      </a:r>
                      <a:endParaRPr lang="en-IN" sz="1400" dirty="0">
                        <a:effectLst/>
                        <a:latin typeface="Calibri" panose="020F0502020204030204" pitchFamily="34" charset="0"/>
                        <a:ea typeface="Calibri" panose="020F0502020204030204" pitchFamily="34" charset="0"/>
                        <a:cs typeface="Mangal"/>
                      </a:endParaRPr>
                    </a:p>
                  </a:txBody>
                  <a:tcPr marL="38525" marR="38525" marT="0" marB="0" anchor="ctr"/>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Introduction of latest technology products like smart locks, virtual reality.   </a:t>
                      </a: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They help you find, book and move. Every </a:t>
                      </a:r>
                      <a:r>
                        <a:rPr lang="en-IN" sz="1400" dirty="0" err="1">
                          <a:effectLst/>
                          <a:latin typeface="Calibri" panose="020F0502020204030204" pitchFamily="34" charset="0"/>
                          <a:ea typeface="Calibri" panose="020F0502020204030204" pitchFamily="34" charset="0"/>
                          <a:cs typeface="Mangal"/>
                        </a:rPr>
                        <a:t>nestaway</a:t>
                      </a:r>
                      <a:r>
                        <a:rPr lang="en-IN" sz="1400" dirty="0">
                          <a:effectLst/>
                          <a:latin typeface="Calibri" panose="020F0502020204030204" pitchFamily="34" charset="0"/>
                          <a:ea typeface="Calibri" panose="020F0502020204030204" pitchFamily="34" charset="0"/>
                          <a:cs typeface="Mangal"/>
                        </a:rPr>
                        <a:t> home is equipped with a TV, </a:t>
                      </a:r>
                      <a:r>
                        <a:rPr lang="en-IN" sz="1400" dirty="0" err="1">
                          <a:effectLst/>
                          <a:latin typeface="Calibri" panose="020F0502020204030204" pitchFamily="34" charset="0"/>
                          <a:ea typeface="Calibri" panose="020F0502020204030204" pitchFamily="34" charset="0"/>
                          <a:cs typeface="Mangal"/>
                        </a:rPr>
                        <a:t>wifi</a:t>
                      </a:r>
                      <a:r>
                        <a:rPr lang="en-IN" sz="1400" dirty="0">
                          <a:effectLst/>
                          <a:latin typeface="Calibri" panose="020F0502020204030204" pitchFamily="34" charset="0"/>
                          <a:ea typeface="Calibri" panose="020F0502020204030204" pitchFamily="34" charset="0"/>
                          <a:cs typeface="Mangal"/>
                        </a:rPr>
                        <a:t>, sofa, fridge etc. </a:t>
                      </a: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Only 1 month security deposit. </a:t>
                      </a:r>
                    </a:p>
                  </a:txBody>
                  <a:tcPr marL="38525" marR="38525" marT="0" marB="0"/>
                </a:tc>
                <a:tc>
                  <a:txBody>
                    <a:bodyPr/>
                    <a:lstStyle/>
                    <a:p>
                      <a:pPr marL="0" indent="0" algn="ctr">
                        <a:lnSpc>
                          <a:spcPct val="107000"/>
                        </a:lnSpc>
                        <a:spcAft>
                          <a:spcPts val="0"/>
                        </a:spcAft>
                        <a:buFont typeface="Arial" panose="020B0604020202020204" pitchFamily="34" charset="0"/>
                        <a:buNone/>
                      </a:pPr>
                      <a:r>
                        <a:rPr lang="en-IN" sz="1400" dirty="0">
                          <a:effectLst/>
                          <a:latin typeface="Calibri" panose="020F0502020204030204" pitchFamily="34" charset="0"/>
                          <a:ea typeface="Calibri" panose="020F0502020204030204" pitchFamily="34" charset="0"/>
                          <a:cs typeface="Mangal"/>
                        </a:rPr>
                        <a:t>Customised meal plans, peer to peer interactions, cluster of your own choice, house keeping, semi-furnished. </a:t>
                      </a:r>
                    </a:p>
                  </a:txBody>
                  <a:tcPr marL="38525" marR="38525"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66622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33200" y="172378"/>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tx1"/>
                </a:solidFill>
              </a:rPr>
              <a:t>FINANCIAL PROJECTIONS</a:t>
            </a:r>
            <a:endParaRPr b="1" dirty="0">
              <a:solidFill>
                <a:schemeClr val="tx1"/>
              </a:solidFill>
            </a:endParaRPr>
          </a:p>
        </p:txBody>
      </p:sp>
      <p:sp>
        <p:nvSpPr>
          <p:cNvPr id="62" name="Google Shape;62;p14"/>
          <p:cNvSpPr txBox="1"/>
          <p:nvPr/>
        </p:nvSpPr>
        <p:spPr>
          <a:xfrm>
            <a:off x="495100" y="1319871"/>
            <a:ext cx="8017800" cy="7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Ranchi Population (2019) → </a:t>
            </a:r>
            <a:r>
              <a:rPr lang="en" sz="1800" b="1" dirty="0"/>
              <a:t>15 lakhs</a:t>
            </a:r>
            <a:r>
              <a:rPr lang="en" dirty="0"/>
              <a:t> (</a:t>
            </a:r>
            <a:r>
              <a:rPr lang="en" i="1" dirty="0"/>
              <a:t>Source: indiapopulation2019.com</a:t>
            </a:r>
            <a:r>
              <a:rPr lang="en" dirty="0"/>
              <a:t>)</a:t>
            </a:r>
            <a:endParaRPr dirty="0"/>
          </a:p>
          <a:p>
            <a:pPr marL="0" lvl="0" indent="0" algn="l" rtl="0">
              <a:spcBef>
                <a:spcPts val="0"/>
              </a:spcBef>
              <a:spcAft>
                <a:spcPts val="0"/>
              </a:spcAft>
              <a:buNone/>
            </a:pPr>
            <a:r>
              <a:rPr lang="en" dirty="0"/>
              <a:t>15-59 year Population → </a:t>
            </a:r>
            <a:r>
              <a:rPr lang="en" sz="1800" b="1" dirty="0"/>
              <a:t>61%</a:t>
            </a:r>
            <a:r>
              <a:rPr lang="en" dirty="0"/>
              <a:t> (</a:t>
            </a:r>
            <a:r>
              <a:rPr lang="en" i="1" dirty="0"/>
              <a:t>Source: </a:t>
            </a:r>
            <a:r>
              <a:rPr lang="en" i="1" u="sng" dirty="0">
                <a:solidFill>
                  <a:schemeClr val="hlink"/>
                </a:solidFill>
                <a:hlinkClick r:id="rId3"/>
              </a:rPr>
              <a:t>http://censusindia.gov.in</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3" name="Google Shape;63;p14"/>
          <p:cNvSpPr txBox="1"/>
          <p:nvPr/>
        </p:nvSpPr>
        <p:spPr>
          <a:xfrm>
            <a:off x="495100" y="2115842"/>
            <a:ext cx="3610800" cy="7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Dividing Equally: 18-23 year population in Ranchi → </a:t>
            </a:r>
            <a:r>
              <a:rPr lang="en" sz="1800" b="1" dirty="0"/>
              <a:t>45000</a:t>
            </a:r>
            <a:endParaRPr sz="1800" b="1" dirty="0"/>
          </a:p>
        </p:txBody>
      </p:sp>
      <p:sp>
        <p:nvSpPr>
          <p:cNvPr id="64" name="Google Shape;64;p14"/>
          <p:cNvSpPr txBox="1"/>
          <p:nvPr/>
        </p:nvSpPr>
        <p:spPr>
          <a:xfrm>
            <a:off x="495100" y="2707217"/>
            <a:ext cx="3610800" cy="8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t>Let’s say 50% opt for hostels (the population coming from other towns included here</a:t>
            </a:r>
            <a:endParaRPr i="1"/>
          </a:p>
        </p:txBody>
      </p:sp>
      <p:sp>
        <p:nvSpPr>
          <p:cNvPr id="65" name="Google Shape;65;p14"/>
          <p:cNvSpPr/>
          <p:nvPr/>
        </p:nvSpPr>
        <p:spPr>
          <a:xfrm>
            <a:off x="577600" y="3820992"/>
            <a:ext cx="2901900" cy="63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=&gt; Target Population → </a:t>
            </a:r>
            <a:r>
              <a:rPr lang="en" sz="1800" b="1"/>
              <a:t>22500 </a:t>
            </a:r>
            <a:r>
              <a:rPr lang="en"/>
              <a:t>students</a:t>
            </a:r>
            <a:endParaRPr/>
          </a:p>
        </p:txBody>
      </p:sp>
      <p:sp>
        <p:nvSpPr>
          <p:cNvPr id="66" name="Google Shape;66;p14"/>
          <p:cNvSpPr txBox="1"/>
          <p:nvPr/>
        </p:nvSpPr>
        <p:spPr>
          <a:xfrm>
            <a:off x="4572000" y="2115842"/>
            <a:ext cx="3610800" cy="10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If we capture 3% market share in first year:</a:t>
            </a:r>
            <a:endParaRPr/>
          </a:p>
          <a:p>
            <a:pPr marL="0" lvl="0" indent="0" algn="l" rtl="0">
              <a:spcBef>
                <a:spcPts val="0"/>
              </a:spcBef>
              <a:spcAft>
                <a:spcPts val="0"/>
              </a:spcAft>
              <a:buNone/>
            </a:pPr>
            <a:r>
              <a:rPr lang="en">
                <a:highlight>
                  <a:srgbClr val="A4C2F4"/>
                </a:highlight>
              </a:rPr>
              <a:t>Customer Number is approx: </a:t>
            </a:r>
            <a:r>
              <a:rPr lang="en" sz="2400" b="1">
                <a:highlight>
                  <a:srgbClr val="A4C2F4"/>
                </a:highlight>
              </a:rPr>
              <a:t>675</a:t>
            </a:r>
            <a:r>
              <a:rPr lang="en" sz="2400" b="1"/>
              <a:t> </a:t>
            </a:r>
            <a:endParaRPr sz="2400" b="1"/>
          </a:p>
        </p:txBody>
      </p:sp>
      <p:sp>
        <p:nvSpPr>
          <p:cNvPr id="67" name="Google Shape;67;p14"/>
          <p:cNvSpPr txBox="1"/>
          <p:nvPr/>
        </p:nvSpPr>
        <p:spPr>
          <a:xfrm>
            <a:off x="4572000" y="3051042"/>
            <a:ext cx="3878400" cy="6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EXPECTATION / FIXED PRICE</a:t>
            </a:r>
            <a:endParaRPr/>
          </a:p>
          <a:p>
            <a:pPr marL="0" lvl="0" indent="0" algn="l" rtl="0">
              <a:spcBef>
                <a:spcPts val="0"/>
              </a:spcBef>
              <a:spcAft>
                <a:spcPts val="0"/>
              </a:spcAft>
              <a:buNone/>
            </a:pPr>
            <a:r>
              <a:rPr lang="en" sz="1800" b="1"/>
              <a:t>Rs 10000 </a:t>
            </a:r>
            <a:r>
              <a:rPr lang="en"/>
              <a:t>(rent) + </a:t>
            </a:r>
            <a:r>
              <a:rPr lang="en" sz="1800" b="1"/>
              <a:t>Rs 5000</a:t>
            </a:r>
            <a:r>
              <a:rPr lang="en"/>
              <a:t> (food)</a:t>
            </a:r>
            <a:endParaRPr/>
          </a:p>
        </p:txBody>
      </p:sp>
      <p:sp>
        <p:nvSpPr>
          <p:cNvPr id="68" name="Google Shape;68;p14"/>
          <p:cNvSpPr/>
          <p:nvPr/>
        </p:nvSpPr>
        <p:spPr>
          <a:xfrm>
            <a:off x="4593500" y="3820992"/>
            <a:ext cx="4070700" cy="1045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t>Total Revenue generated in a year:</a:t>
            </a:r>
            <a:endParaRPr dirty="0"/>
          </a:p>
          <a:p>
            <a:pPr marL="0" lvl="0" indent="0" algn="ctr" rtl="0">
              <a:spcBef>
                <a:spcPts val="0"/>
              </a:spcBef>
              <a:spcAft>
                <a:spcPts val="0"/>
              </a:spcAft>
              <a:buNone/>
            </a:pPr>
            <a:r>
              <a:rPr lang="en" sz="3000" b="1" dirty="0"/>
              <a:t>Rs 121,500,000</a:t>
            </a:r>
            <a:endParaRPr sz="3000" b="1" dirty="0"/>
          </a:p>
        </p:txBody>
      </p:sp>
      <p:cxnSp>
        <p:nvCxnSpPr>
          <p:cNvPr id="69" name="Google Shape;69;p14"/>
          <p:cNvCxnSpPr/>
          <p:nvPr/>
        </p:nvCxnSpPr>
        <p:spPr>
          <a:xfrm>
            <a:off x="4222075" y="2212117"/>
            <a:ext cx="0" cy="2695500"/>
          </a:xfrm>
          <a:prstGeom prst="straightConnector1">
            <a:avLst/>
          </a:prstGeom>
          <a:noFill/>
          <a:ln w="9525" cap="flat" cmpd="sng">
            <a:solidFill>
              <a:schemeClr val="dk2"/>
            </a:solidFill>
            <a:prstDash val="dot"/>
            <a:round/>
            <a:headEnd type="none" w="med" len="med"/>
            <a:tailEnd type="none" w="med" len="med"/>
          </a:ln>
        </p:spPr>
      </p:cxnSp>
      <p:sp>
        <p:nvSpPr>
          <p:cNvPr id="70" name="Google Shape;70;p14"/>
          <p:cNvSpPr/>
          <p:nvPr/>
        </p:nvSpPr>
        <p:spPr>
          <a:xfrm>
            <a:off x="3892000" y="3161042"/>
            <a:ext cx="618900" cy="27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p14">
            <a:extLst>
              <a:ext uri="{FF2B5EF4-FFF2-40B4-BE49-F238E27FC236}">
                <a16:creationId xmlns:a16="http://schemas.microsoft.com/office/drawing/2014/main" id="{F72DE0C9-0737-4A84-A58F-E1A3DD7EE12B}"/>
              </a:ext>
            </a:extLst>
          </p:cNvPr>
          <p:cNvSpPr txBox="1">
            <a:spLocks/>
          </p:cNvSpPr>
          <p:nvPr/>
        </p:nvSpPr>
        <p:spPr>
          <a:xfrm>
            <a:off x="311700" y="85776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Nunito Sans"/>
              <a:buNone/>
              <a:defRPr sz="2800" b="1" i="0" u="none" strike="noStrike" cap="none">
                <a:solidFill>
                  <a:schemeClr val="dk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Nunito Sans"/>
              <a:buNone/>
              <a:defRPr sz="2800" b="1" i="0" u="none" strike="noStrike" cap="none">
                <a:solidFill>
                  <a:schemeClr val="dk1"/>
                </a:solidFill>
                <a:latin typeface="Nunito Sans"/>
                <a:ea typeface="Nunito Sans"/>
                <a:cs typeface="Nunito Sans"/>
                <a:sym typeface="Nunito Sans"/>
              </a:defRPr>
            </a:lvl2pPr>
            <a:lvl3pPr marR="0" lvl="2" algn="l" rtl="0">
              <a:lnSpc>
                <a:spcPct val="100000"/>
              </a:lnSpc>
              <a:spcBef>
                <a:spcPts val="0"/>
              </a:spcBef>
              <a:spcAft>
                <a:spcPts val="0"/>
              </a:spcAft>
              <a:buClr>
                <a:schemeClr val="dk1"/>
              </a:buClr>
              <a:buSzPts val="2800"/>
              <a:buFont typeface="Nunito Sans"/>
              <a:buNone/>
              <a:defRPr sz="2800" b="1" i="0" u="none" strike="noStrike" cap="none">
                <a:solidFill>
                  <a:schemeClr val="dk1"/>
                </a:solidFill>
                <a:latin typeface="Nunito Sans"/>
                <a:ea typeface="Nunito Sans"/>
                <a:cs typeface="Nunito Sans"/>
                <a:sym typeface="Nunito Sans"/>
              </a:defRPr>
            </a:lvl3pPr>
            <a:lvl4pPr marR="0" lvl="3" algn="l" rtl="0">
              <a:lnSpc>
                <a:spcPct val="100000"/>
              </a:lnSpc>
              <a:spcBef>
                <a:spcPts val="0"/>
              </a:spcBef>
              <a:spcAft>
                <a:spcPts val="0"/>
              </a:spcAft>
              <a:buClr>
                <a:schemeClr val="dk1"/>
              </a:buClr>
              <a:buSzPts val="2800"/>
              <a:buFont typeface="Nunito Sans"/>
              <a:buNone/>
              <a:defRPr sz="2800" b="1" i="0" u="none" strike="noStrike" cap="none">
                <a:solidFill>
                  <a:schemeClr val="dk1"/>
                </a:solidFill>
                <a:latin typeface="Nunito Sans"/>
                <a:ea typeface="Nunito Sans"/>
                <a:cs typeface="Nunito Sans"/>
                <a:sym typeface="Nunito Sans"/>
              </a:defRPr>
            </a:lvl4pPr>
            <a:lvl5pPr marR="0" lvl="4" algn="l" rtl="0">
              <a:lnSpc>
                <a:spcPct val="100000"/>
              </a:lnSpc>
              <a:spcBef>
                <a:spcPts val="0"/>
              </a:spcBef>
              <a:spcAft>
                <a:spcPts val="0"/>
              </a:spcAft>
              <a:buClr>
                <a:schemeClr val="dk1"/>
              </a:buClr>
              <a:buSzPts val="2800"/>
              <a:buFont typeface="Nunito Sans"/>
              <a:buNone/>
              <a:defRPr sz="2800" b="1" i="0" u="none" strike="noStrike" cap="none">
                <a:solidFill>
                  <a:schemeClr val="dk1"/>
                </a:solidFill>
                <a:latin typeface="Nunito Sans"/>
                <a:ea typeface="Nunito Sans"/>
                <a:cs typeface="Nunito Sans"/>
                <a:sym typeface="Nunito Sans"/>
              </a:defRPr>
            </a:lvl5pPr>
            <a:lvl6pPr marR="0" lvl="5" algn="l" rtl="0">
              <a:lnSpc>
                <a:spcPct val="100000"/>
              </a:lnSpc>
              <a:spcBef>
                <a:spcPts val="0"/>
              </a:spcBef>
              <a:spcAft>
                <a:spcPts val="0"/>
              </a:spcAft>
              <a:buClr>
                <a:schemeClr val="dk1"/>
              </a:buClr>
              <a:buSzPts val="2800"/>
              <a:buFont typeface="Nunito Sans"/>
              <a:buNone/>
              <a:defRPr sz="2800" b="1" i="0" u="none" strike="noStrike" cap="none">
                <a:solidFill>
                  <a:schemeClr val="dk1"/>
                </a:solidFill>
                <a:latin typeface="Nunito Sans"/>
                <a:ea typeface="Nunito Sans"/>
                <a:cs typeface="Nunito Sans"/>
                <a:sym typeface="Nunito Sans"/>
              </a:defRPr>
            </a:lvl6pPr>
            <a:lvl7pPr marR="0" lvl="6" algn="l" rtl="0">
              <a:lnSpc>
                <a:spcPct val="100000"/>
              </a:lnSpc>
              <a:spcBef>
                <a:spcPts val="0"/>
              </a:spcBef>
              <a:spcAft>
                <a:spcPts val="0"/>
              </a:spcAft>
              <a:buClr>
                <a:schemeClr val="dk1"/>
              </a:buClr>
              <a:buSzPts val="2800"/>
              <a:buFont typeface="Nunito Sans"/>
              <a:buNone/>
              <a:defRPr sz="2800" b="1" i="0" u="none" strike="noStrike" cap="none">
                <a:solidFill>
                  <a:schemeClr val="dk1"/>
                </a:solidFill>
                <a:latin typeface="Nunito Sans"/>
                <a:ea typeface="Nunito Sans"/>
                <a:cs typeface="Nunito Sans"/>
                <a:sym typeface="Nunito Sans"/>
              </a:defRPr>
            </a:lvl7pPr>
            <a:lvl8pPr marR="0" lvl="7" algn="l" rtl="0">
              <a:lnSpc>
                <a:spcPct val="100000"/>
              </a:lnSpc>
              <a:spcBef>
                <a:spcPts val="0"/>
              </a:spcBef>
              <a:spcAft>
                <a:spcPts val="0"/>
              </a:spcAft>
              <a:buClr>
                <a:schemeClr val="dk1"/>
              </a:buClr>
              <a:buSzPts val="2800"/>
              <a:buFont typeface="Nunito Sans"/>
              <a:buNone/>
              <a:defRPr sz="2800" b="1" i="0" u="none" strike="noStrike" cap="none">
                <a:solidFill>
                  <a:schemeClr val="dk1"/>
                </a:solidFill>
                <a:latin typeface="Nunito Sans"/>
                <a:ea typeface="Nunito Sans"/>
                <a:cs typeface="Nunito Sans"/>
                <a:sym typeface="Nunito Sans"/>
              </a:defRPr>
            </a:lvl8pPr>
            <a:lvl9pPr marR="0" lvl="8" algn="l" rtl="0">
              <a:lnSpc>
                <a:spcPct val="100000"/>
              </a:lnSpc>
              <a:spcBef>
                <a:spcPts val="0"/>
              </a:spcBef>
              <a:spcAft>
                <a:spcPts val="0"/>
              </a:spcAft>
              <a:buClr>
                <a:schemeClr val="dk1"/>
              </a:buClr>
              <a:buSzPts val="2800"/>
              <a:buFont typeface="Nunito Sans"/>
              <a:buNone/>
              <a:defRPr sz="2800" b="1" i="0" u="none" strike="noStrike" cap="none">
                <a:solidFill>
                  <a:schemeClr val="dk1"/>
                </a:solidFill>
                <a:latin typeface="Nunito Sans"/>
                <a:ea typeface="Nunito Sans"/>
                <a:cs typeface="Nunito Sans"/>
                <a:sym typeface="Nunito Sans"/>
              </a:defRPr>
            </a:lvl9pPr>
          </a:lstStyle>
          <a:p>
            <a:r>
              <a:rPr lang="en-IN" sz="2400" dirty="0">
                <a:solidFill>
                  <a:schemeClr val="tx1"/>
                </a:solidFill>
              </a:rPr>
              <a:t>Target Population and Revenue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tx1"/>
                </a:solidFill>
              </a:rPr>
              <a:t>Price for the facilities </a:t>
            </a:r>
            <a:r>
              <a:rPr lang="en" sz="1100" b="1" dirty="0">
                <a:solidFill>
                  <a:schemeClr val="tx1"/>
                </a:solidFill>
              </a:rPr>
              <a:t>(all prices in INR)</a:t>
            </a:r>
            <a:endParaRPr sz="1100" b="1" dirty="0">
              <a:solidFill>
                <a:schemeClr val="tx1"/>
              </a:solidFill>
            </a:endParaRPr>
          </a:p>
        </p:txBody>
      </p:sp>
      <p:sp>
        <p:nvSpPr>
          <p:cNvPr id="76" name="Google Shape;76;p15"/>
          <p:cNvSpPr txBox="1">
            <a:spLocks noGrp="1"/>
          </p:cNvSpPr>
          <p:nvPr>
            <p:ph type="body" idx="1"/>
          </p:nvPr>
        </p:nvSpPr>
        <p:spPr>
          <a:xfrm>
            <a:off x="391530" y="1936526"/>
            <a:ext cx="1792500" cy="1256100"/>
          </a:xfrm>
          <a:prstGeom prst="rect">
            <a:avLst/>
          </a:prstGeom>
          <a:ln w="19050" cap="flat" cmpd="sng">
            <a:solidFill>
              <a:srgbClr val="1155CC"/>
            </a:solidFill>
            <a:prstDash val="dash"/>
            <a:round/>
            <a:headEnd type="none" w="sm" len="sm"/>
            <a:tailEnd type="none" w="sm" len="sm"/>
          </a:ln>
        </p:spPr>
        <p:txBody>
          <a:bodyPr spcFirstLastPara="1" wrap="square" lIns="91425" tIns="274300" rIns="91425" bIns="91425" anchor="ctr" anchorCtr="0">
            <a:noAutofit/>
          </a:bodyPr>
          <a:lstStyle/>
          <a:p>
            <a:pPr marL="0" lvl="0" indent="0" algn="l" rtl="0">
              <a:spcBef>
                <a:spcPts val="0"/>
              </a:spcBef>
              <a:spcAft>
                <a:spcPts val="1600"/>
              </a:spcAft>
              <a:buNone/>
            </a:pPr>
            <a:r>
              <a:rPr lang="en" sz="1400" dirty="0"/>
              <a:t>3000 (per month) x 34 students per </a:t>
            </a:r>
            <a:r>
              <a:rPr lang="en-IN" sz="1400" dirty="0"/>
              <a:t>OZO</a:t>
            </a:r>
            <a:r>
              <a:rPr lang="en" sz="1400" dirty="0"/>
              <a:t> x 20 </a:t>
            </a:r>
            <a:r>
              <a:rPr lang="en-IN" sz="1400" dirty="0"/>
              <a:t>OZO</a:t>
            </a:r>
            <a:r>
              <a:rPr lang="en" sz="1400" dirty="0"/>
              <a:t>s x 12 months </a:t>
            </a:r>
            <a:endParaRPr sz="1400" dirty="0"/>
          </a:p>
        </p:txBody>
      </p:sp>
      <p:sp>
        <p:nvSpPr>
          <p:cNvPr id="77" name="Google Shape;77;p15"/>
          <p:cNvSpPr/>
          <p:nvPr/>
        </p:nvSpPr>
        <p:spPr>
          <a:xfrm>
            <a:off x="385500" y="1548025"/>
            <a:ext cx="1792500" cy="388500"/>
          </a:xfrm>
          <a:prstGeom prst="rect">
            <a:avLst/>
          </a:prstGeom>
          <a:solidFill>
            <a:srgbClr val="6D9EEB"/>
          </a:solidFill>
          <a:ln w="9525" cap="flat" cmpd="sng">
            <a:solidFill>
              <a:srgbClr val="1C458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Food Caterers</a:t>
            </a:r>
            <a:endParaRPr sz="1800" b="1"/>
          </a:p>
        </p:txBody>
      </p:sp>
      <p:cxnSp>
        <p:nvCxnSpPr>
          <p:cNvPr id="78" name="Google Shape;78;p15"/>
          <p:cNvCxnSpPr/>
          <p:nvPr/>
        </p:nvCxnSpPr>
        <p:spPr>
          <a:xfrm>
            <a:off x="291600" y="3172675"/>
            <a:ext cx="1980300" cy="0"/>
          </a:xfrm>
          <a:prstGeom prst="straightConnector1">
            <a:avLst/>
          </a:prstGeom>
          <a:noFill/>
          <a:ln w="28575" cap="flat" cmpd="sng">
            <a:solidFill>
              <a:srgbClr val="073763"/>
            </a:solidFill>
            <a:prstDash val="solid"/>
            <a:round/>
            <a:headEnd type="none" w="med" len="med"/>
            <a:tailEnd type="none" w="med" len="med"/>
          </a:ln>
        </p:spPr>
      </p:cxnSp>
      <p:cxnSp>
        <p:nvCxnSpPr>
          <p:cNvPr id="79" name="Google Shape;79;p15"/>
          <p:cNvCxnSpPr/>
          <p:nvPr/>
        </p:nvCxnSpPr>
        <p:spPr>
          <a:xfrm>
            <a:off x="291600" y="3553675"/>
            <a:ext cx="1980300" cy="0"/>
          </a:xfrm>
          <a:prstGeom prst="straightConnector1">
            <a:avLst/>
          </a:prstGeom>
          <a:noFill/>
          <a:ln w="28575" cap="flat" cmpd="sng">
            <a:solidFill>
              <a:srgbClr val="073763"/>
            </a:solidFill>
            <a:prstDash val="solid"/>
            <a:round/>
            <a:headEnd type="none" w="med" len="med"/>
            <a:tailEnd type="none" w="med" len="med"/>
          </a:ln>
        </p:spPr>
      </p:cxnSp>
      <p:sp>
        <p:nvSpPr>
          <p:cNvPr id="80" name="Google Shape;80;p15"/>
          <p:cNvSpPr txBox="1"/>
          <p:nvPr/>
        </p:nvSpPr>
        <p:spPr>
          <a:xfrm>
            <a:off x="385500" y="3165125"/>
            <a:ext cx="18864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p>
        </p:txBody>
      </p:sp>
      <p:sp>
        <p:nvSpPr>
          <p:cNvPr id="81" name="Google Shape;81;p15"/>
          <p:cNvSpPr txBox="1">
            <a:spLocks noGrp="1"/>
          </p:cNvSpPr>
          <p:nvPr>
            <p:ph type="body" idx="1"/>
          </p:nvPr>
        </p:nvSpPr>
        <p:spPr>
          <a:xfrm>
            <a:off x="2525130" y="1936526"/>
            <a:ext cx="1792500" cy="1256100"/>
          </a:xfrm>
          <a:prstGeom prst="rect">
            <a:avLst/>
          </a:prstGeom>
          <a:ln w="19050" cap="flat" cmpd="sng">
            <a:solidFill>
              <a:srgbClr val="1155CC"/>
            </a:solidFill>
            <a:prstDash val="dash"/>
            <a:round/>
            <a:headEnd type="none" w="sm" len="sm"/>
            <a:tailEnd type="none" w="sm" len="sm"/>
          </a:ln>
        </p:spPr>
        <p:txBody>
          <a:bodyPr spcFirstLastPara="1" wrap="square" lIns="91425" tIns="274300" rIns="91425" bIns="91425" anchor="ctr" anchorCtr="0">
            <a:noAutofit/>
          </a:bodyPr>
          <a:lstStyle/>
          <a:p>
            <a:pPr marL="0" lvl="0" indent="0" algn="ctr" rtl="0">
              <a:spcBef>
                <a:spcPts val="0"/>
              </a:spcBef>
              <a:spcAft>
                <a:spcPts val="1600"/>
              </a:spcAft>
              <a:buNone/>
            </a:pPr>
            <a:r>
              <a:rPr lang="en" sz="1400" dirty="0"/>
              <a:t>2 shifts x 6 </a:t>
            </a:r>
            <a:r>
              <a:rPr lang="en-IN" sz="1400" dirty="0"/>
              <a:t>facilities</a:t>
            </a:r>
            <a:r>
              <a:rPr lang="en" sz="1400" dirty="0"/>
              <a:t> per </a:t>
            </a:r>
            <a:r>
              <a:rPr lang="en-IN" sz="1400" dirty="0"/>
              <a:t>OZO</a:t>
            </a:r>
            <a:r>
              <a:rPr lang="en" sz="1400" dirty="0"/>
              <a:t> x 20 </a:t>
            </a:r>
            <a:r>
              <a:rPr lang="en-IN" sz="1400" dirty="0"/>
              <a:t>OZO</a:t>
            </a:r>
            <a:r>
              <a:rPr lang="en" sz="1400" dirty="0"/>
              <a:t>s x 12 months x 5000 per month</a:t>
            </a:r>
            <a:endParaRPr sz="1400" dirty="0"/>
          </a:p>
        </p:txBody>
      </p:sp>
      <p:sp>
        <p:nvSpPr>
          <p:cNvPr id="82" name="Google Shape;82;p15"/>
          <p:cNvSpPr/>
          <p:nvPr/>
        </p:nvSpPr>
        <p:spPr>
          <a:xfrm>
            <a:off x="2519100" y="1548025"/>
            <a:ext cx="1792500" cy="388500"/>
          </a:xfrm>
          <a:prstGeom prst="rect">
            <a:avLst/>
          </a:prstGeom>
          <a:solidFill>
            <a:srgbClr val="6D9EEB"/>
          </a:solidFill>
          <a:ln w="9525" cap="flat" cmpd="sng">
            <a:solidFill>
              <a:srgbClr val="1C458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Security</a:t>
            </a:r>
            <a:endParaRPr sz="1800" b="1"/>
          </a:p>
        </p:txBody>
      </p:sp>
      <p:cxnSp>
        <p:nvCxnSpPr>
          <p:cNvPr id="83" name="Google Shape;83;p15"/>
          <p:cNvCxnSpPr/>
          <p:nvPr/>
        </p:nvCxnSpPr>
        <p:spPr>
          <a:xfrm>
            <a:off x="2425200" y="3172675"/>
            <a:ext cx="1980300" cy="0"/>
          </a:xfrm>
          <a:prstGeom prst="straightConnector1">
            <a:avLst/>
          </a:prstGeom>
          <a:noFill/>
          <a:ln w="28575" cap="flat" cmpd="sng">
            <a:solidFill>
              <a:srgbClr val="073763"/>
            </a:solidFill>
            <a:prstDash val="solid"/>
            <a:round/>
            <a:headEnd type="none" w="med" len="med"/>
            <a:tailEnd type="none" w="med" len="med"/>
          </a:ln>
        </p:spPr>
      </p:cxnSp>
      <p:cxnSp>
        <p:nvCxnSpPr>
          <p:cNvPr id="84" name="Google Shape;84;p15"/>
          <p:cNvCxnSpPr/>
          <p:nvPr/>
        </p:nvCxnSpPr>
        <p:spPr>
          <a:xfrm>
            <a:off x="2425200" y="3553675"/>
            <a:ext cx="1980300" cy="0"/>
          </a:xfrm>
          <a:prstGeom prst="straightConnector1">
            <a:avLst/>
          </a:prstGeom>
          <a:noFill/>
          <a:ln w="28575" cap="flat" cmpd="sng">
            <a:solidFill>
              <a:srgbClr val="073763"/>
            </a:solidFill>
            <a:prstDash val="solid"/>
            <a:round/>
            <a:headEnd type="none" w="med" len="med"/>
            <a:tailEnd type="none" w="med" len="med"/>
          </a:ln>
        </p:spPr>
      </p:cxnSp>
      <p:sp>
        <p:nvSpPr>
          <p:cNvPr id="85" name="Google Shape;85;p15"/>
          <p:cNvSpPr txBox="1"/>
          <p:nvPr/>
        </p:nvSpPr>
        <p:spPr>
          <a:xfrm>
            <a:off x="2519100" y="3204841"/>
            <a:ext cx="17925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rPr>
              <a:t>14,400,000</a:t>
            </a:r>
            <a:endParaRPr sz="1800" b="1" dirty="0"/>
          </a:p>
        </p:txBody>
      </p:sp>
      <p:sp>
        <p:nvSpPr>
          <p:cNvPr id="86" name="Google Shape;86;p15"/>
          <p:cNvSpPr txBox="1">
            <a:spLocks noGrp="1"/>
          </p:cNvSpPr>
          <p:nvPr>
            <p:ph type="body" idx="1"/>
          </p:nvPr>
        </p:nvSpPr>
        <p:spPr>
          <a:xfrm>
            <a:off x="4658730" y="1936526"/>
            <a:ext cx="1792500" cy="1256100"/>
          </a:xfrm>
          <a:prstGeom prst="rect">
            <a:avLst/>
          </a:prstGeom>
          <a:ln w="19050" cap="flat" cmpd="sng">
            <a:solidFill>
              <a:srgbClr val="1155CC"/>
            </a:solidFill>
            <a:prstDash val="dash"/>
            <a:round/>
            <a:headEnd type="none" w="sm" len="sm"/>
            <a:tailEnd type="none" w="sm" len="sm"/>
          </a:ln>
        </p:spPr>
        <p:txBody>
          <a:bodyPr spcFirstLastPara="1" wrap="square" lIns="91425" tIns="274300" rIns="91425" bIns="91425" anchor="ctr" anchorCtr="0">
            <a:noAutofit/>
          </a:bodyPr>
          <a:lstStyle/>
          <a:p>
            <a:pPr marL="0" lvl="0" indent="0" algn="ctr" rtl="0">
              <a:spcBef>
                <a:spcPts val="0"/>
              </a:spcBef>
              <a:spcAft>
                <a:spcPts val="1600"/>
              </a:spcAft>
              <a:buNone/>
            </a:pPr>
            <a:r>
              <a:rPr lang="en" sz="1400" dirty="0"/>
              <a:t>6 </a:t>
            </a:r>
            <a:r>
              <a:rPr lang="en-IN" sz="1400" dirty="0" err="1"/>
              <a:t>facilitie</a:t>
            </a:r>
            <a:r>
              <a:rPr lang="en" sz="1400" dirty="0"/>
              <a:t>s per </a:t>
            </a:r>
            <a:r>
              <a:rPr lang="en-IN" sz="1400" dirty="0"/>
              <a:t>OZO</a:t>
            </a:r>
            <a:r>
              <a:rPr lang="en" sz="1400" dirty="0"/>
              <a:t> x 7000 per month for one </a:t>
            </a:r>
            <a:r>
              <a:rPr lang="en-IN" sz="1400" dirty="0"/>
              <a:t>facility</a:t>
            </a:r>
            <a:r>
              <a:rPr lang="en" sz="1400" dirty="0"/>
              <a:t> x 20 </a:t>
            </a:r>
            <a:r>
              <a:rPr lang="en-IN" sz="1400" dirty="0"/>
              <a:t>OZO</a:t>
            </a:r>
            <a:r>
              <a:rPr lang="en" sz="1400" dirty="0"/>
              <a:t>s x 12 months</a:t>
            </a:r>
            <a:endParaRPr sz="1400" dirty="0"/>
          </a:p>
        </p:txBody>
      </p:sp>
      <p:sp>
        <p:nvSpPr>
          <p:cNvPr id="87" name="Google Shape;87;p15"/>
          <p:cNvSpPr/>
          <p:nvPr/>
        </p:nvSpPr>
        <p:spPr>
          <a:xfrm>
            <a:off x="4652700" y="1548025"/>
            <a:ext cx="1792500" cy="388500"/>
          </a:xfrm>
          <a:prstGeom prst="rect">
            <a:avLst/>
          </a:prstGeom>
          <a:solidFill>
            <a:srgbClr val="6D9EEB"/>
          </a:solidFill>
          <a:ln w="9525" cap="flat" cmpd="sng">
            <a:solidFill>
              <a:srgbClr val="1C458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Cleaning</a:t>
            </a:r>
            <a:endParaRPr sz="1800" b="1"/>
          </a:p>
        </p:txBody>
      </p:sp>
      <p:cxnSp>
        <p:nvCxnSpPr>
          <p:cNvPr id="88" name="Google Shape;88;p15"/>
          <p:cNvCxnSpPr/>
          <p:nvPr/>
        </p:nvCxnSpPr>
        <p:spPr>
          <a:xfrm>
            <a:off x="4558800" y="3172675"/>
            <a:ext cx="1980300" cy="0"/>
          </a:xfrm>
          <a:prstGeom prst="straightConnector1">
            <a:avLst/>
          </a:prstGeom>
          <a:noFill/>
          <a:ln w="28575" cap="flat" cmpd="sng">
            <a:solidFill>
              <a:srgbClr val="073763"/>
            </a:solidFill>
            <a:prstDash val="solid"/>
            <a:round/>
            <a:headEnd type="none" w="med" len="med"/>
            <a:tailEnd type="none" w="med" len="med"/>
          </a:ln>
        </p:spPr>
      </p:cxnSp>
      <p:cxnSp>
        <p:nvCxnSpPr>
          <p:cNvPr id="89" name="Google Shape;89;p15"/>
          <p:cNvCxnSpPr/>
          <p:nvPr/>
        </p:nvCxnSpPr>
        <p:spPr>
          <a:xfrm>
            <a:off x="4558800" y="3553675"/>
            <a:ext cx="1980300" cy="0"/>
          </a:xfrm>
          <a:prstGeom prst="straightConnector1">
            <a:avLst/>
          </a:prstGeom>
          <a:noFill/>
          <a:ln w="28575" cap="flat" cmpd="sng">
            <a:solidFill>
              <a:srgbClr val="073763"/>
            </a:solidFill>
            <a:prstDash val="solid"/>
            <a:round/>
            <a:headEnd type="none" w="med" len="med"/>
            <a:tailEnd type="none" w="med" len="med"/>
          </a:ln>
        </p:spPr>
      </p:cxnSp>
      <p:sp>
        <p:nvSpPr>
          <p:cNvPr id="90" name="Google Shape;90;p15"/>
          <p:cNvSpPr txBox="1"/>
          <p:nvPr/>
        </p:nvSpPr>
        <p:spPr>
          <a:xfrm>
            <a:off x="4652700" y="3204841"/>
            <a:ext cx="17925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t>10,080,000</a:t>
            </a:r>
            <a:endParaRPr sz="1800" b="1" dirty="0"/>
          </a:p>
        </p:txBody>
      </p:sp>
      <p:sp>
        <p:nvSpPr>
          <p:cNvPr id="91" name="Google Shape;91;p15"/>
          <p:cNvSpPr txBox="1">
            <a:spLocks noGrp="1"/>
          </p:cNvSpPr>
          <p:nvPr>
            <p:ph type="body" idx="1"/>
          </p:nvPr>
        </p:nvSpPr>
        <p:spPr>
          <a:xfrm>
            <a:off x="6868530" y="1936526"/>
            <a:ext cx="1792500" cy="1256100"/>
          </a:xfrm>
          <a:prstGeom prst="rect">
            <a:avLst/>
          </a:prstGeom>
          <a:ln w="19050" cap="flat" cmpd="sng">
            <a:solidFill>
              <a:srgbClr val="1155CC"/>
            </a:solidFill>
            <a:prstDash val="dash"/>
            <a:round/>
            <a:headEnd type="none" w="sm" len="sm"/>
            <a:tailEnd type="none" w="sm" len="sm"/>
          </a:ln>
        </p:spPr>
        <p:txBody>
          <a:bodyPr spcFirstLastPara="1" wrap="square" lIns="91425" tIns="274300" rIns="91425" bIns="91425" anchor="ctr" anchorCtr="0">
            <a:noAutofit/>
          </a:bodyPr>
          <a:lstStyle/>
          <a:p>
            <a:pPr marL="0" lvl="0" indent="0" algn="ctr" rtl="0">
              <a:spcBef>
                <a:spcPts val="0"/>
              </a:spcBef>
              <a:spcAft>
                <a:spcPts val="1600"/>
              </a:spcAft>
              <a:buNone/>
            </a:pPr>
            <a:r>
              <a:rPr lang="en" sz="1400" dirty="0"/>
              <a:t>12 months x 10000 per month x 20 </a:t>
            </a:r>
            <a:r>
              <a:rPr lang="en-IN" sz="1400" dirty="0"/>
              <a:t>OZO</a:t>
            </a:r>
            <a:r>
              <a:rPr lang="en" sz="1400" dirty="0"/>
              <a:t>s x 1 person per </a:t>
            </a:r>
            <a:r>
              <a:rPr lang="en-IN" sz="1400" dirty="0"/>
              <a:t>OZO</a:t>
            </a:r>
            <a:endParaRPr sz="1400" dirty="0"/>
          </a:p>
        </p:txBody>
      </p:sp>
      <p:sp>
        <p:nvSpPr>
          <p:cNvPr id="92" name="Google Shape;92;p15"/>
          <p:cNvSpPr/>
          <p:nvPr/>
        </p:nvSpPr>
        <p:spPr>
          <a:xfrm>
            <a:off x="6862500" y="1548025"/>
            <a:ext cx="1792500" cy="388500"/>
          </a:xfrm>
          <a:prstGeom prst="rect">
            <a:avLst/>
          </a:prstGeom>
          <a:solidFill>
            <a:srgbClr val="6D9EEB"/>
          </a:solidFill>
          <a:ln w="9525" cap="flat" cmpd="sng">
            <a:solidFill>
              <a:srgbClr val="1C458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Managers</a:t>
            </a:r>
            <a:endParaRPr sz="1800" b="1"/>
          </a:p>
        </p:txBody>
      </p:sp>
      <p:cxnSp>
        <p:nvCxnSpPr>
          <p:cNvPr id="93" name="Google Shape;93;p15"/>
          <p:cNvCxnSpPr/>
          <p:nvPr/>
        </p:nvCxnSpPr>
        <p:spPr>
          <a:xfrm>
            <a:off x="6768600" y="3172675"/>
            <a:ext cx="1980300" cy="0"/>
          </a:xfrm>
          <a:prstGeom prst="straightConnector1">
            <a:avLst/>
          </a:prstGeom>
          <a:noFill/>
          <a:ln w="28575" cap="flat" cmpd="sng">
            <a:solidFill>
              <a:srgbClr val="073763"/>
            </a:solidFill>
            <a:prstDash val="solid"/>
            <a:round/>
            <a:headEnd type="none" w="med" len="med"/>
            <a:tailEnd type="none" w="med" len="med"/>
          </a:ln>
        </p:spPr>
      </p:cxnSp>
      <p:cxnSp>
        <p:nvCxnSpPr>
          <p:cNvPr id="94" name="Google Shape;94;p15"/>
          <p:cNvCxnSpPr/>
          <p:nvPr/>
        </p:nvCxnSpPr>
        <p:spPr>
          <a:xfrm>
            <a:off x="6768600" y="3553675"/>
            <a:ext cx="1980300" cy="0"/>
          </a:xfrm>
          <a:prstGeom prst="straightConnector1">
            <a:avLst/>
          </a:prstGeom>
          <a:noFill/>
          <a:ln w="28575" cap="flat" cmpd="sng">
            <a:solidFill>
              <a:srgbClr val="073763"/>
            </a:solidFill>
            <a:prstDash val="solid"/>
            <a:round/>
            <a:headEnd type="none" w="med" len="med"/>
            <a:tailEnd type="none" w="med" len="med"/>
          </a:ln>
        </p:spPr>
      </p:cxnSp>
      <p:sp>
        <p:nvSpPr>
          <p:cNvPr id="95" name="Google Shape;95;p15"/>
          <p:cNvSpPr txBox="1"/>
          <p:nvPr/>
        </p:nvSpPr>
        <p:spPr>
          <a:xfrm>
            <a:off x="6862500" y="3204841"/>
            <a:ext cx="17925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t>2,400,000</a:t>
            </a:r>
            <a:endParaRPr sz="1800" b="1" dirty="0"/>
          </a:p>
        </p:txBody>
      </p:sp>
      <p:sp>
        <p:nvSpPr>
          <p:cNvPr id="96" name="Google Shape;96;p15"/>
          <p:cNvSpPr txBox="1"/>
          <p:nvPr/>
        </p:nvSpPr>
        <p:spPr>
          <a:xfrm rot="-5400000">
            <a:off x="7805700" y="2401325"/>
            <a:ext cx="1886400" cy="26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dirty="0"/>
              <a:t>Manager will be responsible for marketing, complaint registration, expanding business in </a:t>
            </a:r>
            <a:r>
              <a:rPr lang="en-IN" sz="800" dirty="0"/>
              <a:t>OZO</a:t>
            </a:r>
            <a:endParaRPr sz="800" dirty="0"/>
          </a:p>
        </p:txBody>
      </p:sp>
      <p:sp>
        <p:nvSpPr>
          <p:cNvPr id="97" name="Google Shape;97;p15"/>
          <p:cNvSpPr txBox="1"/>
          <p:nvPr/>
        </p:nvSpPr>
        <p:spPr>
          <a:xfrm>
            <a:off x="322625" y="1031450"/>
            <a:ext cx="86505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dirty="0"/>
              <a:t>Let 20 </a:t>
            </a:r>
            <a:r>
              <a:rPr lang="en-IN" b="1" i="1" dirty="0"/>
              <a:t>OZO</a:t>
            </a:r>
            <a:r>
              <a:rPr lang="en" b="1" i="1" dirty="0"/>
              <a:t>s for first year → 34 students per </a:t>
            </a:r>
            <a:r>
              <a:rPr lang="en-IN" b="1" i="1" dirty="0"/>
              <a:t>OZO</a:t>
            </a:r>
            <a:r>
              <a:rPr lang="en" b="1" i="1" dirty="0"/>
              <a:t> → 6 students per </a:t>
            </a:r>
            <a:r>
              <a:rPr lang="en-IN" b="1" i="1" dirty="0"/>
              <a:t>facility</a:t>
            </a:r>
            <a:r>
              <a:rPr lang="en" b="1" i="1" dirty="0"/>
              <a:t> → 6 </a:t>
            </a:r>
            <a:r>
              <a:rPr lang="en-IN" b="1" i="1" dirty="0"/>
              <a:t>facility</a:t>
            </a:r>
            <a:r>
              <a:rPr lang="en" b="1" i="1" dirty="0"/>
              <a:t> per </a:t>
            </a:r>
            <a:r>
              <a:rPr lang="en-IN" b="1" i="1" dirty="0"/>
              <a:t>OZO</a:t>
            </a:r>
            <a:endParaRPr b="1" i="1" dirty="0"/>
          </a:p>
        </p:txBody>
      </p:sp>
      <p:sp>
        <p:nvSpPr>
          <p:cNvPr id="98" name="Google Shape;98;p15"/>
          <p:cNvSpPr/>
          <p:nvPr/>
        </p:nvSpPr>
        <p:spPr>
          <a:xfrm rot="10800000">
            <a:off x="398825" y="3817225"/>
            <a:ext cx="8256300" cy="357600"/>
          </a:xfrm>
          <a:prstGeom prst="triangle">
            <a:avLst>
              <a:gd name="adj" fmla="val 5000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txBox="1"/>
          <p:nvPr/>
        </p:nvSpPr>
        <p:spPr>
          <a:xfrm>
            <a:off x="385500" y="3204841"/>
            <a:ext cx="17925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rPr>
              <a:t>24,480,000 </a:t>
            </a:r>
            <a:endParaRPr sz="1800" b="1" dirty="0"/>
          </a:p>
        </p:txBody>
      </p:sp>
      <p:sp>
        <p:nvSpPr>
          <p:cNvPr id="100" name="Google Shape;100;p15"/>
          <p:cNvSpPr txBox="1"/>
          <p:nvPr/>
        </p:nvSpPr>
        <p:spPr>
          <a:xfrm>
            <a:off x="2901825" y="4367325"/>
            <a:ext cx="330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Rs 121,500,000 - Rs 51,360,000</a:t>
            </a:r>
            <a:endParaRPr/>
          </a:p>
          <a:p>
            <a:pPr marL="0" lvl="0" indent="0" algn="ctr" rtl="0">
              <a:spcBef>
                <a:spcPts val="0"/>
              </a:spcBef>
              <a:spcAft>
                <a:spcPts val="0"/>
              </a:spcAft>
              <a:buNone/>
            </a:pPr>
            <a:r>
              <a:rPr lang="en" sz="1800" b="1"/>
              <a:t>= Rs </a:t>
            </a:r>
            <a:r>
              <a:rPr lang="en" sz="1800" b="1" u="sng"/>
              <a:t>70,140,000</a:t>
            </a:r>
            <a:endParaRPr sz="1800" b="1" u="sng"/>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7"/>
          <p:cNvSpPr txBox="1">
            <a:spLocks noGrp="1"/>
          </p:cNvSpPr>
          <p:nvPr>
            <p:ph type="ctrTitle"/>
          </p:nvPr>
        </p:nvSpPr>
        <p:spPr>
          <a:xfrm>
            <a:off x="2797762" y="9376"/>
            <a:ext cx="3548425" cy="68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dirty="0"/>
              <a:t>MEET THE FOUNDERS</a:t>
            </a:r>
            <a:endParaRPr sz="2200" b="1" dirty="0"/>
          </a:p>
        </p:txBody>
      </p:sp>
      <p:sp>
        <p:nvSpPr>
          <p:cNvPr id="327" name="Google Shape;327;p37"/>
          <p:cNvSpPr/>
          <p:nvPr/>
        </p:nvSpPr>
        <p:spPr>
          <a:xfrm>
            <a:off x="227250" y="2806827"/>
            <a:ext cx="1425598" cy="1366562"/>
          </a:xfrm>
          <a:prstGeom prst="rect">
            <a:avLst/>
          </a:prstGeom>
          <a:blipFill dpi="0"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l="-83135" t="-20611" r="-91486" b="-96147"/>
            </a:stretch>
          </a:bli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358;p37"/>
          <p:cNvSpPr txBox="1"/>
          <p:nvPr/>
        </p:nvSpPr>
        <p:spPr>
          <a:xfrm>
            <a:off x="2821626" y="1738675"/>
            <a:ext cx="3649942" cy="50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FFFFFF"/>
                </a:solidFill>
                <a:latin typeface="Nunito Sans SemiBold"/>
                <a:ea typeface="Nunito Sans SemiBold"/>
                <a:cs typeface="Nunito Sans SemiBold"/>
                <a:sym typeface="Nunito Sans SemiBold"/>
              </a:rPr>
              <a:t>Our Team’s Diverse Portfolio</a:t>
            </a:r>
            <a:endParaRPr b="1" dirty="0">
              <a:solidFill>
                <a:srgbClr val="FFFFFF"/>
              </a:solidFill>
              <a:latin typeface="Nunito Sans SemiBold"/>
              <a:ea typeface="Nunito Sans SemiBold"/>
              <a:cs typeface="Nunito Sans SemiBold"/>
              <a:sym typeface="Nunito Sans SemiBold"/>
            </a:endParaRPr>
          </a:p>
        </p:txBody>
      </p:sp>
      <p:sp>
        <p:nvSpPr>
          <p:cNvPr id="3" name="TextBox 2">
            <a:extLst>
              <a:ext uri="{FF2B5EF4-FFF2-40B4-BE49-F238E27FC236}">
                <a16:creationId xmlns:a16="http://schemas.microsoft.com/office/drawing/2014/main" id="{FA9F1DC0-7F64-4E1A-8D25-FEDF98133E43}"/>
              </a:ext>
            </a:extLst>
          </p:cNvPr>
          <p:cNvSpPr txBox="1"/>
          <p:nvPr/>
        </p:nvSpPr>
        <p:spPr>
          <a:xfrm>
            <a:off x="155657" y="4101662"/>
            <a:ext cx="1498657" cy="1061829"/>
          </a:xfrm>
          <a:prstGeom prst="rect">
            <a:avLst/>
          </a:prstGeom>
          <a:noFill/>
        </p:spPr>
        <p:txBody>
          <a:bodyPr wrap="square" rtlCol="0">
            <a:spAutoFit/>
          </a:bodyPr>
          <a:lstStyle/>
          <a:p>
            <a:pPr algn="ctr"/>
            <a:endParaRPr lang="en-US" sz="1100" b="1" dirty="0">
              <a:solidFill>
                <a:schemeClr val="bg1"/>
              </a:solidFill>
            </a:endParaRPr>
          </a:p>
          <a:p>
            <a:pPr algn="ctr"/>
            <a:r>
              <a:rPr lang="en-US" sz="1100" b="1" dirty="0">
                <a:solidFill>
                  <a:schemeClr val="bg1"/>
                </a:solidFill>
              </a:rPr>
              <a:t>Adarsh Agarwal</a:t>
            </a:r>
          </a:p>
          <a:p>
            <a:pPr algn="ctr"/>
            <a:endParaRPr lang="en-US" sz="1100" b="1" dirty="0">
              <a:solidFill>
                <a:schemeClr val="bg1"/>
              </a:solidFill>
            </a:endParaRPr>
          </a:p>
          <a:p>
            <a:pPr algn="ctr"/>
            <a:r>
              <a:rPr lang="en-US" sz="1100" b="1" dirty="0">
                <a:solidFill>
                  <a:schemeClr val="bg1"/>
                </a:solidFill>
              </a:rPr>
              <a:t>Sales Dealership</a:t>
            </a:r>
          </a:p>
          <a:p>
            <a:pPr algn="ctr"/>
            <a:r>
              <a:rPr lang="en-US" sz="1100" b="1" dirty="0">
                <a:solidFill>
                  <a:schemeClr val="bg1"/>
                </a:solidFill>
              </a:rPr>
              <a:t>Ex HYUNDAI</a:t>
            </a:r>
          </a:p>
          <a:p>
            <a:pPr algn="ctr"/>
            <a:r>
              <a:rPr lang="en-US" sz="800" dirty="0">
                <a:solidFill>
                  <a:schemeClr val="bg1"/>
                </a:solidFill>
              </a:rPr>
              <a:t> </a:t>
            </a:r>
            <a:endParaRPr lang="en-IN" sz="800" dirty="0">
              <a:solidFill>
                <a:schemeClr val="bg1"/>
              </a:solidFill>
            </a:endParaRPr>
          </a:p>
        </p:txBody>
      </p:sp>
      <p:sp>
        <p:nvSpPr>
          <p:cNvPr id="15" name="TextBox 14">
            <a:extLst>
              <a:ext uri="{FF2B5EF4-FFF2-40B4-BE49-F238E27FC236}">
                <a16:creationId xmlns:a16="http://schemas.microsoft.com/office/drawing/2014/main" id="{858A43A0-21E1-4C20-83FF-1488D337F5D1}"/>
              </a:ext>
            </a:extLst>
          </p:cNvPr>
          <p:cNvSpPr txBox="1"/>
          <p:nvPr/>
        </p:nvSpPr>
        <p:spPr>
          <a:xfrm>
            <a:off x="3076979" y="4282127"/>
            <a:ext cx="1784087" cy="892552"/>
          </a:xfrm>
          <a:prstGeom prst="rect">
            <a:avLst/>
          </a:prstGeom>
          <a:noFill/>
        </p:spPr>
        <p:txBody>
          <a:bodyPr wrap="square" rtlCol="0">
            <a:spAutoFit/>
          </a:bodyPr>
          <a:lstStyle/>
          <a:p>
            <a:pPr algn="ctr"/>
            <a:r>
              <a:rPr lang="en-US" sz="1100" b="1" dirty="0" err="1">
                <a:solidFill>
                  <a:schemeClr val="bg1"/>
                </a:solidFill>
              </a:rPr>
              <a:t>Vrinda</a:t>
            </a:r>
            <a:r>
              <a:rPr lang="en-US" sz="1100" b="1" dirty="0">
                <a:solidFill>
                  <a:schemeClr val="bg1"/>
                </a:solidFill>
              </a:rPr>
              <a:t> Maheshwari</a:t>
            </a:r>
          </a:p>
          <a:p>
            <a:pPr algn="ctr"/>
            <a:endParaRPr lang="en-US" sz="1100" b="1" dirty="0">
              <a:solidFill>
                <a:schemeClr val="bg1"/>
              </a:solidFill>
            </a:endParaRPr>
          </a:p>
          <a:p>
            <a:pPr algn="ctr"/>
            <a:r>
              <a:rPr lang="en-US" sz="1100" b="1" dirty="0">
                <a:solidFill>
                  <a:schemeClr val="bg1"/>
                </a:solidFill>
              </a:rPr>
              <a:t>Software Developer</a:t>
            </a:r>
          </a:p>
          <a:p>
            <a:pPr algn="ctr"/>
            <a:r>
              <a:rPr lang="en-US" sz="1100" b="1" dirty="0">
                <a:solidFill>
                  <a:schemeClr val="bg1"/>
                </a:solidFill>
              </a:rPr>
              <a:t>Ex NTT DATA</a:t>
            </a:r>
          </a:p>
          <a:p>
            <a:pPr algn="ctr"/>
            <a:r>
              <a:rPr lang="en-US" sz="800" dirty="0">
                <a:solidFill>
                  <a:schemeClr val="bg1"/>
                </a:solidFill>
              </a:rPr>
              <a:t> </a:t>
            </a:r>
            <a:endParaRPr lang="en-IN" sz="800" dirty="0">
              <a:solidFill>
                <a:schemeClr val="bg1"/>
              </a:solidFill>
            </a:endParaRPr>
          </a:p>
        </p:txBody>
      </p:sp>
      <p:sp>
        <p:nvSpPr>
          <p:cNvPr id="16" name="TextBox 15">
            <a:extLst>
              <a:ext uri="{FF2B5EF4-FFF2-40B4-BE49-F238E27FC236}">
                <a16:creationId xmlns:a16="http://schemas.microsoft.com/office/drawing/2014/main" id="{A0173AF6-BE5B-4EFA-AF9B-00281F8576D3}"/>
              </a:ext>
            </a:extLst>
          </p:cNvPr>
          <p:cNvSpPr txBox="1"/>
          <p:nvPr/>
        </p:nvSpPr>
        <p:spPr>
          <a:xfrm>
            <a:off x="1582881" y="4240516"/>
            <a:ext cx="1759208" cy="1107996"/>
          </a:xfrm>
          <a:prstGeom prst="rect">
            <a:avLst/>
          </a:prstGeom>
          <a:noFill/>
        </p:spPr>
        <p:txBody>
          <a:bodyPr wrap="square" rtlCol="0">
            <a:spAutoFit/>
          </a:bodyPr>
          <a:lstStyle/>
          <a:p>
            <a:pPr algn="ctr"/>
            <a:r>
              <a:rPr lang="en-US" sz="1100" b="1" dirty="0">
                <a:solidFill>
                  <a:schemeClr val="bg1"/>
                </a:solidFill>
              </a:rPr>
              <a:t>Vaibhav Arora</a:t>
            </a:r>
          </a:p>
          <a:p>
            <a:pPr algn="ctr"/>
            <a:endParaRPr lang="en-US" sz="1100" b="1" dirty="0">
              <a:solidFill>
                <a:schemeClr val="bg1"/>
              </a:solidFill>
            </a:endParaRPr>
          </a:p>
          <a:p>
            <a:pPr algn="ctr"/>
            <a:r>
              <a:rPr lang="en-US" sz="1100" b="1" dirty="0">
                <a:solidFill>
                  <a:schemeClr val="bg1"/>
                </a:solidFill>
              </a:rPr>
              <a:t>Management Consultant</a:t>
            </a:r>
          </a:p>
          <a:p>
            <a:pPr algn="ctr"/>
            <a:r>
              <a:rPr lang="en-US" sz="1100" b="1" dirty="0">
                <a:solidFill>
                  <a:schemeClr val="bg1"/>
                </a:solidFill>
              </a:rPr>
              <a:t>Ex KPMG EX EY</a:t>
            </a:r>
          </a:p>
          <a:p>
            <a:r>
              <a:rPr lang="en-US" sz="1100" b="1" dirty="0">
                <a:solidFill>
                  <a:schemeClr val="bg1"/>
                </a:solidFill>
              </a:rPr>
              <a:t> </a:t>
            </a:r>
            <a:endParaRPr lang="en-IN" sz="1100" b="1" dirty="0">
              <a:solidFill>
                <a:schemeClr val="bg1"/>
              </a:solidFill>
            </a:endParaRPr>
          </a:p>
        </p:txBody>
      </p:sp>
      <p:sp>
        <p:nvSpPr>
          <p:cNvPr id="17" name="TextBox 16">
            <a:extLst>
              <a:ext uri="{FF2B5EF4-FFF2-40B4-BE49-F238E27FC236}">
                <a16:creationId xmlns:a16="http://schemas.microsoft.com/office/drawing/2014/main" id="{A42B4CC7-39ED-405B-8502-2CE5A4467BAA}"/>
              </a:ext>
            </a:extLst>
          </p:cNvPr>
          <p:cNvSpPr txBox="1"/>
          <p:nvPr/>
        </p:nvSpPr>
        <p:spPr>
          <a:xfrm>
            <a:off x="4688762" y="4270939"/>
            <a:ext cx="1428120" cy="892552"/>
          </a:xfrm>
          <a:prstGeom prst="rect">
            <a:avLst/>
          </a:prstGeom>
          <a:noFill/>
        </p:spPr>
        <p:txBody>
          <a:bodyPr wrap="square" rtlCol="0">
            <a:spAutoFit/>
          </a:bodyPr>
          <a:lstStyle/>
          <a:p>
            <a:r>
              <a:rPr lang="en-US" sz="1100" b="1" dirty="0" err="1">
                <a:solidFill>
                  <a:schemeClr val="bg1"/>
                </a:solidFill>
              </a:rPr>
              <a:t>Tarannum</a:t>
            </a:r>
            <a:r>
              <a:rPr lang="en-US" sz="1100" b="1" dirty="0">
                <a:solidFill>
                  <a:schemeClr val="bg1"/>
                </a:solidFill>
              </a:rPr>
              <a:t> Aurora</a:t>
            </a:r>
          </a:p>
          <a:p>
            <a:endParaRPr lang="en-US" sz="1100" b="1" dirty="0">
              <a:solidFill>
                <a:schemeClr val="bg1"/>
              </a:solidFill>
            </a:endParaRPr>
          </a:p>
          <a:p>
            <a:pPr algn="ctr"/>
            <a:r>
              <a:rPr lang="en-US" sz="1100" b="1" dirty="0">
                <a:solidFill>
                  <a:schemeClr val="bg1"/>
                </a:solidFill>
              </a:rPr>
              <a:t>EX PR Professional</a:t>
            </a:r>
          </a:p>
          <a:p>
            <a:r>
              <a:rPr lang="en-US" sz="800" dirty="0">
                <a:solidFill>
                  <a:schemeClr val="bg1"/>
                </a:solidFill>
              </a:rPr>
              <a:t> </a:t>
            </a:r>
            <a:endParaRPr lang="en-IN" sz="800" dirty="0">
              <a:solidFill>
                <a:schemeClr val="bg1"/>
              </a:solidFill>
            </a:endParaRPr>
          </a:p>
        </p:txBody>
      </p:sp>
      <p:sp>
        <p:nvSpPr>
          <p:cNvPr id="18" name="TextBox 17">
            <a:extLst>
              <a:ext uri="{FF2B5EF4-FFF2-40B4-BE49-F238E27FC236}">
                <a16:creationId xmlns:a16="http://schemas.microsoft.com/office/drawing/2014/main" id="{5F779F9E-3297-4420-89E1-DCDAB2E54674}"/>
              </a:ext>
            </a:extLst>
          </p:cNvPr>
          <p:cNvSpPr txBox="1"/>
          <p:nvPr/>
        </p:nvSpPr>
        <p:spPr>
          <a:xfrm>
            <a:off x="5883932" y="4282127"/>
            <a:ext cx="1744781" cy="892552"/>
          </a:xfrm>
          <a:prstGeom prst="rect">
            <a:avLst/>
          </a:prstGeom>
          <a:noFill/>
        </p:spPr>
        <p:txBody>
          <a:bodyPr wrap="square" rtlCol="0">
            <a:spAutoFit/>
          </a:bodyPr>
          <a:lstStyle/>
          <a:p>
            <a:pPr algn="ctr"/>
            <a:r>
              <a:rPr lang="en-US" sz="1100" b="1" dirty="0">
                <a:solidFill>
                  <a:schemeClr val="bg1"/>
                </a:solidFill>
              </a:rPr>
              <a:t>Pranav Bharti</a:t>
            </a:r>
          </a:p>
          <a:p>
            <a:endParaRPr lang="en-US" sz="1100" b="1" dirty="0">
              <a:solidFill>
                <a:schemeClr val="bg1"/>
              </a:solidFill>
            </a:endParaRPr>
          </a:p>
          <a:p>
            <a:pPr algn="ctr"/>
            <a:r>
              <a:rPr lang="en-US" sz="1100" b="1" dirty="0">
                <a:solidFill>
                  <a:schemeClr val="bg1"/>
                </a:solidFill>
              </a:rPr>
              <a:t>Sales</a:t>
            </a:r>
          </a:p>
          <a:p>
            <a:pPr algn="ctr"/>
            <a:r>
              <a:rPr lang="en-US" sz="1100" b="1" dirty="0">
                <a:solidFill>
                  <a:schemeClr val="bg1"/>
                </a:solidFill>
              </a:rPr>
              <a:t>Consumer Electronics</a:t>
            </a:r>
          </a:p>
          <a:p>
            <a:r>
              <a:rPr lang="en-US" sz="800" dirty="0">
                <a:solidFill>
                  <a:schemeClr val="bg1"/>
                </a:solidFill>
              </a:rPr>
              <a:t> </a:t>
            </a:r>
            <a:endParaRPr lang="en-IN" sz="800" dirty="0">
              <a:solidFill>
                <a:schemeClr val="bg1"/>
              </a:solidFill>
            </a:endParaRPr>
          </a:p>
        </p:txBody>
      </p:sp>
      <p:sp>
        <p:nvSpPr>
          <p:cNvPr id="19" name="TextBox 18">
            <a:extLst>
              <a:ext uri="{FF2B5EF4-FFF2-40B4-BE49-F238E27FC236}">
                <a16:creationId xmlns:a16="http://schemas.microsoft.com/office/drawing/2014/main" id="{58A844B7-248B-478D-BB4B-5A09ABB5753F}"/>
              </a:ext>
            </a:extLst>
          </p:cNvPr>
          <p:cNvSpPr txBox="1"/>
          <p:nvPr/>
        </p:nvSpPr>
        <p:spPr>
          <a:xfrm>
            <a:off x="7601766" y="4293315"/>
            <a:ext cx="1511831" cy="892552"/>
          </a:xfrm>
          <a:prstGeom prst="rect">
            <a:avLst/>
          </a:prstGeom>
          <a:noFill/>
        </p:spPr>
        <p:txBody>
          <a:bodyPr wrap="square" rtlCol="0">
            <a:spAutoFit/>
          </a:bodyPr>
          <a:lstStyle/>
          <a:p>
            <a:r>
              <a:rPr lang="en-US" sz="1100" b="1" dirty="0">
                <a:solidFill>
                  <a:schemeClr val="bg1"/>
                </a:solidFill>
              </a:rPr>
              <a:t>V. </a:t>
            </a:r>
            <a:r>
              <a:rPr lang="en-US" sz="1100" b="1" dirty="0" err="1">
                <a:solidFill>
                  <a:schemeClr val="bg1"/>
                </a:solidFill>
              </a:rPr>
              <a:t>Soumith</a:t>
            </a:r>
            <a:r>
              <a:rPr lang="en-US" sz="1100" b="1" dirty="0">
                <a:solidFill>
                  <a:schemeClr val="bg1"/>
                </a:solidFill>
              </a:rPr>
              <a:t> Reddy</a:t>
            </a:r>
          </a:p>
          <a:p>
            <a:endParaRPr lang="en-US" sz="1100" b="1" dirty="0">
              <a:solidFill>
                <a:schemeClr val="bg1"/>
              </a:solidFill>
            </a:endParaRPr>
          </a:p>
          <a:p>
            <a:pPr algn="ctr"/>
            <a:r>
              <a:rPr lang="en-US" sz="1100" b="1" dirty="0">
                <a:solidFill>
                  <a:schemeClr val="bg1"/>
                </a:solidFill>
              </a:rPr>
              <a:t>Software Testing</a:t>
            </a:r>
          </a:p>
          <a:p>
            <a:pPr algn="ctr"/>
            <a:r>
              <a:rPr lang="en-US" sz="1100" b="1" dirty="0">
                <a:solidFill>
                  <a:schemeClr val="bg1"/>
                </a:solidFill>
              </a:rPr>
              <a:t>Ex ACCENTURE</a:t>
            </a:r>
          </a:p>
          <a:p>
            <a:r>
              <a:rPr lang="en-US" sz="800" dirty="0">
                <a:solidFill>
                  <a:schemeClr val="bg1"/>
                </a:solidFill>
              </a:rPr>
              <a:t> </a:t>
            </a:r>
            <a:endParaRPr lang="en-IN" sz="800" dirty="0">
              <a:solidFill>
                <a:schemeClr val="bg1"/>
              </a:solidFill>
            </a:endParaRPr>
          </a:p>
        </p:txBody>
      </p:sp>
      <p:pic>
        <p:nvPicPr>
          <p:cNvPr id="4" name="Picture 3">
            <a:extLst>
              <a:ext uri="{FF2B5EF4-FFF2-40B4-BE49-F238E27FC236}">
                <a16:creationId xmlns:a16="http://schemas.microsoft.com/office/drawing/2014/main" id="{D1D97315-76D5-42CB-95B3-EC31A31E152D}"/>
              </a:ext>
            </a:extLst>
          </p:cNvPr>
          <p:cNvPicPr>
            <a:picLocks noChangeAspect="1"/>
          </p:cNvPicPr>
          <p:nvPr/>
        </p:nvPicPr>
        <p:blipFill rotWithShape="1">
          <a:blip r:embed="rId5"/>
          <a:srcRect l="7524" t="8751" r="1041" b="26658"/>
          <a:stretch/>
        </p:blipFill>
        <p:spPr>
          <a:xfrm>
            <a:off x="1829665" y="2806827"/>
            <a:ext cx="1289648" cy="1366562"/>
          </a:xfrm>
          <a:prstGeom prst="rect">
            <a:avLst/>
          </a:prstGeom>
        </p:spPr>
      </p:pic>
      <p:pic>
        <p:nvPicPr>
          <p:cNvPr id="6" name="Picture 5">
            <a:extLst>
              <a:ext uri="{FF2B5EF4-FFF2-40B4-BE49-F238E27FC236}">
                <a16:creationId xmlns:a16="http://schemas.microsoft.com/office/drawing/2014/main" id="{3EBF670A-B086-42AC-9A76-CCD9445CCCC0}"/>
              </a:ext>
            </a:extLst>
          </p:cNvPr>
          <p:cNvPicPr>
            <a:picLocks noChangeAspect="1"/>
          </p:cNvPicPr>
          <p:nvPr/>
        </p:nvPicPr>
        <p:blipFill rotWithShape="1">
          <a:blip r:embed="rId6"/>
          <a:srcRect l="16746" t="11319" r="7243" b="24496"/>
          <a:stretch/>
        </p:blipFill>
        <p:spPr>
          <a:xfrm>
            <a:off x="4769943" y="2799019"/>
            <a:ext cx="1095064" cy="1387043"/>
          </a:xfrm>
          <a:prstGeom prst="rect">
            <a:avLst/>
          </a:prstGeom>
        </p:spPr>
      </p:pic>
      <p:pic>
        <p:nvPicPr>
          <p:cNvPr id="8" name="Picture 7">
            <a:extLst>
              <a:ext uri="{FF2B5EF4-FFF2-40B4-BE49-F238E27FC236}">
                <a16:creationId xmlns:a16="http://schemas.microsoft.com/office/drawing/2014/main" id="{3D357E42-1DB2-4533-A68C-59FA94C5B2CD}"/>
              </a:ext>
            </a:extLst>
          </p:cNvPr>
          <p:cNvPicPr>
            <a:picLocks noChangeAspect="1"/>
          </p:cNvPicPr>
          <p:nvPr/>
        </p:nvPicPr>
        <p:blipFill rotWithShape="1">
          <a:blip r:embed="rId7"/>
          <a:srcRect l="27777" t="8588" r="5000" b="4631"/>
          <a:stretch/>
        </p:blipFill>
        <p:spPr>
          <a:xfrm rot="16200000">
            <a:off x="6023839" y="2891551"/>
            <a:ext cx="1424979" cy="1226400"/>
          </a:xfrm>
          <a:prstGeom prst="rect">
            <a:avLst/>
          </a:prstGeom>
        </p:spPr>
      </p:pic>
      <p:pic>
        <p:nvPicPr>
          <p:cNvPr id="10" name="Picture 9">
            <a:extLst>
              <a:ext uri="{FF2B5EF4-FFF2-40B4-BE49-F238E27FC236}">
                <a16:creationId xmlns:a16="http://schemas.microsoft.com/office/drawing/2014/main" id="{C9E14E30-A52C-4988-AED1-ECC58D0997E4}"/>
              </a:ext>
            </a:extLst>
          </p:cNvPr>
          <p:cNvPicPr>
            <a:picLocks noChangeAspect="1"/>
          </p:cNvPicPr>
          <p:nvPr/>
        </p:nvPicPr>
        <p:blipFill rotWithShape="1">
          <a:blip r:embed="rId8"/>
          <a:srcRect l="28750" t="13036" r="6389" b="3315"/>
          <a:stretch/>
        </p:blipFill>
        <p:spPr>
          <a:xfrm rot="16200000">
            <a:off x="7565206" y="2892952"/>
            <a:ext cx="1436168" cy="1234785"/>
          </a:xfrm>
          <a:prstGeom prst="rect">
            <a:avLst/>
          </a:prstGeom>
        </p:spPr>
      </p:pic>
      <p:sp>
        <p:nvSpPr>
          <p:cNvPr id="11" name="TextBox 10">
            <a:extLst>
              <a:ext uri="{FF2B5EF4-FFF2-40B4-BE49-F238E27FC236}">
                <a16:creationId xmlns:a16="http://schemas.microsoft.com/office/drawing/2014/main" id="{7C862154-CB78-46B8-9F0B-9B6722ABEACB}"/>
              </a:ext>
            </a:extLst>
          </p:cNvPr>
          <p:cNvSpPr txBox="1"/>
          <p:nvPr/>
        </p:nvSpPr>
        <p:spPr>
          <a:xfrm>
            <a:off x="2285588" y="473506"/>
            <a:ext cx="4722019" cy="523220"/>
          </a:xfrm>
          <a:prstGeom prst="rect">
            <a:avLst/>
          </a:prstGeom>
          <a:noFill/>
        </p:spPr>
        <p:txBody>
          <a:bodyPr wrap="square" rtlCol="0">
            <a:spAutoFit/>
          </a:bodyPr>
          <a:lstStyle/>
          <a:p>
            <a:pPr algn="ctr"/>
            <a:r>
              <a:rPr lang="en-US" b="1" dirty="0"/>
              <a:t>We Believe</a:t>
            </a:r>
          </a:p>
          <a:p>
            <a:pPr algn="ctr"/>
            <a:r>
              <a:rPr lang="en-US" b="1" dirty="0"/>
              <a:t>The secret of getting ahead is getting started.</a:t>
            </a:r>
            <a:endParaRPr lang="en-IN" b="1" dirty="0"/>
          </a:p>
        </p:txBody>
      </p:sp>
      <p:pic>
        <p:nvPicPr>
          <p:cNvPr id="13" name="Picture 12">
            <a:extLst>
              <a:ext uri="{FF2B5EF4-FFF2-40B4-BE49-F238E27FC236}">
                <a16:creationId xmlns:a16="http://schemas.microsoft.com/office/drawing/2014/main" id="{7D7D2561-3745-498B-A1B2-602A81B0E670}"/>
              </a:ext>
            </a:extLst>
          </p:cNvPr>
          <p:cNvPicPr>
            <a:picLocks noChangeAspect="1"/>
          </p:cNvPicPr>
          <p:nvPr/>
        </p:nvPicPr>
        <p:blipFill rotWithShape="1">
          <a:blip r:embed="rId9"/>
          <a:srcRect b="13913"/>
          <a:stretch/>
        </p:blipFill>
        <p:spPr>
          <a:xfrm>
            <a:off x="3280063" y="2785585"/>
            <a:ext cx="1360819" cy="144284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C50CF-7A30-4313-992B-9336D4C3600D}"/>
              </a:ext>
            </a:extLst>
          </p:cNvPr>
          <p:cNvPicPr>
            <a:picLocks noChangeAspect="1"/>
          </p:cNvPicPr>
          <p:nvPr/>
        </p:nvPicPr>
        <p:blipFill>
          <a:blip r:embed="rId2"/>
          <a:stretch>
            <a:fillRect/>
          </a:stretch>
        </p:blipFill>
        <p:spPr>
          <a:xfrm>
            <a:off x="140151" y="1231956"/>
            <a:ext cx="8863698" cy="3746443"/>
          </a:xfrm>
          <a:prstGeom prst="rect">
            <a:avLst/>
          </a:prstGeom>
        </p:spPr>
      </p:pic>
      <p:sp>
        <p:nvSpPr>
          <p:cNvPr id="5" name="text 1">
            <a:extLst>
              <a:ext uri="{FF2B5EF4-FFF2-40B4-BE49-F238E27FC236}">
                <a16:creationId xmlns:a16="http://schemas.microsoft.com/office/drawing/2014/main" id="{88C4966C-0D7C-486A-97BE-B1E009BD9729}"/>
              </a:ext>
            </a:extLst>
          </p:cNvPr>
          <p:cNvSpPr txBox="1"/>
          <p:nvPr/>
        </p:nvSpPr>
        <p:spPr>
          <a:xfrm>
            <a:off x="1229868" y="67582"/>
            <a:ext cx="6684263" cy="507831"/>
          </a:xfrm>
          <a:prstGeom prst="rect">
            <a:avLst/>
          </a:prstGeom>
        </p:spPr>
        <p:txBody>
          <a:bodyPr vert="horz" wrap="square" lIns="0" tIns="0" rIns="0" bIns="0" rtlCol="0">
            <a:spAutoFit/>
          </a:bodyPr>
          <a:lstStyle/>
          <a:p>
            <a:pPr algn="ctr"/>
            <a:r>
              <a:rPr lang="en-US" sz="3300" spc="8" dirty="0">
                <a:solidFill>
                  <a:srgbClr val="FFFFFF"/>
                </a:solidFill>
                <a:latin typeface="Franklin Gothic Book"/>
                <a:cs typeface="Franklin Gothic Book"/>
              </a:rPr>
              <a:t>BASIC FINANCIAL PLAN</a:t>
            </a:r>
            <a:endParaRPr lang="en-US" sz="3300" dirty="0">
              <a:latin typeface="Franklin Gothic Book"/>
              <a:cs typeface="Franklin Gothic Book"/>
            </a:endParaRPr>
          </a:p>
        </p:txBody>
      </p:sp>
    </p:spTree>
    <p:extLst>
      <p:ext uri="{BB962C8B-B14F-4D97-AF65-F5344CB8AC3E}">
        <p14:creationId xmlns:p14="http://schemas.microsoft.com/office/powerpoint/2010/main" val="57033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1"/>
          <p:cNvSpPr txBox="1"/>
          <p:nvPr/>
        </p:nvSpPr>
        <p:spPr>
          <a:xfrm>
            <a:off x="1229868" y="67582"/>
            <a:ext cx="6684263" cy="507831"/>
          </a:xfrm>
          <a:prstGeom prst="rect">
            <a:avLst/>
          </a:prstGeom>
        </p:spPr>
        <p:txBody>
          <a:bodyPr vert="horz" wrap="square" lIns="0" tIns="0" rIns="0" bIns="0" rtlCol="0">
            <a:spAutoFit/>
          </a:bodyPr>
          <a:lstStyle/>
          <a:p>
            <a:r>
              <a:rPr lang="en-US" sz="3300" spc="8" dirty="0">
                <a:solidFill>
                  <a:srgbClr val="FFFFFF"/>
                </a:solidFill>
                <a:latin typeface="Franklin Gothic Book"/>
                <a:cs typeface="Franklin Gothic Book"/>
              </a:rPr>
              <a:t>Implementation Plan / Milestones</a:t>
            </a:r>
            <a:endParaRPr lang="en-US" sz="3300" dirty="0">
              <a:latin typeface="Franklin Gothic Book"/>
              <a:cs typeface="Franklin Gothic Book"/>
            </a:endParaRPr>
          </a:p>
        </p:txBody>
      </p:sp>
      <p:sp>
        <p:nvSpPr>
          <p:cNvPr id="5" name="text 1"/>
          <p:cNvSpPr txBox="1"/>
          <p:nvPr/>
        </p:nvSpPr>
        <p:spPr>
          <a:xfrm>
            <a:off x="7640003" y="4874433"/>
            <a:ext cx="226472" cy="230832"/>
          </a:xfrm>
          <a:prstGeom prst="rect">
            <a:avLst/>
          </a:prstGeom>
        </p:spPr>
        <p:txBody>
          <a:bodyPr vert="horz" wrap="none" lIns="0" tIns="0" rIns="0" bIns="0" rtlCol="0">
            <a:spAutoFit/>
          </a:bodyPr>
          <a:lstStyle/>
          <a:p>
            <a:r>
              <a:rPr sz="1500" spc="8" dirty="0">
                <a:solidFill>
                  <a:srgbClr val="9B9B9B"/>
                </a:solidFill>
                <a:latin typeface="Franklin Gothic Book"/>
                <a:cs typeface="Franklin Gothic Book"/>
              </a:rPr>
              <a:t>11</a:t>
            </a:r>
            <a:endParaRPr sz="1500">
              <a:latin typeface="Franklin Gothic Book"/>
              <a:cs typeface="Franklin Gothic Book"/>
            </a:endParaRPr>
          </a:p>
        </p:txBody>
      </p:sp>
      <p:sp>
        <p:nvSpPr>
          <p:cNvPr id="4" name="Rectangle 3"/>
          <p:cNvSpPr/>
          <p:nvPr/>
        </p:nvSpPr>
        <p:spPr>
          <a:xfrm>
            <a:off x="294687" y="1328738"/>
            <a:ext cx="8906463" cy="3493264"/>
          </a:xfrm>
          <a:prstGeom prst="rect">
            <a:avLst/>
          </a:prstGeom>
        </p:spPr>
        <p:txBody>
          <a:bodyPr wrap="square">
            <a:spAutoFit/>
          </a:bodyPr>
          <a:lstStyle/>
          <a:p>
            <a:r>
              <a:rPr lang="en-IN" sz="1700" b="1" i="1" spc="8" dirty="0">
                <a:latin typeface="Calibri Light" panose="020F0302020204030204" pitchFamily="34" charset="0"/>
                <a:cs typeface="Calibri Light" panose="020F0302020204030204" pitchFamily="34" charset="0"/>
              </a:rPr>
              <a:t>How convincing is the implementation?</a:t>
            </a:r>
          </a:p>
          <a:p>
            <a:r>
              <a:rPr lang="en-IN" sz="1700" spc="8" dirty="0">
                <a:latin typeface="Calibri Light" panose="020F0302020204030204" pitchFamily="34" charset="0"/>
                <a:cs typeface="Calibri Light" panose="020F0302020204030204" pitchFamily="34" charset="0"/>
              </a:rPr>
              <a:t>Implementation is easy, as our plan is ‘lean’ and are not rushing with the idea.</a:t>
            </a:r>
          </a:p>
          <a:p>
            <a:endParaRPr lang="en-IN" sz="1700" b="1" spc="8" dirty="0">
              <a:latin typeface="Calibri Light" panose="020F0302020204030204" pitchFamily="34" charset="0"/>
              <a:cs typeface="Calibri Light" panose="020F0302020204030204" pitchFamily="34" charset="0"/>
            </a:endParaRPr>
          </a:p>
          <a:p>
            <a:r>
              <a:rPr lang="en-IN" sz="1700" b="1" spc="8" dirty="0">
                <a:latin typeface="Calibri Light" panose="020F0302020204030204" pitchFamily="34" charset="0"/>
                <a:cs typeface="Calibri Light" panose="020F0302020204030204" pitchFamily="34" charset="0"/>
              </a:rPr>
              <a:t>Product Development &amp; Business Strategy</a:t>
            </a:r>
          </a:p>
          <a:p>
            <a:pPr marL="285750" indent="-285750">
              <a:buFont typeface="Arial" panose="020B0604020202020204" pitchFamily="34" charset="0"/>
              <a:buChar char="•"/>
            </a:pPr>
            <a:r>
              <a:rPr lang="en-IN" sz="1700" spc="8" dirty="0">
                <a:latin typeface="Calibri Light" panose="020F0302020204030204" pitchFamily="34" charset="0"/>
                <a:cs typeface="Calibri Light" panose="020F0302020204030204" pitchFamily="34" charset="0"/>
              </a:rPr>
              <a:t>App and website to be fully functional</a:t>
            </a:r>
          </a:p>
          <a:p>
            <a:pPr marL="285750" indent="-285750">
              <a:buFont typeface="Arial" panose="020B0604020202020204" pitchFamily="34" charset="0"/>
              <a:buChar char="•"/>
            </a:pPr>
            <a:r>
              <a:rPr lang="en-IN" sz="1700" spc="8" dirty="0">
                <a:latin typeface="Calibri Light" panose="020F0302020204030204" pitchFamily="34" charset="0"/>
                <a:cs typeface="Calibri Light" panose="020F0302020204030204" pitchFamily="34" charset="0"/>
              </a:rPr>
              <a:t>Start with the mess service three months prior the launch of hostel service</a:t>
            </a:r>
          </a:p>
          <a:p>
            <a:pPr marL="285750" indent="-285750">
              <a:buFont typeface="Arial" panose="020B0604020202020204" pitchFamily="34" charset="0"/>
              <a:buChar char="•"/>
            </a:pPr>
            <a:r>
              <a:rPr lang="en-IN" sz="1700" spc="8" dirty="0">
                <a:latin typeface="Calibri Light" panose="020F0302020204030204" pitchFamily="34" charset="0"/>
                <a:cs typeface="Calibri Light" panose="020F0302020204030204" pitchFamily="34" charset="0"/>
              </a:rPr>
              <a:t>Get the Hostels ready for delivery</a:t>
            </a:r>
          </a:p>
          <a:p>
            <a:pPr marL="285750" indent="-285750">
              <a:buFont typeface="Arial" panose="020B0604020202020204" pitchFamily="34" charset="0"/>
              <a:buChar char="•"/>
            </a:pPr>
            <a:r>
              <a:rPr lang="en-IN" sz="1700" spc="8" dirty="0">
                <a:latin typeface="Calibri Light" panose="020F0302020204030204" pitchFamily="34" charset="0"/>
                <a:cs typeface="Calibri Light" panose="020F0302020204030204" pitchFamily="34" charset="0"/>
              </a:rPr>
              <a:t>Make clusters and set up kitchen</a:t>
            </a:r>
          </a:p>
          <a:p>
            <a:pPr marL="285750" indent="-285750">
              <a:buFont typeface="Arial" panose="020B0604020202020204" pitchFamily="34" charset="0"/>
              <a:buChar char="•"/>
            </a:pPr>
            <a:r>
              <a:rPr lang="en-IN" sz="1700" spc="8" dirty="0">
                <a:latin typeface="Calibri Light" panose="020F0302020204030204" pitchFamily="34" charset="0"/>
                <a:cs typeface="Calibri Light" panose="020F0302020204030204" pitchFamily="34" charset="0"/>
              </a:rPr>
              <a:t>Tie up with landlords and not so famous hostels.</a:t>
            </a:r>
          </a:p>
          <a:p>
            <a:pPr marL="285750" indent="-285750">
              <a:buFont typeface="Arial" panose="020B0604020202020204" pitchFamily="34" charset="0"/>
              <a:buChar char="•"/>
            </a:pPr>
            <a:endParaRPr lang="en-IN" sz="1700" b="1" spc="8" dirty="0">
              <a:latin typeface="Calibri Light" panose="020F0302020204030204" pitchFamily="34" charset="0"/>
              <a:cs typeface="Calibri Light" panose="020F0302020204030204" pitchFamily="34" charset="0"/>
            </a:endParaRPr>
          </a:p>
          <a:p>
            <a:r>
              <a:rPr lang="en-IN" sz="1700" b="1" spc="8" dirty="0">
                <a:latin typeface="Calibri Light" panose="020F0302020204030204" pitchFamily="34" charset="0"/>
                <a:cs typeface="Calibri Light" panose="020F0302020204030204" pitchFamily="34" charset="0"/>
              </a:rPr>
              <a:t>Milestones Achieved</a:t>
            </a:r>
          </a:p>
          <a:p>
            <a:pPr marL="285750" indent="-285750">
              <a:buFont typeface="Arial" panose="020B0604020202020204" pitchFamily="34" charset="0"/>
              <a:buChar char="•"/>
            </a:pPr>
            <a:r>
              <a:rPr lang="en-IN" sz="1700" spc="8" dirty="0">
                <a:latin typeface="Calibri Light" panose="020F0302020204030204" pitchFamily="34" charset="0"/>
                <a:cs typeface="Calibri Light" panose="020F0302020204030204" pitchFamily="34" charset="0"/>
              </a:rPr>
              <a:t>Customer survey going, what students wants</a:t>
            </a:r>
          </a:p>
          <a:p>
            <a:pPr marL="285750" indent="-285750">
              <a:buFont typeface="Arial" panose="020B0604020202020204" pitchFamily="34" charset="0"/>
              <a:buChar char="•"/>
            </a:pPr>
            <a:r>
              <a:rPr lang="en-IN" sz="1700" spc="8" dirty="0">
                <a:latin typeface="Calibri Light" panose="020F0302020204030204" pitchFamily="34" charset="0"/>
                <a:cs typeface="Calibri Light" panose="020F0302020204030204" pitchFamily="34" charset="0"/>
              </a:rPr>
              <a:t>App and website in prototyping phase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02C73B-909D-41BC-A56A-03149032624E}"/>
              </a:ext>
            </a:extLst>
          </p:cNvPr>
          <p:cNvSpPr>
            <a:spLocks noGrp="1"/>
          </p:cNvSpPr>
          <p:nvPr>
            <p:ph type="ctrTitle"/>
          </p:nvPr>
        </p:nvSpPr>
        <p:spPr>
          <a:xfrm>
            <a:off x="3081000" y="41269"/>
            <a:ext cx="2982000" cy="689100"/>
          </a:xfrm>
        </p:spPr>
        <p:txBody>
          <a:bodyPr/>
          <a:lstStyle/>
          <a:p>
            <a:r>
              <a:rPr lang="en-IN" sz="2800" dirty="0"/>
              <a:t>OPERATIONAL PLAN</a:t>
            </a:r>
          </a:p>
        </p:txBody>
      </p:sp>
      <p:sp>
        <p:nvSpPr>
          <p:cNvPr id="4" name="TextBox 3">
            <a:extLst>
              <a:ext uri="{FF2B5EF4-FFF2-40B4-BE49-F238E27FC236}">
                <a16:creationId xmlns:a16="http://schemas.microsoft.com/office/drawing/2014/main" id="{EDA85E29-2294-4994-BCA2-C84676D7F03D}"/>
              </a:ext>
            </a:extLst>
          </p:cNvPr>
          <p:cNvSpPr txBox="1"/>
          <p:nvPr/>
        </p:nvSpPr>
        <p:spPr>
          <a:xfrm>
            <a:off x="232733" y="1111010"/>
            <a:ext cx="9486999" cy="3991221"/>
          </a:xfrm>
          <a:prstGeom prst="rect">
            <a:avLst/>
          </a:prstGeom>
          <a:noFill/>
        </p:spPr>
        <p:txBody>
          <a:bodyPr wrap="square">
            <a:spAutoFit/>
          </a:bodyPr>
          <a:lstStyle/>
          <a:p>
            <a:pPr>
              <a:lnSpc>
                <a:spcPct val="120000"/>
              </a:lnSpc>
              <a:spcBef>
                <a:spcPts val="2400"/>
              </a:spcBef>
            </a:pPr>
            <a:r>
              <a:rPr lang="en-IN" sz="1100" b="1" dirty="0">
                <a:solidFill>
                  <a:srgbClr val="434343"/>
                </a:solidFill>
                <a:effectLst/>
                <a:latin typeface="Arial Unicode MS"/>
                <a:ea typeface="Arial Unicode MS"/>
                <a:cs typeface="Arial Unicode MS"/>
              </a:rPr>
              <a:t>Technical Requirement → </a:t>
            </a:r>
            <a:endParaRPr lang="en-IN" sz="1100" b="1" dirty="0">
              <a:solidFill>
                <a:srgbClr val="434343"/>
              </a:solidFill>
              <a:effectLst/>
              <a:latin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User Specific Mobile Application &amp; Web Portal</a:t>
            </a:r>
            <a:r>
              <a:rPr lang="en-IN" sz="1100"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Enabling User to find </a:t>
            </a:r>
            <a:r>
              <a:rPr lang="en-IN" sz="1100" u="none" strike="noStrike" dirty="0" err="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PeerOzo</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via, Education Hub, Company location or Locality</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Student Monitoring System: </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For digital Surveillance [ OPT-IN Optional*], knowing student daily check-in &amp; check-out timing, Health &amp; Wellness Status.</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err="1">
                <a:effectLst/>
                <a:latin typeface="Source Sans Pro" panose="020B0503030403020204" pitchFamily="34" charset="0"/>
                <a:ea typeface="Source Sans Pro" panose="020B0503030403020204" pitchFamily="34" charset="0"/>
                <a:cs typeface="Source Sans Pro" panose="020B0503030403020204" pitchFamily="34" charset="0"/>
              </a:rPr>
              <a:t>FoodOzo</a:t>
            </a:r>
            <a:r>
              <a:rPr lang="en-IN" sz="1100" b="1" i="1" u="none" strike="noStrike" dirty="0">
                <a:effectLst/>
                <a:latin typeface="Source Sans Pro" panose="020B0503030403020204" pitchFamily="34" charset="0"/>
                <a:ea typeface="Source Sans Pro" panose="020B0503030403020204" pitchFamily="34" charset="0"/>
                <a:cs typeface="Source Sans Pro" panose="020B0503030403020204" pitchFamily="34" charset="0"/>
              </a:rPr>
              <a:t> Mobile application and web portal: </a:t>
            </a:r>
            <a:r>
              <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rPr>
              <a:t>connected with </a:t>
            </a:r>
            <a:r>
              <a:rPr lang="en-IN" sz="1100" u="none" strike="noStrike" dirty="0" err="1">
                <a:effectLst/>
                <a:latin typeface="Source Sans Pro" panose="020B0503030403020204" pitchFamily="34" charset="0"/>
                <a:ea typeface="Source Sans Pro" panose="020B0503030403020204" pitchFamily="34" charset="0"/>
                <a:cs typeface="Source Sans Pro" panose="020B0503030403020204" pitchFamily="34" charset="0"/>
              </a:rPr>
              <a:t>Peerozo</a:t>
            </a:r>
            <a:r>
              <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rPr>
              <a:t> login credentials.</a:t>
            </a:r>
          </a:p>
          <a:p>
            <a:pPr marL="342900" lvl="0" indent="-342900">
              <a:lnSpc>
                <a:spcPct val="120000"/>
              </a:lnSpc>
              <a:buFont typeface="Arial" panose="020B0604020202020204" pitchFamily="34" charset="0"/>
              <a:buChar char="●"/>
            </a:pP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Mess Consensus &amp; Feedback System:</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Students to decide Mess menu based on Voting consensus, EOM Mess &amp; PA feedback for Happiness Index.</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Complain &amp; Support Dashboard:</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Online System to manage any requirement or Complain resolution via Care - Hub.</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spcAft>
                <a:spcPts val="1000"/>
              </a:spcAft>
              <a:buFont typeface="Arial" panose="020B0604020202020204" pitchFamily="34" charset="0"/>
              <a:buChar char="●"/>
            </a:pP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Attendant to Parent feedback System:</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Parents can Book time with PA to know about their Children’s issues or to provide any additional support. PA gives an update to Parents on a monthly basis.</a:t>
            </a:r>
            <a:endParaRPr lang="en-IN" sz="1100" dirty="0">
              <a:latin typeface="Source Sans Pro" panose="020B0503030403020204" pitchFamily="34" charset="0"/>
              <a:ea typeface="Source Sans Pro" panose="020B0503030403020204" pitchFamily="34" charset="0"/>
              <a:cs typeface="Source Sans Pro" panose="020B0503030403020204" pitchFamily="34" charset="0"/>
            </a:endParaRPr>
          </a:p>
          <a:p>
            <a:pPr lvl="0">
              <a:lnSpc>
                <a:spcPct val="120000"/>
              </a:lnSpc>
              <a:spcAft>
                <a:spcPts val="1000"/>
              </a:spcAft>
            </a:pPr>
            <a:r>
              <a:rPr lang="en-IN" sz="1100" b="1" dirty="0">
                <a:solidFill>
                  <a:srgbClr val="434343"/>
                </a:solidFill>
                <a:effectLst/>
                <a:latin typeface="Arial Unicode MS"/>
                <a:ea typeface="Arial Unicode MS"/>
                <a:cs typeface="Arial Unicode MS"/>
              </a:rPr>
              <a:t>Operation Requirement → </a:t>
            </a:r>
            <a:endParaRPr lang="en-IN" sz="1100" b="1" dirty="0">
              <a:solidFill>
                <a:srgbClr val="434343"/>
              </a:solidFill>
              <a:effectLst/>
              <a:latin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err="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PeerOzo</a:t>
            </a: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Acquisition:</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Analytical survey to decide cluster &amp; Acquiring agreement with AO, with </a:t>
            </a:r>
            <a:r>
              <a:rPr lang="en-IN" sz="1100" u="none" strike="noStrike" dirty="0" err="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freeship</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of </a:t>
            </a:r>
            <a:r>
              <a:rPr lang="en-IN" sz="1100" u="none" strike="noStrike" dirty="0" err="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PeerOzo</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branding. </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err="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PeerOzo</a:t>
            </a: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Setup:</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Renovation &amp; arranging all amenities for the student settlement. Setting up a Messing facility for the Cluster.</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Messing &amp; Cleaning Chain:</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Regulating Mess staff, cleaning staff (Fixed timing system) by PA. </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Security Regulation:</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Maintaining updates on check-in &amp; check-out with Security Guard / AO.</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PA assistance Session:</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Daily PA visit to all </a:t>
            </a:r>
            <a:r>
              <a:rPr lang="en-IN" sz="1100" u="none" strike="noStrike" dirty="0" err="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PeerOzo</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in the assigned cluster, updating the parent portal on a monthly basis. Providing any further assistance to students if required.</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Care-Hub Watch:</a:t>
            </a: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Assessing Mess, cleaning, PA feedback, resolving maintenance problems or Complains. </a:t>
            </a:r>
            <a:endPar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endParaRPr>
          </a:p>
          <a:p>
            <a:pPr marL="342900" lvl="0" indent="-342900">
              <a:lnSpc>
                <a:spcPct val="120000"/>
              </a:lnSpc>
              <a:buFont typeface="Arial" panose="020B0604020202020204" pitchFamily="34" charset="0"/>
              <a:buChar char="●"/>
            </a:pPr>
            <a:r>
              <a:rPr lang="en-IN" sz="1100" b="1" i="1" u="none" strike="noStrike" dirty="0">
                <a:effectLst/>
                <a:latin typeface="Source Sans Pro" panose="020B0503030403020204" pitchFamily="34" charset="0"/>
                <a:ea typeface="Source Sans Pro" panose="020B0503030403020204" pitchFamily="34" charset="0"/>
                <a:cs typeface="Source Sans Pro" panose="020B0503030403020204" pitchFamily="34" charset="0"/>
              </a:rPr>
              <a:t>Training session</a:t>
            </a:r>
            <a:r>
              <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rPr>
              <a:t>: for all the employees who join us in various teams.</a:t>
            </a:r>
          </a:p>
          <a:p>
            <a:pPr marL="342900" lvl="0" indent="-342900">
              <a:lnSpc>
                <a:spcPct val="120000"/>
              </a:lnSpc>
              <a:buFont typeface="Arial" panose="020B0604020202020204" pitchFamily="34" charset="0"/>
              <a:buChar char="●"/>
            </a:pPr>
            <a:r>
              <a:rPr lang="en-IN" sz="1100" b="1" i="1" u="none" strike="noStrike" dirty="0">
                <a:effectLst/>
                <a:latin typeface="Source Sans Pro" panose="020B0503030403020204" pitchFamily="34" charset="0"/>
                <a:ea typeface="Source Sans Pro" panose="020B0503030403020204" pitchFamily="34" charset="0"/>
                <a:cs typeface="Source Sans Pro" panose="020B0503030403020204" pitchFamily="34" charset="0"/>
              </a:rPr>
              <a:t>Maintenance backbone</a:t>
            </a:r>
            <a:r>
              <a:rPr lang="en-IN" sz="1100" u="none" strike="noStrike" dirty="0">
                <a:effectLst/>
                <a:latin typeface="Source Sans Pro" panose="020B0503030403020204" pitchFamily="34" charset="0"/>
                <a:ea typeface="Source Sans Pro" panose="020B0503030403020204" pitchFamily="34" charset="0"/>
                <a:cs typeface="Source Sans Pro" panose="020B0503030403020204" pitchFamily="34" charset="0"/>
              </a:rPr>
              <a:t>: The contacts of the maintenance community who can be called immediately when a situation arises.</a:t>
            </a:r>
          </a:p>
        </p:txBody>
      </p:sp>
    </p:spTree>
    <p:extLst>
      <p:ext uri="{BB962C8B-B14F-4D97-AF65-F5344CB8AC3E}">
        <p14:creationId xmlns:p14="http://schemas.microsoft.com/office/powerpoint/2010/main" val="3720388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E89004A-995A-4AAF-9D5F-B02A5D340D17}"/>
              </a:ext>
            </a:extLst>
          </p:cNvPr>
          <p:cNvSpPr>
            <a:spLocks noGrp="1"/>
          </p:cNvSpPr>
          <p:nvPr>
            <p:ph type="ctrTitle"/>
          </p:nvPr>
        </p:nvSpPr>
        <p:spPr>
          <a:xfrm>
            <a:off x="3081000" y="169592"/>
            <a:ext cx="2982000" cy="689100"/>
          </a:xfrm>
        </p:spPr>
        <p:txBody>
          <a:bodyPr/>
          <a:lstStyle/>
          <a:p>
            <a:r>
              <a:rPr lang="en-US" sz="2400" spc="8" dirty="0">
                <a:solidFill>
                  <a:srgbClr val="FFFFFF"/>
                </a:solidFill>
                <a:latin typeface="Franklin Gothic Book"/>
                <a:cs typeface="Franklin Gothic Book"/>
              </a:rPr>
              <a:t>LEGAL IDENTITY</a:t>
            </a:r>
            <a:endParaRPr lang="en-IN" sz="2400" dirty="0"/>
          </a:p>
        </p:txBody>
      </p:sp>
      <p:sp>
        <p:nvSpPr>
          <p:cNvPr id="22" name="Rectangle 21">
            <a:extLst>
              <a:ext uri="{FF2B5EF4-FFF2-40B4-BE49-F238E27FC236}">
                <a16:creationId xmlns:a16="http://schemas.microsoft.com/office/drawing/2014/main" id="{6F094482-FEC8-4A13-86CF-E44F69679098}"/>
              </a:ext>
            </a:extLst>
          </p:cNvPr>
          <p:cNvSpPr/>
          <p:nvPr/>
        </p:nvSpPr>
        <p:spPr>
          <a:xfrm>
            <a:off x="982831" y="1385207"/>
            <a:ext cx="8800625" cy="2811539"/>
          </a:xfrm>
          <a:prstGeom prst="rect">
            <a:avLst/>
          </a:prstGeom>
        </p:spPr>
        <p:txBody>
          <a:bodyPr wrap="square">
            <a:spAutoFit/>
          </a:bodyPr>
          <a:lstStyle/>
          <a:p>
            <a:r>
              <a:rPr lang="en-IN" sz="1800" b="1" dirty="0"/>
              <a:t> </a:t>
            </a:r>
            <a:endParaRPr lang="en-IN" sz="1800" dirty="0"/>
          </a:p>
          <a:p>
            <a:pPr>
              <a:lnSpc>
                <a:spcPct val="150000"/>
              </a:lnSpc>
            </a:pPr>
            <a:r>
              <a:rPr lang="en-IN" sz="1800" b="1" spc="8" dirty="0">
                <a:latin typeface="Franklin Gothic Book"/>
                <a:cs typeface="Franklin Gothic Book"/>
              </a:rPr>
              <a:t>Company Incorporation</a:t>
            </a:r>
          </a:p>
          <a:p>
            <a:pPr marL="285750" indent="-285750">
              <a:lnSpc>
                <a:spcPct val="150000"/>
              </a:lnSpc>
              <a:buFont typeface="Arial" panose="020B0604020202020204" pitchFamily="34" charset="0"/>
              <a:buChar char="•"/>
            </a:pPr>
            <a:r>
              <a:rPr lang="en-IN" sz="1800" spc="8" dirty="0">
                <a:latin typeface="Franklin Gothic Book"/>
                <a:cs typeface="Franklin Gothic Book"/>
              </a:rPr>
              <a:t>Business Registration</a:t>
            </a:r>
          </a:p>
          <a:p>
            <a:pPr marL="285750" indent="-285750">
              <a:lnSpc>
                <a:spcPct val="150000"/>
              </a:lnSpc>
              <a:buFont typeface="Arial" panose="020B0604020202020204" pitchFamily="34" charset="0"/>
              <a:buChar char="•"/>
            </a:pPr>
            <a:r>
              <a:rPr lang="en-IN" sz="1800" spc="8" dirty="0">
                <a:latin typeface="Franklin Gothic Book"/>
                <a:cs typeface="Franklin Gothic Book"/>
              </a:rPr>
              <a:t>Service Tax</a:t>
            </a:r>
          </a:p>
          <a:p>
            <a:pPr marL="285750" indent="-285750">
              <a:lnSpc>
                <a:spcPct val="150000"/>
              </a:lnSpc>
              <a:buFont typeface="Arial" panose="020B0604020202020204" pitchFamily="34" charset="0"/>
              <a:buChar char="•"/>
            </a:pPr>
            <a:r>
              <a:rPr lang="en-IN" sz="1800" spc="8" dirty="0">
                <a:latin typeface="Franklin Gothic Book"/>
                <a:cs typeface="Franklin Gothic Book"/>
              </a:rPr>
              <a:t>GST registration</a:t>
            </a:r>
          </a:p>
          <a:p>
            <a:pPr marL="285750" indent="-285750">
              <a:lnSpc>
                <a:spcPct val="150000"/>
              </a:lnSpc>
              <a:buFont typeface="Arial" panose="020B0604020202020204" pitchFamily="34" charset="0"/>
              <a:buChar char="•"/>
            </a:pPr>
            <a:r>
              <a:rPr lang="en-IN" sz="1800" spc="8" dirty="0">
                <a:latin typeface="Franklin Gothic Book"/>
                <a:cs typeface="Franklin Gothic Book"/>
              </a:rPr>
              <a:t>PESO License</a:t>
            </a:r>
          </a:p>
          <a:p>
            <a:pPr>
              <a:lnSpc>
                <a:spcPct val="150000"/>
              </a:lnSpc>
            </a:pPr>
            <a:r>
              <a:rPr lang="en-US" sz="1800" spc="8" dirty="0">
                <a:latin typeface="Franklin Gothic Book"/>
              </a:rPr>
              <a:t> </a:t>
            </a:r>
            <a:endParaRPr lang="en-IN" sz="1100" spc="8" dirty="0">
              <a:latin typeface="Franklin Gothic Book"/>
              <a:cs typeface="Franklin Gothic Book"/>
            </a:endParaRPr>
          </a:p>
        </p:txBody>
      </p:sp>
      <p:sp>
        <p:nvSpPr>
          <p:cNvPr id="5" name="Rectangle 4">
            <a:extLst>
              <a:ext uri="{FF2B5EF4-FFF2-40B4-BE49-F238E27FC236}">
                <a16:creationId xmlns:a16="http://schemas.microsoft.com/office/drawing/2014/main" id="{114EA75E-0F2D-467B-A434-4CE941B29B66}"/>
              </a:ext>
            </a:extLst>
          </p:cNvPr>
          <p:cNvSpPr/>
          <p:nvPr/>
        </p:nvSpPr>
        <p:spPr>
          <a:xfrm>
            <a:off x="5274735" y="1584941"/>
            <a:ext cx="3793066" cy="3062120"/>
          </a:xfrm>
          <a:prstGeom prst="rect">
            <a:avLst/>
          </a:prstGeom>
        </p:spPr>
        <p:txBody>
          <a:bodyPr wrap="square">
            <a:spAutoFit/>
          </a:bodyPr>
          <a:lstStyle/>
          <a:p>
            <a:pPr>
              <a:lnSpc>
                <a:spcPct val="150000"/>
              </a:lnSpc>
            </a:pPr>
            <a:r>
              <a:rPr lang="en-US" sz="1800" b="1" spc="8" dirty="0">
                <a:latin typeface="Franklin Gothic Book"/>
              </a:rPr>
              <a:t>Key Legal Compliances</a:t>
            </a:r>
          </a:p>
          <a:p>
            <a:pPr marL="342900" lvl="2" indent="-342900">
              <a:lnSpc>
                <a:spcPct val="150000"/>
              </a:lnSpc>
              <a:buFont typeface="Arial" panose="020B0604020202020204" pitchFamily="34" charset="0"/>
              <a:buChar char="•"/>
            </a:pPr>
            <a:r>
              <a:rPr lang="en-IN" sz="1800" spc="8" dirty="0">
                <a:latin typeface="Franklin Gothic Book"/>
                <a:cs typeface="Franklin Gothic Book"/>
              </a:rPr>
              <a:t>facility Permit</a:t>
            </a:r>
          </a:p>
          <a:p>
            <a:pPr marL="342900" lvl="2" indent="-342900">
              <a:lnSpc>
                <a:spcPct val="150000"/>
              </a:lnSpc>
              <a:buFont typeface="Arial" panose="020B0604020202020204" pitchFamily="34" charset="0"/>
              <a:buChar char="•"/>
            </a:pPr>
            <a:r>
              <a:rPr lang="en-IN" sz="1800" spc="8" dirty="0">
                <a:latin typeface="Franklin Gothic Book"/>
                <a:cs typeface="Franklin Gothic Book"/>
              </a:rPr>
              <a:t>FSSAI licence</a:t>
            </a:r>
          </a:p>
          <a:p>
            <a:pPr marL="342900" lvl="2" indent="-342900">
              <a:lnSpc>
                <a:spcPct val="150000"/>
              </a:lnSpc>
              <a:buFont typeface="Arial" panose="020B0604020202020204" pitchFamily="34" charset="0"/>
              <a:buChar char="•"/>
            </a:pPr>
            <a:r>
              <a:rPr lang="en-IN" sz="1800" spc="8" dirty="0">
                <a:latin typeface="Franklin Gothic Book"/>
                <a:cs typeface="Franklin Gothic Book"/>
              </a:rPr>
              <a:t>ESI Registration</a:t>
            </a:r>
          </a:p>
          <a:p>
            <a:pPr marL="342900" lvl="2" indent="-342900">
              <a:lnSpc>
                <a:spcPct val="150000"/>
              </a:lnSpc>
              <a:buFont typeface="Arial" panose="020B0604020202020204" pitchFamily="34" charset="0"/>
              <a:buChar char="•"/>
            </a:pPr>
            <a:r>
              <a:rPr lang="en-IN" sz="1800" spc="8" dirty="0">
                <a:latin typeface="Franklin Gothic Book"/>
                <a:cs typeface="Franklin Gothic Book"/>
              </a:rPr>
              <a:t>Pollution Clearance</a:t>
            </a:r>
          </a:p>
          <a:p>
            <a:pPr marL="342900" lvl="2" indent="-342900">
              <a:lnSpc>
                <a:spcPct val="150000"/>
              </a:lnSpc>
              <a:buFont typeface="Arial" panose="020B0604020202020204" pitchFamily="34" charset="0"/>
              <a:buChar char="•"/>
            </a:pPr>
            <a:r>
              <a:rPr lang="en-IN" sz="1800" spc="8" dirty="0">
                <a:latin typeface="Franklin Gothic Book"/>
                <a:cs typeface="Franklin Gothic Book"/>
              </a:rPr>
              <a:t>Labour Law Registration</a:t>
            </a:r>
          </a:p>
          <a:p>
            <a:pPr lvl="2">
              <a:lnSpc>
                <a:spcPct val="150000"/>
              </a:lnSpc>
            </a:pPr>
            <a:endParaRPr lang="en-IN" sz="1100" spc="8" dirty="0">
              <a:latin typeface="Franklin Gothic Book"/>
              <a:cs typeface="Franklin Gothic Book"/>
            </a:endParaRPr>
          </a:p>
          <a:p>
            <a:pPr marL="342900" lvl="2" indent="-342900">
              <a:lnSpc>
                <a:spcPct val="150000"/>
              </a:lnSpc>
              <a:buFont typeface="Arial" panose="020B0604020202020204" pitchFamily="34" charset="0"/>
              <a:buChar char="•"/>
            </a:pPr>
            <a:endParaRPr lang="en-IN" sz="1100" spc="8" dirty="0">
              <a:latin typeface="Franklin Gothic Book"/>
              <a:cs typeface="Franklin Gothic Book"/>
            </a:endParaRPr>
          </a:p>
        </p:txBody>
      </p:sp>
    </p:spTree>
    <p:extLst>
      <p:ext uri="{BB962C8B-B14F-4D97-AF65-F5344CB8AC3E}">
        <p14:creationId xmlns:p14="http://schemas.microsoft.com/office/powerpoint/2010/main" val="954910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E89004A-995A-4AAF-9D5F-B02A5D340D17}"/>
              </a:ext>
            </a:extLst>
          </p:cNvPr>
          <p:cNvSpPr>
            <a:spLocks noGrp="1"/>
          </p:cNvSpPr>
          <p:nvPr>
            <p:ph type="ctrTitle"/>
          </p:nvPr>
        </p:nvSpPr>
        <p:spPr>
          <a:xfrm>
            <a:off x="3081000" y="126730"/>
            <a:ext cx="2982000" cy="689100"/>
          </a:xfrm>
        </p:spPr>
        <p:txBody>
          <a:bodyPr/>
          <a:lstStyle/>
          <a:p>
            <a:r>
              <a:rPr lang="en-US" sz="2400" spc="8" dirty="0">
                <a:solidFill>
                  <a:srgbClr val="FFFFFF"/>
                </a:solidFill>
                <a:latin typeface="Franklin Gothic Book"/>
                <a:cs typeface="Franklin Gothic Book"/>
              </a:rPr>
              <a:t>RISK ANALYSIS</a:t>
            </a:r>
            <a:endParaRPr lang="en-US" sz="2400" dirty="0">
              <a:latin typeface="Franklin Gothic Book"/>
              <a:cs typeface="Franklin Gothic Book"/>
            </a:endParaRPr>
          </a:p>
        </p:txBody>
      </p:sp>
      <p:sp>
        <p:nvSpPr>
          <p:cNvPr id="22" name="Rectangle 21">
            <a:extLst>
              <a:ext uri="{FF2B5EF4-FFF2-40B4-BE49-F238E27FC236}">
                <a16:creationId xmlns:a16="http://schemas.microsoft.com/office/drawing/2014/main" id="{6F094482-FEC8-4A13-86CF-E44F69679098}"/>
              </a:ext>
            </a:extLst>
          </p:cNvPr>
          <p:cNvSpPr/>
          <p:nvPr/>
        </p:nvSpPr>
        <p:spPr>
          <a:xfrm>
            <a:off x="1432159" y="1780110"/>
            <a:ext cx="6279682" cy="1938992"/>
          </a:xfrm>
          <a:prstGeom prst="rect">
            <a:avLst/>
          </a:prstGeom>
        </p:spPr>
        <p:txBody>
          <a:bodyPr wrap="square">
            <a:spAutoFit/>
          </a:bodyPr>
          <a:lstStyle/>
          <a:p>
            <a:pPr marL="342900" indent="-342900">
              <a:buFont typeface="Arial" panose="020B0604020202020204" pitchFamily="34" charset="0"/>
              <a:buChar char="•"/>
            </a:pPr>
            <a:r>
              <a:rPr lang="en-US" sz="2400" spc="8" dirty="0">
                <a:latin typeface="Franklin Gothic Book"/>
                <a:cs typeface="Franklin Gothic Book"/>
              </a:rPr>
              <a:t>Financial – Loosing Investment if targets are not met</a:t>
            </a:r>
          </a:p>
          <a:p>
            <a:pPr marL="342900" indent="-342900">
              <a:buFont typeface="Arial" panose="020B0604020202020204" pitchFamily="34" charset="0"/>
              <a:buChar char="•"/>
            </a:pPr>
            <a:r>
              <a:rPr lang="en-US" sz="2400" spc="8" dirty="0">
                <a:latin typeface="Franklin Gothic Book"/>
                <a:cs typeface="Franklin Gothic Book"/>
              </a:rPr>
              <a:t>Strategic – Market, Tech/Product, Regulatory</a:t>
            </a:r>
          </a:p>
          <a:p>
            <a:pPr marL="342900" indent="-342900">
              <a:buFont typeface="Arial" panose="020B0604020202020204" pitchFamily="34" charset="0"/>
              <a:buChar char="•"/>
            </a:pPr>
            <a:r>
              <a:rPr lang="en-US" sz="2400" spc="8" dirty="0">
                <a:latin typeface="Franklin Gothic Book"/>
                <a:cs typeface="Franklin Gothic Book"/>
              </a:rPr>
              <a:t>Operational – Hiring, Retaining Talent</a:t>
            </a:r>
          </a:p>
        </p:txBody>
      </p:sp>
    </p:spTree>
    <p:extLst>
      <p:ext uri="{BB962C8B-B14F-4D97-AF65-F5344CB8AC3E}">
        <p14:creationId xmlns:p14="http://schemas.microsoft.com/office/powerpoint/2010/main" val="452177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E89004A-995A-4AAF-9D5F-B02A5D340D17}"/>
              </a:ext>
            </a:extLst>
          </p:cNvPr>
          <p:cNvSpPr>
            <a:spLocks noGrp="1"/>
          </p:cNvSpPr>
          <p:nvPr>
            <p:ph type="ctrTitle"/>
          </p:nvPr>
        </p:nvSpPr>
        <p:spPr>
          <a:xfrm>
            <a:off x="3081000" y="100536"/>
            <a:ext cx="2982000" cy="689100"/>
          </a:xfrm>
        </p:spPr>
        <p:txBody>
          <a:bodyPr/>
          <a:lstStyle/>
          <a:p>
            <a:r>
              <a:rPr lang="en-US" sz="2400" spc="8" dirty="0">
                <a:solidFill>
                  <a:srgbClr val="FFFFFF"/>
                </a:solidFill>
                <a:latin typeface="Franklin Gothic Book"/>
                <a:cs typeface="Franklin Gothic Book"/>
              </a:rPr>
              <a:t>LETS TALK BUSINESS </a:t>
            </a:r>
            <a:endParaRPr lang="en-US" sz="2400" dirty="0">
              <a:latin typeface="Franklin Gothic Book"/>
              <a:cs typeface="Franklin Gothic Book"/>
            </a:endParaRPr>
          </a:p>
        </p:txBody>
      </p:sp>
      <p:sp>
        <p:nvSpPr>
          <p:cNvPr id="4" name="Google Shape;207;p33">
            <a:extLst>
              <a:ext uri="{FF2B5EF4-FFF2-40B4-BE49-F238E27FC236}">
                <a16:creationId xmlns:a16="http://schemas.microsoft.com/office/drawing/2014/main" id="{5EF8C873-988D-4F7B-9558-FAA4E4A616CB}"/>
              </a:ext>
            </a:extLst>
          </p:cNvPr>
          <p:cNvSpPr/>
          <p:nvPr/>
        </p:nvSpPr>
        <p:spPr>
          <a:xfrm>
            <a:off x="1185125" y="2678624"/>
            <a:ext cx="1965412" cy="1806350"/>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 name="Google Shape;208;p33">
            <a:extLst>
              <a:ext uri="{FF2B5EF4-FFF2-40B4-BE49-F238E27FC236}">
                <a16:creationId xmlns:a16="http://schemas.microsoft.com/office/drawing/2014/main" id="{5B6C5B65-7AD0-45BA-AF19-BC2E5BF697B9}"/>
              </a:ext>
            </a:extLst>
          </p:cNvPr>
          <p:cNvSpPr/>
          <p:nvPr/>
        </p:nvSpPr>
        <p:spPr>
          <a:xfrm>
            <a:off x="3987969" y="1678575"/>
            <a:ext cx="2323884" cy="1888268"/>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 name="Google Shape;209;p33">
            <a:extLst>
              <a:ext uri="{FF2B5EF4-FFF2-40B4-BE49-F238E27FC236}">
                <a16:creationId xmlns:a16="http://schemas.microsoft.com/office/drawing/2014/main" id="{48FF11F5-F6EA-4D76-BECD-54F2B34A26C7}"/>
              </a:ext>
            </a:extLst>
          </p:cNvPr>
          <p:cNvSpPr txBox="1"/>
          <p:nvPr/>
        </p:nvSpPr>
        <p:spPr>
          <a:xfrm>
            <a:off x="1616881" y="2929154"/>
            <a:ext cx="1101900" cy="36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dirty="0">
                <a:solidFill>
                  <a:schemeClr val="lt1"/>
                </a:solidFill>
                <a:latin typeface="Nunito Sans"/>
                <a:ea typeface="Nunito Sans"/>
                <a:cs typeface="Nunito Sans"/>
                <a:sym typeface="Nunito Sans"/>
              </a:rPr>
              <a:t>What we Demand ?</a:t>
            </a:r>
            <a:endParaRPr sz="1100" b="1" dirty="0">
              <a:solidFill>
                <a:schemeClr val="lt1"/>
              </a:solidFill>
              <a:latin typeface="Nunito Sans"/>
              <a:ea typeface="Nunito Sans"/>
              <a:cs typeface="Nunito Sans"/>
              <a:sym typeface="Nunito Sans"/>
            </a:endParaRPr>
          </a:p>
        </p:txBody>
      </p:sp>
      <p:sp>
        <p:nvSpPr>
          <p:cNvPr id="7" name="Google Shape;210;p33">
            <a:extLst>
              <a:ext uri="{FF2B5EF4-FFF2-40B4-BE49-F238E27FC236}">
                <a16:creationId xmlns:a16="http://schemas.microsoft.com/office/drawing/2014/main" id="{86B3DE6A-5E16-4873-A5E9-6BE9264A1678}"/>
              </a:ext>
            </a:extLst>
          </p:cNvPr>
          <p:cNvSpPr/>
          <p:nvPr/>
        </p:nvSpPr>
        <p:spPr>
          <a:xfrm>
            <a:off x="2218187" y="1298253"/>
            <a:ext cx="2353813" cy="203760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 name="Google Shape;211;p33">
            <a:extLst>
              <a:ext uri="{FF2B5EF4-FFF2-40B4-BE49-F238E27FC236}">
                <a16:creationId xmlns:a16="http://schemas.microsoft.com/office/drawing/2014/main" id="{14EFEB2E-34A1-429E-B835-C743450BB218}"/>
              </a:ext>
            </a:extLst>
          </p:cNvPr>
          <p:cNvSpPr txBox="1"/>
          <p:nvPr/>
        </p:nvSpPr>
        <p:spPr>
          <a:xfrm>
            <a:off x="1476908" y="3538338"/>
            <a:ext cx="1307700" cy="94663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1100" dirty="0">
                <a:solidFill>
                  <a:schemeClr val="lt1"/>
                </a:solidFill>
                <a:latin typeface="Assistant Light"/>
                <a:ea typeface="Assistant Light"/>
                <a:cs typeface="Assistant Light"/>
                <a:sym typeface="Assistant Light"/>
              </a:rPr>
              <a:t>INR 5 Cr</a:t>
            </a:r>
          </a:p>
          <a:p>
            <a:pPr marL="0" lvl="0" indent="0" algn="ctr" rtl="0">
              <a:lnSpc>
                <a:spcPct val="100000"/>
              </a:lnSpc>
              <a:spcBef>
                <a:spcPts val="0"/>
              </a:spcBef>
              <a:spcAft>
                <a:spcPts val="0"/>
              </a:spcAft>
              <a:buNone/>
            </a:pPr>
            <a:r>
              <a:rPr lang="en-US" sz="1100" dirty="0">
                <a:solidFill>
                  <a:schemeClr val="lt1"/>
                </a:solidFill>
                <a:latin typeface="Assistant Light"/>
                <a:ea typeface="Assistant Light"/>
                <a:cs typeface="Assistant Light"/>
                <a:sym typeface="Assistant Light"/>
              </a:rPr>
              <a:t>(As seed Investment)</a:t>
            </a:r>
            <a:endParaRPr sz="1100" dirty="0">
              <a:solidFill>
                <a:schemeClr val="lt1"/>
              </a:solidFill>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1100" dirty="0">
              <a:solidFill>
                <a:schemeClr val="lt1"/>
              </a:solidFill>
              <a:latin typeface="Assistant Light"/>
              <a:ea typeface="Assistant Light"/>
              <a:cs typeface="Assistant Light"/>
              <a:sym typeface="Assistant Light"/>
            </a:endParaRPr>
          </a:p>
        </p:txBody>
      </p:sp>
      <p:sp>
        <p:nvSpPr>
          <p:cNvPr id="9" name="Google Shape;212;p33">
            <a:extLst>
              <a:ext uri="{FF2B5EF4-FFF2-40B4-BE49-F238E27FC236}">
                <a16:creationId xmlns:a16="http://schemas.microsoft.com/office/drawing/2014/main" id="{F614FFD0-B966-458A-BB41-1D6CC67F5BE0}"/>
              </a:ext>
            </a:extLst>
          </p:cNvPr>
          <p:cNvSpPr txBox="1"/>
          <p:nvPr/>
        </p:nvSpPr>
        <p:spPr>
          <a:xfrm>
            <a:off x="2579807" y="1548783"/>
            <a:ext cx="1674086" cy="365100"/>
          </a:xfrm>
          <a:prstGeom prst="rect">
            <a:avLst/>
          </a:prstGeom>
          <a:noFill/>
          <a:ln>
            <a:noFill/>
          </a:ln>
        </p:spPr>
        <p:txBody>
          <a:bodyPr spcFirstLastPara="1" wrap="square" lIns="91425" tIns="91425" rIns="91425" bIns="91425" anchor="t" anchorCtr="0">
            <a:noAutofit/>
          </a:bodyPr>
          <a:lstStyle/>
          <a:p>
            <a:pPr lvl="0" algn="ctr"/>
            <a:r>
              <a:rPr lang="en-IN" sz="1100" b="1" dirty="0">
                <a:solidFill>
                  <a:schemeClr val="dk1"/>
                </a:solidFill>
                <a:latin typeface="Nunito Sans"/>
                <a:ea typeface="Nunito Sans"/>
                <a:cs typeface="Nunito Sans"/>
                <a:sym typeface="Nunito Sans"/>
              </a:rPr>
              <a:t>Broad usage of funds</a:t>
            </a:r>
            <a:endParaRPr sz="1100" b="1" dirty="0">
              <a:solidFill>
                <a:schemeClr val="dk1"/>
              </a:solidFill>
              <a:latin typeface="Nunito Sans"/>
              <a:ea typeface="Nunito Sans"/>
              <a:cs typeface="Nunito Sans"/>
              <a:sym typeface="Nunito Sans"/>
            </a:endParaRPr>
          </a:p>
        </p:txBody>
      </p:sp>
      <p:sp>
        <p:nvSpPr>
          <p:cNvPr id="10" name="Google Shape;213;p33">
            <a:extLst>
              <a:ext uri="{FF2B5EF4-FFF2-40B4-BE49-F238E27FC236}">
                <a16:creationId xmlns:a16="http://schemas.microsoft.com/office/drawing/2014/main" id="{F3C52BEC-1EA6-4AD1-AA9E-F7B6E4810CDE}"/>
              </a:ext>
            </a:extLst>
          </p:cNvPr>
          <p:cNvSpPr txBox="1"/>
          <p:nvPr/>
        </p:nvSpPr>
        <p:spPr>
          <a:xfrm>
            <a:off x="2649750" y="1966184"/>
            <a:ext cx="1394700" cy="606000"/>
          </a:xfrm>
          <a:prstGeom prst="rect">
            <a:avLst/>
          </a:prstGeom>
          <a:noFill/>
          <a:ln>
            <a:noFill/>
          </a:ln>
        </p:spPr>
        <p:txBody>
          <a:bodyPr spcFirstLastPara="1" wrap="square" lIns="91425" tIns="91425" rIns="91425" bIns="91425" anchor="t" anchorCtr="0">
            <a:noAutofit/>
          </a:bodyPr>
          <a:lstStyle/>
          <a:p>
            <a:pPr marL="171450" lvl="0" indent="-171450" algn="ctr">
              <a:buFont typeface="Arial" panose="020B0604020202020204" pitchFamily="34" charset="0"/>
              <a:buChar char="•"/>
            </a:pPr>
            <a:r>
              <a:rPr lang="en-IN" sz="1100" dirty="0">
                <a:latin typeface="Assistant Light"/>
                <a:ea typeface="Assistant Light"/>
                <a:cs typeface="Assistant Light"/>
                <a:sym typeface="Assistant Light"/>
              </a:rPr>
              <a:t>Fixed cost incurred on expansion</a:t>
            </a:r>
          </a:p>
          <a:p>
            <a:pPr marL="171450" lvl="0" indent="-171450" algn="ctr">
              <a:buFont typeface="Arial" panose="020B0604020202020204" pitchFamily="34" charset="0"/>
              <a:buChar char="•"/>
            </a:pPr>
            <a:r>
              <a:rPr lang="en-IN" sz="1100" dirty="0">
                <a:latin typeface="Assistant Light"/>
                <a:ea typeface="Assistant Light"/>
                <a:cs typeface="Assistant Light"/>
                <a:sym typeface="Assistant Light"/>
              </a:rPr>
              <a:t>Extra facilities(To new customer segment)</a:t>
            </a:r>
            <a:endParaRPr sz="1100" dirty="0">
              <a:latin typeface="Assistant Light"/>
              <a:ea typeface="Assistant Light"/>
              <a:cs typeface="Assistant Light"/>
              <a:sym typeface="Assistant Light"/>
            </a:endParaRPr>
          </a:p>
        </p:txBody>
      </p:sp>
      <p:sp>
        <p:nvSpPr>
          <p:cNvPr id="11" name="Google Shape;214;p33">
            <a:extLst>
              <a:ext uri="{FF2B5EF4-FFF2-40B4-BE49-F238E27FC236}">
                <a16:creationId xmlns:a16="http://schemas.microsoft.com/office/drawing/2014/main" id="{8569D197-3E60-40AB-9557-80796B17825B}"/>
              </a:ext>
            </a:extLst>
          </p:cNvPr>
          <p:cNvSpPr/>
          <p:nvPr/>
        </p:nvSpPr>
        <p:spPr>
          <a:xfrm>
            <a:off x="5110472" y="2892000"/>
            <a:ext cx="2738128" cy="2150964"/>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5;p33">
            <a:extLst>
              <a:ext uri="{FF2B5EF4-FFF2-40B4-BE49-F238E27FC236}">
                <a16:creationId xmlns:a16="http://schemas.microsoft.com/office/drawing/2014/main" id="{F0A4D979-0C3A-4C1B-B7CA-50EE8F934F6B}"/>
              </a:ext>
            </a:extLst>
          </p:cNvPr>
          <p:cNvSpPr txBox="1"/>
          <p:nvPr/>
        </p:nvSpPr>
        <p:spPr>
          <a:xfrm>
            <a:off x="5260052" y="3658819"/>
            <a:ext cx="2498939" cy="606000"/>
          </a:xfrm>
          <a:prstGeom prst="rect">
            <a:avLst/>
          </a:prstGeom>
          <a:noFill/>
          <a:ln>
            <a:noFill/>
          </a:ln>
        </p:spPr>
        <p:txBody>
          <a:bodyPr spcFirstLastPara="1" wrap="square" lIns="91425" tIns="91425" rIns="91425" bIns="91425" anchor="t" anchorCtr="0">
            <a:noAutofit/>
          </a:bodyPr>
          <a:lstStyle/>
          <a:p>
            <a:pPr marL="171450" lvl="0" indent="-171450" algn="ctr">
              <a:buFont typeface="Arial" panose="020B0604020202020204" pitchFamily="34" charset="0"/>
              <a:buChar char="•"/>
            </a:pPr>
            <a:r>
              <a:rPr lang="en-IN" sz="1100" dirty="0">
                <a:latin typeface="Assistant Light"/>
                <a:ea typeface="Assistant Light"/>
                <a:cs typeface="Assistant Light"/>
                <a:sym typeface="Assistant Light"/>
              </a:rPr>
              <a:t>Collaboration with colleges to provide outsourced hostel facilities</a:t>
            </a:r>
          </a:p>
          <a:p>
            <a:pPr marL="171450" lvl="0" indent="-171450" algn="ctr">
              <a:buFont typeface="Arial" panose="020B0604020202020204" pitchFamily="34" charset="0"/>
              <a:buChar char="•"/>
            </a:pPr>
            <a:r>
              <a:rPr lang="en-IN" sz="1100" dirty="0">
                <a:latin typeface="Assistant Light"/>
                <a:ea typeface="Assistant Light"/>
                <a:cs typeface="Assistant Light"/>
                <a:sym typeface="Assistant Light"/>
              </a:rPr>
              <a:t>With companies to provide accommodation facilities to employees for business trips</a:t>
            </a:r>
            <a:endParaRPr sz="1100" dirty="0">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1100" dirty="0">
              <a:latin typeface="Assistant Light"/>
              <a:ea typeface="Assistant Light"/>
              <a:cs typeface="Assistant Light"/>
              <a:sym typeface="Assistant Light"/>
            </a:endParaRPr>
          </a:p>
        </p:txBody>
      </p:sp>
      <p:sp>
        <p:nvSpPr>
          <p:cNvPr id="13" name="Google Shape;216;p33">
            <a:extLst>
              <a:ext uri="{FF2B5EF4-FFF2-40B4-BE49-F238E27FC236}">
                <a16:creationId xmlns:a16="http://schemas.microsoft.com/office/drawing/2014/main" id="{9D4CAF54-D97D-4EC5-A803-88145944A63E}"/>
              </a:ext>
            </a:extLst>
          </p:cNvPr>
          <p:cNvSpPr txBox="1"/>
          <p:nvPr/>
        </p:nvSpPr>
        <p:spPr>
          <a:xfrm>
            <a:off x="4599807" y="1995300"/>
            <a:ext cx="1177375" cy="36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1100" b="1" dirty="0">
                <a:solidFill>
                  <a:schemeClr val="lt1"/>
                </a:solidFill>
                <a:latin typeface="Nunito Sans"/>
                <a:ea typeface="Nunito Sans"/>
                <a:cs typeface="Nunito Sans"/>
                <a:sym typeface="Nunito Sans"/>
              </a:rPr>
              <a:t>What stake we are giving ?</a:t>
            </a:r>
            <a:endParaRPr sz="1100" b="1" dirty="0">
              <a:solidFill>
                <a:schemeClr val="lt1"/>
              </a:solidFill>
              <a:latin typeface="Nunito Sans"/>
              <a:ea typeface="Nunito Sans"/>
              <a:cs typeface="Nunito Sans"/>
              <a:sym typeface="Nunito Sans"/>
            </a:endParaRPr>
          </a:p>
        </p:txBody>
      </p:sp>
      <p:sp>
        <p:nvSpPr>
          <p:cNvPr id="14" name="Google Shape;217;p33">
            <a:extLst>
              <a:ext uri="{FF2B5EF4-FFF2-40B4-BE49-F238E27FC236}">
                <a16:creationId xmlns:a16="http://schemas.microsoft.com/office/drawing/2014/main" id="{5D484568-CAE0-46E1-ADFA-2AD8EED87352}"/>
              </a:ext>
            </a:extLst>
          </p:cNvPr>
          <p:cNvSpPr txBox="1"/>
          <p:nvPr/>
        </p:nvSpPr>
        <p:spPr>
          <a:xfrm>
            <a:off x="4531066" y="2566017"/>
            <a:ext cx="1224900" cy="60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dirty="0">
                <a:solidFill>
                  <a:schemeClr val="lt1"/>
                </a:solidFill>
                <a:latin typeface="Assistant Light"/>
                <a:ea typeface="Assistant Light"/>
                <a:cs typeface="Assistant Light"/>
                <a:sym typeface="Assistant Light"/>
              </a:rPr>
              <a:t>13%</a:t>
            </a:r>
            <a:endParaRPr b="1" dirty="0">
              <a:solidFill>
                <a:schemeClr val="lt1"/>
              </a:solidFill>
              <a:latin typeface="Assistant Light"/>
              <a:ea typeface="Assistant Light"/>
              <a:cs typeface="Assistant Light"/>
              <a:sym typeface="Assistant Light"/>
            </a:endParaRPr>
          </a:p>
        </p:txBody>
      </p:sp>
      <p:sp>
        <p:nvSpPr>
          <p:cNvPr id="15" name="Google Shape;218;p33">
            <a:extLst>
              <a:ext uri="{FF2B5EF4-FFF2-40B4-BE49-F238E27FC236}">
                <a16:creationId xmlns:a16="http://schemas.microsoft.com/office/drawing/2014/main" id="{DA34547C-72EF-453C-A49F-75CF79E80691}"/>
              </a:ext>
            </a:extLst>
          </p:cNvPr>
          <p:cNvSpPr txBox="1"/>
          <p:nvPr/>
        </p:nvSpPr>
        <p:spPr>
          <a:xfrm>
            <a:off x="6882972" y="2412163"/>
            <a:ext cx="1101900" cy="36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chemeClr val="lt1"/>
                </a:solidFill>
                <a:latin typeface="Nunito Sans"/>
                <a:ea typeface="Nunito Sans"/>
                <a:cs typeface="Nunito Sans"/>
                <a:sym typeface="Nunito Sans"/>
              </a:rPr>
              <a:t>HYGIENE</a:t>
            </a:r>
            <a:endParaRPr sz="1100" b="1">
              <a:solidFill>
                <a:schemeClr val="lt1"/>
              </a:solidFill>
              <a:latin typeface="Nunito Sans"/>
              <a:ea typeface="Nunito Sans"/>
              <a:cs typeface="Nunito Sans"/>
              <a:sym typeface="Nunito Sans"/>
            </a:endParaRPr>
          </a:p>
        </p:txBody>
      </p:sp>
      <p:sp>
        <p:nvSpPr>
          <p:cNvPr id="16" name="Google Shape;219;p33">
            <a:extLst>
              <a:ext uri="{FF2B5EF4-FFF2-40B4-BE49-F238E27FC236}">
                <a16:creationId xmlns:a16="http://schemas.microsoft.com/office/drawing/2014/main" id="{A60E838B-A430-4E4D-94A2-3DFD66024C26}"/>
              </a:ext>
            </a:extLst>
          </p:cNvPr>
          <p:cNvSpPr txBox="1"/>
          <p:nvPr/>
        </p:nvSpPr>
        <p:spPr>
          <a:xfrm>
            <a:off x="6736572" y="2672812"/>
            <a:ext cx="1394700" cy="60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900">
                <a:solidFill>
                  <a:schemeClr val="lt1"/>
                </a:solidFill>
                <a:latin typeface="Assistant Light"/>
                <a:ea typeface="Assistant Light"/>
                <a:cs typeface="Assistant Light"/>
                <a:sym typeface="Assistant Light"/>
              </a:rPr>
              <a:t>Poor room cleanliness and maintenance issues of furniture.</a:t>
            </a:r>
            <a:endParaRPr sz="900">
              <a:solidFill>
                <a:schemeClr val="lt1"/>
              </a:solidFill>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solidFill>
                <a:schemeClr val="lt1"/>
              </a:solidFill>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solidFill>
                <a:schemeClr val="lt1"/>
              </a:solidFill>
              <a:latin typeface="Assistant Light"/>
              <a:ea typeface="Assistant Light"/>
              <a:cs typeface="Assistant Light"/>
              <a:sym typeface="Assistant Light"/>
            </a:endParaRPr>
          </a:p>
        </p:txBody>
      </p:sp>
      <p:sp>
        <p:nvSpPr>
          <p:cNvPr id="17" name="Google Shape;220;p33">
            <a:extLst>
              <a:ext uri="{FF2B5EF4-FFF2-40B4-BE49-F238E27FC236}">
                <a16:creationId xmlns:a16="http://schemas.microsoft.com/office/drawing/2014/main" id="{F7D94B49-9547-47B8-BC5D-29C580A12D9A}"/>
              </a:ext>
            </a:extLst>
          </p:cNvPr>
          <p:cNvSpPr txBox="1"/>
          <p:nvPr/>
        </p:nvSpPr>
        <p:spPr>
          <a:xfrm>
            <a:off x="5812171" y="3096262"/>
            <a:ext cx="1394700" cy="36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dirty="0">
                <a:solidFill>
                  <a:schemeClr val="dk1"/>
                </a:solidFill>
                <a:latin typeface="Nunito Sans"/>
                <a:ea typeface="Nunito Sans"/>
                <a:cs typeface="Nunito Sans"/>
                <a:sym typeface="Nunito Sans"/>
              </a:rPr>
              <a:t>Exit strategy ?</a:t>
            </a:r>
            <a:endParaRPr sz="1100" b="1" dirty="0">
              <a:solidFill>
                <a:schemeClr val="dk1"/>
              </a:solidFill>
              <a:latin typeface="Nunito Sans"/>
              <a:ea typeface="Nunito Sans"/>
              <a:cs typeface="Nunito Sans"/>
              <a:sym typeface="Nunito Sans"/>
            </a:endParaRPr>
          </a:p>
        </p:txBody>
      </p:sp>
    </p:spTree>
    <p:extLst>
      <p:ext uri="{BB962C8B-B14F-4D97-AF65-F5344CB8AC3E}">
        <p14:creationId xmlns:p14="http://schemas.microsoft.com/office/powerpoint/2010/main" val="1823876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E89004A-995A-4AAF-9D5F-B02A5D340D17}"/>
              </a:ext>
            </a:extLst>
          </p:cNvPr>
          <p:cNvSpPr>
            <a:spLocks noGrp="1"/>
          </p:cNvSpPr>
          <p:nvPr>
            <p:ph type="ctrTitle"/>
          </p:nvPr>
        </p:nvSpPr>
        <p:spPr>
          <a:xfrm>
            <a:off x="3081000" y="176736"/>
            <a:ext cx="2982000" cy="689100"/>
          </a:xfrm>
        </p:spPr>
        <p:txBody>
          <a:bodyPr/>
          <a:lstStyle/>
          <a:p>
            <a:r>
              <a:rPr lang="en-US" sz="2400" spc="8" dirty="0">
                <a:solidFill>
                  <a:srgbClr val="FFFFFF"/>
                </a:solidFill>
                <a:latin typeface="Franklin Gothic Book"/>
                <a:cs typeface="Franklin Gothic Book"/>
              </a:rPr>
              <a:t>Annexure</a:t>
            </a:r>
            <a:endParaRPr lang="en-US" sz="2400" dirty="0">
              <a:latin typeface="Franklin Gothic Book"/>
              <a:cs typeface="Franklin Gothic Book"/>
            </a:endParaRPr>
          </a:p>
        </p:txBody>
      </p:sp>
      <p:sp>
        <p:nvSpPr>
          <p:cNvPr id="22" name="Rectangle 21">
            <a:extLst>
              <a:ext uri="{FF2B5EF4-FFF2-40B4-BE49-F238E27FC236}">
                <a16:creationId xmlns:a16="http://schemas.microsoft.com/office/drawing/2014/main" id="{6F094482-FEC8-4A13-86CF-E44F69679098}"/>
              </a:ext>
            </a:extLst>
          </p:cNvPr>
          <p:cNvSpPr/>
          <p:nvPr/>
        </p:nvSpPr>
        <p:spPr>
          <a:xfrm>
            <a:off x="741380" y="1679198"/>
            <a:ext cx="6279682" cy="1446550"/>
          </a:xfrm>
          <a:prstGeom prst="rect">
            <a:avLst/>
          </a:prstGeom>
        </p:spPr>
        <p:txBody>
          <a:bodyPr wrap="square">
            <a:spAutoFit/>
          </a:bodyPr>
          <a:lstStyle/>
          <a:p>
            <a:pPr marL="257175" indent="-257175">
              <a:buAutoNum type="arabicPeriod"/>
            </a:pPr>
            <a:r>
              <a:rPr lang="en-US" sz="2200" dirty="0"/>
              <a:t>Lean Canvas</a:t>
            </a:r>
          </a:p>
          <a:p>
            <a:pPr marL="257175" indent="-257175">
              <a:buAutoNum type="arabicPeriod"/>
            </a:pPr>
            <a:r>
              <a:rPr lang="en-US" sz="2200" dirty="0"/>
              <a:t>Financial Plan</a:t>
            </a:r>
          </a:p>
          <a:p>
            <a:pPr marL="257175" indent="-257175">
              <a:buAutoNum type="arabicPeriod"/>
            </a:pPr>
            <a:r>
              <a:rPr lang="en-US" sz="2200" dirty="0"/>
              <a:t>Customer Feedback and Industry Review Documents</a:t>
            </a:r>
            <a:endParaRPr lang="en-IN" sz="2200" dirty="0"/>
          </a:p>
        </p:txBody>
      </p:sp>
      <p:graphicFrame>
        <p:nvGraphicFramePr>
          <p:cNvPr id="2" name="Object 1">
            <a:extLst>
              <a:ext uri="{FF2B5EF4-FFF2-40B4-BE49-F238E27FC236}">
                <a16:creationId xmlns:a16="http://schemas.microsoft.com/office/drawing/2014/main" id="{5B360448-DDB4-4669-A76C-FBEA83A8FACE}"/>
              </a:ext>
            </a:extLst>
          </p:cNvPr>
          <p:cNvGraphicFramePr>
            <a:graphicFrameLocks noChangeAspect="1"/>
          </p:cNvGraphicFramePr>
          <p:nvPr>
            <p:extLst>
              <p:ext uri="{D42A27DB-BD31-4B8C-83A1-F6EECF244321}">
                <p14:modId xmlns:p14="http://schemas.microsoft.com/office/powerpoint/2010/main" val="67629691"/>
              </p:ext>
            </p:extLst>
          </p:nvPr>
        </p:nvGraphicFramePr>
        <p:xfrm>
          <a:off x="956733" y="3446991"/>
          <a:ext cx="1342800" cy="1184275"/>
        </p:xfrm>
        <a:graphic>
          <a:graphicData uri="http://schemas.openxmlformats.org/presentationml/2006/ole">
            <mc:AlternateContent xmlns:mc="http://schemas.openxmlformats.org/markup-compatibility/2006">
              <mc:Choice xmlns:v="urn:schemas-microsoft-com:vml" Requires="v">
                <p:oleObj spid="_x0000_s1055"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956733" y="3446991"/>
                        <a:ext cx="1342800" cy="118427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E26FC02D-085A-4287-98F4-786071D8A276}"/>
              </a:ext>
            </a:extLst>
          </p:cNvPr>
          <p:cNvGraphicFramePr>
            <a:graphicFrameLocks noChangeAspect="1"/>
          </p:cNvGraphicFramePr>
          <p:nvPr>
            <p:extLst>
              <p:ext uri="{D42A27DB-BD31-4B8C-83A1-F6EECF244321}">
                <p14:modId xmlns:p14="http://schemas.microsoft.com/office/powerpoint/2010/main" val="3731993394"/>
              </p:ext>
            </p:extLst>
          </p:nvPr>
        </p:nvGraphicFramePr>
        <p:xfrm>
          <a:off x="2946400" y="3446991"/>
          <a:ext cx="1253067" cy="1138422"/>
        </p:xfrm>
        <a:graphic>
          <a:graphicData uri="http://schemas.openxmlformats.org/presentationml/2006/ole">
            <mc:AlternateContent xmlns:mc="http://schemas.openxmlformats.org/markup-compatibility/2006">
              <mc:Choice xmlns:v="urn:schemas-microsoft-com:vml" Requires="v">
                <p:oleObj spid="_x0000_s1056" name="Worksheet" showAsIcon="1" r:id="rId5" imgW="914597" imgH="806311" progId="Excel.Sheet.12">
                  <p:embed/>
                </p:oleObj>
              </mc:Choice>
              <mc:Fallback>
                <p:oleObj name="Worksheet" showAsIcon="1" r:id="rId5" imgW="914597" imgH="806311" progId="Excel.Sheet.12">
                  <p:embed/>
                  <p:pic>
                    <p:nvPicPr>
                      <p:cNvPr id="0" name=""/>
                      <p:cNvPicPr/>
                      <p:nvPr/>
                    </p:nvPicPr>
                    <p:blipFill>
                      <a:blip r:embed="rId6"/>
                      <a:stretch>
                        <a:fillRect/>
                      </a:stretch>
                    </p:blipFill>
                    <p:spPr>
                      <a:xfrm>
                        <a:off x="2946400" y="3446991"/>
                        <a:ext cx="1253067" cy="1138422"/>
                      </a:xfrm>
                      <a:prstGeom prst="rect">
                        <a:avLst/>
                      </a:prstGeom>
                    </p:spPr>
                  </p:pic>
                </p:oleObj>
              </mc:Fallback>
            </mc:AlternateContent>
          </a:graphicData>
        </a:graphic>
      </p:graphicFrame>
    </p:spTree>
    <p:extLst>
      <p:ext uri="{BB962C8B-B14F-4D97-AF65-F5344CB8AC3E}">
        <p14:creationId xmlns:p14="http://schemas.microsoft.com/office/powerpoint/2010/main" val="1947787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2"/>
        <p:cNvGrpSpPr/>
        <p:nvPr/>
      </p:nvGrpSpPr>
      <p:grpSpPr>
        <a:xfrm>
          <a:off x="0" y="0"/>
          <a:ext cx="0" cy="0"/>
          <a:chOff x="0" y="0"/>
          <a:chExt cx="0" cy="0"/>
        </a:xfrm>
      </p:grpSpPr>
      <p:sp>
        <p:nvSpPr>
          <p:cNvPr id="363" name="Google Shape;363;p38"/>
          <p:cNvSpPr txBox="1">
            <a:spLocks noGrp="1"/>
          </p:cNvSpPr>
          <p:nvPr>
            <p:ph type="ctrTitle"/>
          </p:nvPr>
        </p:nvSpPr>
        <p:spPr>
          <a:xfrm flipH="1">
            <a:off x="5526018" y="1652050"/>
            <a:ext cx="1731600" cy="64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THANKS</a:t>
            </a:r>
            <a:endParaRPr/>
          </a:p>
        </p:txBody>
      </p:sp>
      <p:sp>
        <p:nvSpPr>
          <p:cNvPr id="364" name="Google Shape;364;p38"/>
          <p:cNvSpPr txBox="1">
            <a:spLocks noGrp="1"/>
          </p:cNvSpPr>
          <p:nvPr>
            <p:ph type="ctrTitle" idx="2"/>
          </p:nvPr>
        </p:nvSpPr>
        <p:spPr>
          <a:xfrm>
            <a:off x="3999944" y="2355535"/>
            <a:ext cx="3281400" cy="803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Any queries? Drop us a mail</a:t>
            </a:r>
            <a:endParaRPr/>
          </a:p>
          <a:p>
            <a:pPr marL="0" lvl="0" indent="0" algn="r" rtl="0">
              <a:spcBef>
                <a:spcPts val="0"/>
              </a:spcBef>
              <a:spcAft>
                <a:spcPts val="0"/>
              </a:spcAft>
              <a:buNone/>
            </a:pPr>
            <a:endParaRPr/>
          </a:p>
          <a:p>
            <a:pPr marL="0" lvl="0" indent="0" algn="r" rtl="0">
              <a:spcBef>
                <a:spcPts val="0"/>
              </a:spcBef>
              <a:spcAft>
                <a:spcPts val="0"/>
              </a:spcAft>
              <a:buNone/>
            </a:pPr>
            <a:r>
              <a:rPr lang="en"/>
              <a:t>support@peerozo.com</a:t>
            </a:r>
            <a:endParaRPr/>
          </a:p>
          <a:p>
            <a:pPr marL="0" lvl="0" indent="0" algn="r" rtl="0">
              <a:spcBef>
                <a:spcPts val="0"/>
              </a:spcBef>
              <a:spcAft>
                <a:spcPts val="0"/>
              </a:spcAft>
              <a:buNone/>
            </a:pPr>
            <a:r>
              <a:rPr lang="en"/>
              <a:t>www.peerozo.com</a:t>
            </a:r>
            <a:endParaRPr/>
          </a:p>
          <a:p>
            <a:pPr marL="0" lvl="0" indent="0" algn="r" rtl="0">
              <a:spcBef>
                <a:spcPts val="0"/>
              </a:spcBef>
              <a:spcAft>
                <a:spcPts val="0"/>
              </a:spcAft>
              <a:buNone/>
            </a:pPr>
            <a:endParaRPr/>
          </a:p>
          <a:p>
            <a:pPr marL="0" lvl="0" indent="0" algn="r" rtl="0">
              <a:spcBef>
                <a:spcPts val="0"/>
              </a:spcBef>
              <a:spcAft>
                <a:spcPts val="0"/>
              </a:spcAft>
              <a:buNone/>
            </a:pPr>
            <a:endParaRPr/>
          </a:p>
        </p:txBody>
      </p:sp>
      <p:pic>
        <p:nvPicPr>
          <p:cNvPr id="365" name="Google Shape;365;p38">
            <a:hlinkClick r:id="rId4"/>
          </p:cNvPr>
          <p:cNvPicPr preferRelativeResize="0"/>
          <p:nvPr/>
        </p:nvPicPr>
        <p:blipFill>
          <a:blip r:embed="rId5">
            <a:alphaModFix/>
          </a:blip>
          <a:stretch>
            <a:fillRect/>
          </a:stretch>
        </p:blipFill>
        <p:spPr>
          <a:xfrm>
            <a:off x="9144000" y="4847062"/>
            <a:ext cx="246700" cy="246700"/>
          </a:xfrm>
          <a:prstGeom prst="rect">
            <a:avLst/>
          </a:prstGeom>
          <a:noFill/>
          <a:ln>
            <a:noFill/>
          </a:ln>
        </p:spPr>
      </p:pic>
      <p:pic>
        <p:nvPicPr>
          <p:cNvPr id="366" name="Google Shape;366;p38">
            <a:hlinkClick r:id="rId6"/>
          </p:cNvPr>
          <p:cNvPicPr preferRelativeResize="0"/>
          <p:nvPr/>
        </p:nvPicPr>
        <p:blipFill rotWithShape="1">
          <a:blip r:embed="rId7">
            <a:alphaModFix/>
          </a:blip>
          <a:srcRect/>
          <a:stretch/>
        </p:blipFill>
        <p:spPr>
          <a:xfrm>
            <a:off x="160019" y="4753018"/>
            <a:ext cx="246688" cy="246688"/>
          </a:xfrm>
          <a:prstGeom prst="rect">
            <a:avLst/>
          </a:prstGeom>
          <a:noFill/>
          <a:ln>
            <a:noFill/>
          </a:ln>
        </p:spPr>
      </p:pic>
      <p:pic>
        <p:nvPicPr>
          <p:cNvPr id="367" name="Google Shape;367;p38">
            <a:hlinkClick r:id="rId8"/>
          </p:cNvPr>
          <p:cNvPicPr preferRelativeResize="0"/>
          <p:nvPr/>
        </p:nvPicPr>
        <p:blipFill rotWithShape="1">
          <a:blip r:embed="rId9">
            <a:alphaModFix/>
          </a:blip>
          <a:srcRect t="12501" b="12501"/>
          <a:stretch/>
        </p:blipFill>
        <p:spPr>
          <a:xfrm>
            <a:off x="4315135" y="4746574"/>
            <a:ext cx="346125" cy="259579"/>
          </a:xfrm>
          <a:prstGeom prst="rect">
            <a:avLst/>
          </a:prstGeom>
          <a:noFill/>
          <a:ln>
            <a:noFill/>
          </a:ln>
        </p:spPr>
      </p:pic>
      <p:pic>
        <p:nvPicPr>
          <p:cNvPr id="368" name="Google Shape;368;p38">
            <a:hlinkClick r:id="rId10"/>
          </p:cNvPr>
          <p:cNvPicPr preferRelativeResize="0"/>
          <p:nvPr/>
        </p:nvPicPr>
        <p:blipFill>
          <a:blip r:embed="rId11">
            <a:alphaModFix/>
          </a:blip>
          <a:stretch>
            <a:fillRect/>
          </a:stretch>
        </p:blipFill>
        <p:spPr>
          <a:xfrm>
            <a:off x="2241923" y="4703310"/>
            <a:ext cx="346125" cy="346125"/>
          </a:xfrm>
          <a:prstGeom prst="rect">
            <a:avLst/>
          </a:prstGeom>
          <a:noFill/>
          <a:ln>
            <a:noFill/>
          </a:ln>
        </p:spPr>
      </p:pic>
      <p:sp>
        <p:nvSpPr>
          <p:cNvPr id="369" name="Google Shape;369;p38"/>
          <p:cNvSpPr txBox="1">
            <a:spLocks noGrp="1"/>
          </p:cNvSpPr>
          <p:nvPr>
            <p:ph type="ctrTitle" idx="2"/>
          </p:nvPr>
        </p:nvSpPr>
        <p:spPr>
          <a:xfrm>
            <a:off x="406699" y="4703263"/>
            <a:ext cx="938400" cy="3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rPr>
              <a:t>/peerozo</a:t>
            </a:r>
            <a:endParaRPr sz="1200">
              <a:solidFill>
                <a:srgbClr val="FFFFFF"/>
              </a:solidFill>
            </a:endParaRPr>
          </a:p>
        </p:txBody>
      </p:sp>
      <p:sp>
        <p:nvSpPr>
          <p:cNvPr id="370" name="Google Shape;370;p38"/>
          <p:cNvSpPr txBox="1">
            <a:spLocks noGrp="1"/>
          </p:cNvSpPr>
          <p:nvPr>
            <p:ph type="ctrTitle" idx="2"/>
          </p:nvPr>
        </p:nvSpPr>
        <p:spPr>
          <a:xfrm>
            <a:off x="2479924" y="4703263"/>
            <a:ext cx="938400" cy="3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rPr>
              <a:t>/peerozo</a:t>
            </a:r>
            <a:endParaRPr sz="1200">
              <a:solidFill>
                <a:srgbClr val="FFFFFF"/>
              </a:solidFill>
            </a:endParaRPr>
          </a:p>
        </p:txBody>
      </p:sp>
      <p:sp>
        <p:nvSpPr>
          <p:cNvPr id="371" name="Google Shape;371;p38"/>
          <p:cNvSpPr txBox="1">
            <a:spLocks noGrp="1"/>
          </p:cNvSpPr>
          <p:nvPr>
            <p:ph type="ctrTitle" idx="2"/>
          </p:nvPr>
        </p:nvSpPr>
        <p:spPr>
          <a:xfrm>
            <a:off x="4587624" y="4703250"/>
            <a:ext cx="938400" cy="3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rPr>
              <a:t>/peerozo</a:t>
            </a:r>
            <a:endParaRPr sz="1200">
              <a:solidFill>
                <a:srgbClr val="FFFFFF"/>
              </a:solidFill>
            </a:endParaRPr>
          </a:p>
        </p:txBody>
      </p:sp>
      <p:sp>
        <p:nvSpPr>
          <p:cNvPr id="372" name="Google Shape;372;p38"/>
          <p:cNvSpPr txBox="1">
            <a:spLocks noGrp="1"/>
          </p:cNvSpPr>
          <p:nvPr>
            <p:ph type="ctrTitle" idx="2"/>
          </p:nvPr>
        </p:nvSpPr>
        <p:spPr>
          <a:xfrm>
            <a:off x="9445774" y="4797300"/>
            <a:ext cx="938400" cy="3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rPr>
              <a:t>/peerozo</a:t>
            </a:r>
            <a:endParaRPr sz="12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3" name="Google Shape;193;p32"/>
          <p:cNvPicPr preferRelativeResize="0"/>
          <p:nvPr/>
        </p:nvPicPr>
        <p:blipFill rotWithShape="1">
          <a:blip r:embed="rId3">
            <a:alphaModFix/>
          </a:blip>
          <a:srcRect l="31037" r="31237"/>
          <a:stretch/>
        </p:blipFill>
        <p:spPr>
          <a:xfrm>
            <a:off x="1657350" y="0"/>
            <a:ext cx="3448054" cy="5143498"/>
          </a:xfrm>
          <a:prstGeom prst="rect">
            <a:avLst/>
          </a:prstGeom>
          <a:noFill/>
          <a:ln>
            <a:noFill/>
          </a:ln>
        </p:spPr>
      </p:pic>
      <p:grpSp>
        <p:nvGrpSpPr>
          <p:cNvPr id="194" name="Google Shape;194;p32"/>
          <p:cNvGrpSpPr/>
          <p:nvPr/>
        </p:nvGrpSpPr>
        <p:grpSpPr>
          <a:xfrm>
            <a:off x="0" y="0"/>
            <a:ext cx="3105188" cy="5198149"/>
            <a:chOff x="0" y="-9525"/>
            <a:chExt cx="3105188" cy="5210133"/>
          </a:xfrm>
        </p:grpSpPr>
        <p:sp>
          <p:nvSpPr>
            <p:cNvPr id="195" name="Google Shape;195;p32"/>
            <p:cNvSpPr/>
            <p:nvPr/>
          </p:nvSpPr>
          <p:spPr>
            <a:xfrm>
              <a:off x="266700" y="-9525"/>
              <a:ext cx="2838488" cy="5210133"/>
            </a:xfrm>
            <a:custGeom>
              <a:avLst/>
              <a:gdLst/>
              <a:ahLst/>
              <a:cxnLst/>
              <a:rect l="l" t="t" r="r" b="b"/>
              <a:pathLst>
                <a:path w="110490" h="204359" extrusionOk="0">
                  <a:moveTo>
                    <a:pt x="1524" y="0"/>
                  </a:moveTo>
                  <a:lnTo>
                    <a:pt x="110490" y="0"/>
                  </a:lnTo>
                  <a:lnTo>
                    <a:pt x="55732" y="204359"/>
                  </a:lnTo>
                  <a:lnTo>
                    <a:pt x="0" y="204359"/>
                  </a:lnTo>
                  <a:close/>
                </a:path>
              </a:pathLst>
            </a:custGeom>
            <a:solidFill>
              <a:srgbClr val="000000"/>
            </a:solidFill>
            <a:ln>
              <a:noFill/>
            </a:ln>
          </p:spPr>
        </p:sp>
        <p:sp>
          <p:nvSpPr>
            <p:cNvPr id="196" name="Google Shape;196;p32"/>
            <p:cNvSpPr/>
            <p:nvPr/>
          </p:nvSpPr>
          <p:spPr>
            <a:xfrm>
              <a:off x="0" y="-9525"/>
              <a:ext cx="558000" cy="5162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32"/>
          <p:cNvSpPr txBox="1">
            <a:spLocks noGrp="1"/>
          </p:cNvSpPr>
          <p:nvPr>
            <p:ph type="subTitle" idx="1"/>
          </p:nvPr>
        </p:nvSpPr>
        <p:spPr>
          <a:xfrm>
            <a:off x="5302800" y="2439826"/>
            <a:ext cx="3574500" cy="2508294"/>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As you go out, You are a stand-alone person in this massive crowd.</a:t>
            </a:r>
            <a:endParaRPr dirty="0"/>
          </a:p>
          <a:p>
            <a:pPr marL="457200" lvl="0" indent="-298450" algn="l" rtl="0">
              <a:spcBef>
                <a:spcPts val="1000"/>
              </a:spcBef>
              <a:spcAft>
                <a:spcPts val="0"/>
              </a:spcAft>
              <a:buSzPts val="1100"/>
              <a:buChar char="●"/>
            </a:pPr>
            <a:r>
              <a:rPr lang="en" dirty="0"/>
              <a:t>No worries! We are there for you, with a Home alike (Acco in Comfortable Flats) experience, Security, personal assistant and solving all your problems. </a:t>
            </a:r>
            <a:endParaRPr dirty="0"/>
          </a:p>
          <a:p>
            <a:pPr marL="457200" lvl="0" indent="-298450" algn="l" rtl="0">
              <a:spcBef>
                <a:spcPts val="1000"/>
              </a:spcBef>
              <a:spcAft>
                <a:spcPts val="0"/>
              </a:spcAft>
              <a:buSzPts val="1100"/>
              <a:buChar char="●"/>
            </a:pPr>
            <a:r>
              <a:rPr lang="en" dirty="0"/>
              <a:t>We would set up clusters with Institution as the center, All Peerozo in the cluster are within 1 Km distance.</a:t>
            </a:r>
            <a:endParaRPr dirty="0"/>
          </a:p>
          <a:p>
            <a:pPr marL="457200" lvl="0" indent="-298450" algn="l" rtl="0">
              <a:spcBef>
                <a:spcPts val="1000"/>
              </a:spcBef>
              <a:spcAft>
                <a:spcPts val="0"/>
              </a:spcAft>
              <a:buSzPts val="1100"/>
              <a:buChar char="●"/>
            </a:pPr>
            <a:r>
              <a:rPr lang="en" dirty="0"/>
              <a:t>We provide 2-level security optimization especially for students, a security guard, and a personal attendant, especially for students</a:t>
            </a:r>
            <a:endParaRPr dirty="0"/>
          </a:p>
          <a:p>
            <a:pPr marL="0" lvl="0" indent="0" algn="l" rtl="0">
              <a:spcBef>
                <a:spcPts val="1000"/>
              </a:spcBef>
              <a:spcAft>
                <a:spcPts val="1000"/>
              </a:spcAft>
              <a:buNone/>
            </a:pPr>
            <a:endParaRPr dirty="0"/>
          </a:p>
        </p:txBody>
      </p:sp>
      <p:sp>
        <p:nvSpPr>
          <p:cNvPr id="3" name="Title 2">
            <a:extLst>
              <a:ext uri="{FF2B5EF4-FFF2-40B4-BE49-F238E27FC236}">
                <a16:creationId xmlns:a16="http://schemas.microsoft.com/office/drawing/2014/main" id="{5F055FEF-436D-40F6-BB96-F56F78EFC531}"/>
              </a:ext>
            </a:extLst>
          </p:cNvPr>
          <p:cNvSpPr>
            <a:spLocks noGrp="1"/>
          </p:cNvSpPr>
          <p:nvPr>
            <p:ph type="ctrTitle" idx="2"/>
          </p:nvPr>
        </p:nvSpPr>
        <p:spPr>
          <a:xfrm>
            <a:off x="5393532" y="896110"/>
            <a:ext cx="3574500" cy="1211572"/>
          </a:xfrm>
        </p:spPr>
        <p:txBody>
          <a:bodyPr/>
          <a:lstStyle/>
          <a:p>
            <a:r>
              <a:rPr lang="en-IN" sz="1600" dirty="0"/>
              <a:t>MISSION- </a:t>
            </a:r>
            <a:br>
              <a:rPr lang="en-IN" sz="1600" dirty="0"/>
            </a:br>
            <a:r>
              <a:rPr lang="en-US" sz="1600" dirty="0"/>
              <a:t>We rent homes for easy, practical and affordable living</a:t>
            </a:r>
            <a:r>
              <a:rPr lang="en-IN" sz="1600" dirty="0"/>
              <a:t/>
            </a:r>
            <a:br>
              <a:rPr lang="en-IN" sz="1600" dirty="0"/>
            </a:br>
            <a:r>
              <a:rPr lang="en-IN" sz="1600" dirty="0"/>
              <a:t/>
            </a:r>
            <a:br>
              <a:rPr lang="en-IN" sz="1600" dirty="0"/>
            </a:br>
            <a:r>
              <a:rPr lang="en-IN" sz="1600" dirty="0"/>
              <a:t>VISION-</a:t>
            </a:r>
            <a:br>
              <a:rPr lang="en-IN" sz="1600" dirty="0"/>
            </a:br>
            <a:r>
              <a:rPr lang="en-US" sz="1600" dirty="0"/>
              <a:t>We make newcomers feel they belong</a:t>
            </a:r>
            <a:endParaRPr lang="en-IN" sz="1600" dirty="0"/>
          </a:p>
        </p:txBody>
      </p:sp>
      <p:sp>
        <p:nvSpPr>
          <p:cNvPr id="4" name="TextBox 3">
            <a:extLst>
              <a:ext uri="{FF2B5EF4-FFF2-40B4-BE49-F238E27FC236}">
                <a16:creationId xmlns:a16="http://schemas.microsoft.com/office/drawing/2014/main" id="{F2F0DBE2-0DEC-47DD-A470-C3D8926C2676}"/>
              </a:ext>
            </a:extLst>
          </p:cNvPr>
          <p:cNvSpPr txBox="1"/>
          <p:nvPr/>
        </p:nvSpPr>
        <p:spPr>
          <a:xfrm>
            <a:off x="175968" y="276089"/>
            <a:ext cx="3136631" cy="923330"/>
          </a:xfrm>
          <a:prstGeom prst="rect">
            <a:avLst/>
          </a:prstGeom>
          <a:noFill/>
        </p:spPr>
        <p:txBody>
          <a:bodyPr wrap="square" rtlCol="0">
            <a:spAutoFit/>
          </a:bodyPr>
          <a:lstStyle/>
          <a:p>
            <a:r>
              <a:rPr lang="en-IN" sz="1800" b="1" dirty="0">
                <a:solidFill>
                  <a:schemeClr val="bg1"/>
                </a:solidFill>
                <a:latin typeface="Nunito Sans" panose="020B0604020202020204" charset="0"/>
              </a:rPr>
              <a:t>ABOUT</a:t>
            </a:r>
          </a:p>
          <a:p>
            <a:r>
              <a:rPr lang="en-IN" sz="1800" b="1" dirty="0">
                <a:solidFill>
                  <a:schemeClr val="bg1"/>
                </a:solidFill>
                <a:latin typeface="Nunito Sans" panose="020B0604020202020204" charset="0"/>
              </a:rPr>
              <a:t>THE</a:t>
            </a:r>
          </a:p>
          <a:p>
            <a:r>
              <a:rPr lang="en-IN" sz="1800" b="1" dirty="0">
                <a:solidFill>
                  <a:schemeClr val="bg1"/>
                </a:solidFill>
                <a:latin typeface="Nunito Sans" panose="020B0604020202020204" charset="0"/>
              </a:rPr>
              <a:t>COMPANY</a:t>
            </a:r>
          </a:p>
        </p:txBody>
      </p:sp>
      <p:pic>
        <p:nvPicPr>
          <p:cNvPr id="6" name="Picture 5">
            <a:extLst>
              <a:ext uri="{FF2B5EF4-FFF2-40B4-BE49-F238E27FC236}">
                <a16:creationId xmlns:a16="http://schemas.microsoft.com/office/drawing/2014/main" id="{2CC1CEAA-49C2-42FC-9FDC-4D621BD45837}"/>
              </a:ext>
            </a:extLst>
          </p:cNvPr>
          <p:cNvPicPr>
            <a:picLocks noChangeAspect="1"/>
          </p:cNvPicPr>
          <p:nvPr/>
        </p:nvPicPr>
        <p:blipFill>
          <a:blip r:embed="rId4"/>
          <a:stretch>
            <a:fillRect/>
          </a:stretch>
        </p:blipFill>
        <p:spPr>
          <a:xfrm>
            <a:off x="124073" y="1654296"/>
            <a:ext cx="2000368" cy="1817522"/>
          </a:xfrm>
          <a:prstGeom prst="rect">
            <a:avLst/>
          </a:prstGeom>
        </p:spPr>
      </p:pic>
      <p:sp>
        <p:nvSpPr>
          <p:cNvPr id="7" name="TextBox 6">
            <a:extLst>
              <a:ext uri="{FF2B5EF4-FFF2-40B4-BE49-F238E27FC236}">
                <a16:creationId xmlns:a16="http://schemas.microsoft.com/office/drawing/2014/main" id="{AB6249D8-9F5C-43C4-B419-0D1023853481}"/>
              </a:ext>
            </a:extLst>
          </p:cNvPr>
          <p:cNvSpPr txBox="1"/>
          <p:nvPr/>
        </p:nvSpPr>
        <p:spPr>
          <a:xfrm>
            <a:off x="512335" y="3471863"/>
            <a:ext cx="1612106" cy="338554"/>
          </a:xfrm>
          <a:prstGeom prst="rect">
            <a:avLst/>
          </a:prstGeom>
          <a:noFill/>
        </p:spPr>
        <p:txBody>
          <a:bodyPr wrap="square" rtlCol="0">
            <a:spAutoFit/>
          </a:bodyPr>
          <a:lstStyle/>
          <a:p>
            <a:r>
              <a:rPr lang="en-IN" sz="1600" b="1" dirty="0">
                <a:solidFill>
                  <a:schemeClr val="bg1"/>
                </a:solidFill>
              </a:rPr>
              <a:t>PEEROZO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78826C-BA9A-40C9-93E5-CF0A3C5AB563}"/>
              </a:ext>
            </a:extLst>
          </p:cNvPr>
          <p:cNvSpPr>
            <a:spLocks noGrp="1"/>
          </p:cNvSpPr>
          <p:nvPr>
            <p:ph type="body" idx="1"/>
          </p:nvPr>
        </p:nvSpPr>
        <p:spPr>
          <a:xfrm>
            <a:off x="2461690" y="1490917"/>
            <a:ext cx="6355208" cy="3556867"/>
          </a:xfrm>
        </p:spPr>
        <p:txBody>
          <a:bodyPr/>
          <a:lstStyle/>
          <a:p>
            <a:r>
              <a:rPr lang="en-IN" sz="1200" dirty="0"/>
              <a:t>Studying &amp; Working millennials have laid back attitude .</a:t>
            </a:r>
          </a:p>
          <a:p>
            <a:endParaRPr lang="en-IN" sz="1200" dirty="0"/>
          </a:p>
          <a:p>
            <a:r>
              <a:rPr lang="en-IN" sz="1200" dirty="0"/>
              <a:t>Customer has to roam around city to physically check for the space.</a:t>
            </a:r>
          </a:p>
          <a:p>
            <a:endParaRPr lang="en-IN" sz="1200" dirty="0"/>
          </a:p>
          <a:p>
            <a:r>
              <a:rPr lang="en-IN" sz="1200" dirty="0"/>
              <a:t>Stay with strangers (request for room, accommodation changes is always denied)</a:t>
            </a:r>
          </a:p>
          <a:p>
            <a:endParaRPr lang="en-IN" sz="1200" dirty="0"/>
          </a:p>
          <a:p>
            <a:r>
              <a:rPr lang="en-IN" sz="1200" dirty="0"/>
              <a:t>Poor Infrastructure</a:t>
            </a:r>
          </a:p>
          <a:p>
            <a:endParaRPr lang="en-IN" sz="1200" dirty="0"/>
          </a:p>
          <a:p>
            <a:r>
              <a:rPr lang="en-IN" sz="1200" dirty="0"/>
              <a:t>Unhygienic mess conditions (no meal service in many cases)</a:t>
            </a:r>
          </a:p>
          <a:p>
            <a:endParaRPr lang="en-IN" sz="1200" dirty="0"/>
          </a:p>
          <a:p>
            <a:r>
              <a:rPr lang="en-IN" sz="1200" dirty="0"/>
              <a:t>No transparency in utility bills</a:t>
            </a:r>
          </a:p>
          <a:p>
            <a:endParaRPr lang="en-IN" sz="1200" dirty="0"/>
          </a:p>
          <a:p>
            <a:r>
              <a:rPr lang="en-IN" sz="1200" dirty="0"/>
              <a:t>Brokerage (hidden charges) are a huge problem</a:t>
            </a:r>
          </a:p>
          <a:p>
            <a:endParaRPr lang="en-IN" sz="1200" dirty="0"/>
          </a:p>
          <a:p>
            <a:r>
              <a:rPr lang="en-IN" sz="1200" dirty="0"/>
              <a:t>Privacy is not respected by many owners</a:t>
            </a:r>
          </a:p>
          <a:p>
            <a:endParaRPr lang="en-IN" sz="1100" dirty="0"/>
          </a:p>
          <a:p>
            <a:endParaRPr lang="en-IN" sz="1100" dirty="0"/>
          </a:p>
          <a:p>
            <a:endParaRPr lang="en-IN" sz="1100" dirty="0"/>
          </a:p>
          <a:p>
            <a:endParaRPr lang="en-IN" sz="1100" dirty="0"/>
          </a:p>
        </p:txBody>
      </p:sp>
      <p:sp>
        <p:nvSpPr>
          <p:cNvPr id="3" name="Title 2">
            <a:extLst>
              <a:ext uri="{FF2B5EF4-FFF2-40B4-BE49-F238E27FC236}">
                <a16:creationId xmlns:a16="http://schemas.microsoft.com/office/drawing/2014/main" id="{338284F9-BDC4-4697-8CD6-E5EB445DBA28}"/>
              </a:ext>
            </a:extLst>
          </p:cNvPr>
          <p:cNvSpPr>
            <a:spLocks noGrp="1"/>
          </p:cNvSpPr>
          <p:nvPr>
            <p:ph type="ctrTitle"/>
          </p:nvPr>
        </p:nvSpPr>
        <p:spPr/>
        <p:txBody>
          <a:bodyPr/>
          <a:lstStyle/>
          <a:p>
            <a:r>
              <a:rPr lang="en-US" sz="1800" dirty="0"/>
              <a:t>GENESIS OF THE IDEA</a:t>
            </a:r>
            <a:endParaRPr lang="en-IN" sz="1800" dirty="0"/>
          </a:p>
        </p:txBody>
      </p:sp>
      <p:pic>
        <p:nvPicPr>
          <p:cNvPr id="4" name="Google Shape;162;p31">
            <a:extLst>
              <a:ext uri="{FF2B5EF4-FFF2-40B4-BE49-F238E27FC236}">
                <a16:creationId xmlns:a16="http://schemas.microsoft.com/office/drawing/2014/main" id="{1894516B-75FE-4EBE-9B80-D1307EAD34E4}"/>
              </a:ext>
            </a:extLst>
          </p:cNvPr>
          <p:cNvPicPr preferRelativeResize="0"/>
          <p:nvPr/>
        </p:nvPicPr>
        <p:blipFill>
          <a:blip r:embed="rId2">
            <a:alphaModFix/>
          </a:blip>
          <a:stretch>
            <a:fillRect/>
          </a:stretch>
        </p:blipFill>
        <p:spPr>
          <a:xfrm>
            <a:off x="-1872132" y="1094436"/>
            <a:ext cx="3744264" cy="3744264"/>
          </a:xfrm>
          <a:prstGeom prst="rect">
            <a:avLst/>
          </a:prstGeom>
          <a:noFill/>
          <a:ln>
            <a:noFill/>
          </a:ln>
        </p:spPr>
      </p:pic>
      <p:pic>
        <p:nvPicPr>
          <p:cNvPr id="5" name="Picture 4">
            <a:extLst>
              <a:ext uri="{FF2B5EF4-FFF2-40B4-BE49-F238E27FC236}">
                <a16:creationId xmlns:a16="http://schemas.microsoft.com/office/drawing/2014/main" id="{2613FC63-9E26-40A9-A98E-4637C58FE501}"/>
              </a:ext>
            </a:extLst>
          </p:cNvPr>
          <p:cNvPicPr>
            <a:picLocks noChangeAspect="1"/>
          </p:cNvPicPr>
          <p:nvPr/>
        </p:nvPicPr>
        <p:blipFill>
          <a:blip r:embed="rId3"/>
          <a:stretch>
            <a:fillRect/>
          </a:stretch>
        </p:blipFill>
        <p:spPr>
          <a:xfrm>
            <a:off x="8384064" y="0"/>
            <a:ext cx="659923" cy="599602"/>
          </a:xfrm>
          <a:prstGeom prst="rect">
            <a:avLst/>
          </a:prstGeom>
        </p:spPr>
      </p:pic>
    </p:spTree>
    <p:extLst>
      <p:ext uri="{BB962C8B-B14F-4D97-AF65-F5344CB8AC3E}">
        <p14:creationId xmlns:p14="http://schemas.microsoft.com/office/powerpoint/2010/main" val="244314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5"/>
          <p:cNvSpPr txBox="1">
            <a:spLocks noGrp="1"/>
          </p:cNvSpPr>
          <p:nvPr>
            <p:ph type="ctrTitle" idx="13"/>
          </p:nvPr>
        </p:nvSpPr>
        <p:spPr>
          <a:xfrm>
            <a:off x="3080975" y="398750"/>
            <a:ext cx="2982000" cy="68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ROAD MAP &amp; MILESTONE</a:t>
            </a:r>
            <a:endParaRPr sz="1800">
              <a:solidFill>
                <a:schemeClr val="lt1"/>
              </a:solidFill>
            </a:endParaRPr>
          </a:p>
        </p:txBody>
      </p:sp>
      <p:sp>
        <p:nvSpPr>
          <p:cNvPr id="279" name="Google Shape;279;p35"/>
          <p:cNvSpPr txBox="1">
            <a:spLocks noGrp="1"/>
          </p:cNvSpPr>
          <p:nvPr>
            <p:ph type="ctrTitle"/>
          </p:nvPr>
        </p:nvSpPr>
        <p:spPr>
          <a:xfrm>
            <a:off x="1152088" y="2416756"/>
            <a:ext cx="15963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IDEA Brainstorming +</a:t>
            </a:r>
            <a:endParaRPr/>
          </a:p>
          <a:p>
            <a:pPr marL="0" lvl="0" indent="0" algn="ctr" rtl="0">
              <a:spcBef>
                <a:spcPts val="0"/>
              </a:spcBef>
              <a:spcAft>
                <a:spcPts val="0"/>
              </a:spcAft>
              <a:buNone/>
            </a:pPr>
            <a:r>
              <a:rPr lang="en"/>
              <a:t>Documentation + Database</a:t>
            </a:r>
            <a:endParaRPr/>
          </a:p>
        </p:txBody>
      </p:sp>
      <p:sp>
        <p:nvSpPr>
          <p:cNvPr id="280" name="Google Shape;280;p35"/>
          <p:cNvSpPr txBox="1">
            <a:spLocks noGrp="1"/>
          </p:cNvSpPr>
          <p:nvPr>
            <p:ph type="ctrTitle" idx="3"/>
          </p:nvPr>
        </p:nvSpPr>
        <p:spPr>
          <a:xfrm>
            <a:off x="3627901" y="2416750"/>
            <a:ext cx="17421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Peerozo Basics</a:t>
            </a:r>
            <a:endParaRPr/>
          </a:p>
          <a:p>
            <a:pPr marL="0" lvl="0" indent="0" algn="ctr" rtl="0">
              <a:spcBef>
                <a:spcPts val="0"/>
              </a:spcBef>
              <a:spcAft>
                <a:spcPts val="0"/>
              </a:spcAft>
              <a:buNone/>
            </a:pPr>
            <a:r>
              <a:rPr lang="en"/>
              <a:t>Online Presence + Blogs + Surveys !</a:t>
            </a:r>
            <a:endParaRPr/>
          </a:p>
        </p:txBody>
      </p:sp>
      <p:sp>
        <p:nvSpPr>
          <p:cNvPr id="281" name="Google Shape;281;p35"/>
          <p:cNvSpPr txBox="1">
            <a:spLocks noGrp="1"/>
          </p:cNvSpPr>
          <p:nvPr>
            <p:ph type="ctrTitle" idx="5"/>
          </p:nvPr>
        </p:nvSpPr>
        <p:spPr>
          <a:xfrm>
            <a:off x="6448876" y="2340556"/>
            <a:ext cx="15963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FoodOzo Strategy &amp;</a:t>
            </a:r>
            <a:endParaRPr/>
          </a:p>
          <a:p>
            <a:pPr marL="0" lvl="0" indent="0" algn="ctr" rtl="0">
              <a:spcBef>
                <a:spcPts val="0"/>
              </a:spcBef>
              <a:spcAft>
                <a:spcPts val="0"/>
              </a:spcAft>
              <a:buNone/>
            </a:pPr>
            <a:r>
              <a:rPr lang="en"/>
              <a:t>Financial Modeling</a:t>
            </a:r>
            <a:endParaRPr/>
          </a:p>
        </p:txBody>
      </p:sp>
      <p:sp>
        <p:nvSpPr>
          <p:cNvPr id="282" name="Google Shape;282;p35"/>
          <p:cNvSpPr txBox="1">
            <a:spLocks noGrp="1"/>
          </p:cNvSpPr>
          <p:nvPr>
            <p:ph type="title" idx="14"/>
          </p:nvPr>
        </p:nvSpPr>
        <p:spPr>
          <a:xfrm>
            <a:off x="1575838" y="2012475"/>
            <a:ext cx="7488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1</a:t>
            </a:r>
            <a:endParaRPr>
              <a:solidFill>
                <a:schemeClr val="lt1"/>
              </a:solidFill>
            </a:endParaRPr>
          </a:p>
        </p:txBody>
      </p:sp>
      <p:sp>
        <p:nvSpPr>
          <p:cNvPr id="283" name="Google Shape;283;p35"/>
          <p:cNvSpPr txBox="1">
            <a:spLocks noGrp="1"/>
          </p:cNvSpPr>
          <p:nvPr>
            <p:ph type="title" idx="15"/>
          </p:nvPr>
        </p:nvSpPr>
        <p:spPr>
          <a:xfrm>
            <a:off x="4197618" y="2012475"/>
            <a:ext cx="7488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2</a:t>
            </a:r>
            <a:endParaRPr>
              <a:solidFill>
                <a:schemeClr val="lt1"/>
              </a:solidFill>
            </a:endParaRPr>
          </a:p>
        </p:txBody>
      </p:sp>
      <p:sp>
        <p:nvSpPr>
          <p:cNvPr id="284" name="Google Shape;284;p35"/>
          <p:cNvSpPr txBox="1">
            <a:spLocks noGrp="1"/>
          </p:cNvSpPr>
          <p:nvPr>
            <p:ph type="title" idx="16"/>
          </p:nvPr>
        </p:nvSpPr>
        <p:spPr>
          <a:xfrm>
            <a:off x="6872626" y="2012475"/>
            <a:ext cx="7488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3</a:t>
            </a:r>
            <a:endParaRPr>
              <a:solidFill>
                <a:schemeClr val="lt1"/>
              </a:solidFill>
            </a:endParaRPr>
          </a:p>
        </p:txBody>
      </p:sp>
      <p:sp>
        <p:nvSpPr>
          <p:cNvPr id="285" name="Google Shape;285;p35"/>
          <p:cNvSpPr txBox="1">
            <a:spLocks noGrp="1"/>
          </p:cNvSpPr>
          <p:nvPr>
            <p:ph type="ctrTitle" idx="7"/>
          </p:nvPr>
        </p:nvSpPr>
        <p:spPr>
          <a:xfrm>
            <a:off x="5124575" y="3760136"/>
            <a:ext cx="1596300" cy="45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Collaboration &amp; Investment</a:t>
            </a:r>
            <a:endParaRPr/>
          </a:p>
        </p:txBody>
      </p:sp>
      <p:sp>
        <p:nvSpPr>
          <p:cNvPr id="286" name="Google Shape;286;p35"/>
          <p:cNvSpPr txBox="1">
            <a:spLocks noGrp="1"/>
          </p:cNvSpPr>
          <p:nvPr>
            <p:ph type="title" idx="17"/>
          </p:nvPr>
        </p:nvSpPr>
        <p:spPr>
          <a:xfrm>
            <a:off x="2879111" y="3386650"/>
            <a:ext cx="7488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a:t>
            </a:r>
            <a:endParaRPr>
              <a:solidFill>
                <a:schemeClr val="lt1"/>
              </a:solidFill>
            </a:endParaRPr>
          </a:p>
        </p:txBody>
      </p:sp>
      <p:sp>
        <p:nvSpPr>
          <p:cNvPr id="287" name="Google Shape;287;p35"/>
          <p:cNvSpPr txBox="1">
            <a:spLocks noGrp="1"/>
          </p:cNvSpPr>
          <p:nvPr>
            <p:ph type="ctrTitle" idx="9"/>
          </p:nvPr>
        </p:nvSpPr>
        <p:spPr>
          <a:xfrm>
            <a:off x="2545499" y="3673056"/>
            <a:ext cx="15963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On-Ground Setup + Team Expansion</a:t>
            </a:r>
            <a:endParaRPr/>
          </a:p>
        </p:txBody>
      </p:sp>
      <p:sp>
        <p:nvSpPr>
          <p:cNvPr id="288" name="Google Shape;288;p35"/>
          <p:cNvSpPr txBox="1">
            <a:spLocks noGrp="1"/>
          </p:cNvSpPr>
          <p:nvPr>
            <p:ph type="title" idx="18"/>
          </p:nvPr>
        </p:nvSpPr>
        <p:spPr>
          <a:xfrm>
            <a:off x="5500879" y="3386650"/>
            <a:ext cx="7488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5</a:t>
            </a:r>
            <a:endParaRPr>
              <a:solidFill>
                <a:schemeClr val="lt1"/>
              </a:solidFill>
            </a:endParaRPr>
          </a:p>
        </p:txBody>
      </p:sp>
      <p:sp>
        <p:nvSpPr>
          <p:cNvPr id="289" name="Google Shape;289;p35"/>
          <p:cNvSpPr/>
          <p:nvPr/>
        </p:nvSpPr>
        <p:spPr>
          <a:xfrm rot="899825">
            <a:off x="-1698639" y="274917"/>
            <a:ext cx="2950497" cy="2316666"/>
          </a:xfrm>
          <a:prstGeom prst="hexagon">
            <a:avLst>
              <a:gd name="adj" fmla="val 25000"/>
              <a:gd name="vf" fmla="val 115470"/>
            </a:avLst>
          </a:prstGeom>
          <a:noFill/>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rot="-3036684">
            <a:off x="7582353" y="4618566"/>
            <a:ext cx="2950470" cy="2316746"/>
          </a:xfrm>
          <a:prstGeom prst="hexagon">
            <a:avLst>
              <a:gd name="adj" fmla="val 25000"/>
              <a:gd name="vf" fmla="val 115470"/>
            </a:avLst>
          </a:prstGeom>
          <a:noFill/>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7703625" y="3301425"/>
            <a:ext cx="527100" cy="456900"/>
          </a:xfrm>
          <a:prstGeom prst="hexagon">
            <a:avLst>
              <a:gd name="adj" fmla="val 25000"/>
              <a:gd name="vf" fmla="val 11547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a:off x="769425" y="3301425"/>
            <a:ext cx="527100" cy="456900"/>
          </a:xfrm>
          <a:prstGeom prst="hexagon">
            <a:avLst>
              <a:gd name="adj" fmla="val 25000"/>
              <a:gd name="vf" fmla="val 115470"/>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txBox="1">
            <a:spLocks noGrp="1"/>
          </p:cNvSpPr>
          <p:nvPr>
            <p:ph type="ctrTitle" idx="7"/>
          </p:nvPr>
        </p:nvSpPr>
        <p:spPr>
          <a:xfrm>
            <a:off x="245561" y="3700506"/>
            <a:ext cx="15963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Final Launch &amp; Expansión !</a:t>
            </a:r>
            <a:endParaRPr/>
          </a:p>
        </p:txBody>
      </p:sp>
      <p:sp>
        <p:nvSpPr>
          <p:cNvPr id="294" name="Google Shape;294;p35"/>
          <p:cNvSpPr txBox="1">
            <a:spLocks noGrp="1"/>
          </p:cNvSpPr>
          <p:nvPr>
            <p:ph type="title" idx="17"/>
          </p:nvPr>
        </p:nvSpPr>
        <p:spPr>
          <a:xfrm>
            <a:off x="669311" y="3386650"/>
            <a:ext cx="7488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7</a:t>
            </a:r>
            <a:endParaRPr>
              <a:solidFill>
                <a:schemeClr val="lt1"/>
              </a:solidFill>
            </a:endParaRPr>
          </a:p>
        </p:txBody>
      </p:sp>
      <p:sp>
        <p:nvSpPr>
          <p:cNvPr id="295" name="Google Shape;295;p35"/>
          <p:cNvSpPr txBox="1">
            <a:spLocks noGrp="1"/>
          </p:cNvSpPr>
          <p:nvPr>
            <p:ph type="ctrTitle" idx="7"/>
          </p:nvPr>
        </p:nvSpPr>
        <p:spPr>
          <a:xfrm>
            <a:off x="7179750" y="3821884"/>
            <a:ext cx="1851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Technical Task [ Current ]</a:t>
            </a:r>
            <a:endParaRPr/>
          </a:p>
          <a:p>
            <a:pPr marL="0" lvl="0" indent="0" algn="ctr" rtl="0">
              <a:spcBef>
                <a:spcPts val="0"/>
              </a:spcBef>
              <a:spcAft>
                <a:spcPts val="0"/>
              </a:spcAft>
              <a:buNone/>
            </a:pPr>
            <a:r>
              <a:rPr lang="en"/>
              <a:t>UI/UX Design + Web/App Launch </a:t>
            </a:r>
            <a:endParaRPr/>
          </a:p>
        </p:txBody>
      </p:sp>
      <p:sp>
        <p:nvSpPr>
          <p:cNvPr id="296" name="Google Shape;296;p35"/>
          <p:cNvSpPr txBox="1">
            <a:spLocks noGrp="1"/>
          </p:cNvSpPr>
          <p:nvPr>
            <p:ph type="title" idx="17"/>
          </p:nvPr>
        </p:nvSpPr>
        <p:spPr>
          <a:xfrm>
            <a:off x="7603511" y="3386650"/>
            <a:ext cx="7488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4</a:t>
            </a:r>
            <a:endParaRPr>
              <a:solidFill>
                <a:schemeClr val="lt1"/>
              </a:solidFill>
            </a:endParaRPr>
          </a:p>
        </p:txBody>
      </p:sp>
      <p:cxnSp>
        <p:nvCxnSpPr>
          <p:cNvPr id="297" name="Google Shape;297;p35"/>
          <p:cNvCxnSpPr/>
          <p:nvPr/>
        </p:nvCxnSpPr>
        <p:spPr>
          <a:xfrm rot="10800000">
            <a:off x="1746100" y="3529875"/>
            <a:ext cx="683400" cy="0"/>
          </a:xfrm>
          <a:prstGeom prst="straightConnector1">
            <a:avLst/>
          </a:prstGeom>
          <a:noFill/>
          <a:ln w="19050" cap="flat" cmpd="sng">
            <a:solidFill>
              <a:srgbClr val="000000"/>
            </a:solidFill>
            <a:prstDash val="solid"/>
            <a:round/>
            <a:headEnd type="none" w="med" len="med"/>
            <a:tailEnd type="stealth" w="med" len="med"/>
          </a:ln>
        </p:spPr>
      </p:cxnSp>
      <p:cxnSp>
        <p:nvCxnSpPr>
          <p:cNvPr id="298" name="Google Shape;298;p35"/>
          <p:cNvCxnSpPr/>
          <p:nvPr/>
        </p:nvCxnSpPr>
        <p:spPr>
          <a:xfrm rot="10800000">
            <a:off x="4108313" y="3529875"/>
            <a:ext cx="683400" cy="0"/>
          </a:xfrm>
          <a:prstGeom prst="straightConnector1">
            <a:avLst/>
          </a:prstGeom>
          <a:noFill/>
          <a:ln w="19050" cap="flat" cmpd="sng">
            <a:solidFill>
              <a:srgbClr val="000000"/>
            </a:solidFill>
            <a:prstDash val="solid"/>
            <a:round/>
            <a:headEnd type="none" w="med" len="med"/>
            <a:tailEnd type="stealth" w="med" len="med"/>
          </a:ln>
        </p:spPr>
      </p:cxnSp>
      <p:cxnSp>
        <p:nvCxnSpPr>
          <p:cNvPr id="299" name="Google Shape;299;p35"/>
          <p:cNvCxnSpPr/>
          <p:nvPr/>
        </p:nvCxnSpPr>
        <p:spPr>
          <a:xfrm rot="10800000">
            <a:off x="6648738" y="3529875"/>
            <a:ext cx="683400" cy="0"/>
          </a:xfrm>
          <a:prstGeom prst="straightConnector1">
            <a:avLst/>
          </a:prstGeom>
          <a:noFill/>
          <a:ln w="19050" cap="flat" cmpd="sng">
            <a:solidFill>
              <a:srgbClr val="000000"/>
            </a:solidFill>
            <a:prstDash val="solid"/>
            <a:round/>
            <a:headEnd type="none" w="med" len="med"/>
            <a:tailEnd type="stealth" w="med" len="med"/>
          </a:ln>
        </p:spPr>
      </p:cxnSp>
      <p:cxnSp>
        <p:nvCxnSpPr>
          <p:cNvPr id="300" name="Google Shape;300;p35"/>
          <p:cNvCxnSpPr/>
          <p:nvPr/>
        </p:nvCxnSpPr>
        <p:spPr>
          <a:xfrm>
            <a:off x="2697900" y="2098000"/>
            <a:ext cx="708000" cy="0"/>
          </a:xfrm>
          <a:prstGeom prst="straightConnector1">
            <a:avLst/>
          </a:prstGeom>
          <a:noFill/>
          <a:ln w="19050" cap="flat" cmpd="sng">
            <a:solidFill>
              <a:srgbClr val="000000"/>
            </a:solidFill>
            <a:prstDash val="solid"/>
            <a:round/>
            <a:headEnd type="none" w="med" len="med"/>
            <a:tailEnd type="stealth" w="med" len="med"/>
          </a:ln>
        </p:spPr>
      </p:cxnSp>
      <p:cxnSp>
        <p:nvCxnSpPr>
          <p:cNvPr id="301" name="Google Shape;301;p35"/>
          <p:cNvCxnSpPr/>
          <p:nvPr/>
        </p:nvCxnSpPr>
        <p:spPr>
          <a:xfrm>
            <a:off x="5659275" y="2098000"/>
            <a:ext cx="708000" cy="0"/>
          </a:xfrm>
          <a:prstGeom prst="straightConnector1">
            <a:avLst/>
          </a:prstGeom>
          <a:noFill/>
          <a:ln w="19050" cap="flat" cmpd="sng">
            <a:solidFill>
              <a:srgbClr val="000000"/>
            </a:solidFill>
            <a:prstDash val="solid"/>
            <a:round/>
            <a:headEnd type="none" w="med" len="med"/>
            <a:tailEnd type="stealth" w="med" len="med"/>
          </a:ln>
        </p:spPr>
      </p:cxnSp>
      <p:sp>
        <p:nvSpPr>
          <p:cNvPr id="302" name="Google Shape;302;p35"/>
          <p:cNvSpPr/>
          <p:nvPr/>
        </p:nvSpPr>
        <p:spPr>
          <a:xfrm>
            <a:off x="8082300" y="2097999"/>
            <a:ext cx="683424" cy="1431849"/>
          </a:xfrm>
          <a:custGeom>
            <a:avLst/>
            <a:gdLst/>
            <a:ahLst/>
            <a:cxnLst/>
            <a:rect l="l" t="t" r="r" b="b"/>
            <a:pathLst>
              <a:path w="19775" h="50960" extrusionOk="0">
                <a:moveTo>
                  <a:pt x="0" y="0"/>
                </a:moveTo>
                <a:lnTo>
                  <a:pt x="19775" y="0"/>
                </a:lnTo>
                <a:lnTo>
                  <a:pt x="19775" y="50960"/>
                </a:lnTo>
                <a:lnTo>
                  <a:pt x="12169" y="50960"/>
                </a:lnTo>
              </a:path>
            </a:pathLst>
          </a:custGeom>
          <a:noFill/>
          <a:ln w="19050" cap="flat" cmpd="sng">
            <a:solidFill>
              <a:srgbClr val="000000"/>
            </a:solidFill>
            <a:prstDash val="solid"/>
            <a:round/>
            <a:headEnd type="none" w="med" len="med"/>
            <a:tailEnd type="triangle" w="med" len="med"/>
          </a:ln>
        </p:spPr>
      </p:sp>
      <p:pic>
        <p:nvPicPr>
          <p:cNvPr id="27" name="Picture 26">
            <a:extLst>
              <a:ext uri="{FF2B5EF4-FFF2-40B4-BE49-F238E27FC236}">
                <a16:creationId xmlns:a16="http://schemas.microsoft.com/office/drawing/2014/main" id="{9E41C427-B8DC-4831-AF42-A69FF2432BE9}"/>
              </a:ext>
            </a:extLst>
          </p:cNvPr>
          <p:cNvPicPr>
            <a:picLocks noChangeAspect="1"/>
          </p:cNvPicPr>
          <p:nvPr/>
        </p:nvPicPr>
        <p:blipFill>
          <a:blip r:embed="rId3"/>
          <a:stretch>
            <a:fillRect/>
          </a:stretch>
        </p:blipFill>
        <p:spPr>
          <a:xfrm>
            <a:off x="8384064" y="7434"/>
            <a:ext cx="659923" cy="5996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0A6E1F-B3FA-45F3-8A51-DBBA820CC9A4}"/>
              </a:ext>
            </a:extLst>
          </p:cNvPr>
          <p:cNvSpPr>
            <a:spLocks noGrp="1"/>
          </p:cNvSpPr>
          <p:nvPr>
            <p:ph type="body" idx="1"/>
          </p:nvPr>
        </p:nvSpPr>
        <p:spPr>
          <a:xfrm>
            <a:off x="348718" y="1399636"/>
            <a:ext cx="8446514" cy="1963663"/>
          </a:xfrm>
        </p:spPr>
        <p:txBody>
          <a:bodyPr/>
          <a:lstStyle/>
          <a:p>
            <a:r>
              <a:rPr lang="en-IN" sz="1400" b="1"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PG/Hostel are providing the worst standard of living for the Students, as well </a:t>
            </a:r>
            <a:r>
              <a:rPr lang="en-IN" sz="1400" b="1" dirty="0">
                <a:effectLst/>
                <a:latin typeface="Source Sans Pro" panose="020B0503030403020204" pitchFamily="34" charset="0"/>
                <a:ea typeface="Source Sans Pro" panose="020B0503030403020204" pitchFamily="34" charset="0"/>
                <a:cs typeface="Source Sans Pro" panose="020B0503030403020204" pitchFamily="34" charset="0"/>
              </a:rPr>
              <a:t>as the working community</a:t>
            </a:r>
          </a:p>
          <a:p>
            <a:r>
              <a:rPr lang="en-IN" sz="1400" b="1"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Lots of effort, money and time is required to search for a good hostel, rental house or a PG. Both </a:t>
            </a:r>
            <a:r>
              <a:rPr lang="en-IN" sz="1400" b="1" dirty="0">
                <a:effectLst/>
                <a:latin typeface="Source Sans Pro" panose="020B0503030403020204" pitchFamily="34" charset="0"/>
                <a:ea typeface="Source Sans Pro" panose="020B0503030403020204" pitchFamily="34" charset="0"/>
                <a:cs typeface="Source Sans Pro" panose="020B0503030403020204" pitchFamily="34" charset="0"/>
              </a:rPr>
              <a:t>s</a:t>
            </a:r>
            <a:r>
              <a:rPr lang="en-IN" sz="1400" b="1"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tudents and working </a:t>
            </a:r>
            <a:r>
              <a:rPr lang="en-IN" sz="1400" b="1" dirty="0">
                <a:effectLst/>
                <a:latin typeface="Source Sans Pro" panose="020B0503030403020204" pitchFamily="34" charset="0"/>
                <a:ea typeface="Source Sans Pro" panose="020B0503030403020204" pitchFamily="34" charset="0"/>
                <a:cs typeface="Source Sans Pro" panose="020B0503030403020204" pitchFamily="34" charset="0"/>
              </a:rPr>
              <a:t>p</a:t>
            </a:r>
            <a:r>
              <a:rPr lang="en-IN" sz="1400" b="1"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rofessionals have their own problems in PGs</a:t>
            </a:r>
            <a:r>
              <a:rPr lang="en-IN" sz="1400" b="1" dirty="0">
                <a:effectLst/>
                <a:latin typeface="Source Sans Pro" panose="020B0503030403020204" pitchFamily="34" charset="0"/>
                <a:ea typeface="Source Sans Pro" panose="020B0503030403020204" pitchFamily="34" charset="0"/>
                <a:cs typeface="Source Sans Pro" panose="020B0503030403020204" pitchFamily="34" charset="0"/>
              </a:rPr>
              <a:t>/ Hostels which need to be solved</a:t>
            </a:r>
            <a:endParaRPr lang="en-IN" sz="1400" b="1" dirty="0"/>
          </a:p>
        </p:txBody>
      </p:sp>
      <p:sp>
        <p:nvSpPr>
          <p:cNvPr id="3" name="Title 2">
            <a:extLst>
              <a:ext uri="{FF2B5EF4-FFF2-40B4-BE49-F238E27FC236}">
                <a16:creationId xmlns:a16="http://schemas.microsoft.com/office/drawing/2014/main" id="{81399973-7441-4817-8D87-89FB99E92AF7}"/>
              </a:ext>
            </a:extLst>
          </p:cNvPr>
          <p:cNvSpPr>
            <a:spLocks noGrp="1"/>
          </p:cNvSpPr>
          <p:nvPr>
            <p:ph type="ctrTitle"/>
          </p:nvPr>
        </p:nvSpPr>
        <p:spPr>
          <a:xfrm>
            <a:off x="2767708" y="176736"/>
            <a:ext cx="3946358" cy="689100"/>
          </a:xfrm>
        </p:spPr>
        <p:txBody>
          <a:bodyPr/>
          <a:lstStyle/>
          <a:p>
            <a:r>
              <a:rPr lang="en-US" sz="2200" dirty="0"/>
              <a:t>PROBLEM STATEMENT</a:t>
            </a:r>
            <a:endParaRPr lang="en-IN" sz="2200" dirty="0"/>
          </a:p>
        </p:txBody>
      </p:sp>
      <p:sp>
        <p:nvSpPr>
          <p:cNvPr id="4" name="TextBox 3">
            <a:extLst>
              <a:ext uri="{FF2B5EF4-FFF2-40B4-BE49-F238E27FC236}">
                <a16:creationId xmlns:a16="http://schemas.microsoft.com/office/drawing/2014/main" id="{1CC5CDFF-0065-4837-BC9E-8CACAE5381DB}"/>
              </a:ext>
            </a:extLst>
          </p:cNvPr>
          <p:cNvSpPr txBox="1"/>
          <p:nvPr/>
        </p:nvSpPr>
        <p:spPr>
          <a:xfrm>
            <a:off x="521061" y="2887498"/>
            <a:ext cx="3723410" cy="2256002"/>
          </a:xfrm>
          <a:prstGeom prst="rect">
            <a:avLst/>
          </a:prstGeom>
          <a:noFill/>
        </p:spPr>
        <p:txBody>
          <a:bodyPr wrap="square" rtlCol="0">
            <a:spAutoFit/>
          </a:bodyPr>
          <a:lstStyle/>
          <a:p>
            <a:pPr algn="ctr"/>
            <a:r>
              <a:rPr lang="en-US" sz="1200" b="1" dirty="0"/>
              <a:t>STUDENTS</a:t>
            </a:r>
          </a:p>
          <a:p>
            <a:pPr algn="ctr"/>
            <a:endParaRPr lang="en-US" sz="1200" b="1" dirty="0"/>
          </a:p>
          <a:p>
            <a:pPr marL="342900" lvl="0" indent="-342900">
              <a:lnSpc>
                <a:spcPct val="120000"/>
              </a:lnSpc>
              <a:buFont typeface="+mj-lt"/>
              <a:buAutoNum type="arabicPeriod"/>
            </a:pP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Bad quality, unhygienic or tasteless food.</a:t>
            </a:r>
          </a:p>
          <a:p>
            <a:pPr marL="342900" lvl="0" indent="-342900">
              <a:lnSpc>
                <a:spcPct val="120000"/>
              </a:lnSpc>
              <a:buFont typeface="+mj-lt"/>
              <a:buAutoNum type="arabicPeriod"/>
            </a:pP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Frequent complications with the property owner/ landlord.</a:t>
            </a:r>
          </a:p>
          <a:p>
            <a:pPr marL="342900" lvl="0" indent="-342900">
              <a:lnSpc>
                <a:spcPct val="120000"/>
              </a:lnSpc>
              <a:buFont typeface="+mj-lt"/>
              <a:buAutoNum type="arabicPeriod"/>
            </a:pP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Poor room cleanliness and maintenance issues of furniture.</a:t>
            </a:r>
          </a:p>
          <a:p>
            <a:pPr marL="342900" lvl="0" indent="-342900">
              <a:lnSpc>
                <a:spcPct val="120000"/>
              </a:lnSpc>
              <a:buFont typeface="+mj-lt"/>
              <a:buAutoNum type="arabicPeriod"/>
            </a:pP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Security not provided, and Lack Personal assistance.</a:t>
            </a:r>
          </a:p>
          <a:p>
            <a:pPr marL="342900" lvl="0" indent="-342900">
              <a:lnSpc>
                <a:spcPct val="120000"/>
              </a:lnSpc>
              <a:buFont typeface="+mj-lt"/>
              <a:buAutoNum type="arabicPeriod"/>
            </a:pP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Complaints registered aren’t taken into account.</a:t>
            </a:r>
          </a:p>
          <a:p>
            <a:pPr marL="342900" lvl="0" indent="-342900">
              <a:lnSpc>
                <a:spcPct val="120000"/>
              </a:lnSpc>
              <a:buFont typeface="+mj-lt"/>
              <a:buAutoNum type="arabicPeriod"/>
            </a:pP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Parent-child meetings are also not well managed.</a:t>
            </a:r>
          </a:p>
          <a:p>
            <a:endParaRPr lang="en-IN" sz="1100" dirty="0"/>
          </a:p>
        </p:txBody>
      </p:sp>
      <p:sp>
        <p:nvSpPr>
          <p:cNvPr id="5" name="TextBox 4">
            <a:extLst>
              <a:ext uri="{FF2B5EF4-FFF2-40B4-BE49-F238E27FC236}">
                <a16:creationId xmlns:a16="http://schemas.microsoft.com/office/drawing/2014/main" id="{788C392C-3A57-4B3C-8CB8-D55CE4966615}"/>
              </a:ext>
            </a:extLst>
          </p:cNvPr>
          <p:cNvSpPr txBox="1"/>
          <p:nvPr/>
        </p:nvSpPr>
        <p:spPr>
          <a:xfrm>
            <a:off x="5071822" y="2887498"/>
            <a:ext cx="3723410" cy="2588401"/>
          </a:xfrm>
          <a:prstGeom prst="rect">
            <a:avLst/>
          </a:prstGeom>
          <a:noFill/>
        </p:spPr>
        <p:txBody>
          <a:bodyPr wrap="square" rtlCol="0">
            <a:spAutoFit/>
          </a:bodyPr>
          <a:lstStyle/>
          <a:p>
            <a:pPr algn="ctr"/>
            <a:r>
              <a:rPr lang="en-US" sz="1200" b="1" dirty="0"/>
              <a:t>WORKING PROFESSIONALS</a:t>
            </a:r>
          </a:p>
          <a:p>
            <a:pPr algn="ctr"/>
            <a:endParaRPr lang="en-US" sz="1200" b="1" dirty="0"/>
          </a:p>
          <a:p>
            <a:pPr marL="342900" lvl="0" indent="-342900">
              <a:lnSpc>
                <a:spcPct val="120000"/>
              </a:lnSpc>
              <a:buFont typeface="+mj-lt"/>
              <a:buAutoNum type="arabicPeriod"/>
            </a:pPr>
            <a:r>
              <a:rPr lang="en-IN" sz="12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Finding a new place near your working place</a:t>
            </a:r>
          </a:p>
          <a:p>
            <a:pPr marL="342900" lvl="0" indent="-342900">
              <a:lnSpc>
                <a:spcPct val="120000"/>
              </a:lnSpc>
              <a:buFont typeface="+mj-lt"/>
              <a:buAutoNum type="arabicPeriod"/>
            </a:pPr>
            <a:r>
              <a:rPr lang="en-IN" sz="12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A positive environment along with your peer group in a new city is a daunting task.</a:t>
            </a:r>
          </a:p>
          <a:p>
            <a:pPr marL="342900" lvl="0" indent="-342900">
              <a:lnSpc>
                <a:spcPct val="120000"/>
              </a:lnSpc>
              <a:buFont typeface="+mj-lt"/>
              <a:buAutoNum type="arabicPeriod"/>
            </a:pPr>
            <a:r>
              <a:rPr lang="en-IN" sz="12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Finding and purchasing the furniture.</a:t>
            </a:r>
          </a:p>
          <a:p>
            <a:pPr marL="342900" lvl="0" indent="-342900">
              <a:lnSpc>
                <a:spcPct val="120000"/>
              </a:lnSpc>
              <a:buFont typeface="+mj-lt"/>
              <a:buAutoNum type="arabicPeriod"/>
            </a:pPr>
            <a:r>
              <a:rPr lang="en-IN" sz="12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Setting up laundry,</a:t>
            </a:r>
          </a:p>
          <a:p>
            <a:pPr marL="342900" lvl="0" indent="-342900">
              <a:lnSpc>
                <a:spcPct val="120000"/>
              </a:lnSpc>
              <a:buFont typeface="+mj-lt"/>
              <a:buAutoNum type="arabicPeriod"/>
            </a:pPr>
            <a:r>
              <a:rPr lang="en-IN" sz="12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Maintenance of the new property</a:t>
            </a:r>
          </a:p>
          <a:p>
            <a:pPr marL="342900" lvl="0" indent="-342900">
              <a:lnSpc>
                <a:spcPct val="120000"/>
              </a:lnSpc>
              <a:buFont typeface="+mj-lt"/>
              <a:buAutoNum type="arabicPeriod"/>
            </a:pP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Security issues</a:t>
            </a:r>
          </a:p>
          <a:p>
            <a:pPr marL="342900" lvl="0" indent="-342900">
              <a:lnSpc>
                <a:spcPct val="120000"/>
              </a:lnSpc>
              <a:buFont typeface="+mj-lt"/>
              <a:buAutoNum type="arabicPeriod"/>
            </a:pPr>
            <a:r>
              <a:rPr lang="en-IN" sz="11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Mainly the food supply (you won’t survive on junk :P).</a:t>
            </a:r>
          </a:p>
          <a:p>
            <a:pPr marL="342900" lvl="0" indent="-342900">
              <a:lnSpc>
                <a:spcPct val="120000"/>
              </a:lnSpc>
              <a:buFont typeface="+mj-lt"/>
              <a:buAutoNum type="arabicPeriod"/>
            </a:pPr>
            <a:endParaRPr lang="en-IN" sz="1200" u="none" strike="noStrike"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p>
            <a:endParaRPr lang="en-IN" sz="1100" dirty="0"/>
          </a:p>
        </p:txBody>
      </p:sp>
      <p:pic>
        <p:nvPicPr>
          <p:cNvPr id="6" name="Picture 5">
            <a:extLst>
              <a:ext uri="{FF2B5EF4-FFF2-40B4-BE49-F238E27FC236}">
                <a16:creationId xmlns:a16="http://schemas.microsoft.com/office/drawing/2014/main" id="{BBBE6486-7823-4A7E-B83A-B5C97C8AD43C}"/>
              </a:ext>
            </a:extLst>
          </p:cNvPr>
          <p:cNvPicPr>
            <a:picLocks noChangeAspect="1"/>
          </p:cNvPicPr>
          <p:nvPr/>
        </p:nvPicPr>
        <p:blipFill>
          <a:blip r:embed="rId2"/>
          <a:stretch>
            <a:fillRect/>
          </a:stretch>
        </p:blipFill>
        <p:spPr>
          <a:xfrm>
            <a:off x="8384064" y="0"/>
            <a:ext cx="659923" cy="599602"/>
          </a:xfrm>
          <a:prstGeom prst="rect">
            <a:avLst/>
          </a:prstGeom>
        </p:spPr>
      </p:pic>
    </p:spTree>
    <p:extLst>
      <p:ext uri="{BB962C8B-B14F-4D97-AF65-F5344CB8AC3E}">
        <p14:creationId xmlns:p14="http://schemas.microsoft.com/office/powerpoint/2010/main" val="781778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ctrTitle"/>
          </p:nvPr>
        </p:nvSpPr>
        <p:spPr>
          <a:xfrm>
            <a:off x="2655600" y="405325"/>
            <a:ext cx="4036500" cy="68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PROBLEMS WE SOLVE !</a:t>
            </a:r>
            <a:endParaRPr sz="2400"/>
          </a:p>
          <a:p>
            <a:pPr marL="0" lvl="0" indent="0" algn="ctr" rtl="0">
              <a:spcBef>
                <a:spcPts val="0"/>
              </a:spcBef>
              <a:spcAft>
                <a:spcPts val="0"/>
              </a:spcAft>
              <a:buNone/>
            </a:pPr>
            <a:endParaRPr/>
          </a:p>
        </p:txBody>
      </p:sp>
      <p:sp>
        <p:nvSpPr>
          <p:cNvPr id="206" name="Google Shape;206;p33"/>
          <p:cNvSpPr/>
          <p:nvPr/>
        </p:nvSpPr>
        <p:spPr>
          <a:xfrm>
            <a:off x="6281297" y="2213877"/>
            <a:ext cx="1572129" cy="1361485"/>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856878" y="2729424"/>
            <a:ext cx="1965412" cy="1806350"/>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3589112" y="2116624"/>
            <a:ext cx="1965378" cy="1702044"/>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txBox="1"/>
          <p:nvPr/>
        </p:nvSpPr>
        <p:spPr>
          <a:xfrm>
            <a:off x="1288637" y="3021538"/>
            <a:ext cx="1101900" cy="36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chemeClr val="lt1"/>
                </a:solidFill>
                <a:latin typeface="Nunito Sans"/>
                <a:ea typeface="Nunito Sans"/>
                <a:cs typeface="Nunito Sans"/>
                <a:sym typeface="Nunito Sans"/>
              </a:rPr>
              <a:t>PGs and HOSTELS</a:t>
            </a:r>
            <a:endParaRPr sz="1100" b="1">
              <a:solidFill>
                <a:schemeClr val="lt1"/>
              </a:solidFill>
              <a:latin typeface="Nunito Sans"/>
              <a:ea typeface="Nunito Sans"/>
              <a:cs typeface="Nunito Sans"/>
              <a:sym typeface="Nunito Sans"/>
            </a:endParaRPr>
          </a:p>
        </p:txBody>
      </p:sp>
      <p:sp>
        <p:nvSpPr>
          <p:cNvPr id="210" name="Google Shape;210;p33"/>
          <p:cNvSpPr/>
          <p:nvPr/>
        </p:nvSpPr>
        <p:spPr>
          <a:xfrm>
            <a:off x="1889940" y="1349053"/>
            <a:ext cx="2353813" cy="203760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txBox="1"/>
          <p:nvPr/>
        </p:nvSpPr>
        <p:spPr>
          <a:xfrm>
            <a:off x="1185738" y="3433775"/>
            <a:ext cx="1307700" cy="60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900">
                <a:solidFill>
                  <a:schemeClr val="lt1"/>
                </a:solidFill>
                <a:latin typeface="Assistant Light"/>
                <a:ea typeface="Assistant Light"/>
                <a:cs typeface="Assistant Light"/>
                <a:sym typeface="Assistant Light"/>
              </a:rPr>
              <a:t>Currently, PGs/Hostels are providing the worst standard of living for the Students, as well as the working community.</a:t>
            </a:r>
            <a:endParaRPr sz="900">
              <a:solidFill>
                <a:schemeClr val="lt1"/>
              </a:solidFill>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solidFill>
                <a:schemeClr val="lt1"/>
              </a:solidFill>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solidFill>
                <a:schemeClr val="lt1"/>
              </a:solidFill>
              <a:latin typeface="Assistant Light"/>
              <a:ea typeface="Assistant Light"/>
              <a:cs typeface="Assistant Light"/>
              <a:sym typeface="Assistant Light"/>
            </a:endParaRPr>
          </a:p>
        </p:txBody>
      </p:sp>
      <p:sp>
        <p:nvSpPr>
          <p:cNvPr id="212" name="Google Shape;212;p33"/>
          <p:cNvSpPr txBox="1"/>
          <p:nvPr/>
        </p:nvSpPr>
        <p:spPr>
          <a:xfrm>
            <a:off x="2383400" y="1729375"/>
            <a:ext cx="1394700" cy="36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chemeClr val="dk1"/>
                </a:solidFill>
                <a:latin typeface="Nunito Sans"/>
                <a:ea typeface="Nunito Sans"/>
                <a:cs typeface="Nunito Sans"/>
                <a:sym typeface="Nunito Sans"/>
              </a:rPr>
              <a:t>SEARCHING IN NEW CITY</a:t>
            </a:r>
            <a:endParaRPr sz="1100" b="1">
              <a:solidFill>
                <a:schemeClr val="dk1"/>
              </a:solidFill>
              <a:latin typeface="Nunito Sans"/>
              <a:ea typeface="Nunito Sans"/>
              <a:cs typeface="Nunito Sans"/>
              <a:sym typeface="Nunito Sans"/>
            </a:endParaRPr>
          </a:p>
        </p:txBody>
      </p:sp>
      <p:sp>
        <p:nvSpPr>
          <p:cNvPr id="213" name="Google Shape;213;p33"/>
          <p:cNvSpPr txBox="1"/>
          <p:nvPr/>
        </p:nvSpPr>
        <p:spPr>
          <a:xfrm>
            <a:off x="2383400" y="2108200"/>
            <a:ext cx="1394700" cy="60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900">
                <a:latin typeface="Assistant Light"/>
                <a:ea typeface="Assistant Light"/>
                <a:cs typeface="Assistant Light"/>
                <a:sym typeface="Assistant Light"/>
              </a:rPr>
              <a:t>Finding a new place near your working place with a positive environment along with your peer group in a new city is a daunting task.</a:t>
            </a:r>
            <a:endParaRPr sz="900">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latin typeface="Assistant Light"/>
              <a:ea typeface="Assistant Light"/>
              <a:cs typeface="Assistant Light"/>
              <a:sym typeface="Assistant Light"/>
            </a:endParaRPr>
          </a:p>
        </p:txBody>
      </p:sp>
      <p:sp>
        <p:nvSpPr>
          <p:cNvPr id="214" name="Google Shape;214;p33"/>
          <p:cNvSpPr/>
          <p:nvPr/>
        </p:nvSpPr>
        <p:spPr>
          <a:xfrm>
            <a:off x="4782225" y="2942800"/>
            <a:ext cx="2227101" cy="192866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txBox="1"/>
          <p:nvPr/>
        </p:nvSpPr>
        <p:spPr>
          <a:xfrm>
            <a:off x="5198425" y="3651550"/>
            <a:ext cx="1394700" cy="60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900">
                <a:latin typeface="Assistant Light"/>
                <a:ea typeface="Assistant Light"/>
                <a:cs typeface="Assistant Light"/>
                <a:sym typeface="Assistant Light"/>
              </a:rPr>
              <a:t>Frequent complications with the property owner/ landlord.</a:t>
            </a:r>
            <a:endParaRPr sz="900">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latin typeface="Assistant Light"/>
              <a:ea typeface="Assistant Light"/>
              <a:cs typeface="Assistant Light"/>
              <a:sym typeface="Assistant Light"/>
            </a:endParaRPr>
          </a:p>
          <a:p>
            <a:pPr marL="0" lvl="0" indent="0" algn="ctr" rtl="0">
              <a:lnSpc>
                <a:spcPct val="100000"/>
              </a:lnSpc>
              <a:spcBef>
                <a:spcPts val="0"/>
              </a:spcBef>
              <a:spcAft>
                <a:spcPts val="0"/>
              </a:spcAft>
              <a:buNone/>
            </a:pPr>
            <a:r>
              <a:rPr lang="en" sz="900">
                <a:latin typeface="Assistant Light"/>
                <a:ea typeface="Assistant Light"/>
                <a:cs typeface="Assistant Light"/>
                <a:sym typeface="Assistant Light"/>
              </a:rPr>
              <a:t>Security not provided, and Lack Personal assistance.</a:t>
            </a:r>
            <a:endParaRPr sz="900">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latin typeface="Assistant Light"/>
              <a:ea typeface="Assistant Light"/>
              <a:cs typeface="Assistant Light"/>
              <a:sym typeface="Assistant Light"/>
            </a:endParaRPr>
          </a:p>
        </p:txBody>
      </p:sp>
      <p:sp>
        <p:nvSpPr>
          <p:cNvPr id="216" name="Google Shape;216;p33"/>
          <p:cNvSpPr txBox="1"/>
          <p:nvPr/>
        </p:nvSpPr>
        <p:spPr>
          <a:xfrm>
            <a:off x="4021050" y="2310575"/>
            <a:ext cx="1101900" cy="36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chemeClr val="lt1"/>
                </a:solidFill>
                <a:latin typeface="Nunito Sans"/>
                <a:ea typeface="Nunito Sans"/>
                <a:cs typeface="Nunito Sans"/>
                <a:sym typeface="Nunito Sans"/>
              </a:rPr>
              <a:t>FOOD PROBLEMS</a:t>
            </a:r>
            <a:endParaRPr sz="1100" b="1">
              <a:solidFill>
                <a:schemeClr val="lt1"/>
              </a:solidFill>
              <a:latin typeface="Nunito Sans"/>
              <a:ea typeface="Nunito Sans"/>
              <a:cs typeface="Nunito Sans"/>
              <a:sym typeface="Nunito Sans"/>
            </a:endParaRPr>
          </a:p>
        </p:txBody>
      </p:sp>
      <p:sp>
        <p:nvSpPr>
          <p:cNvPr id="217" name="Google Shape;217;p33"/>
          <p:cNvSpPr txBox="1"/>
          <p:nvPr/>
        </p:nvSpPr>
        <p:spPr>
          <a:xfrm>
            <a:off x="3939351" y="2751875"/>
            <a:ext cx="1224900" cy="60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900">
                <a:solidFill>
                  <a:schemeClr val="lt1"/>
                </a:solidFill>
                <a:latin typeface="Assistant Light"/>
                <a:ea typeface="Assistant Light"/>
                <a:cs typeface="Assistant Light"/>
                <a:sym typeface="Assistant Light"/>
              </a:rPr>
              <a:t>Bad quality, unhygienic or tasteless food.</a:t>
            </a:r>
            <a:endParaRPr sz="900">
              <a:solidFill>
                <a:schemeClr val="lt1"/>
              </a:solidFill>
              <a:latin typeface="Assistant Light"/>
              <a:ea typeface="Assistant Light"/>
              <a:cs typeface="Assistant Light"/>
              <a:sym typeface="Assistant Light"/>
            </a:endParaRPr>
          </a:p>
        </p:txBody>
      </p:sp>
      <p:sp>
        <p:nvSpPr>
          <p:cNvPr id="218" name="Google Shape;218;p33"/>
          <p:cNvSpPr txBox="1"/>
          <p:nvPr/>
        </p:nvSpPr>
        <p:spPr>
          <a:xfrm>
            <a:off x="6554725" y="2462963"/>
            <a:ext cx="1101900" cy="36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chemeClr val="lt1"/>
                </a:solidFill>
                <a:latin typeface="Nunito Sans"/>
                <a:ea typeface="Nunito Sans"/>
                <a:cs typeface="Nunito Sans"/>
                <a:sym typeface="Nunito Sans"/>
              </a:rPr>
              <a:t>HYGIENE</a:t>
            </a:r>
            <a:endParaRPr sz="1100" b="1">
              <a:solidFill>
                <a:schemeClr val="lt1"/>
              </a:solidFill>
              <a:latin typeface="Nunito Sans"/>
              <a:ea typeface="Nunito Sans"/>
              <a:cs typeface="Nunito Sans"/>
              <a:sym typeface="Nunito Sans"/>
            </a:endParaRPr>
          </a:p>
        </p:txBody>
      </p:sp>
      <p:sp>
        <p:nvSpPr>
          <p:cNvPr id="219" name="Google Shape;219;p33"/>
          <p:cNvSpPr txBox="1"/>
          <p:nvPr/>
        </p:nvSpPr>
        <p:spPr>
          <a:xfrm>
            <a:off x="6408325" y="2723612"/>
            <a:ext cx="1394700" cy="60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900">
                <a:solidFill>
                  <a:schemeClr val="lt1"/>
                </a:solidFill>
                <a:latin typeface="Assistant Light"/>
                <a:ea typeface="Assistant Light"/>
                <a:cs typeface="Assistant Light"/>
                <a:sym typeface="Assistant Light"/>
              </a:rPr>
              <a:t>Poor room cleanliness and maintenance issues of furniture.</a:t>
            </a:r>
            <a:endParaRPr sz="900">
              <a:solidFill>
                <a:schemeClr val="lt1"/>
              </a:solidFill>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solidFill>
                <a:schemeClr val="lt1"/>
              </a:solidFill>
              <a:latin typeface="Assistant Light"/>
              <a:ea typeface="Assistant Light"/>
              <a:cs typeface="Assistant Light"/>
              <a:sym typeface="Assistant Light"/>
            </a:endParaRPr>
          </a:p>
          <a:p>
            <a:pPr marL="0" lvl="0" indent="0" algn="ctr" rtl="0">
              <a:lnSpc>
                <a:spcPct val="100000"/>
              </a:lnSpc>
              <a:spcBef>
                <a:spcPts val="0"/>
              </a:spcBef>
              <a:spcAft>
                <a:spcPts val="0"/>
              </a:spcAft>
              <a:buNone/>
            </a:pPr>
            <a:endParaRPr sz="900">
              <a:solidFill>
                <a:schemeClr val="lt1"/>
              </a:solidFill>
              <a:latin typeface="Assistant Light"/>
              <a:ea typeface="Assistant Light"/>
              <a:cs typeface="Assistant Light"/>
              <a:sym typeface="Assistant Light"/>
            </a:endParaRPr>
          </a:p>
        </p:txBody>
      </p:sp>
      <p:sp>
        <p:nvSpPr>
          <p:cNvPr id="220" name="Google Shape;220;p33"/>
          <p:cNvSpPr txBox="1"/>
          <p:nvPr/>
        </p:nvSpPr>
        <p:spPr>
          <a:xfrm>
            <a:off x="5221200" y="3250138"/>
            <a:ext cx="1394700" cy="36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b="1">
                <a:solidFill>
                  <a:schemeClr val="dk1"/>
                </a:solidFill>
                <a:latin typeface="Nunito Sans"/>
                <a:ea typeface="Nunito Sans"/>
                <a:cs typeface="Nunito Sans"/>
                <a:sym typeface="Nunito Sans"/>
              </a:rPr>
              <a:t>OTHER COMPLICATIONS</a:t>
            </a:r>
            <a:endParaRPr sz="1100" b="1">
              <a:solidFill>
                <a:schemeClr val="dk1"/>
              </a:solidFill>
              <a:latin typeface="Nunito Sans"/>
              <a:ea typeface="Nunito Sans"/>
              <a:cs typeface="Nunito Sans"/>
              <a:sym typeface="Nunito Sans"/>
            </a:endParaRPr>
          </a:p>
        </p:txBody>
      </p:sp>
      <p:pic>
        <p:nvPicPr>
          <p:cNvPr id="18" name="Picture 17">
            <a:extLst>
              <a:ext uri="{FF2B5EF4-FFF2-40B4-BE49-F238E27FC236}">
                <a16:creationId xmlns:a16="http://schemas.microsoft.com/office/drawing/2014/main" id="{B43BBF96-A41B-43F2-A1A1-1AE4177D30A3}"/>
              </a:ext>
            </a:extLst>
          </p:cNvPr>
          <p:cNvPicPr>
            <a:picLocks noChangeAspect="1"/>
          </p:cNvPicPr>
          <p:nvPr/>
        </p:nvPicPr>
        <p:blipFill>
          <a:blip r:embed="rId3"/>
          <a:stretch>
            <a:fillRect/>
          </a:stretch>
        </p:blipFill>
        <p:spPr>
          <a:xfrm>
            <a:off x="8240131" y="219101"/>
            <a:ext cx="659923" cy="59960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p:nvPr/>
        </p:nvSpPr>
        <p:spPr>
          <a:xfrm>
            <a:off x="6718505" y="1229873"/>
            <a:ext cx="1971900" cy="92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rPr>
              <a:t>Kitchen Partners</a:t>
            </a:r>
            <a:endParaRPr sz="1800" b="1">
              <a:solidFill>
                <a:schemeClr val="lt1"/>
              </a:solidFill>
            </a:endParaRPr>
          </a:p>
        </p:txBody>
      </p:sp>
      <p:sp>
        <p:nvSpPr>
          <p:cNvPr id="151" name="Google Shape;151;p21"/>
          <p:cNvSpPr/>
          <p:nvPr/>
        </p:nvSpPr>
        <p:spPr>
          <a:xfrm>
            <a:off x="3688485" y="2423875"/>
            <a:ext cx="1971900" cy="92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rPr>
              <a:t>Our Company</a:t>
            </a:r>
            <a:endParaRPr sz="1900" b="1">
              <a:solidFill>
                <a:schemeClr val="lt1"/>
              </a:solidFill>
            </a:endParaRPr>
          </a:p>
        </p:txBody>
      </p:sp>
      <p:sp>
        <p:nvSpPr>
          <p:cNvPr id="152" name="Google Shape;152;p21"/>
          <p:cNvSpPr/>
          <p:nvPr/>
        </p:nvSpPr>
        <p:spPr>
          <a:xfrm>
            <a:off x="6718505" y="3597831"/>
            <a:ext cx="1971900" cy="92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rPr>
              <a:t>Customers</a:t>
            </a:r>
            <a:endParaRPr sz="1800" b="1">
              <a:solidFill>
                <a:schemeClr val="lt1"/>
              </a:solidFill>
            </a:endParaRPr>
          </a:p>
        </p:txBody>
      </p:sp>
      <p:sp>
        <p:nvSpPr>
          <p:cNvPr id="153" name="Google Shape;153;p21"/>
          <p:cNvSpPr/>
          <p:nvPr/>
        </p:nvSpPr>
        <p:spPr>
          <a:xfrm>
            <a:off x="4211474" y="1580396"/>
            <a:ext cx="2506908" cy="851257"/>
          </a:xfrm>
          <a:custGeom>
            <a:avLst/>
            <a:gdLst/>
            <a:ahLst/>
            <a:cxnLst/>
            <a:rect l="l" t="t" r="r" b="b"/>
            <a:pathLst>
              <a:path w="108442" h="36433" extrusionOk="0">
                <a:moveTo>
                  <a:pt x="0" y="36433"/>
                </a:moveTo>
                <a:lnTo>
                  <a:pt x="0" y="0"/>
                </a:lnTo>
                <a:lnTo>
                  <a:pt x="108442" y="857"/>
                </a:lnTo>
              </a:path>
            </a:pathLst>
          </a:custGeom>
          <a:noFill/>
          <a:ln w="19050" cap="flat" cmpd="sng">
            <a:solidFill>
              <a:srgbClr val="1155CC"/>
            </a:solidFill>
            <a:prstDash val="solid"/>
            <a:round/>
            <a:headEnd type="stealth" w="med" len="med"/>
            <a:tailEnd type="none" w="med" len="med"/>
          </a:ln>
        </p:spPr>
      </p:sp>
      <p:sp>
        <p:nvSpPr>
          <p:cNvPr id="154" name="Google Shape;154;p21"/>
          <p:cNvSpPr/>
          <p:nvPr/>
        </p:nvSpPr>
        <p:spPr>
          <a:xfrm>
            <a:off x="5103299" y="3353011"/>
            <a:ext cx="1615127" cy="711067"/>
          </a:xfrm>
          <a:custGeom>
            <a:avLst/>
            <a:gdLst/>
            <a:ahLst/>
            <a:cxnLst/>
            <a:rect l="l" t="t" r="r" b="b"/>
            <a:pathLst>
              <a:path w="69866" h="30433" extrusionOk="0">
                <a:moveTo>
                  <a:pt x="0" y="0"/>
                </a:moveTo>
                <a:lnTo>
                  <a:pt x="0" y="30433"/>
                </a:lnTo>
                <a:lnTo>
                  <a:pt x="69866" y="30433"/>
                </a:lnTo>
              </a:path>
            </a:pathLst>
          </a:custGeom>
          <a:noFill/>
          <a:ln w="19050" cap="flat" cmpd="sng">
            <a:solidFill>
              <a:srgbClr val="FF0000"/>
            </a:solidFill>
            <a:prstDash val="solid"/>
            <a:round/>
            <a:headEnd type="none" w="med" len="med"/>
            <a:tailEnd type="stealth" w="med" len="med"/>
          </a:ln>
        </p:spPr>
      </p:sp>
      <p:sp>
        <p:nvSpPr>
          <p:cNvPr id="155" name="Google Shape;155;p21"/>
          <p:cNvSpPr txBox="1"/>
          <p:nvPr/>
        </p:nvSpPr>
        <p:spPr>
          <a:xfrm>
            <a:off x="4934424" y="1296944"/>
            <a:ext cx="1248600" cy="1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ssistant Light"/>
                <a:ea typeface="Assistant Light"/>
                <a:cs typeface="Assistant Light"/>
                <a:sym typeface="Assistant Light"/>
              </a:rPr>
              <a:t>Infrastructure</a:t>
            </a:r>
            <a:endParaRPr dirty="0">
              <a:latin typeface="Assistant Light"/>
              <a:ea typeface="Assistant Light"/>
              <a:cs typeface="Assistant Light"/>
              <a:sym typeface="Assistant Light"/>
            </a:endParaRPr>
          </a:p>
        </p:txBody>
      </p:sp>
      <p:sp>
        <p:nvSpPr>
          <p:cNvPr id="156" name="Google Shape;156;p21"/>
          <p:cNvSpPr txBox="1"/>
          <p:nvPr/>
        </p:nvSpPr>
        <p:spPr>
          <a:xfrm>
            <a:off x="5183322" y="3741263"/>
            <a:ext cx="1248600" cy="1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ssistant Light"/>
                <a:ea typeface="Assistant Light"/>
                <a:cs typeface="Assistant Light"/>
                <a:sym typeface="Assistant Light"/>
              </a:rPr>
              <a:t>Digital Portal</a:t>
            </a:r>
            <a:endParaRPr dirty="0">
              <a:latin typeface="Assistant Light"/>
              <a:ea typeface="Assistant Light"/>
              <a:cs typeface="Assistant Light"/>
              <a:sym typeface="Assistant Light"/>
            </a:endParaRPr>
          </a:p>
        </p:txBody>
      </p:sp>
      <p:sp>
        <p:nvSpPr>
          <p:cNvPr id="157" name="Google Shape;157;p21"/>
          <p:cNvSpPr/>
          <p:nvPr/>
        </p:nvSpPr>
        <p:spPr>
          <a:xfrm>
            <a:off x="4280830" y="3353011"/>
            <a:ext cx="2982527" cy="1452158"/>
          </a:xfrm>
          <a:custGeom>
            <a:avLst/>
            <a:gdLst/>
            <a:ahLst/>
            <a:cxnLst/>
            <a:rect l="l" t="t" r="r" b="b"/>
            <a:pathLst>
              <a:path w="129016" h="62151" extrusionOk="0">
                <a:moveTo>
                  <a:pt x="0" y="0"/>
                </a:moveTo>
                <a:lnTo>
                  <a:pt x="0" y="62151"/>
                </a:lnTo>
                <a:lnTo>
                  <a:pt x="129016" y="60865"/>
                </a:lnTo>
                <a:lnTo>
                  <a:pt x="129016" y="50150"/>
                </a:lnTo>
              </a:path>
            </a:pathLst>
          </a:custGeom>
          <a:noFill/>
          <a:ln w="19050" cap="flat" cmpd="sng">
            <a:solidFill>
              <a:srgbClr val="FF9900"/>
            </a:solidFill>
            <a:prstDash val="solid"/>
            <a:round/>
            <a:headEnd type="none" w="med" len="med"/>
            <a:tailEnd type="stealth" w="med" len="med"/>
          </a:ln>
        </p:spPr>
      </p:sp>
      <p:sp>
        <p:nvSpPr>
          <p:cNvPr id="158" name="Google Shape;158;p21"/>
          <p:cNvSpPr txBox="1"/>
          <p:nvPr/>
        </p:nvSpPr>
        <p:spPr>
          <a:xfrm>
            <a:off x="5257030" y="4485186"/>
            <a:ext cx="1265253" cy="23751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ssistant Light"/>
                <a:ea typeface="Assistant Light"/>
                <a:cs typeface="Assistant Light"/>
                <a:sym typeface="Assistant Light"/>
              </a:rPr>
              <a:t>Meal Plans, Add-ons</a:t>
            </a:r>
            <a:endParaRPr dirty="0">
              <a:latin typeface="Assistant Light"/>
              <a:ea typeface="Assistant Light"/>
              <a:cs typeface="Assistant Light"/>
              <a:sym typeface="Assistant Light"/>
            </a:endParaRPr>
          </a:p>
        </p:txBody>
      </p:sp>
      <p:sp>
        <p:nvSpPr>
          <p:cNvPr id="159" name="Google Shape;159;p21"/>
          <p:cNvSpPr/>
          <p:nvPr/>
        </p:nvSpPr>
        <p:spPr>
          <a:xfrm>
            <a:off x="5668133" y="3052583"/>
            <a:ext cx="1189049" cy="550807"/>
          </a:xfrm>
          <a:custGeom>
            <a:avLst/>
            <a:gdLst/>
            <a:ahLst/>
            <a:cxnLst/>
            <a:rect l="l" t="t" r="r" b="b"/>
            <a:pathLst>
              <a:path w="51435" h="23574" extrusionOk="0">
                <a:moveTo>
                  <a:pt x="0" y="0"/>
                </a:moveTo>
                <a:lnTo>
                  <a:pt x="51006" y="0"/>
                </a:lnTo>
                <a:lnTo>
                  <a:pt x="51435" y="23574"/>
                </a:lnTo>
              </a:path>
            </a:pathLst>
          </a:custGeom>
          <a:noFill/>
          <a:ln w="19050" cap="flat" cmpd="sng">
            <a:solidFill>
              <a:srgbClr val="FF00FF"/>
            </a:solidFill>
            <a:prstDash val="solid"/>
            <a:round/>
            <a:headEnd type="none" w="med" len="med"/>
            <a:tailEnd type="stealth" w="med" len="med"/>
          </a:ln>
        </p:spPr>
      </p:sp>
      <p:sp>
        <p:nvSpPr>
          <p:cNvPr id="160" name="Google Shape;160;p21"/>
          <p:cNvSpPr txBox="1"/>
          <p:nvPr/>
        </p:nvSpPr>
        <p:spPr>
          <a:xfrm>
            <a:off x="5719400" y="2736371"/>
            <a:ext cx="1248600" cy="1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ssistant Light"/>
                <a:ea typeface="Assistant Light"/>
                <a:cs typeface="Assistant Light"/>
                <a:sym typeface="Assistant Light"/>
              </a:rPr>
              <a:t>Best Quality</a:t>
            </a:r>
            <a:endParaRPr dirty="0">
              <a:latin typeface="Assistant Light"/>
              <a:ea typeface="Assistant Light"/>
              <a:cs typeface="Assistant Light"/>
              <a:sym typeface="Assistant Light"/>
            </a:endParaRPr>
          </a:p>
        </p:txBody>
      </p:sp>
      <p:sp>
        <p:nvSpPr>
          <p:cNvPr id="161" name="Google Shape;161;p21"/>
          <p:cNvSpPr/>
          <p:nvPr/>
        </p:nvSpPr>
        <p:spPr>
          <a:xfrm>
            <a:off x="5559129" y="3353011"/>
            <a:ext cx="1149402" cy="450687"/>
          </a:xfrm>
          <a:custGeom>
            <a:avLst/>
            <a:gdLst/>
            <a:ahLst/>
            <a:cxnLst/>
            <a:rect l="l" t="t" r="r" b="b"/>
            <a:pathLst>
              <a:path w="49720" h="19289" extrusionOk="0">
                <a:moveTo>
                  <a:pt x="49720" y="19289"/>
                </a:moveTo>
                <a:lnTo>
                  <a:pt x="0" y="0"/>
                </a:lnTo>
              </a:path>
            </a:pathLst>
          </a:custGeom>
          <a:noFill/>
          <a:ln w="19050" cap="flat" cmpd="sng">
            <a:solidFill>
              <a:srgbClr val="6AA84F"/>
            </a:solidFill>
            <a:prstDash val="solid"/>
            <a:round/>
            <a:headEnd type="none" w="med" len="med"/>
            <a:tailEnd type="stealth" w="med" len="med"/>
          </a:ln>
        </p:spPr>
      </p:sp>
      <p:sp>
        <p:nvSpPr>
          <p:cNvPr id="162" name="Google Shape;162;p21"/>
          <p:cNvSpPr txBox="1"/>
          <p:nvPr/>
        </p:nvSpPr>
        <p:spPr>
          <a:xfrm rot="1260592">
            <a:off x="5758299" y="3361107"/>
            <a:ext cx="1250109" cy="16994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ssistant Light"/>
                <a:ea typeface="Assistant Light"/>
                <a:cs typeface="Assistant Light"/>
                <a:sym typeface="Assistant Light"/>
              </a:rPr>
              <a:t>Revenue</a:t>
            </a:r>
            <a:endParaRPr dirty="0">
              <a:latin typeface="Assistant Light"/>
              <a:ea typeface="Assistant Light"/>
              <a:cs typeface="Assistant Light"/>
              <a:sym typeface="Assistant Light"/>
            </a:endParaRPr>
          </a:p>
        </p:txBody>
      </p:sp>
      <p:sp>
        <p:nvSpPr>
          <p:cNvPr id="163" name="Google Shape;163;p21"/>
          <p:cNvSpPr/>
          <p:nvPr/>
        </p:nvSpPr>
        <p:spPr>
          <a:xfrm>
            <a:off x="4677199" y="1119706"/>
            <a:ext cx="2467285" cy="1311945"/>
          </a:xfrm>
          <a:custGeom>
            <a:avLst/>
            <a:gdLst/>
            <a:ahLst/>
            <a:cxnLst/>
            <a:rect l="l" t="t" r="r" b="b"/>
            <a:pathLst>
              <a:path w="106728" h="56150" extrusionOk="0">
                <a:moveTo>
                  <a:pt x="0" y="56150"/>
                </a:moveTo>
                <a:lnTo>
                  <a:pt x="0" y="0"/>
                </a:lnTo>
                <a:lnTo>
                  <a:pt x="106299" y="429"/>
                </a:lnTo>
                <a:lnTo>
                  <a:pt x="106728" y="4715"/>
                </a:lnTo>
              </a:path>
            </a:pathLst>
          </a:custGeom>
          <a:noFill/>
          <a:ln w="19050" cap="flat" cmpd="sng">
            <a:solidFill>
              <a:srgbClr val="EA9999"/>
            </a:solidFill>
            <a:prstDash val="solid"/>
            <a:round/>
            <a:headEnd type="none" w="med" len="med"/>
            <a:tailEnd type="stealth" w="med" len="med"/>
          </a:ln>
        </p:spPr>
      </p:sp>
      <p:sp>
        <p:nvSpPr>
          <p:cNvPr id="164" name="Google Shape;164;p21"/>
          <p:cNvSpPr txBox="1"/>
          <p:nvPr/>
        </p:nvSpPr>
        <p:spPr>
          <a:xfrm>
            <a:off x="5222151" y="797066"/>
            <a:ext cx="1248600" cy="1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ssistant Light"/>
                <a:ea typeface="Assistant Light"/>
                <a:cs typeface="Assistant Light"/>
                <a:sym typeface="Assistant Light"/>
              </a:rPr>
              <a:t>Profit Share</a:t>
            </a:r>
            <a:endParaRPr dirty="0">
              <a:latin typeface="Assistant Light"/>
              <a:ea typeface="Assistant Light"/>
              <a:cs typeface="Assistant Light"/>
              <a:sym typeface="Assistant Light"/>
            </a:endParaRPr>
          </a:p>
        </p:txBody>
      </p:sp>
      <p:sp>
        <p:nvSpPr>
          <p:cNvPr id="165" name="Google Shape;165;p21"/>
          <p:cNvSpPr/>
          <p:nvPr/>
        </p:nvSpPr>
        <p:spPr>
          <a:xfrm>
            <a:off x="4974482" y="1470229"/>
            <a:ext cx="1743938" cy="981447"/>
          </a:xfrm>
          <a:custGeom>
            <a:avLst/>
            <a:gdLst/>
            <a:ahLst/>
            <a:cxnLst/>
            <a:rect l="l" t="t" r="r" b="b"/>
            <a:pathLst>
              <a:path w="75438" h="42005" extrusionOk="0">
                <a:moveTo>
                  <a:pt x="0" y="42005"/>
                </a:moveTo>
                <a:lnTo>
                  <a:pt x="75438" y="0"/>
                </a:lnTo>
              </a:path>
            </a:pathLst>
          </a:custGeom>
          <a:noFill/>
          <a:ln w="19050" cap="flat" cmpd="sng">
            <a:solidFill>
              <a:srgbClr val="CC0000"/>
            </a:solidFill>
            <a:prstDash val="solid"/>
            <a:round/>
            <a:headEnd type="none" w="med" len="med"/>
            <a:tailEnd type="stealth" w="med" len="med"/>
          </a:ln>
        </p:spPr>
      </p:sp>
      <p:sp>
        <p:nvSpPr>
          <p:cNvPr id="166" name="Google Shape;166;p21"/>
          <p:cNvSpPr txBox="1"/>
          <p:nvPr/>
        </p:nvSpPr>
        <p:spPr>
          <a:xfrm rot="-1815431">
            <a:off x="4942829" y="1766059"/>
            <a:ext cx="1437026" cy="6005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ssistant Light"/>
                <a:ea typeface="Assistant Light"/>
                <a:cs typeface="Assistant Light"/>
                <a:sym typeface="Assistant Light"/>
              </a:rPr>
              <a:t>Digital Exposure/ Customer Base</a:t>
            </a:r>
            <a:endParaRPr dirty="0">
              <a:latin typeface="Assistant Light"/>
              <a:ea typeface="Assistant Light"/>
              <a:cs typeface="Assistant Light"/>
              <a:sym typeface="Assistant Light"/>
            </a:endParaRPr>
          </a:p>
        </p:txBody>
      </p:sp>
      <p:sp>
        <p:nvSpPr>
          <p:cNvPr id="167" name="Google Shape;167;p21"/>
          <p:cNvSpPr/>
          <p:nvPr/>
        </p:nvSpPr>
        <p:spPr>
          <a:xfrm>
            <a:off x="5658215" y="2151228"/>
            <a:ext cx="2090747" cy="410617"/>
          </a:xfrm>
          <a:custGeom>
            <a:avLst/>
            <a:gdLst/>
            <a:ahLst/>
            <a:cxnLst/>
            <a:rect l="l" t="t" r="r" b="b"/>
            <a:pathLst>
              <a:path w="90440" h="17574" extrusionOk="0">
                <a:moveTo>
                  <a:pt x="0" y="17574"/>
                </a:moveTo>
                <a:lnTo>
                  <a:pt x="90011" y="17574"/>
                </a:lnTo>
                <a:lnTo>
                  <a:pt x="90440" y="0"/>
                </a:lnTo>
              </a:path>
            </a:pathLst>
          </a:custGeom>
          <a:noFill/>
          <a:ln w="19050" cap="flat" cmpd="sng">
            <a:solidFill>
              <a:schemeClr val="accent1"/>
            </a:solidFill>
            <a:prstDash val="solid"/>
            <a:round/>
            <a:headEnd type="none" w="med" len="med"/>
            <a:tailEnd type="stealth" w="med" len="med"/>
          </a:ln>
        </p:spPr>
      </p:sp>
      <p:sp>
        <p:nvSpPr>
          <p:cNvPr id="168" name="Google Shape;168;p21"/>
          <p:cNvSpPr txBox="1"/>
          <p:nvPr/>
        </p:nvSpPr>
        <p:spPr>
          <a:xfrm>
            <a:off x="6152584" y="2264736"/>
            <a:ext cx="1615200" cy="1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ssistant Light"/>
                <a:ea typeface="Assistant Light"/>
                <a:cs typeface="Assistant Light"/>
                <a:sym typeface="Assistant Light"/>
              </a:rPr>
              <a:t>Delivery Network</a:t>
            </a:r>
            <a:endParaRPr>
              <a:latin typeface="Assistant Light"/>
              <a:ea typeface="Assistant Light"/>
              <a:cs typeface="Assistant Light"/>
              <a:sym typeface="Assistant Light"/>
            </a:endParaRPr>
          </a:p>
        </p:txBody>
      </p:sp>
      <p:sp>
        <p:nvSpPr>
          <p:cNvPr id="169" name="Google Shape;169;p21"/>
          <p:cNvSpPr txBox="1"/>
          <p:nvPr/>
        </p:nvSpPr>
        <p:spPr>
          <a:xfrm>
            <a:off x="202700" y="573700"/>
            <a:ext cx="2839800" cy="37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b="1" dirty="0">
                <a:solidFill>
                  <a:srgbClr val="FFFFFF"/>
                </a:solidFill>
                <a:latin typeface="Montserrat"/>
                <a:ea typeface="Montserrat"/>
                <a:cs typeface="Montserrat"/>
                <a:sym typeface="Montserrat"/>
              </a:rPr>
              <a:t>HOW</a:t>
            </a:r>
            <a:endParaRPr sz="3300" b="1" dirty="0">
              <a:solidFill>
                <a:srgbClr val="FFFFFF"/>
              </a:solidFill>
              <a:latin typeface="Montserrat"/>
              <a:ea typeface="Montserrat"/>
              <a:cs typeface="Montserrat"/>
              <a:sym typeface="Montserrat"/>
            </a:endParaRPr>
          </a:p>
          <a:p>
            <a:pPr marL="0" lvl="0" indent="0" algn="l" rtl="0">
              <a:spcBef>
                <a:spcPts val="0"/>
              </a:spcBef>
              <a:spcAft>
                <a:spcPts val="0"/>
              </a:spcAft>
              <a:buNone/>
            </a:pPr>
            <a:r>
              <a:rPr lang="en-IN" sz="3300" b="1" dirty="0">
                <a:solidFill>
                  <a:srgbClr val="FFFFFF"/>
                </a:solidFill>
                <a:latin typeface="Montserrat"/>
                <a:ea typeface="Montserrat"/>
                <a:cs typeface="Montserrat"/>
                <a:sym typeface="Montserrat"/>
              </a:rPr>
              <a:t>WE</a:t>
            </a:r>
            <a:br>
              <a:rPr lang="en-IN" sz="3300" b="1" dirty="0">
                <a:solidFill>
                  <a:srgbClr val="FFFFFF"/>
                </a:solidFill>
                <a:latin typeface="Montserrat"/>
                <a:ea typeface="Montserrat"/>
                <a:cs typeface="Montserrat"/>
                <a:sym typeface="Montserrat"/>
              </a:rPr>
            </a:br>
            <a:r>
              <a:rPr lang="en-IN" sz="3300" b="1" dirty="0">
                <a:solidFill>
                  <a:srgbClr val="FFFFFF"/>
                </a:solidFill>
                <a:latin typeface="Montserrat"/>
                <a:ea typeface="Montserrat"/>
                <a:cs typeface="Montserrat"/>
                <a:sym typeface="Montserrat"/>
              </a:rPr>
              <a:t>WILL</a:t>
            </a:r>
            <a:endParaRPr sz="3300" b="1" dirty="0">
              <a:solidFill>
                <a:srgbClr val="FFFFFF"/>
              </a:solidFill>
              <a:latin typeface="Montserrat"/>
              <a:ea typeface="Montserrat"/>
              <a:cs typeface="Montserrat"/>
              <a:sym typeface="Montserrat"/>
            </a:endParaRPr>
          </a:p>
          <a:p>
            <a:pPr marL="0" lvl="0" indent="0" algn="l" rtl="0">
              <a:spcBef>
                <a:spcPts val="0"/>
              </a:spcBef>
              <a:spcAft>
                <a:spcPts val="0"/>
              </a:spcAft>
              <a:buNone/>
            </a:pPr>
            <a:r>
              <a:rPr lang="en" sz="3300" b="1" dirty="0">
                <a:solidFill>
                  <a:srgbClr val="FFFFFF"/>
                </a:solidFill>
                <a:latin typeface="Montserrat"/>
                <a:ea typeface="Montserrat"/>
                <a:cs typeface="Montserrat"/>
                <a:sym typeface="Montserrat"/>
              </a:rPr>
              <a:t>FUNCTION</a:t>
            </a:r>
            <a:endParaRPr sz="3300" b="1" dirty="0">
              <a:solidFill>
                <a:srgbClr val="FFFFFF"/>
              </a:solidFill>
              <a:latin typeface="Montserrat"/>
              <a:ea typeface="Montserrat"/>
              <a:cs typeface="Montserrat"/>
              <a:sym typeface="Montserrat"/>
            </a:endParaRPr>
          </a:p>
        </p:txBody>
      </p:sp>
      <p:sp>
        <p:nvSpPr>
          <p:cNvPr id="170" name="Google Shape;170;p21"/>
          <p:cNvSpPr txBox="1"/>
          <p:nvPr/>
        </p:nvSpPr>
        <p:spPr>
          <a:xfrm>
            <a:off x="202700" y="3001375"/>
            <a:ext cx="2427750" cy="16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FFFFFF"/>
                </a:solidFill>
                <a:latin typeface="Assistant"/>
                <a:ea typeface="Assistant"/>
                <a:cs typeface="Assistant"/>
                <a:sym typeface="Assistant"/>
              </a:rPr>
              <a:t>Business Mission - </a:t>
            </a:r>
            <a:r>
              <a:rPr lang="en" sz="1600" dirty="0">
                <a:solidFill>
                  <a:srgbClr val="FFFFFF"/>
                </a:solidFill>
                <a:latin typeface="Assistant Light"/>
                <a:ea typeface="Assistant Light"/>
                <a:cs typeface="Assistant Light"/>
                <a:sym typeface="Assistant Light"/>
              </a:rPr>
              <a:t>Remove the Customer - Kitchen Interaction</a:t>
            </a:r>
            <a:endParaRPr sz="1600" dirty="0">
              <a:solidFill>
                <a:srgbClr val="FFFFFF"/>
              </a:solidFill>
              <a:latin typeface="Assistant Light"/>
              <a:ea typeface="Assistant Light"/>
              <a:cs typeface="Assistant Light"/>
              <a:sym typeface="Assistant Light"/>
            </a:endParaRPr>
          </a:p>
        </p:txBody>
      </p:sp>
      <p:sp>
        <p:nvSpPr>
          <p:cNvPr id="171" name="Google Shape;171;p21"/>
          <p:cNvSpPr/>
          <p:nvPr/>
        </p:nvSpPr>
        <p:spPr>
          <a:xfrm>
            <a:off x="3943923" y="1299968"/>
            <a:ext cx="2794258" cy="1121660"/>
          </a:xfrm>
          <a:custGeom>
            <a:avLst/>
            <a:gdLst/>
            <a:ahLst/>
            <a:cxnLst/>
            <a:rect l="l" t="t" r="r" b="b"/>
            <a:pathLst>
              <a:path w="120872" h="48006" extrusionOk="0">
                <a:moveTo>
                  <a:pt x="0" y="48006"/>
                </a:moveTo>
                <a:lnTo>
                  <a:pt x="0" y="0"/>
                </a:lnTo>
                <a:lnTo>
                  <a:pt x="120872" y="0"/>
                </a:lnTo>
              </a:path>
            </a:pathLst>
          </a:custGeom>
          <a:noFill/>
          <a:ln w="19050" cap="flat" cmpd="sng">
            <a:solidFill>
              <a:srgbClr val="F6B26B"/>
            </a:solidFill>
            <a:prstDash val="solid"/>
            <a:round/>
            <a:headEnd type="none" w="med" len="med"/>
            <a:tailEnd type="stealth" w="med" len="med"/>
          </a:ln>
        </p:spPr>
      </p:sp>
      <p:sp>
        <p:nvSpPr>
          <p:cNvPr id="172" name="Google Shape;172;p21"/>
          <p:cNvSpPr txBox="1"/>
          <p:nvPr/>
        </p:nvSpPr>
        <p:spPr>
          <a:xfrm>
            <a:off x="3293040" y="857834"/>
            <a:ext cx="1248600" cy="1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ssistant Light"/>
                <a:ea typeface="Assistant Light"/>
                <a:cs typeface="Assistant Light"/>
                <a:sym typeface="Assistant Light"/>
              </a:rPr>
              <a:t>Quality Checks</a:t>
            </a:r>
            <a:endParaRPr dirty="0">
              <a:latin typeface="Assistant Light"/>
              <a:ea typeface="Assistant Light"/>
              <a:cs typeface="Assistant Light"/>
              <a:sym typeface="Assistant Light"/>
            </a:endParaRPr>
          </a:p>
        </p:txBody>
      </p:sp>
      <p:sp>
        <p:nvSpPr>
          <p:cNvPr id="173" name="Google Shape;173;p21"/>
          <p:cNvSpPr/>
          <p:nvPr/>
        </p:nvSpPr>
        <p:spPr>
          <a:xfrm>
            <a:off x="4462014" y="690375"/>
            <a:ext cx="3278975" cy="1725225"/>
          </a:xfrm>
          <a:custGeom>
            <a:avLst/>
            <a:gdLst/>
            <a:ahLst/>
            <a:cxnLst/>
            <a:rect l="l" t="t" r="r" b="b"/>
            <a:pathLst>
              <a:path w="131159" h="69009" extrusionOk="0">
                <a:moveTo>
                  <a:pt x="0" y="69009"/>
                </a:moveTo>
                <a:lnTo>
                  <a:pt x="0" y="0"/>
                </a:lnTo>
                <a:lnTo>
                  <a:pt x="131159" y="0"/>
                </a:lnTo>
                <a:lnTo>
                  <a:pt x="131159" y="21860"/>
                </a:lnTo>
              </a:path>
            </a:pathLst>
          </a:custGeom>
          <a:noFill/>
          <a:ln w="19050" cap="flat" cmpd="sng">
            <a:solidFill>
              <a:srgbClr val="00FF00"/>
            </a:solidFill>
            <a:prstDash val="solid"/>
            <a:round/>
            <a:headEnd type="none" w="med" len="med"/>
            <a:tailEnd type="stealth" w="med" len="med"/>
          </a:ln>
        </p:spPr>
      </p:sp>
      <p:sp>
        <p:nvSpPr>
          <p:cNvPr id="174" name="Google Shape;174;p21"/>
          <p:cNvSpPr txBox="1"/>
          <p:nvPr/>
        </p:nvSpPr>
        <p:spPr>
          <a:xfrm>
            <a:off x="4462014" y="262314"/>
            <a:ext cx="3253200" cy="1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ssistant Light"/>
                <a:ea typeface="Assistant Light"/>
                <a:cs typeface="Assistant Light"/>
                <a:sym typeface="Assistant Light"/>
              </a:rPr>
              <a:t>Renovation Budget + Kitchen ownership</a:t>
            </a:r>
            <a:endParaRPr dirty="0">
              <a:latin typeface="Assistant Light"/>
              <a:ea typeface="Assistant Light"/>
              <a:cs typeface="Assistant Light"/>
              <a:sym typeface="Assistant Light"/>
            </a:endParaRPr>
          </a:p>
        </p:txBody>
      </p:sp>
      <p:pic>
        <p:nvPicPr>
          <p:cNvPr id="27" name="Picture 26">
            <a:extLst>
              <a:ext uri="{FF2B5EF4-FFF2-40B4-BE49-F238E27FC236}">
                <a16:creationId xmlns:a16="http://schemas.microsoft.com/office/drawing/2014/main" id="{0213CE00-EC83-4871-A52C-22EDA9FFEA0B}"/>
              </a:ext>
            </a:extLst>
          </p:cNvPr>
          <p:cNvPicPr>
            <a:picLocks noChangeAspect="1"/>
          </p:cNvPicPr>
          <p:nvPr/>
        </p:nvPicPr>
        <p:blipFill>
          <a:blip r:embed="rId3"/>
          <a:stretch>
            <a:fillRect/>
          </a:stretch>
        </p:blipFill>
        <p:spPr>
          <a:xfrm>
            <a:off x="177730" y="4397258"/>
            <a:ext cx="659923" cy="59960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p:nvPr/>
        </p:nvSpPr>
        <p:spPr>
          <a:xfrm>
            <a:off x="-1061576" y="1080595"/>
            <a:ext cx="3979200" cy="3447600"/>
          </a:xfrm>
          <a:prstGeom prst="hexagon">
            <a:avLst>
              <a:gd name="adj" fmla="val 25000"/>
              <a:gd name="vf" fmla="val 115470"/>
            </a:avLst>
          </a:prstGeom>
          <a:noFill/>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4"/>
          <p:cNvSpPr/>
          <p:nvPr/>
        </p:nvSpPr>
        <p:spPr>
          <a:xfrm>
            <a:off x="1457049" y="1536841"/>
            <a:ext cx="2769000" cy="23991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 name="Google Shape;227;p34"/>
          <p:cNvSpPr txBox="1">
            <a:spLocks noGrp="1"/>
          </p:cNvSpPr>
          <p:nvPr>
            <p:ph type="ctrTitle" idx="4294967295"/>
          </p:nvPr>
        </p:nvSpPr>
        <p:spPr>
          <a:xfrm flipH="1">
            <a:off x="1923400" y="2352550"/>
            <a:ext cx="1836300" cy="19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solidFill>
                  <a:schemeClr val="lt1"/>
                </a:solidFill>
              </a:rPr>
              <a:t>HOMELY EXPERIENCE</a:t>
            </a:r>
            <a:endParaRPr sz="1400" dirty="0">
              <a:solidFill>
                <a:schemeClr val="lt1"/>
              </a:solidFill>
            </a:endParaRPr>
          </a:p>
          <a:p>
            <a:pPr marL="0" lvl="0" indent="0" algn="ctr" rtl="0">
              <a:spcBef>
                <a:spcPts val="700"/>
              </a:spcBef>
              <a:spcAft>
                <a:spcPts val="0"/>
              </a:spcAft>
              <a:buNone/>
            </a:pPr>
            <a:r>
              <a:rPr lang="en" sz="1100" b="0" i="1" dirty="0">
                <a:solidFill>
                  <a:schemeClr val="lt1"/>
                </a:solidFill>
                <a:latin typeface="Nunito Sans ExtraLight"/>
                <a:ea typeface="Nunito Sans ExtraLight"/>
                <a:cs typeface="Nunito Sans ExtraLight"/>
                <a:sym typeface="Nunito Sans ExtraLight"/>
              </a:rPr>
              <a:t>Bringing out the best experience, away from home. Digital solutions using 3-level centralised system</a:t>
            </a:r>
            <a:endParaRPr sz="1100" b="0" i="1" dirty="0">
              <a:solidFill>
                <a:schemeClr val="lt1"/>
              </a:solidFill>
              <a:latin typeface="Nunito Sans ExtraLight"/>
              <a:ea typeface="Nunito Sans ExtraLight"/>
              <a:cs typeface="Nunito Sans ExtraLight"/>
              <a:sym typeface="Nunito Sans ExtraLight"/>
            </a:endParaRPr>
          </a:p>
        </p:txBody>
      </p:sp>
      <p:sp>
        <p:nvSpPr>
          <p:cNvPr id="228" name="Google Shape;228;p34"/>
          <p:cNvSpPr txBox="1"/>
          <p:nvPr/>
        </p:nvSpPr>
        <p:spPr>
          <a:xfrm>
            <a:off x="-76200" y="2135300"/>
            <a:ext cx="1602600" cy="19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latin typeface="Montserrat"/>
                <a:ea typeface="Montserrat"/>
                <a:cs typeface="Montserrat"/>
                <a:sym typeface="Montserrat"/>
              </a:rPr>
              <a:t>FACILITIES </a:t>
            </a:r>
            <a:endParaRPr sz="1500">
              <a:latin typeface="Montserrat"/>
              <a:ea typeface="Montserrat"/>
              <a:cs typeface="Montserrat"/>
              <a:sym typeface="Montserrat"/>
            </a:endParaRPr>
          </a:p>
          <a:p>
            <a:pPr marL="0" lvl="0" indent="0" algn="ctr" rtl="0">
              <a:spcBef>
                <a:spcPts val="0"/>
              </a:spcBef>
              <a:spcAft>
                <a:spcPts val="0"/>
              </a:spcAft>
              <a:buNone/>
            </a:pPr>
            <a:r>
              <a:rPr lang="en" sz="1500">
                <a:latin typeface="Montserrat"/>
                <a:ea typeface="Montserrat"/>
                <a:cs typeface="Montserrat"/>
                <a:sym typeface="Montserrat"/>
              </a:rPr>
              <a:t>WE PROMISE</a:t>
            </a:r>
            <a:endParaRPr sz="1500">
              <a:latin typeface="Montserrat"/>
              <a:ea typeface="Montserrat"/>
              <a:cs typeface="Montserrat"/>
              <a:sym typeface="Montserrat"/>
            </a:endParaRPr>
          </a:p>
          <a:p>
            <a:pPr marL="0" lvl="0" indent="0" algn="ctr" rtl="0">
              <a:spcBef>
                <a:spcPts val="0"/>
              </a:spcBef>
              <a:spcAft>
                <a:spcPts val="0"/>
              </a:spcAft>
              <a:buNone/>
            </a:pPr>
            <a:r>
              <a:rPr lang="en" sz="1500">
                <a:latin typeface="Montserrat"/>
                <a:ea typeface="Montserrat"/>
                <a:cs typeface="Montserrat"/>
                <a:sym typeface="Montserrat"/>
              </a:rPr>
              <a:t>AT AFFORDABLE </a:t>
            </a:r>
            <a:endParaRPr sz="1500">
              <a:latin typeface="Montserrat"/>
              <a:ea typeface="Montserrat"/>
              <a:cs typeface="Montserrat"/>
              <a:sym typeface="Montserrat"/>
            </a:endParaRPr>
          </a:p>
          <a:p>
            <a:pPr marL="0" lvl="0" indent="0" algn="ctr" rtl="0">
              <a:spcBef>
                <a:spcPts val="0"/>
              </a:spcBef>
              <a:spcAft>
                <a:spcPts val="0"/>
              </a:spcAft>
              <a:buNone/>
            </a:pPr>
            <a:r>
              <a:rPr lang="en" sz="1500">
                <a:latin typeface="Montserrat"/>
                <a:ea typeface="Montserrat"/>
                <a:cs typeface="Montserrat"/>
                <a:sym typeface="Montserrat"/>
              </a:rPr>
              <a:t>PRICE </a:t>
            </a:r>
            <a:endParaRPr sz="1500">
              <a:latin typeface="Montserrat"/>
              <a:ea typeface="Montserrat"/>
              <a:cs typeface="Montserrat"/>
              <a:sym typeface="Montserrat"/>
            </a:endParaRPr>
          </a:p>
        </p:txBody>
      </p:sp>
      <p:sp>
        <p:nvSpPr>
          <p:cNvPr id="229" name="Google Shape;229;p34"/>
          <p:cNvSpPr txBox="1"/>
          <p:nvPr/>
        </p:nvSpPr>
        <p:spPr>
          <a:xfrm>
            <a:off x="4649688" y="791500"/>
            <a:ext cx="1560600" cy="51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Assistant"/>
                <a:ea typeface="Assistant"/>
                <a:cs typeface="Assistant"/>
                <a:sym typeface="Assistant"/>
              </a:rPr>
              <a:t>Standard Amenities</a:t>
            </a:r>
            <a:endParaRPr sz="1200" b="1">
              <a:latin typeface="Assistant"/>
              <a:ea typeface="Assistant"/>
              <a:cs typeface="Assistant"/>
              <a:sym typeface="Assistant"/>
            </a:endParaRPr>
          </a:p>
        </p:txBody>
      </p:sp>
      <p:sp>
        <p:nvSpPr>
          <p:cNvPr id="230" name="Google Shape;230;p34"/>
          <p:cNvSpPr txBox="1"/>
          <p:nvPr/>
        </p:nvSpPr>
        <p:spPr>
          <a:xfrm>
            <a:off x="7152625" y="795875"/>
            <a:ext cx="1560600" cy="34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Assistant"/>
                <a:ea typeface="Assistant"/>
                <a:cs typeface="Assistant"/>
                <a:sym typeface="Assistant"/>
              </a:rPr>
              <a:t>Complaint Portal</a:t>
            </a:r>
            <a:endParaRPr sz="1200" b="1">
              <a:latin typeface="Assistant"/>
              <a:ea typeface="Assistant"/>
              <a:cs typeface="Assistant"/>
              <a:sym typeface="Assistant"/>
            </a:endParaRPr>
          </a:p>
        </p:txBody>
      </p:sp>
      <p:sp>
        <p:nvSpPr>
          <p:cNvPr id="231" name="Google Shape;231;p34"/>
          <p:cNvSpPr txBox="1"/>
          <p:nvPr/>
        </p:nvSpPr>
        <p:spPr>
          <a:xfrm>
            <a:off x="4718550" y="4204100"/>
            <a:ext cx="1560600" cy="51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Assistant"/>
                <a:ea typeface="Assistant"/>
                <a:cs typeface="Assistant"/>
                <a:sym typeface="Assistant"/>
              </a:rPr>
              <a:t>Parent Connect</a:t>
            </a:r>
            <a:endParaRPr sz="1200" b="1">
              <a:latin typeface="Assistant"/>
              <a:ea typeface="Assistant"/>
              <a:cs typeface="Assistant"/>
              <a:sym typeface="Assistant"/>
            </a:endParaRPr>
          </a:p>
        </p:txBody>
      </p:sp>
      <p:sp>
        <p:nvSpPr>
          <p:cNvPr id="232" name="Google Shape;232;p34"/>
          <p:cNvSpPr txBox="1"/>
          <p:nvPr/>
        </p:nvSpPr>
        <p:spPr>
          <a:xfrm>
            <a:off x="7000225" y="4072475"/>
            <a:ext cx="1836300" cy="51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Assistant"/>
                <a:ea typeface="Assistant"/>
                <a:cs typeface="Assistant"/>
                <a:sym typeface="Assistant"/>
              </a:rPr>
              <a:t>Help Desk and Security</a:t>
            </a:r>
            <a:endParaRPr sz="1200" b="1">
              <a:latin typeface="Assistant"/>
              <a:ea typeface="Assistant"/>
              <a:cs typeface="Assistant"/>
              <a:sym typeface="Assistant"/>
            </a:endParaRPr>
          </a:p>
        </p:txBody>
      </p:sp>
      <p:sp>
        <p:nvSpPr>
          <p:cNvPr id="233" name="Google Shape;233;p34"/>
          <p:cNvSpPr txBox="1"/>
          <p:nvPr/>
        </p:nvSpPr>
        <p:spPr>
          <a:xfrm>
            <a:off x="7138075" y="2346425"/>
            <a:ext cx="1560600" cy="51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Assistant"/>
                <a:ea typeface="Assistant"/>
                <a:cs typeface="Assistant"/>
                <a:sym typeface="Assistant"/>
              </a:rPr>
              <a:t>Clusters</a:t>
            </a:r>
            <a:endParaRPr sz="1200" b="1">
              <a:latin typeface="Assistant"/>
              <a:ea typeface="Assistant"/>
              <a:cs typeface="Assistant"/>
              <a:sym typeface="Assistant"/>
            </a:endParaRPr>
          </a:p>
        </p:txBody>
      </p:sp>
      <p:sp>
        <p:nvSpPr>
          <p:cNvPr id="234" name="Google Shape;234;p34"/>
          <p:cNvSpPr txBox="1"/>
          <p:nvPr/>
        </p:nvSpPr>
        <p:spPr>
          <a:xfrm>
            <a:off x="4381500" y="2357688"/>
            <a:ext cx="2181900" cy="51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Assistant"/>
                <a:ea typeface="Assistant"/>
                <a:cs typeface="Assistant"/>
                <a:sym typeface="Assistant"/>
              </a:rPr>
              <a:t>Foodozo - Cloud Kitchen</a:t>
            </a:r>
            <a:endParaRPr sz="1200" b="1">
              <a:latin typeface="Assistant"/>
              <a:ea typeface="Assistant"/>
              <a:cs typeface="Assistant"/>
              <a:sym typeface="Assistant"/>
            </a:endParaRPr>
          </a:p>
        </p:txBody>
      </p:sp>
      <p:sp>
        <p:nvSpPr>
          <p:cNvPr id="235" name="Google Shape;235;p34"/>
          <p:cNvSpPr txBox="1"/>
          <p:nvPr/>
        </p:nvSpPr>
        <p:spPr>
          <a:xfrm>
            <a:off x="4346132" y="996534"/>
            <a:ext cx="2252636" cy="70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latin typeface="Assistant Light"/>
                <a:ea typeface="Assistant Light"/>
                <a:cs typeface="Assistant Light"/>
                <a:sym typeface="Assistant Light"/>
              </a:rPr>
              <a:t>We provide a home-like environment with semi-furnished spaces, water/ electricity for our youth</a:t>
            </a:r>
            <a:endParaRPr sz="1100" dirty="0">
              <a:latin typeface="Assistant Light"/>
              <a:ea typeface="Assistant Light"/>
              <a:cs typeface="Assistant Light"/>
              <a:sym typeface="Assistant Light"/>
            </a:endParaRPr>
          </a:p>
        </p:txBody>
      </p:sp>
      <p:sp>
        <p:nvSpPr>
          <p:cNvPr id="236" name="Google Shape;236;p34"/>
          <p:cNvSpPr txBox="1"/>
          <p:nvPr/>
        </p:nvSpPr>
        <p:spPr>
          <a:xfrm>
            <a:off x="6897751" y="1022139"/>
            <a:ext cx="2307506" cy="70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latin typeface="Assistant Light"/>
                <a:ea typeface="Assistant Light"/>
                <a:cs typeface="Assistant Light"/>
                <a:sym typeface="Assistant Light"/>
              </a:rPr>
              <a:t>A regulatory body to resolve the complaints of Student/Security/PA including PeerOzo maintenance complaints.</a:t>
            </a:r>
            <a:endParaRPr sz="1100" dirty="0">
              <a:latin typeface="Assistant Light"/>
              <a:ea typeface="Assistant Light"/>
              <a:cs typeface="Assistant Light"/>
              <a:sym typeface="Assistant Light"/>
            </a:endParaRPr>
          </a:p>
          <a:p>
            <a:pPr marL="0" lvl="0" indent="0" algn="ctr" rtl="0">
              <a:spcBef>
                <a:spcPts val="0"/>
              </a:spcBef>
              <a:spcAft>
                <a:spcPts val="0"/>
              </a:spcAft>
              <a:buNone/>
            </a:pPr>
            <a:endParaRPr sz="900" dirty="0">
              <a:latin typeface="Assistant Light"/>
              <a:ea typeface="Assistant Light"/>
              <a:cs typeface="Assistant Light"/>
              <a:sym typeface="Assistant Light"/>
            </a:endParaRPr>
          </a:p>
          <a:p>
            <a:pPr marL="0" lvl="0" indent="0" algn="ctr" rtl="0">
              <a:spcBef>
                <a:spcPts val="0"/>
              </a:spcBef>
              <a:spcAft>
                <a:spcPts val="0"/>
              </a:spcAft>
              <a:buNone/>
            </a:pPr>
            <a:endParaRPr sz="900" dirty="0">
              <a:latin typeface="Assistant Light"/>
              <a:ea typeface="Assistant Light"/>
              <a:cs typeface="Assistant Light"/>
              <a:sym typeface="Assistant Light"/>
            </a:endParaRPr>
          </a:p>
        </p:txBody>
      </p:sp>
      <p:sp>
        <p:nvSpPr>
          <p:cNvPr id="237" name="Google Shape;237;p34"/>
          <p:cNvSpPr txBox="1"/>
          <p:nvPr/>
        </p:nvSpPr>
        <p:spPr>
          <a:xfrm>
            <a:off x="6912008" y="4310814"/>
            <a:ext cx="2204457" cy="70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latin typeface="Assistant Light"/>
                <a:ea typeface="Assistant Light"/>
                <a:cs typeface="Assistant Light"/>
                <a:sym typeface="Assistant Light"/>
              </a:rPr>
              <a:t>A 24 X 7 monitoring body for multiple clusters, Checks on the PA &amp; looks upon the feedback from students and parents. </a:t>
            </a:r>
            <a:endParaRPr sz="1100" dirty="0">
              <a:latin typeface="Assistant Light"/>
              <a:ea typeface="Assistant Light"/>
              <a:cs typeface="Assistant Light"/>
              <a:sym typeface="Assistant Light"/>
            </a:endParaRPr>
          </a:p>
        </p:txBody>
      </p:sp>
      <p:grpSp>
        <p:nvGrpSpPr>
          <p:cNvPr id="238" name="Google Shape;238;p34"/>
          <p:cNvGrpSpPr/>
          <p:nvPr/>
        </p:nvGrpSpPr>
        <p:grpSpPr>
          <a:xfrm>
            <a:off x="5210294" y="3630603"/>
            <a:ext cx="606211" cy="606181"/>
            <a:chOff x="583100" y="3982600"/>
            <a:chExt cx="296175" cy="296175"/>
          </a:xfrm>
        </p:grpSpPr>
        <p:sp>
          <p:nvSpPr>
            <p:cNvPr id="239" name="Google Shape;239;p34"/>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4"/>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4"/>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4"/>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4"/>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4"/>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34"/>
          <p:cNvGrpSpPr/>
          <p:nvPr/>
        </p:nvGrpSpPr>
        <p:grpSpPr>
          <a:xfrm>
            <a:off x="7704697" y="3599684"/>
            <a:ext cx="456454" cy="518020"/>
            <a:chOff x="2423775" y="3183481"/>
            <a:chExt cx="259925" cy="295000"/>
          </a:xfrm>
        </p:grpSpPr>
        <p:sp>
          <p:nvSpPr>
            <p:cNvPr id="247" name="Google Shape;247;p34"/>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4"/>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4"/>
            <p:cNvSpPr/>
            <p:nvPr/>
          </p:nvSpPr>
          <p:spPr>
            <a:xfrm>
              <a:off x="2423775" y="3183481"/>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34"/>
          <p:cNvSpPr txBox="1"/>
          <p:nvPr/>
        </p:nvSpPr>
        <p:spPr>
          <a:xfrm>
            <a:off x="4470950" y="2602641"/>
            <a:ext cx="2181899" cy="70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latin typeface="Assistant Light"/>
                <a:ea typeface="Assistant Light"/>
                <a:cs typeface="Assistant Light"/>
                <a:sym typeface="Assistant Light"/>
              </a:rPr>
              <a:t>Food is also an issue for students living in other cities. So we provide good quality food with good packaging and home delivery.</a:t>
            </a:r>
            <a:endParaRPr sz="1100" dirty="0">
              <a:latin typeface="Assistant Light"/>
              <a:ea typeface="Assistant Light"/>
              <a:cs typeface="Assistant Light"/>
              <a:sym typeface="Assistant Light"/>
            </a:endParaRPr>
          </a:p>
        </p:txBody>
      </p:sp>
      <p:sp>
        <p:nvSpPr>
          <p:cNvPr id="251" name="Google Shape;251;p34"/>
          <p:cNvSpPr txBox="1"/>
          <p:nvPr/>
        </p:nvSpPr>
        <p:spPr>
          <a:xfrm>
            <a:off x="4014789" y="4410186"/>
            <a:ext cx="2897220" cy="70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latin typeface="Assistant Light"/>
                <a:ea typeface="Assistant Light"/>
                <a:cs typeface="Assistant Light"/>
                <a:sym typeface="Assistant Light"/>
              </a:rPr>
              <a:t>Parent connect platform  gives regular update of students' attendance and health. Moreover, the PA will solve the issues of the student</a:t>
            </a:r>
            <a:endParaRPr sz="1100" dirty="0">
              <a:latin typeface="Assistant Light"/>
              <a:ea typeface="Assistant Light"/>
              <a:cs typeface="Assistant Light"/>
              <a:sym typeface="Assistant Light"/>
            </a:endParaRPr>
          </a:p>
        </p:txBody>
      </p:sp>
      <p:grpSp>
        <p:nvGrpSpPr>
          <p:cNvPr id="252" name="Google Shape;252;p34"/>
          <p:cNvGrpSpPr/>
          <p:nvPr/>
        </p:nvGrpSpPr>
        <p:grpSpPr>
          <a:xfrm>
            <a:off x="7755408" y="1925435"/>
            <a:ext cx="384391" cy="502446"/>
            <a:chOff x="-35089175" y="3919600"/>
            <a:chExt cx="222900" cy="291425"/>
          </a:xfrm>
        </p:grpSpPr>
        <p:sp>
          <p:nvSpPr>
            <p:cNvPr id="253" name="Google Shape;253;p34"/>
            <p:cNvSpPr/>
            <p:nvPr/>
          </p:nvSpPr>
          <p:spPr>
            <a:xfrm>
              <a:off x="-35089175" y="3919600"/>
              <a:ext cx="222900" cy="291425"/>
            </a:xfrm>
            <a:custGeom>
              <a:avLst/>
              <a:gdLst/>
              <a:ahLst/>
              <a:cxnLst/>
              <a:rect l="l" t="t" r="r" b="b"/>
              <a:pathLst>
                <a:path w="8916" h="11657" extrusionOk="0">
                  <a:moveTo>
                    <a:pt x="4474" y="1418"/>
                  </a:moveTo>
                  <a:cubicBezTo>
                    <a:pt x="6143" y="1418"/>
                    <a:pt x="7530" y="2804"/>
                    <a:pt x="7530" y="4474"/>
                  </a:cubicBezTo>
                  <a:cubicBezTo>
                    <a:pt x="7561" y="6175"/>
                    <a:pt x="6143" y="7561"/>
                    <a:pt x="4474" y="7561"/>
                  </a:cubicBezTo>
                  <a:cubicBezTo>
                    <a:pt x="2772" y="7561"/>
                    <a:pt x="1386" y="6175"/>
                    <a:pt x="1386" y="4474"/>
                  </a:cubicBezTo>
                  <a:cubicBezTo>
                    <a:pt x="1386" y="2804"/>
                    <a:pt x="2772" y="1418"/>
                    <a:pt x="4474" y="1418"/>
                  </a:cubicBezTo>
                  <a:close/>
                  <a:moveTo>
                    <a:pt x="4474" y="0"/>
                  </a:moveTo>
                  <a:cubicBezTo>
                    <a:pt x="2016" y="0"/>
                    <a:pt x="0" y="2017"/>
                    <a:pt x="0" y="4442"/>
                  </a:cubicBezTo>
                  <a:cubicBezTo>
                    <a:pt x="0" y="5419"/>
                    <a:pt x="315" y="6333"/>
                    <a:pt x="914" y="7120"/>
                  </a:cubicBezTo>
                  <a:lnTo>
                    <a:pt x="4190" y="11531"/>
                  </a:lnTo>
                  <a:cubicBezTo>
                    <a:pt x="4253" y="11626"/>
                    <a:pt x="4348" y="11657"/>
                    <a:pt x="4474" y="11657"/>
                  </a:cubicBezTo>
                  <a:cubicBezTo>
                    <a:pt x="4568" y="11657"/>
                    <a:pt x="4663" y="11626"/>
                    <a:pt x="4726" y="11531"/>
                  </a:cubicBezTo>
                  <a:lnTo>
                    <a:pt x="8002" y="7120"/>
                  </a:lnTo>
                  <a:cubicBezTo>
                    <a:pt x="8601" y="6333"/>
                    <a:pt x="8916" y="5419"/>
                    <a:pt x="8916" y="4442"/>
                  </a:cubicBezTo>
                  <a:cubicBezTo>
                    <a:pt x="8916" y="2017"/>
                    <a:pt x="6931" y="0"/>
                    <a:pt x="44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4"/>
            <p:cNvSpPr/>
            <p:nvPr/>
          </p:nvSpPr>
          <p:spPr>
            <a:xfrm>
              <a:off x="-35038000" y="3971575"/>
              <a:ext cx="120525" cy="120525"/>
            </a:xfrm>
            <a:custGeom>
              <a:avLst/>
              <a:gdLst/>
              <a:ahLst/>
              <a:cxnLst/>
              <a:rect l="l" t="t" r="r" b="b"/>
              <a:pathLst>
                <a:path w="4821" h="4821" extrusionOk="0">
                  <a:moveTo>
                    <a:pt x="2427" y="662"/>
                  </a:moveTo>
                  <a:cubicBezTo>
                    <a:pt x="2616" y="662"/>
                    <a:pt x="2773" y="820"/>
                    <a:pt x="2773" y="1040"/>
                  </a:cubicBezTo>
                  <a:cubicBezTo>
                    <a:pt x="2773" y="1229"/>
                    <a:pt x="2616" y="1387"/>
                    <a:pt x="2427" y="1387"/>
                  </a:cubicBezTo>
                  <a:cubicBezTo>
                    <a:pt x="2206" y="1387"/>
                    <a:pt x="2049" y="1229"/>
                    <a:pt x="2049" y="1040"/>
                  </a:cubicBezTo>
                  <a:cubicBezTo>
                    <a:pt x="2049" y="820"/>
                    <a:pt x="2206" y="662"/>
                    <a:pt x="2427" y="662"/>
                  </a:cubicBezTo>
                  <a:close/>
                  <a:moveTo>
                    <a:pt x="2427" y="2017"/>
                  </a:moveTo>
                  <a:cubicBezTo>
                    <a:pt x="2616" y="2017"/>
                    <a:pt x="2773" y="2174"/>
                    <a:pt x="2773" y="2363"/>
                  </a:cubicBezTo>
                  <a:lnTo>
                    <a:pt x="2773" y="3750"/>
                  </a:lnTo>
                  <a:cubicBezTo>
                    <a:pt x="2773" y="3939"/>
                    <a:pt x="2616" y="4096"/>
                    <a:pt x="2427" y="4096"/>
                  </a:cubicBezTo>
                  <a:cubicBezTo>
                    <a:pt x="2206" y="4096"/>
                    <a:pt x="2049" y="3939"/>
                    <a:pt x="2049" y="3750"/>
                  </a:cubicBezTo>
                  <a:lnTo>
                    <a:pt x="2049" y="2363"/>
                  </a:lnTo>
                  <a:cubicBezTo>
                    <a:pt x="2049" y="2174"/>
                    <a:pt x="2206" y="2017"/>
                    <a:pt x="2427" y="2017"/>
                  </a:cubicBezTo>
                  <a:close/>
                  <a:moveTo>
                    <a:pt x="2427" y="1"/>
                  </a:moveTo>
                  <a:cubicBezTo>
                    <a:pt x="1072" y="1"/>
                    <a:pt x="1" y="1072"/>
                    <a:pt x="1" y="2395"/>
                  </a:cubicBezTo>
                  <a:cubicBezTo>
                    <a:pt x="1" y="3750"/>
                    <a:pt x="1072" y="4821"/>
                    <a:pt x="2427" y="4821"/>
                  </a:cubicBezTo>
                  <a:cubicBezTo>
                    <a:pt x="3750" y="4821"/>
                    <a:pt x="4821" y="3750"/>
                    <a:pt x="4821" y="2395"/>
                  </a:cubicBezTo>
                  <a:cubicBezTo>
                    <a:pt x="4821" y="1072"/>
                    <a:pt x="3750" y="1"/>
                    <a:pt x="24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34"/>
          <p:cNvGrpSpPr/>
          <p:nvPr/>
        </p:nvGrpSpPr>
        <p:grpSpPr>
          <a:xfrm>
            <a:off x="5235527" y="1873407"/>
            <a:ext cx="473841" cy="467544"/>
            <a:chOff x="-1951475" y="3597450"/>
            <a:chExt cx="295375" cy="291450"/>
          </a:xfrm>
        </p:grpSpPr>
        <p:sp>
          <p:nvSpPr>
            <p:cNvPr id="256" name="Google Shape;256;p34"/>
            <p:cNvSpPr/>
            <p:nvPr/>
          </p:nvSpPr>
          <p:spPr>
            <a:xfrm>
              <a:off x="-1951475" y="3597450"/>
              <a:ext cx="170925" cy="34675"/>
            </a:xfrm>
            <a:custGeom>
              <a:avLst/>
              <a:gdLst/>
              <a:ahLst/>
              <a:cxnLst/>
              <a:rect l="l" t="t" r="r" b="b"/>
              <a:pathLst>
                <a:path w="6837" h="1387" extrusionOk="0">
                  <a:moveTo>
                    <a:pt x="1008" y="1"/>
                  </a:moveTo>
                  <a:cubicBezTo>
                    <a:pt x="473" y="1"/>
                    <a:pt x="0" y="473"/>
                    <a:pt x="0" y="1040"/>
                  </a:cubicBezTo>
                  <a:lnTo>
                    <a:pt x="0" y="1387"/>
                  </a:lnTo>
                  <a:lnTo>
                    <a:pt x="6837" y="1387"/>
                  </a:lnTo>
                  <a:lnTo>
                    <a:pt x="6837" y="1040"/>
                  </a:lnTo>
                  <a:cubicBezTo>
                    <a:pt x="6837" y="473"/>
                    <a:pt x="6364" y="1"/>
                    <a:pt x="5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4"/>
            <p:cNvSpPr/>
            <p:nvPr/>
          </p:nvSpPr>
          <p:spPr>
            <a:xfrm>
              <a:off x="-1949900" y="3648650"/>
              <a:ext cx="171725" cy="173300"/>
            </a:xfrm>
            <a:custGeom>
              <a:avLst/>
              <a:gdLst/>
              <a:ahLst/>
              <a:cxnLst/>
              <a:rect l="l" t="t" r="r" b="b"/>
              <a:pathLst>
                <a:path w="6869" h="6932" extrusionOk="0">
                  <a:moveTo>
                    <a:pt x="0" y="1"/>
                  </a:moveTo>
                  <a:lnTo>
                    <a:pt x="0" y="6932"/>
                  </a:lnTo>
                  <a:lnTo>
                    <a:pt x="2426" y="6932"/>
                  </a:lnTo>
                  <a:cubicBezTo>
                    <a:pt x="2521" y="6585"/>
                    <a:pt x="2836" y="6333"/>
                    <a:pt x="3245" y="6270"/>
                  </a:cubicBezTo>
                  <a:lnTo>
                    <a:pt x="1166" y="4191"/>
                  </a:lnTo>
                  <a:cubicBezTo>
                    <a:pt x="693" y="3718"/>
                    <a:pt x="693" y="2962"/>
                    <a:pt x="1166" y="2489"/>
                  </a:cubicBezTo>
                  <a:cubicBezTo>
                    <a:pt x="1386" y="2237"/>
                    <a:pt x="1670" y="2143"/>
                    <a:pt x="2017" y="2143"/>
                  </a:cubicBezTo>
                  <a:cubicBezTo>
                    <a:pt x="2363" y="2143"/>
                    <a:pt x="2647" y="2237"/>
                    <a:pt x="2899" y="2489"/>
                  </a:cubicBezTo>
                  <a:lnTo>
                    <a:pt x="3560" y="3151"/>
                  </a:lnTo>
                  <a:cubicBezTo>
                    <a:pt x="3592" y="2994"/>
                    <a:pt x="3718" y="2836"/>
                    <a:pt x="3844" y="2710"/>
                  </a:cubicBezTo>
                  <a:cubicBezTo>
                    <a:pt x="4064" y="2489"/>
                    <a:pt x="4348" y="2363"/>
                    <a:pt x="4694" y="2363"/>
                  </a:cubicBezTo>
                  <a:cubicBezTo>
                    <a:pt x="4694" y="2048"/>
                    <a:pt x="4820" y="1733"/>
                    <a:pt x="5041" y="1513"/>
                  </a:cubicBezTo>
                  <a:cubicBezTo>
                    <a:pt x="5293" y="1261"/>
                    <a:pt x="5577" y="1135"/>
                    <a:pt x="5923" y="1135"/>
                  </a:cubicBezTo>
                  <a:cubicBezTo>
                    <a:pt x="6112" y="1135"/>
                    <a:pt x="6301" y="1198"/>
                    <a:pt x="6459" y="1261"/>
                  </a:cubicBezTo>
                  <a:cubicBezTo>
                    <a:pt x="6522" y="1072"/>
                    <a:pt x="6616" y="914"/>
                    <a:pt x="6774" y="757"/>
                  </a:cubicBezTo>
                  <a:lnTo>
                    <a:pt x="6868" y="662"/>
                  </a:lnTo>
                  <a:lnTo>
                    <a:pt x="6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4"/>
            <p:cNvSpPr/>
            <p:nvPr/>
          </p:nvSpPr>
          <p:spPr>
            <a:xfrm>
              <a:off x="-1951475" y="3838475"/>
              <a:ext cx="170925" cy="50425"/>
            </a:xfrm>
            <a:custGeom>
              <a:avLst/>
              <a:gdLst/>
              <a:ahLst/>
              <a:cxnLst/>
              <a:rect l="l" t="t" r="r" b="b"/>
              <a:pathLst>
                <a:path w="6837" h="2017" extrusionOk="0">
                  <a:moveTo>
                    <a:pt x="0" y="0"/>
                  </a:moveTo>
                  <a:lnTo>
                    <a:pt x="0" y="1008"/>
                  </a:lnTo>
                  <a:cubicBezTo>
                    <a:pt x="0" y="1544"/>
                    <a:pt x="473" y="2017"/>
                    <a:pt x="1008" y="2017"/>
                  </a:cubicBezTo>
                  <a:lnTo>
                    <a:pt x="5829" y="2017"/>
                  </a:lnTo>
                  <a:cubicBezTo>
                    <a:pt x="6333" y="2017"/>
                    <a:pt x="6774" y="1670"/>
                    <a:pt x="6837" y="1166"/>
                  </a:cubicBezTo>
                  <a:lnTo>
                    <a:pt x="6679" y="1071"/>
                  </a:lnTo>
                  <a:lnTo>
                    <a:pt x="3466" y="1071"/>
                  </a:lnTo>
                  <a:cubicBezTo>
                    <a:pt x="2867" y="1071"/>
                    <a:pt x="2363" y="599"/>
                    <a:pt x="22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4"/>
            <p:cNvSpPr/>
            <p:nvPr/>
          </p:nvSpPr>
          <p:spPr>
            <a:xfrm>
              <a:off x="-1912900" y="3675825"/>
              <a:ext cx="256800" cy="202825"/>
            </a:xfrm>
            <a:custGeom>
              <a:avLst/>
              <a:gdLst/>
              <a:ahLst/>
              <a:cxnLst/>
              <a:rect l="l" t="t" r="r" b="b"/>
              <a:pathLst>
                <a:path w="10272" h="8113" extrusionOk="0">
                  <a:moveTo>
                    <a:pt x="6085" y="0"/>
                  </a:moveTo>
                  <a:cubicBezTo>
                    <a:pt x="5955" y="0"/>
                    <a:pt x="5829" y="48"/>
                    <a:pt x="5735" y="142"/>
                  </a:cubicBezTo>
                  <a:cubicBezTo>
                    <a:pt x="5546" y="331"/>
                    <a:pt x="5546" y="646"/>
                    <a:pt x="5735" y="835"/>
                  </a:cubicBezTo>
                  <a:lnTo>
                    <a:pt x="6081" y="1213"/>
                  </a:lnTo>
                  <a:cubicBezTo>
                    <a:pt x="6207" y="1308"/>
                    <a:pt x="6207" y="1560"/>
                    <a:pt x="6081" y="1655"/>
                  </a:cubicBezTo>
                  <a:cubicBezTo>
                    <a:pt x="6034" y="1718"/>
                    <a:pt x="5948" y="1749"/>
                    <a:pt x="5857" y="1749"/>
                  </a:cubicBezTo>
                  <a:cubicBezTo>
                    <a:pt x="5766" y="1749"/>
                    <a:pt x="5672" y="1718"/>
                    <a:pt x="5609" y="1655"/>
                  </a:cubicBezTo>
                  <a:lnTo>
                    <a:pt x="4758" y="804"/>
                  </a:lnTo>
                  <a:cubicBezTo>
                    <a:pt x="4664" y="709"/>
                    <a:pt x="4538" y="662"/>
                    <a:pt x="4408" y="662"/>
                  </a:cubicBezTo>
                  <a:cubicBezTo>
                    <a:pt x="4278" y="662"/>
                    <a:pt x="4144" y="709"/>
                    <a:pt x="4034" y="804"/>
                  </a:cubicBezTo>
                  <a:cubicBezTo>
                    <a:pt x="3845" y="993"/>
                    <a:pt x="3845" y="1308"/>
                    <a:pt x="4034" y="1528"/>
                  </a:cubicBezTo>
                  <a:cubicBezTo>
                    <a:pt x="4034" y="1655"/>
                    <a:pt x="4884" y="2505"/>
                    <a:pt x="4821" y="2505"/>
                  </a:cubicBezTo>
                  <a:cubicBezTo>
                    <a:pt x="4947" y="2631"/>
                    <a:pt x="4947" y="2852"/>
                    <a:pt x="4821" y="2978"/>
                  </a:cubicBezTo>
                  <a:cubicBezTo>
                    <a:pt x="4774" y="3041"/>
                    <a:pt x="4687" y="3072"/>
                    <a:pt x="4601" y="3072"/>
                  </a:cubicBezTo>
                  <a:cubicBezTo>
                    <a:pt x="4514" y="3072"/>
                    <a:pt x="4427" y="3041"/>
                    <a:pt x="4380" y="2978"/>
                  </a:cubicBezTo>
                  <a:lnTo>
                    <a:pt x="3498" y="2096"/>
                  </a:lnTo>
                  <a:cubicBezTo>
                    <a:pt x="3403" y="2001"/>
                    <a:pt x="3277" y="1954"/>
                    <a:pt x="3151" y="1954"/>
                  </a:cubicBezTo>
                  <a:cubicBezTo>
                    <a:pt x="3025" y="1954"/>
                    <a:pt x="2899" y="2001"/>
                    <a:pt x="2805" y="2096"/>
                  </a:cubicBezTo>
                  <a:cubicBezTo>
                    <a:pt x="2584" y="2316"/>
                    <a:pt x="2584" y="2631"/>
                    <a:pt x="2805" y="2820"/>
                  </a:cubicBezTo>
                  <a:lnTo>
                    <a:pt x="3656" y="3671"/>
                  </a:lnTo>
                  <a:cubicBezTo>
                    <a:pt x="3782" y="3797"/>
                    <a:pt x="3782" y="4017"/>
                    <a:pt x="3656" y="4143"/>
                  </a:cubicBezTo>
                  <a:cubicBezTo>
                    <a:pt x="3593" y="4206"/>
                    <a:pt x="3506" y="4238"/>
                    <a:pt x="3419" y="4238"/>
                  </a:cubicBezTo>
                  <a:cubicBezTo>
                    <a:pt x="3333" y="4238"/>
                    <a:pt x="3246" y="4206"/>
                    <a:pt x="3183" y="4143"/>
                  </a:cubicBezTo>
                  <a:lnTo>
                    <a:pt x="883" y="1875"/>
                  </a:lnTo>
                  <a:cubicBezTo>
                    <a:pt x="789" y="1765"/>
                    <a:pt x="663" y="1710"/>
                    <a:pt x="537" y="1710"/>
                  </a:cubicBezTo>
                  <a:cubicBezTo>
                    <a:pt x="411" y="1710"/>
                    <a:pt x="284" y="1765"/>
                    <a:pt x="190" y="1875"/>
                  </a:cubicBezTo>
                  <a:cubicBezTo>
                    <a:pt x="1" y="2064"/>
                    <a:pt x="1" y="2379"/>
                    <a:pt x="190" y="2568"/>
                  </a:cubicBezTo>
                  <a:lnTo>
                    <a:pt x="1797" y="4206"/>
                  </a:lnTo>
                  <a:lnTo>
                    <a:pt x="3403" y="5845"/>
                  </a:lnTo>
                  <a:lnTo>
                    <a:pt x="1954" y="5845"/>
                  </a:lnTo>
                  <a:cubicBezTo>
                    <a:pt x="1671" y="5845"/>
                    <a:pt x="1450" y="6097"/>
                    <a:pt x="1450" y="6349"/>
                  </a:cubicBezTo>
                  <a:cubicBezTo>
                    <a:pt x="1450" y="6632"/>
                    <a:pt x="1671" y="6884"/>
                    <a:pt x="1954" y="6884"/>
                  </a:cubicBezTo>
                  <a:lnTo>
                    <a:pt x="5451" y="6884"/>
                  </a:lnTo>
                  <a:cubicBezTo>
                    <a:pt x="5514" y="6916"/>
                    <a:pt x="6491" y="7829"/>
                    <a:pt x="6491" y="7829"/>
                  </a:cubicBezTo>
                  <a:cubicBezTo>
                    <a:pt x="6680" y="8018"/>
                    <a:pt x="6948" y="8113"/>
                    <a:pt x="7216" y="8113"/>
                  </a:cubicBezTo>
                  <a:cubicBezTo>
                    <a:pt x="7483" y="8113"/>
                    <a:pt x="7751" y="8018"/>
                    <a:pt x="7940" y="7829"/>
                  </a:cubicBezTo>
                  <a:lnTo>
                    <a:pt x="9862" y="5876"/>
                  </a:lnTo>
                  <a:cubicBezTo>
                    <a:pt x="10272" y="5498"/>
                    <a:pt x="10272" y="4836"/>
                    <a:pt x="9862" y="4427"/>
                  </a:cubicBezTo>
                  <a:lnTo>
                    <a:pt x="9452" y="3986"/>
                  </a:lnTo>
                  <a:cubicBezTo>
                    <a:pt x="9326" y="3608"/>
                    <a:pt x="9043" y="3198"/>
                    <a:pt x="8822" y="2820"/>
                  </a:cubicBezTo>
                  <a:cubicBezTo>
                    <a:pt x="8570" y="2411"/>
                    <a:pt x="8350" y="2064"/>
                    <a:pt x="8035" y="1718"/>
                  </a:cubicBezTo>
                  <a:lnTo>
                    <a:pt x="6459" y="142"/>
                  </a:lnTo>
                  <a:cubicBezTo>
                    <a:pt x="6349" y="48"/>
                    <a:pt x="6215" y="0"/>
                    <a:pt x="60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34"/>
          <p:cNvGrpSpPr/>
          <p:nvPr/>
        </p:nvGrpSpPr>
        <p:grpSpPr>
          <a:xfrm>
            <a:off x="7657070" y="249498"/>
            <a:ext cx="581064" cy="581014"/>
            <a:chOff x="-31093575" y="3911725"/>
            <a:chExt cx="291450" cy="291425"/>
          </a:xfrm>
        </p:grpSpPr>
        <p:sp>
          <p:nvSpPr>
            <p:cNvPr id="261" name="Google Shape;261;p34"/>
            <p:cNvSpPr/>
            <p:nvPr/>
          </p:nvSpPr>
          <p:spPr>
            <a:xfrm>
              <a:off x="-31093575" y="3911725"/>
              <a:ext cx="291450" cy="291425"/>
            </a:xfrm>
            <a:custGeom>
              <a:avLst/>
              <a:gdLst/>
              <a:ahLst/>
              <a:cxnLst/>
              <a:rect l="l" t="t" r="r" b="b"/>
              <a:pathLst>
                <a:path w="11658" h="11657" extrusionOk="0">
                  <a:moveTo>
                    <a:pt x="5829" y="0"/>
                  </a:moveTo>
                  <a:cubicBezTo>
                    <a:pt x="3372" y="0"/>
                    <a:pt x="1261" y="1796"/>
                    <a:pt x="788" y="4159"/>
                  </a:cubicBezTo>
                  <a:cubicBezTo>
                    <a:pt x="347" y="4285"/>
                    <a:pt x="1" y="4694"/>
                    <a:pt x="1" y="5167"/>
                  </a:cubicBezTo>
                  <a:lnTo>
                    <a:pt x="1" y="7876"/>
                  </a:lnTo>
                  <a:cubicBezTo>
                    <a:pt x="1" y="8412"/>
                    <a:pt x="473" y="8885"/>
                    <a:pt x="1009" y="8885"/>
                  </a:cubicBezTo>
                  <a:lnTo>
                    <a:pt x="1702" y="8885"/>
                  </a:lnTo>
                  <a:cubicBezTo>
                    <a:pt x="1891" y="8885"/>
                    <a:pt x="2049" y="8727"/>
                    <a:pt x="2049" y="8538"/>
                  </a:cubicBezTo>
                  <a:lnTo>
                    <a:pt x="2049" y="4442"/>
                  </a:lnTo>
                  <a:cubicBezTo>
                    <a:pt x="2049" y="4253"/>
                    <a:pt x="1891" y="4096"/>
                    <a:pt x="1702" y="4096"/>
                  </a:cubicBezTo>
                  <a:lnTo>
                    <a:pt x="1481" y="4096"/>
                  </a:lnTo>
                  <a:cubicBezTo>
                    <a:pt x="1954" y="2111"/>
                    <a:pt x="3781" y="630"/>
                    <a:pt x="5829" y="630"/>
                  </a:cubicBezTo>
                  <a:cubicBezTo>
                    <a:pt x="7877" y="630"/>
                    <a:pt x="9673" y="2111"/>
                    <a:pt x="10145" y="4096"/>
                  </a:cubicBezTo>
                  <a:lnTo>
                    <a:pt x="9956" y="4096"/>
                  </a:lnTo>
                  <a:cubicBezTo>
                    <a:pt x="9767" y="4096"/>
                    <a:pt x="9610" y="4253"/>
                    <a:pt x="9610" y="4442"/>
                  </a:cubicBezTo>
                  <a:lnTo>
                    <a:pt x="9610" y="8538"/>
                  </a:lnTo>
                  <a:cubicBezTo>
                    <a:pt x="9610" y="8727"/>
                    <a:pt x="9767" y="8885"/>
                    <a:pt x="9956" y="8885"/>
                  </a:cubicBezTo>
                  <a:lnTo>
                    <a:pt x="10271" y="8885"/>
                  </a:lnTo>
                  <a:cubicBezTo>
                    <a:pt x="10114" y="9672"/>
                    <a:pt x="9421" y="10271"/>
                    <a:pt x="8570" y="10271"/>
                  </a:cubicBezTo>
                  <a:lnTo>
                    <a:pt x="6774" y="10271"/>
                  </a:lnTo>
                  <a:cubicBezTo>
                    <a:pt x="6617" y="9893"/>
                    <a:pt x="6270" y="9609"/>
                    <a:pt x="5829" y="9609"/>
                  </a:cubicBezTo>
                  <a:cubicBezTo>
                    <a:pt x="5262" y="9609"/>
                    <a:pt x="4789" y="10082"/>
                    <a:pt x="4789" y="10617"/>
                  </a:cubicBezTo>
                  <a:cubicBezTo>
                    <a:pt x="4789" y="11184"/>
                    <a:pt x="5262" y="11657"/>
                    <a:pt x="5829" y="11657"/>
                  </a:cubicBezTo>
                  <a:cubicBezTo>
                    <a:pt x="6270" y="11657"/>
                    <a:pt x="6648" y="11373"/>
                    <a:pt x="6774" y="10995"/>
                  </a:cubicBezTo>
                  <a:lnTo>
                    <a:pt x="8570" y="10995"/>
                  </a:lnTo>
                  <a:cubicBezTo>
                    <a:pt x="9799" y="10995"/>
                    <a:pt x="10775" y="10082"/>
                    <a:pt x="10933" y="8885"/>
                  </a:cubicBezTo>
                  <a:cubicBezTo>
                    <a:pt x="11342" y="8790"/>
                    <a:pt x="11658" y="8380"/>
                    <a:pt x="11658" y="7908"/>
                  </a:cubicBezTo>
                  <a:lnTo>
                    <a:pt x="11658" y="5198"/>
                  </a:lnTo>
                  <a:cubicBezTo>
                    <a:pt x="11658" y="4694"/>
                    <a:pt x="11311" y="4253"/>
                    <a:pt x="10870" y="4159"/>
                  </a:cubicBezTo>
                  <a:cubicBezTo>
                    <a:pt x="10397" y="1796"/>
                    <a:pt x="8255" y="0"/>
                    <a:pt x="58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4"/>
            <p:cNvSpPr/>
            <p:nvPr/>
          </p:nvSpPr>
          <p:spPr>
            <a:xfrm>
              <a:off x="-31025825" y="3980250"/>
              <a:ext cx="156750" cy="154250"/>
            </a:xfrm>
            <a:custGeom>
              <a:avLst/>
              <a:gdLst/>
              <a:ahLst/>
              <a:cxnLst/>
              <a:rect l="l" t="t" r="r" b="b"/>
              <a:pathLst>
                <a:path w="6270" h="6170" extrusionOk="0">
                  <a:moveTo>
                    <a:pt x="3119" y="1386"/>
                  </a:moveTo>
                  <a:cubicBezTo>
                    <a:pt x="3308" y="1386"/>
                    <a:pt x="3466" y="1544"/>
                    <a:pt x="3466" y="1733"/>
                  </a:cubicBezTo>
                  <a:cubicBezTo>
                    <a:pt x="3466" y="1953"/>
                    <a:pt x="3308" y="2079"/>
                    <a:pt x="3119" y="2079"/>
                  </a:cubicBezTo>
                  <a:cubicBezTo>
                    <a:pt x="2930" y="2079"/>
                    <a:pt x="2773" y="1953"/>
                    <a:pt x="2773" y="1733"/>
                  </a:cubicBezTo>
                  <a:cubicBezTo>
                    <a:pt x="2773" y="1544"/>
                    <a:pt x="2930" y="1386"/>
                    <a:pt x="3119" y="1386"/>
                  </a:cubicBezTo>
                  <a:close/>
                  <a:moveTo>
                    <a:pt x="3119" y="2741"/>
                  </a:moveTo>
                  <a:cubicBezTo>
                    <a:pt x="3308" y="2741"/>
                    <a:pt x="3466" y="2867"/>
                    <a:pt x="3466" y="3088"/>
                  </a:cubicBezTo>
                  <a:lnTo>
                    <a:pt x="3466" y="4474"/>
                  </a:lnTo>
                  <a:cubicBezTo>
                    <a:pt x="3466" y="4663"/>
                    <a:pt x="3308" y="4820"/>
                    <a:pt x="3119" y="4820"/>
                  </a:cubicBezTo>
                  <a:cubicBezTo>
                    <a:pt x="2930" y="4820"/>
                    <a:pt x="2773" y="4663"/>
                    <a:pt x="2773" y="4474"/>
                  </a:cubicBezTo>
                  <a:lnTo>
                    <a:pt x="2773" y="3088"/>
                  </a:lnTo>
                  <a:cubicBezTo>
                    <a:pt x="2773" y="2867"/>
                    <a:pt x="2930" y="2741"/>
                    <a:pt x="3119" y="2741"/>
                  </a:cubicBezTo>
                  <a:close/>
                  <a:moveTo>
                    <a:pt x="3151" y="0"/>
                  </a:moveTo>
                  <a:cubicBezTo>
                    <a:pt x="1449" y="0"/>
                    <a:pt x="63" y="1386"/>
                    <a:pt x="63" y="3088"/>
                  </a:cubicBezTo>
                  <a:cubicBezTo>
                    <a:pt x="63" y="3592"/>
                    <a:pt x="158" y="4096"/>
                    <a:pt x="441" y="4568"/>
                  </a:cubicBezTo>
                  <a:lnTo>
                    <a:pt x="63" y="5734"/>
                  </a:lnTo>
                  <a:cubicBezTo>
                    <a:pt x="0" y="5828"/>
                    <a:pt x="0" y="5955"/>
                    <a:pt x="126" y="6081"/>
                  </a:cubicBezTo>
                  <a:cubicBezTo>
                    <a:pt x="171" y="6125"/>
                    <a:pt x="263" y="6170"/>
                    <a:pt x="357" y="6170"/>
                  </a:cubicBezTo>
                  <a:cubicBezTo>
                    <a:pt x="396" y="6170"/>
                    <a:pt x="436" y="6162"/>
                    <a:pt x="473" y="6144"/>
                  </a:cubicBezTo>
                  <a:lnTo>
                    <a:pt x="1638" y="5765"/>
                  </a:lnTo>
                  <a:cubicBezTo>
                    <a:pt x="2079" y="6049"/>
                    <a:pt x="2615" y="6144"/>
                    <a:pt x="3151" y="6144"/>
                  </a:cubicBezTo>
                  <a:cubicBezTo>
                    <a:pt x="4852" y="6144"/>
                    <a:pt x="6270" y="4789"/>
                    <a:pt x="6270" y="3088"/>
                  </a:cubicBezTo>
                  <a:cubicBezTo>
                    <a:pt x="6270" y="1386"/>
                    <a:pt x="4852" y="0"/>
                    <a:pt x="31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34"/>
          <p:cNvSpPr txBox="1"/>
          <p:nvPr/>
        </p:nvSpPr>
        <p:spPr>
          <a:xfrm>
            <a:off x="6965864" y="2605079"/>
            <a:ext cx="2083519" cy="87963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latin typeface="Assistant Light"/>
                <a:ea typeface="Assistant Light"/>
                <a:cs typeface="Assistant Light"/>
                <a:sym typeface="Assistant Light"/>
              </a:rPr>
              <a:t>All Education institutes (College, School, Coaching) work as a Cluster Point. </a:t>
            </a:r>
            <a:endParaRPr sz="1100" dirty="0">
              <a:latin typeface="Assistant Light"/>
              <a:ea typeface="Assistant Light"/>
              <a:cs typeface="Assistant Light"/>
              <a:sym typeface="Assistant Light"/>
            </a:endParaRPr>
          </a:p>
        </p:txBody>
      </p:sp>
      <p:grpSp>
        <p:nvGrpSpPr>
          <p:cNvPr id="264" name="Google Shape;264;p34"/>
          <p:cNvGrpSpPr/>
          <p:nvPr/>
        </p:nvGrpSpPr>
        <p:grpSpPr>
          <a:xfrm>
            <a:off x="2584004" y="1702191"/>
            <a:ext cx="581636" cy="599587"/>
            <a:chOff x="-30354000" y="3569100"/>
            <a:chExt cx="292250" cy="292225"/>
          </a:xfrm>
        </p:grpSpPr>
        <p:sp>
          <p:nvSpPr>
            <p:cNvPr id="265" name="Google Shape;265;p34"/>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4"/>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4"/>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4"/>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34"/>
          <p:cNvGrpSpPr/>
          <p:nvPr/>
        </p:nvGrpSpPr>
        <p:grpSpPr>
          <a:xfrm>
            <a:off x="5152976" y="220418"/>
            <a:ext cx="554045" cy="561129"/>
            <a:chOff x="-42617300" y="3587775"/>
            <a:chExt cx="306950" cy="310875"/>
          </a:xfrm>
        </p:grpSpPr>
        <p:sp>
          <p:nvSpPr>
            <p:cNvPr id="272" name="Google Shape;272;p34"/>
            <p:cNvSpPr/>
            <p:nvPr/>
          </p:nvSpPr>
          <p:spPr>
            <a:xfrm>
              <a:off x="-42617300"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42500725"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CB4FDB0E-C844-4370-9A89-B10BDE50FCBE}"/>
              </a:ext>
            </a:extLst>
          </p:cNvPr>
          <p:cNvSpPr txBox="1"/>
          <p:nvPr/>
        </p:nvSpPr>
        <p:spPr>
          <a:xfrm>
            <a:off x="56773" y="800150"/>
            <a:ext cx="3332019" cy="307777"/>
          </a:xfrm>
          <a:prstGeom prst="rect">
            <a:avLst/>
          </a:prstGeom>
          <a:noFill/>
        </p:spPr>
        <p:txBody>
          <a:bodyPr wrap="square" rtlCol="0">
            <a:spAutoFit/>
          </a:bodyPr>
          <a:lstStyle/>
          <a:p>
            <a:r>
              <a:rPr lang="en-US" b="1" dirty="0"/>
              <a:t>Solution Prototype</a:t>
            </a:r>
            <a:endParaRPr lang="en-IN" b="1" dirty="0"/>
          </a:p>
        </p:txBody>
      </p:sp>
      <p:pic>
        <p:nvPicPr>
          <p:cNvPr id="52" name="Picture 51">
            <a:extLst>
              <a:ext uri="{FF2B5EF4-FFF2-40B4-BE49-F238E27FC236}">
                <a16:creationId xmlns:a16="http://schemas.microsoft.com/office/drawing/2014/main" id="{240CC28F-CDDE-40C4-98D1-A03A9D64D58D}"/>
              </a:ext>
            </a:extLst>
          </p:cNvPr>
          <p:cNvPicPr>
            <a:picLocks noChangeAspect="1"/>
          </p:cNvPicPr>
          <p:nvPr/>
        </p:nvPicPr>
        <p:blipFill>
          <a:blip r:embed="rId3"/>
          <a:stretch>
            <a:fillRect/>
          </a:stretch>
        </p:blipFill>
        <p:spPr>
          <a:xfrm>
            <a:off x="451713" y="3616162"/>
            <a:ext cx="659923" cy="599602"/>
          </a:xfrm>
          <a:prstGeom prst="rect">
            <a:avLst/>
          </a:prstGeom>
        </p:spPr>
      </p:pic>
    </p:spTree>
  </p:cSld>
  <p:clrMapOvr>
    <a:masterClrMapping/>
  </p:clrMapOvr>
</p:sld>
</file>

<file path=ppt/theme/theme1.xml><?xml version="1.0" encoding="utf-8"?>
<a:theme xmlns:a="http://schemas.openxmlformats.org/drawingml/2006/main" name="Marketing Newsletter">
  <a:themeElements>
    <a:clrScheme name="Simple Light">
      <a:dk1>
        <a:srgbClr val="191919"/>
      </a:dk1>
      <a:lt1>
        <a:srgbClr val="F3F3F3"/>
      </a:lt1>
      <a:dk2>
        <a:srgbClr val="D9D9D9"/>
      </a:dk2>
      <a:lt2>
        <a:srgbClr val="434343"/>
      </a:lt2>
      <a:accent1>
        <a:srgbClr val="097A80"/>
      </a:accent1>
      <a:accent2>
        <a:srgbClr val="B3B896"/>
      </a:accent2>
      <a:accent3>
        <a:srgbClr val="F1C34E"/>
      </a:accent3>
      <a:accent4>
        <a:srgbClr val="E06666"/>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2563</TotalTime>
  <Words>2086</Words>
  <Application>Microsoft Office PowerPoint</Application>
  <PresentationFormat>On-screen Show (16:9)</PresentationFormat>
  <Paragraphs>332</Paragraphs>
  <Slides>27</Slides>
  <Notes>11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46" baseType="lpstr">
      <vt:lpstr>Pontano Sans</vt:lpstr>
      <vt:lpstr>Nunito Sans ExtraLight</vt:lpstr>
      <vt:lpstr>Fira Sans Extra Condensed Medium</vt:lpstr>
      <vt:lpstr>Arial Unicode MS</vt:lpstr>
      <vt:lpstr>Calibri Light</vt:lpstr>
      <vt:lpstr>Nunito Sans SemiBold</vt:lpstr>
      <vt:lpstr>Mangal</vt:lpstr>
      <vt:lpstr>Nunito Sans</vt:lpstr>
      <vt:lpstr>Calibri</vt:lpstr>
      <vt:lpstr>Source Sans Pro</vt:lpstr>
      <vt:lpstr>Arial</vt:lpstr>
      <vt:lpstr>Assistant Light</vt:lpstr>
      <vt:lpstr>Nunito Sans ExtraBold</vt:lpstr>
      <vt:lpstr>Montserrat</vt:lpstr>
      <vt:lpstr>Assistant</vt:lpstr>
      <vt:lpstr>Franklin Gothic Book</vt:lpstr>
      <vt:lpstr>Marketing Newsletter</vt:lpstr>
      <vt:lpstr>Document</vt:lpstr>
      <vt:lpstr>Worksheet</vt:lpstr>
      <vt:lpstr>E-LAB &amp; Business Models PROJECT    GROUP 3</vt:lpstr>
      <vt:lpstr>MEET THE FOUNDERS</vt:lpstr>
      <vt:lpstr>MISSION-  We rent homes for easy, practical and affordable living  VISION- We make newcomers feel they belong</vt:lpstr>
      <vt:lpstr>GENESIS OF THE IDEA</vt:lpstr>
      <vt:lpstr>ROAD MAP &amp; MILESTONE</vt:lpstr>
      <vt:lpstr>PROBLEM STATEMENT</vt:lpstr>
      <vt:lpstr>PROBLEMS WE SOLVE ! </vt:lpstr>
      <vt:lpstr>PowerPoint Presentation</vt:lpstr>
      <vt:lpstr>HOMELY EXPERIENCE Bringing out the best experience, away from home. Digital solutions using 3-level centralised system</vt:lpstr>
      <vt:lpstr>CLUSTER MAPPING  TESTED CITY – RANCHI (TIER 3)</vt:lpstr>
      <vt:lpstr>PowerPoint Presentation</vt:lpstr>
      <vt:lpstr>Market Positioning</vt:lpstr>
      <vt:lpstr>Go to Market Strategy</vt:lpstr>
      <vt:lpstr>PowerPoint Presentation</vt:lpstr>
      <vt:lpstr>PowerPoint Presentation</vt:lpstr>
      <vt:lpstr>PESTE Analysis of Business Environment </vt:lpstr>
      <vt:lpstr>Competition Analysis </vt:lpstr>
      <vt:lpstr>FINANCIAL PROJECTIONS</vt:lpstr>
      <vt:lpstr>Price for the facilities (all prices in INR)</vt:lpstr>
      <vt:lpstr>PowerPoint Presentation</vt:lpstr>
      <vt:lpstr>PowerPoint Presentation</vt:lpstr>
      <vt:lpstr>OPERATIONAL PLAN</vt:lpstr>
      <vt:lpstr>LEGAL IDENTITY</vt:lpstr>
      <vt:lpstr>RISK ANALYSIS</vt:lpstr>
      <vt:lpstr>LETS TALK BUSINESS </vt:lpstr>
      <vt:lpstr>Annexure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FOLKS !</dc:title>
  <dc:creator>Adarsh Agarwal</dc:creator>
  <cp:lastModifiedBy>admin</cp:lastModifiedBy>
  <cp:revision>91</cp:revision>
  <dcterms:modified xsi:type="dcterms:W3CDTF">2021-10-18T12:02:07Z</dcterms:modified>
</cp:coreProperties>
</file>