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Helvetica Neue Light" panose="020B0604020202020204" charset="0"/>
      <p:regular r:id="rId35"/>
      <p:bold r:id="rId36"/>
      <p:italic r:id="rId37"/>
      <p:boldItalic r:id="rId38"/>
    </p:embeddedFont>
    <p:embeddedFont>
      <p:font typeface="Barlow Condensed" panose="020B0604020202020204" charset="0"/>
      <p:regular r:id="rId39"/>
      <p:bold r:id="rId40"/>
      <p:italic r:id="rId41"/>
      <p:boldItalic r:id="rId42"/>
    </p:embeddedFont>
    <p:embeddedFont>
      <p:font typeface="Montserrat" panose="020B0604020202020204" charset="0"/>
      <p:regular r:id="rId43"/>
      <p:bold r:id="rId44"/>
      <p:italic r:id="rId45"/>
      <p:boldItalic r:id="rId46"/>
    </p:embeddedFont>
    <p:embeddedFont>
      <p:font typeface="Schoolbell" panose="020B0604020202020204" charset="0"/>
      <p:regular r:id="rId47"/>
    </p:embeddedFont>
    <p:embeddedFont>
      <p:font typeface="Barlow" panose="020B0604020202020204" charset="0"/>
      <p:regular r:id="rId48"/>
      <p:bold r:id="rId49"/>
      <p:italic r:id="rId50"/>
      <p:boldItalic r:id="rId51"/>
    </p:embeddedFont>
    <p:embeddedFont>
      <p:font typeface="Lustria" panose="020B060402020202020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BE5C8F-0EBF-4A24-8FDB-22A4117363CC}">
  <a:tblStyle styleId="{56BE5C8F-0EBF-4A24-8FDB-22A4117363C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A3FB15C-0155-4263-BF6E-043FAA8710CA}"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9EC"/>
          </a:solidFill>
        </a:fill>
      </a:tcStyle>
    </a:wholeTbl>
    <a:band1H>
      <a:tcTxStyle/>
      <a:tcStyle>
        <a:tcBdr/>
        <a:fill>
          <a:solidFill>
            <a:srgbClr val="CAD1D6"/>
          </a:solidFill>
        </a:fill>
      </a:tcStyle>
    </a:band1H>
    <a:band2H>
      <a:tcTxStyle/>
      <a:tcStyle>
        <a:tcBdr/>
      </a:tcStyle>
    </a:band2H>
    <a:band1V>
      <a:tcTxStyle/>
      <a:tcStyle>
        <a:tcBdr/>
        <a:fill>
          <a:solidFill>
            <a:srgbClr val="CAD1D6"/>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 name="Google Shape;84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6" name="Google Shape;85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7" name="Google Shape;8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4" name="Google Shape;8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2" name="Google Shape;8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7" name="Google Shape;91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2" name="Google Shape;92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6" name="Google Shape;120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5" name="Google Shape;121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2" name="Google Shape;125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4" name="Google Shape;127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4" name="Google Shape;128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0" name="Google Shape;66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IN"/>
              <a:t>‹#›</a:t>
            </a:fld>
            <a:endParaRPr/>
          </a:p>
        </p:txBody>
      </p:sp>
      <p:sp>
        <p:nvSpPr>
          <p:cNvPr id="11" name="Google Shape;11;p2"/>
          <p:cNvSpPr/>
          <p:nvPr/>
        </p:nvSpPr>
        <p:spPr>
          <a:xfrm>
            <a:off x="4741100" y="1618975"/>
            <a:ext cx="5233693" cy="4453453"/>
          </a:xfrm>
          <a:custGeom>
            <a:avLst/>
            <a:gdLst/>
            <a:ahLst/>
            <a:cxnLst/>
            <a:rect l="l" t="t" r="r" b="b"/>
            <a:pathLst>
              <a:path w="201509" h="171468" extrusionOk="0">
                <a:moveTo>
                  <a:pt x="170543" y="138653"/>
                </a:moveTo>
                <a:cubicBezTo>
                  <a:pt x="187366" y="117116"/>
                  <a:pt x="179417" y="95486"/>
                  <a:pt x="180156" y="75058"/>
                </a:cubicBezTo>
                <a:cubicBezTo>
                  <a:pt x="180804" y="54538"/>
                  <a:pt x="201509" y="1"/>
                  <a:pt x="191064" y="13312"/>
                </a:cubicBezTo>
                <a:cubicBezTo>
                  <a:pt x="184963" y="21169"/>
                  <a:pt x="139393" y="40672"/>
                  <a:pt x="127653" y="56571"/>
                </a:cubicBezTo>
                <a:cubicBezTo>
                  <a:pt x="109351" y="81436"/>
                  <a:pt x="118965" y="92066"/>
                  <a:pt x="97057" y="105377"/>
                </a:cubicBezTo>
                <a:cubicBezTo>
                  <a:pt x="75243" y="118780"/>
                  <a:pt x="39471" y="92528"/>
                  <a:pt x="15807" y="101587"/>
                </a:cubicBezTo>
                <a:cubicBezTo>
                  <a:pt x="1" y="107595"/>
                  <a:pt x="1942" y="125712"/>
                  <a:pt x="21815" y="156124"/>
                </a:cubicBezTo>
                <a:cubicBezTo>
                  <a:pt x="25790" y="171468"/>
                  <a:pt x="84949" y="129317"/>
                  <a:pt x="102973" y="142258"/>
                </a:cubicBezTo>
                <a:cubicBezTo>
                  <a:pt x="123771" y="157233"/>
                  <a:pt x="155107" y="158434"/>
                  <a:pt x="170543" y="13865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txBox="1">
            <a:spLocks noGrp="1"/>
          </p:cNvSpPr>
          <p:nvPr>
            <p:ph type="title"/>
          </p:nvPr>
        </p:nvSpPr>
        <p:spPr>
          <a:xfrm>
            <a:off x="2863006" y="1048569"/>
            <a:ext cx="5655300" cy="1459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45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4543950" y="2682550"/>
            <a:ext cx="3981000" cy="550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7">
  <p:cSld name="CUSTOM_12">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718400" y="347223"/>
            <a:ext cx="7707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2pPr>
            <a:lvl3pPr lvl="2"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3pPr>
            <a:lvl4pPr lvl="3"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4pPr>
            <a:lvl5pPr lvl="4"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5pPr>
            <a:lvl6pPr lvl="5"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6pPr>
            <a:lvl7pPr lvl="6"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7pPr>
            <a:lvl8pPr lvl="7"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8pPr>
            <a:lvl9pPr lvl="8"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9pPr>
          </a:lstStyle>
          <a:p>
            <a:endParaRPr/>
          </a:p>
        </p:txBody>
      </p:sp>
      <p:sp>
        <p:nvSpPr>
          <p:cNvPr id="91" name="Google Shape;91;p11"/>
          <p:cNvSpPr/>
          <p:nvPr/>
        </p:nvSpPr>
        <p:spPr>
          <a:xfrm>
            <a:off x="2524035" y="3756232"/>
            <a:ext cx="6908208" cy="1700729"/>
          </a:xfrm>
          <a:custGeom>
            <a:avLst/>
            <a:gdLst/>
            <a:ahLst/>
            <a:cxnLst/>
            <a:rect l="l" t="t" r="r" b="b"/>
            <a:pathLst>
              <a:path w="88903" h="21887" extrusionOk="0">
                <a:moveTo>
                  <a:pt x="62470" y="0"/>
                </a:moveTo>
                <a:cubicBezTo>
                  <a:pt x="59743" y="0"/>
                  <a:pt x="57030" y="444"/>
                  <a:pt x="54481" y="1385"/>
                </a:cubicBezTo>
                <a:cubicBezTo>
                  <a:pt x="50266" y="2939"/>
                  <a:pt x="46605" y="5732"/>
                  <a:pt x="42217" y="6794"/>
                </a:cubicBezTo>
                <a:cubicBezTo>
                  <a:pt x="40681" y="7165"/>
                  <a:pt x="39131" y="7309"/>
                  <a:pt x="37571" y="7309"/>
                </a:cubicBezTo>
                <a:cubicBezTo>
                  <a:pt x="32039" y="7309"/>
                  <a:pt x="26379" y="5490"/>
                  <a:pt x="20753" y="5490"/>
                </a:cubicBezTo>
                <a:cubicBezTo>
                  <a:pt x="20319" y="5490"/>
                  <a:pt x="19885" y="5501"/>
                  <a:pt x="19451" y="5524"/>
                </a:cubicBezTo>
                <a:cubicBezTo>
                  <a:pt x="13098" y="5864"/>
                  <a:pt x="6998" y="9064"/>
                  <a:pt x="3388" y="13954"/>
                </a:cubicBezTo>
                <a:cubicBezTo>
                  <a:pt x="1641" y="16321"/>
                  <a:pt x="498" y="19058"/>
                  <a:pt x="0" y="21887"/>
                </a:cubicBezTo>
                <a:lnTo>
                  <a:pt x="88903" y="21887"/>
                </a:lnTo>
                <a:cubicBezTo>
                  <a:pt x="87328" y="15209"/>
                  <a:pt x="83494" y="8937"/>
                  <a:pt x="77669" y="4813"/>
                </a:cubicBezTo>
                <a:cubicBezTo>
                  <a:pt x="73335" y="1745"/>
                  <a:pt x="67876" y="0"/>
                  <a:pt x="62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1"/>
          <p:cNvSpPr/>
          <p:nvPr/>
        </p:nvSpPr>
        <p:spPr>
          <a:xfrm>
            <a:off x="7844296" y="3435620"/>
            <a:ext cx="1149179" cy="1102012"/>
          </a:xfrm>
          <a:custGeom>
            <a:avLst/>
            <a:gdLst/>
            <a:ahLst/>
            <a:cxnLst/>
            <a:rect l="l" t="t" r="r" b="b"/>
            <a:pathLst>
              <a:path w="14789" h="14182" extrusionOk="0">
                <a:moveTo>
                  <a:pt x="6291" y="1"/>
                </a:moveTo>
                <a:cubicBezTo>
                  <a:pt x="6215" y="1"/>
                  <a:pt x="6140" y="3"/>
                  <a:pt x="6064" y="6"/>
                </a:cubicBezTo>
                <a:cubicBezTo>
                  <a:pt x="3794" y="113"/>
                  <a:pt x="1803" y="1951"/>
                  <a:pt x="1214" y="4140"/>
                </a:cubicBezTo>
                <a:cubicBezTo>
                  <a:pt x="0" y="8629"/>
                  <a:pt x="3789" y="13510"/>
                  <a:pt x="8237" y="14129"/>
                </a:cubicBezTo>
                <a:cubicBezTo>
                  <a:pt x="8491" y="14165"/>
                  <a:pt x="8748" y="14182"/>
                  <a:pt x="9006" y="14182"/>
                </a:cubicBezTo>
                <a:cubicBezTo>
                  <a:pt x="11315" y="14182"/>
                  <a:pt x="13676" y="12800"/>
                  <a:pt x="14265" y="10585"/>
                </a:cubicBezTo>
                <a:cubicBezTo>
                  <a:pt x="14788" y="8614"/>
                  <a:pt x="13889" y="6563"/>
                  <a:pt x="12828" y="4826"/>
                </a:cubicBezTo>
                <a:cubicBezTo>
                  <a:pt x="12071" y="3582"/>
                  <a:pt x="11203" y="2383"/>
                  <a:pt x="10076" y="1469"/>
                </a:cubicBezTo>
                <a:cubicBezTo>
                  <a:pt x="9002" y="603"/>
                  <a:pt x="7664" y="1"/>
                  <a:pt x="62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
        <p:cNvGrpSpPr/>
        <p:nvPr/>
      </p:nvGrpSpPr>
      <p:grpSpPr>
        <a:xfrm>
          <a:off x="0" y="0"/>
          <a:ext cx="0" cy="0"/>
          <a:chOff x="0" y="0"/>
          <a:chExt cx="0" cy="0"/>
        </a:xfrm>
      </p:grpSpPr>
      <p:grpSp>
        <p:nvGrpSpPr>
          <p:cNvPr id="94" name="Google Shape;94;p12"/>
          <p:cNvGrpSpPr/>
          <p:nvPr/>
        </p:nvGrpSpPr>
        <p:grpSpPr>
          <a:xfrm>
            <a:off x="826471" y="531945"/>
            <a:ext cx="7491057" cy="4079610"/>
            <a:chOff x="841175" y="1036025"/>
            <a:chExt cx="5753500" cy="3133100"/>
          </a:xfrm>
        </p:grpSpPr>
        <p:sp>
          <p:nvSpPr>
            <p:cNvPr id="95" name="Google Shape;95;p12"/>
            <p:cNvSpPr/>
            <p:nvPr/>
          </p:nvSpPr>
          <p:spPr>
            <a:xfrm>
              <a:off x="841175" y="1036025"/>
              <a:ext cx="5753500" cy="3133100"/>
            </a:xfrm>
            <a:custGeom>
              <a:avLst/>
              <a:gdLst/>
              <a:ahLst/>
              <a:cxnLst/>
              <a:rect l="l" t="t" r="r" b="b"/>
              <a:pathLst>
                <a:path w="230140" h="125324" extrusionOk="0">
                  <a:moveTo>
                    <a:pt x="228466" y="92040"/>
                  </a:moveTo>
                  <a:cubicBezTo>
                    <a:pt x="227238" y="90059"/>
                    <a:pt x="225285" y="90728"/>
                    <a:pt x="223527" y="88636"/>
                  </a:cubicBezTo>
                  <a:cubicBezTo>
                    <a:pt x="221156" y="85846"/>
                    <a:pt x="222049" y="81494"/>
                    <a:pt x="222300" y="80155"/>
                  </a:cubicBezTo>
                  <a:cubicBezTo>
                    <a:pt x="223723" y="73180"/>
                    <a:pt x="229107" y="72008"/>
                    <a:pt x="228828" y="68800"/>
                  </a:cubicBezTo>
                  <a:cubicBezTo>
                    <a:pt x="228326" y="62550"/>
                    <a:pt x="206844" y="63917"/>
                    <a:pt x="204138" y="55436"/>
                  </a:cubicBezTo>
                  <a:cubicBezTo>
                    <a:pt x="201989" y="48824"/>
                    <a:pt x="213344" y="42742"/>
                    <a:pt x="210861" y="33368"/>
                  </a:cubicBezTo>
                  <a:cubicBezTo>
                    <a:pt x="210722" y="32782"/>
                    <a:pt x="209299" y="27788"/>
                    <a:pt x="205030" y="25696"/>
                  </a:cubicBezTo>
                  <a:cubicBezTo>
                    <a:pt x="203747" y="25054"/>
                    <a:pt x="202464" y="24831"/>
                    <a:pt x="201152" y="24859"/>
                  </a:cubicBezTo>
                  <a:cubicBezTo>
                    <a:pt x="194680" y="25110"/>
                    <a:pt x="187761" y="32447"/>
                    <a:pt x="176294" y="32866"/>
                  </a:cubicBezTo>
                  <a:cubicBezTo>
                    <a:pt x="175485" y="32921"/>
                    <a:pt x="174648" y="32921"/>
                    <a:pt x="173811" y="32838"/>
                  </a:cubicBezTo>
                  <a:cubicBezTo>
                    <a:pt x="171300" y="32726"/>
                    <a:pt x="166083" y="31554"/>
                    <a:pt x="160476" y="28792"/>
                  </a:cubicBezTo>
                  <a:cubicBezTo>
                    <a:pt x="150069" y="23659"/>
                    <a:pt x="155482" y="6752"/>
                    <a:pt x="147223" y="1870"/>
                  </a:cubicBezTo>
                  <a:cubicBezTo>
                    <a:pt x="145884" y="1061"/>
                    <a:pt x="143625" y="1"/>
                    <a:pt x="138463" y="28"/>
                  </a:cubicBezTo>
                  <a:cubicBezTo>
                    <a:pt x="117818" y="168"/>
                    <a:pt x="105180" y="17744"/>
                    <a:pt x="84255" y="22320"/>
                  </a:cubicBezTo>
                  <a:cubicBezTo>
                    <a:pt x="61992" y="27202"/>
                    <a:pt x="30801" y="17186"/>
                    <a:pt x="12555" y="17856"/>
                  </a:cubicBezTo>
                  <a:cubicBezTo>
                    <a:pt x="10937" y="17912"/>
                    <a:pt x="7031" y="18498"/>
                    <a:pt x="3822" y="21148"/>
                  </a:cubicBezTo>
                  <a:cubicBezTo>
                    <a:pt x="1367" y="23185"/>
                    <a:pt x="0" y="26839"/>
                    <a:pt x="1590" y="29574"/>
                  </a:cubicBezTo>
                  <a:cubicBezTo>
                    <a:pt x="2734" y="31554"/>
                    <a:pt x="4715" y="30996"/>
                    <a:pt x="6417" y="33117"/>
                  </a:cubicBezTo>
                  <a:cubicBezTo>
                    <a:pt x="8705" y="35990"/>
                    <a:pt x="7645" y="40315"/>
                    <a:pt x="7338" y="41626"/>
                  </a:cubicBezTo>
                  <a:cubicBezTo>
                    <a:pt x="5664" y="48573"/>
                    <a:pt x="251" y="49549"/>
                    <a:pt x="391" y="52730"/>
                  </a:cubicBezTo>
                  <a:cubicBezTo>
                    <a:pt x="642" y="58951"/>
                    <a:pt x="22180" y="58393"/>
                    <a:pt x="24607" y="66986"/>
                  </a:cubicBezTo>
                  <a:cubicBezTo>
                    <a:pt x="26476" y="73682"/>
                    <a:pt x="14898" y="79373"/>
                    <a:pt x="17074" y="88803"/>
                  </a:cubicBezTo>
                  <a:cubicBezTo>
                    <a:pt x="17214" y="89417"/>
                    <a:pt x="18414" y="94439"/>
                    <a:pt x="22598" y="96699"/>
                  </a:cubicBezTo>
                  <a:cubicBezTo>
                    <a:pt x="23854" y="97396"/>
                    <a:pt x="25165" y="97675"/>
                    <a:pt x="26448" y="97675"/>
                  </a:cubicBezTo>
                  <a:cubicBezTo>
                    <a:pt x="32921" y="97675"/>
                    <a:pt x="40119" y="90589"/>
                    <a:pt x="51586" y="90589"/>
                  </a:cubicBezTo>
                  <a:cubicBezTo>
                    <a:pt x="52395" y="90589"/>
                    <a:pt x="53232" y="90645"/>
                    <a:pt x="54069" y="90700"/>
                  </a:cubicBezTo>
                  <a:cubicBezTo>
                    <a:pt x="56579" y="90924"/>
                    <a:pt x="61741" y="92263"/>
                    <a:pt x="67237" y="95248"/>
                  </a:cubicBezTo>
                  <a:cubicBezTo>
                    <a:pt x="77420" y="100744"/>
                    <a:pt x="71394" y="117456"/>
                    <a:pt x="79512" y="122617"/>
                  </a:cubicBezTo>
                  <a:cubicBezTo>
                    <a:pt x="80433" y="123203"/>
                    <a:pt x="82777" y="124626"/>
                    <a:pt x="88217" y="124765"/>
                  </a:cubicBezTo>
                  <a:cubicBezTo>
                    <a:pt x="108081" y="125323"/>
                    <a:pt x="121194" y="107719"/>
                    <a:pt x="142509" y="102418"/>
                  </a:cubicBezTo>
                  <a:cubicBezTo>
                    <a:pt x="165972" y="96559"/>
                    <a:pt x="199813" y="105459"/>
                    <a:pt x="218003" y="104092"/>
                  </a:cubicBezTo>
                  <a:cubicBezTo>
                    <a:pt x="219705" y="103953"/>
                    <a:pt x="223555" y="103171"/>
                    <a:pt x="226624" y="100465"/>
                  </a:cubicBezTo>
                  <a:cubicBezTo>
                    <a:pt x="228912" y="98401"/>
                    <a:pt x="230139" y="94690"/>
                    <a:pt x="228466" y="920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2"/>
            <p:cNvSpPr/>
            <p:nvPr/>
          </p:nvSpPr>
          <p:spPr>
            <a:xfrm>
              <a:off x="4751925" y="1176225"/>
              <a:ext cx="712150" cy="591475"/>
            </a:xfrm>
            <a:custGeom>
              <a:avLst/>
              <a:gdLst/>
              <a:ahLst/>
              <a:cxnLst/>
              <a:rect l="l" t="t" r="r" b="b"/>
              <a:pathLst>
                <a:path w="28486" h="23659" extrusionOk="0">
                  <a:moveTo>
                    <a:pt x="2288" y="6082"/>
                  </a:moveTo>
                  <a:lnTo>
                    <a:pt x="2288" y="6082"/>
                  </a:lnTo>
                  <a:cubicBezTo>
                    <a:pt x="4604" y="1284"/>
                    <a:pt x="11801" y="0"/>
                    <a:pt x="18414" y="3181"/>
                  </a:cubicBezTo>
                  <a:lnTo>
                    <a:pt x="18414" y="3181"/>
                  </a:lnTo>
                  <a:cubicBezTo>
                    <a:pt x="24998" y="6361"/>
                    <a:pt x="28485" y="12806"/>
                    <a:pt x="26169" y="17577"/>
                  </a:cubicBezTo>
                  <a:lnTo>
                    <a:pt x="26169" y="17577"/>
                  </a:lnTo>
                  <a:cubicBezTo>
                    <a:pt x="23882" y="22347"/>
                    <a:pt x="16656" y="23659"/>
                    <a:pt x="10072" y="20478"/>
                  </a:cubicBezTo>
                  <a:lnTo>
                    <a:pt x="10072" y="20478"/>
                  </a:lnTo>
                  <a:cubicBezTo>
                    <a:pt x="3432" y="17270"/>
                    <a:pt x="0" y="10853"/>
                    <a:pt x="2288" y="608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 name="Google Shape;97;p12"/>
          <p:cNvSpPr txBox="1">
            <a:spLocks noGrp="1"/>
          </p:cNvSpPr>
          <p:nvPr>
            <p:ph type="title"/>
          </p:nvPr>
        </p:nvSpPr>
        <p:spPr>
          <a:xfrm>
            <a:off x="1890000" y="2445890"/>
            <a:ext cx="5364000" cy="47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3600"/>
              <a:buNone/>
              <a:defRPr sz="3600">
                <a:solidFill>
                  <a:schemeClr val="accent1"/>
                </a:solidFill>
              </a:defRPr>
            </a:lvl1pPr>
            <a:lvl2pPr lvl="1" algn="ctr">
              <a:lnSpc>
                <a:spcPct val="100000"/>
              </a:lnSpc>
              <a:spcBef>
                <a:spcPts val="0"/>
              </a:spcBef>
              <a:spcAft>
                <a:spcPts val="0"/>
              </a:spcAft>
              <a:buClr>
                <a:schemeClr val="accent1"/>
              </a:buClr>
              <a:buSzPts val="3600"/>
              <a:buNone/>
              <a:defRPr sz="3600">
                <a:solidFill>
                  <a:schemeClr val="accent1"/>
                </a:solidFill>
              </a:defRPr>
            </a:lvl2pPr>
            <a:lvl3pPr lvl="2" algn="ctr">
              <a:lnSpc>
                <a:spcPct val="100000"/>
              </a:lnSpc>
              <a:spcBef>
                <a:spcPts val="0"/>
              </a:spcBef>
              <a:spcAft>
                <a:spcPts val="0"/>
              </a:spcAft>
              <a:buClr>
                <a:schemeClr val="accent1"/>
              </a:buClr>
              <a:buSzPts val="3600"/>
              <a:buNone/>
              <a:defRPr sz="3600">
                <a:solidFill>
                  <a:schemeClr val="accent1"/>
                </a:solidFill>
              </a:defRPr>
            </a:lvl3pPr>
            <a:lvl4pPr lvl="3" algn="ctr">
              <a:lnSpc>
                <a:spcPct val="100000"/>
              </a:lnSpc>
              <a:spcBef>
                <a:spcPts val="0"/>
              </a:spcBef>
              <a:spcAft>
                <a:spcPts val="0"/>
              </a:spcAft>
              <a:buClr>
                <a:schemeClr val="accent1"/>
              </a:buClr>
              <a:buSzPts val="3600"/>
              <a:buNone/>
              <a:defRPr sz="3600">
                <a:solidFill>
                  <a:schemeClr val="accent1"/>
                </a:solidFill>
              </a:defRPr>
            </a:lvl4pPr>
            <a:lvl5pPr lvl="4" algn="ctr">
              <a:lnSpc>
                <a:spcPct val="100000"/>
              </a:lnSpc>
              <a:spcBef>
                <a:spcPts val="0"/>
              </a:spcBef>
              <a:spcAft>
                <a:spcPts val="0"/>
              </a:spcAft>
              <a:buClr>
                <a:schemeClr val="accent1"/>
              </a:buClr>
              <a:buSzPts val="3600"/>
              <a:buNone/>
              <a:defRPr sz="3600">
                <a:solidFill>
                  <a:schemeClr val="accent1"/>
                </a:solidFill>
              </a:defRPr>
            </a:lvl5pPr>
            <a:lvl6pPr lvl="5" algn="ctr">
              <a:lnSpc>
                <a:spcPct val="100000"/>
              </a:lnSpc>
              <a:spcBef>
                <a:spcPts val="0"/>
              </a:spcBef>
              <a:spcAft>
                <a:spcPts val="0"/>
              </a:spcAft>
              <a:buClr>
                <a:schemeClr val="accent1"/>
              </a:buClr>
              <a:buSzPts val="3600"/>
              <a:buNone/>
              <a:defRPr sz="3600">
                <a:solidFill>
                  <a:schemeClr val="accent1"/>
                </a:solidFill>
              </a:defRPr>
            </a:lvl6pPr>
            <a:lvl7pPr lvl="6" algn="ctr">
              <a:lnSpc>
                <a:spcPct val="100000"/>
              </a:lnSpc>
              <a:spcBef>
                <a:spcPts val="0"/>
              </a:spcBef>
              <a:spcAft>
                <a:spcPts val="0"/>
              </a:spcAft>
              <a:buClr>
                <a:schemeClr val="accent1"/>
              </a:buClr>
              <a:buSzPts val="3600"/>
              <a:buNone/>
              <a:defRPr sz="3600">
                <a:solidFill>
                  <a:schemeClr val="accent1"/>
                </a:solidFill>
              </a:defRPr>
            </a:lvl7pPr>
            <a:lvl8pPr lvl="7" algn="ctr">
              <a:lnSpc>
                <a:spcPct val="100000"/>
              </a:lnSpc>
              <a:spcBef>
                <a:spcPts val="0"/>
              </a:spcBef>
              <a:spcAft>
                <a:spcPts val="0"/>
              </a:spcAft>
              <a:buClr>
                <a:schemeClr val="accent1"/>
              </a:buClr>
              <a:buSzPts val="3600"/>
              <a:buNone/>
              <a:defRPr sz="3600">
                <a:solidFill>
                  <a:schemeClr val="accent1"/>
                </a:solidFill>
              </a:defRPr>
            </a:lvl8pPr>
            <a:lvl9pPr lvl="8" algn="ctr">
              <a:lnSpc>
                <a:spcPct val="100000"/>
              </a:lnSpc>
              <a:spcBef>
                <a:spcPts val="0"/>
              </a:spcBef>
              <a:spcAft>
                <a:spcPts val="0"/>
              </a:spcAft>
              <a:buClr>
                <a:schemeClr val="accent1"/>
              </a:buClr>
              <a:buSzPts val="3600"/>
              <a:buNone/>
              <a:defRPr sz="3600">
                <a:solidFill>
                  <a:schemeClr val="accent1"/>
                </a:solidFill>
              </a:defRPr>
            </a:lvl9pPr>
          </a:lstStyle>
          <a:p>
            <a:endParaRPr/>
          </a:p>
        </p:txBody>
      </p:sp>
      <p:sp>
        <p:nvSpPr>
          <p:cNvPr id="98" name="Google Shape;98;p12"/>
          <p:cNvSpPr txBox="1">
            <a:spLocks noGrp="1"/>
          </p:cNvSpPr>
          <p:nvPr>
            <p:ph type="title" idx="2"/>
          </p:nvPr>
        </p:nvSpPr>
        <p:spPr>
          <a:xfrm>
            <a:off x="3931500" y="1884600"/>
            <a:ext cx="1281000" cy="47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7">
  <p:cSld name="CUSTOM_15">
    <p:spTree>
      <p:nvGrpSpPr>
        <p:cNvPr id="1" name="Shape 99"/>
        <p:cNvGrpSpPr/>
        <p:nvPr/>
      </p:nvGrpSpPr>
      <p:grpSpPr>
        <a:xfrm>
          <a:off x="0" y="0"/>
          <a:ext cx="0" cy="0"/>
          <a:chOff x="0" y="0"/>
          <a:chExt cx="0" cy="0"/>
        </a:xfrm>
      </p:grpSpPr>
      <p:sp>
        <p:nvSpPr>
          <p:cNvPr id="100" name="Google Shape;100;p13"/>
          <p:cNvSpPr/>
          <p:nvPr/>
        </p:nvSpPr>
        <p:spPr>
          <a:xfrm rot="9129524">
            <a:off x="-257809" y="3284194"/>
            <a:ext cx="3588893" cy="3021822"/>
          </a:xfrm>
          <a:custGeom>
            <a:avLst/>
            <a:gdLst/>
            <a:ahLst/>
            <a:cxnLst/>
            <a:rect l="l" t="t" r="r" b="b"/>
            <a:pathLst>
              <a:path w="143563" h="120879" extrusionOk="0">
                <a:moveTo>
                  <a:pt x="56570" y="0"/>
                </a:moveTo>
                <a:cubicBezTo>
                  <a:pt x="42205" y="0"/>
                  <a:pt x="27835" y="1346"/>
                  <a:pt x="13721" y="4029"/>
                </a:cubicBezTo>
                <a:cubicBezTo>
                  <a:pt x="10331" y="4671"/>
                  <a:pt x="6816" y="5456"/>
                  <a:pt x="4157" y="7633"/>
                </a:cubicBezTo>
                <a:cubicBezTo>
                  <a:pt x="1499" y="9827"/>
                  <a:pt x="0" y="13842"/>
                  <a:pt x="1713" y="16822"/>
                </a:cubicBezTo>
                <a:cubicBezTo>
                  <a:pt x="2962" y="18998"/>
                  <a:pt x="5139" y="18374"/>
                  <a:pt x="6994" y="20711"/>
                </a:cubicBezTo>
                <a:cubicBezTo>
                  <a:pt x="9457" y="23834"/>
                  <a:pt x="8315" y="28562"/>
                  <a:pt x="7976" y="30025"/>
                </a:cubicBezTo>
                <a:cubicBezTo>
                  <a:pt x="6138" y="37591"/>
                  <a:pt x="232" y="38661"/>
                  <a:pt x="393" y="42158"/>
                </a:cubicBezTo>
                <a:cubicBezTo>
                  <a:pt x="660" y="48992"/>
                  <a:pt x="24195" y="48367"/>
                  <a:pt x="26818" y="57753"/>
                </a:cubicBezTo>
                <a:cubicBezTo>
                  <a:pt x="28870" y="65068"/>
                  <a:pt x="16237" y="71260"/>
                  <a:pt x="18592" y="81590"/>
                </a:cubicBezTo>
                <a:cubicBezTo>
                  <a:pt x="18735" y="82251"/>
                  <a:pt x="20073" y="87728"/>
                  <a:pt x="24659" y="90191"/>
                </a:cubicBezTo>
                <a:cubicBezTo>
                  <a:pt x="26048" y="90940"/>
                  <a:pt x="27437" y="91252"/>
                  <a:pt x="28857" y="91252"/>
                </a:cubicBezTo>
                <a:cubicBezTo>
                  <a:pt x="35935" y="91252"/>
                  <a:pt x="43795" y="83504"/>
                  <a:pt x="56329" y="83504"/>
                </a:cubicBezTo>
                <a:cubicBezTo>
                  <a:pt x="57210" y="83504"/>
                  <a:pt x="58113" y="83543"/>
                  <a:pt x="59041" y="83625"/>
                </a:cubicBezTo>
                <a:cubicBezTo>
                  <a:pt x="61789" y="83856"/>
                  <a:pt x="67428" y="85337"/>
                  <a:pt x="73458" y="88585"/>
                </a:cubicBezTo>
                <a:cubicBezTo>
                  <a:pt x="84592" y="94598"/>
                  <a:pt x="78008" y="112851"/>
                  <a:pt x="86858" y="118507"/>
                </a:cubicBezTo>
                <a:cubicBezTo>
                  <a:pt x="89389" y="120126"/>
                  <a:pt x="92652" y="120878"/>
                  <a:pt x="96330" y="120878"/>
                </a:cubicBezTo>
                <a:cubicBezTo>
                  <a:pt x="112590" y="120878"/>
                  <a:pt x="136954" y="106171"/>
                  <a:pt x="141974" y="86658"/>
                </a:cubicBezTo>
                <a:cubicBezTo>
                  <a:pt x="143562" y="80449"/>
                  <a:pt x="141350" y="71224"/>
                  <a:pt x="136907" y="52757"/>
                </a:cubicBezTo>
                <a:cubicBezTo>
                  <a:pt x="131947" y="32095"/>
                  <a:pt x="130305" y="20586"/>
                  <a:pt x="123436" y="15234"/>
                </a:cubicBezTo>
                <a:cubicBezTo>
                  <a:pt x="112230" y="6526"/>
                  <a:pt x="97742" y="3297"/>
                  <a:pt x="83629" y="1602"/>
                </a:cubicBezTo>
                <a:cubicBezTo>
                  <a:pt x="74654" y="534"/>
                  <a:pt x="65613" y="0"/>
                  <a:pt x="56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3"/>
          <p:cNvSpPr/>
          <p:nvPr/>
        </p:nvSpPr>
        <p:spPr>
          <a:xfrm>
            <a:off x="925150" y="3529650"/>
            <a:ext cx="723900" cy="5238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3"/>
          <p:cNvSpPr txBox="1">
            <a:spLocks noGrp="1"/>
          </p:cNvSpPr>
          <p:nvPr>
            <p:ph type="title"/>
          </p:nvPr>
        </p:nvSpPr>
        <p:spPr>
          <a:xfrm>
            <a:off x="611400" y="1659982"/>
            <a:ext cx="3278700" cy="383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3" name="Google Shape;103;p13"/>
          <p:cNvSpPr txBox="1">
            <a:spLocks noGrp="1"/>
          </p:cNvSpPr>
          <p:nvPr>
            <p:ph type="subTitle" idx="1"/>
          </p:nvPr>
        </p:nvSpPr>
        <p:spPr>
          <a:xfrm>
            <a:off x="632950" y="2290118"/>
            <a:ext cx="3423900" cy="1193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ONE_COLUMN_TEXT_1">
    <p:spTree>
      <p:nvGrpSpPr>
        <p:cNvPr id="1" name="Shape 104"/>
        <p:cNvGrpSpPr/>
        <p:nvPr/>
      </p:nvGrpSpPr>
      <p:grpSpPr>
        <a:xfrm>
          <a:off x="0" y="0"/>
          <a:ext cx="0" cy="0"/>
          <a:chOff x="0" y="0"/>
          <a:chExt cx="0" cy="0"/>
        </a:xfrm>
      </p:grpSpPr>
      <p:grpSp>
        <p:nvGrpSpPr>
          <p:cNvPr id="105" name="Google Shape;105;p14"/>
          <p:cNvGrpSpPr/>
          <p:nvPr/>
        </p:nvGrpSpPr>
        <p:grpSpPr>
          <a:xfrm>
            <a:off x="-1376573" y="-336035"/>
            <a:ext cx="8278950" cy="6237039"/>
            <a:chOff x="-1376573" y="-336035"/>
            <a:chExt cx="8278950" cy="6237039"/>
          </a:xfrm>
        </p:grpSpPr>
        <p:sp>
          <p:nvSpPr>
            <p:cNvPr id="106" name="Google Shape;106;p14"/>
            <p:cNvSpPr/>
            <p:nvPr/>
          </p:nvSpPr>
          <p:spPr>
            <a:xfrm>
              <a:off x="-1376573" y="-336035"/>
              <a:ext cx="8278950" cy="6047100"/>
            </a:xfrm>
            <a:custGeom>
              <a:avLst/>
              <a:gdLst/>
              <a:ahLst/>
              <a:cxnLst/>
              <a:rect l="l" t="t" r="r" b="b"/>
              <a:pathLst>
                <a:path w="331158" h="241884" extrusionOk="0">
                  <a:moveTo>
                    <a:pt x="42490" y="16108"/>
                  </a:moveTo>
                  <a:cubicBezTo>
                    <a:pt x="54238" y="-18372"/>
                    <a:pt x="77669" y="12870"/>
                    <a:pt x="87067" y="16108"/>
                  </a:cubicBezTo>
                  <a:cubicBezTo>
                    <a:pt x="96465" y="19347"/>
                    <a:pt x="96846" y="27538"/>
                    <a:pt x="98878" y="35539"/>
                  </a:cubicBezTo>
                  <a:cubicBezTo>
                    <a:pt x="100910" y="43540"/>
                    <a:pt x="92655" y="57510"/>
                    <a:pt x="99259" y="64114"/>
                  </a:cubicBezTo>
                  <a:cubicBezTo>
                    <a:pt x="105863" y="70718"/>
                    <a:pt x="130120" y="65765"/>
                    <a:pt x="138502" y="75163"/>
                  </a:cubicBezTo>
                  <a:cubicBezTo>
                    <a:pt x="146884" y="84561"/>
                    <a:pt x="140090" y="112120"/>
                    <a:pt x="149551" y="120502"/>
                  </a:cubicBezTo>
                  <a:cubicBezTo>
                    <a:pt x="159013" y="128884"/>
                    <a:pt x="185111" y="118851"/>
                    <a:pt x="195271" y="125455"/>
                  </a:cubicBezTo>
                  <a:cubicBezTo>
                    <a:pt x="205431" y="132059"/>
                    <a:pt x="202129" y="153840"/>
                    <a:pt x="210511" y="160126"/>
                  </a:cubicBezTo>
                  <a:cubicBezTo>
                    <a:pt x="218893" y="166413"/>
                    <a:pt x="237562" y="155935"/>
                    <a:pt x="245563" y="163174"/>
                  </a:cubicBezTo>
                  <a:cubicBezTo>
                    <a:pt x="253564" y="170413"/>
                    <a:pt x="249183" y="196131"/>
                    <a:pt x="258517" y="203560"/>
                  </a:cubicBezTo>
                  <a:cubicBezTo>
                    <a:pt x="267852" y="210990"/>
                    <a:pt x="292934" y="203243"/>
                    <a:pt x="301570" y="207751"/>
                  </a:cubicBezTo>
                  <a:cubicBezTo>
                    <a:pt x="310206" y="212260"/>
                    <a:pt x="357831" y="228071"/>
                    <a:pt x="310333" y="230611"/>
                  </a:cubicBezTo>
                  <a:cubicBezTo>
                    <a:pt x="262835" y="233151"/>
                    <a:pt x="61223" y="258742"/>
                    <a:pt x="16582" y="222991"/>
                  </a:cubicBezTo>
                  <a:cubicBezTo>
                    <a:pt x="-28058" y="187241"/>
                    <a:pt x="30743" y="50589"/>
                    <a:pt x="42490" y="16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rot="-716081">
              <a:off x="-690140" y="3126860"/>
              <a:ext cx="2729545" cy="2519141"/>
            </a:xfrm>
            <a:custGeom>
              <a:avLst/>
              <a:gdLst/>
              <a:ahLst/>
              <a:cxnLst/>
              <a:rect l="l" t="t" r="r" b="b"/>
              <a:pathLst>
                <a:path w="109180" h="100764" extrusionOk="0">
                  <a:moveTo>
                    <a:pt x="30061" y="0"/>
                  </a:moveTo>
                  <a:cubicBezTo>
                    <a:pt x="20906" y="0"/>
                    <a:pt x="8894" y="5612"/>
                    <a:pt x="6298" y="13895"/>
                  </a:cubicBezTo>
                  <a:cubicBezTo>
                    <a:pt x="0" y="34066"/>
                    <a:pt x="53125" y="58986"/>
                    <a:pt x="46137" y="80035"/>
                  </a:cubicBezTo>
                  <a:cubicBezTo>
                    <a:pt x="42161" y="91961"/>
                    <a:pt x="20505" y="97778"/>
                    <a:pt x="21635" y="100247"/>
                  </a:cubicBezTo>
                  <a:cubicBezTo>
                    <a:pt x="21793" y="100619"/>
                    <a:pt x="22390" y="100764"/>
                    <a:pt x="23220" y="100764"/>
                  </a:cubicBezTo>
                  <a:cubicBezTo>
                    <a:pt x="24258" y="100764"/>
                    <a:pt x="25662" y="100538"/>
                    <a:pt x="27033" y="100247"/>
                  </a:cubicBezTo>
                  <a:lnTo>
                    <a:pt x="109179" y="100247"/>
                  </a:lnTo>
                  <a:cubicBezTo>
                    <a:pt x="102065" y="71582"/>
                    <a:pt x="89783" y="59446"/>
                    <a:pt x="79761" y="53671"/>
                  </a:cubicBezTo>
                  <a:cubicBezTo>
                    <a:pt x="64821" y="45092"/>
                    <a:pt x="51577" y="48796"/>
                    <a:pt x="43940" y="37581"/>
                  </a:cubicBezTo>
                  <a:cubicBezTo>
                    <a:pt x="34901" y="24336"/>
                    <a:pt x="46116" y="8434"/>
                    <a:pt x="38165" y="2241"/>
                  </a:cubicBezTo>
                  <a:cubicBezTo>
                    <a:pt x="36184" y="703"/>
                    <a:pt x="33302" y="0"/>
                    <a:pt x="300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4"/>
            <p:cNvSpPr/>
            <p:nvPr/>
          </p:nvSpPr>
          <p:spPr>
            <a:xfrm>
              <a:off x="342900" y="3304925"/>
              <a:ext cx="866700" cy="8097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 name="Google Shape;109;p14"/>
          <p:cNvSpPr txBox="1">
            <a:spLocks noGrp="1"/>
          </p:cNvSpPr>
          <p:nvPr>
            <p:ph type="title"/>
          </p:nvPr>
        </p:nvSpPr>
        <p:spPr>
          <a:xfrm>
            <a:off x="718350" y="343023"/>
            <a:ext cx="7707300" cy="615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10" name="Google Shape;110;p14"/>
          <p:cNvSpPr txBox="1">
            <a:spLocks noGrp="1"/>
          </p:cNvSpPr>
          <p:nvPr>
            <p:ph type="subTitle" idx="1"/>
          </p:nvPr>
        </p:nvSpPr>
        <p:spPr>
          <a:xfrm>
            <a:off x="5346675" y="1758400"/>
            <a:ext cx="3155100" cy="81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111" name="Google Shape;111;p14"/>
          <p:cNvSpPr txBox="1">
            <a:spLocks noGrp="1"/>
          </p:cNvSpPr>
          <p:nvPr>
            <p:ph type="subTitle" idx="2"/>
          </p:nvPr>
        </p:nvSpPr>
        <p:spPr>
          <a:xfrm>
            <a:off x="5347856" y="1444050"/>
            <a:ext cx="1515600" cy="328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112" name="Google Shape;112;p14"/>
          <p:cNvSpPr txBox="1">
            <a:spLocks noGrp="1"/>
          </p:cNvSpPr>
          <p:nvPr>
            <p:ph type="subTitle" idx="3"/>
          </p:nvPr>
        </p:nvSpPr>
        <p:spPr>
          <a:xfrm>
            <a:off x="5357525" y="3340389"/>
            <a:ext cx="3155100" cy="81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113" name="Google Shape;113;p14"/>
          <p:cNvSpPr txBox="1">
            <a:spLocks noGrp="1"/>
          </p:cNvSpPr>
          <p:nvPr>
            <p:ph type="subTitle" idx="4"/>
          </p:nvPr>
        </p:nvSpPr>
        <p:spPr>
          <a:xfrm>
            <a:off x="5351399" y="3033050"/>
            <a:ext cx="1515600" cy="328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15"/>
          <p:cNvSpPr/>
          <p:nvPr/>
        </p:nvSpPr>
        <p:spPr>
          <a:xfrm rot="10800000" flipH="1">
            <a:off x="2573326" y="4078061"/>
            <a:ext cx="2304531" cy="1066296"/>
          </a:xfrm>
          <a:custGeom>
            <a:avLst/>
            <a:gdLst/>
            <a:ahLst/>
            <a:cxnLst/>
            <a:rect l="l" t="t" r="r" b="b"/>
            <a:pathLst>
              <a:path w="25618" h="11853" extrusionOk="0">
                <a:moveTo>
                  <a:pt x="1437" y="1"/>
                </a:moveTo>
                <a:cubicBezTo>
                  <a:pt x="1488" y="738"/>
                  <a:pt x="1386" y="1462"/>
                  <a:pt x="1157" y="2161"/>
                </a:cubicBezTo>
                <a:cubicBezTo>
                  <a:pt x="662" y="3711"/>
                  <a:pt x="1" y="4880"/>
                  <a:pt x="331" y="6545"/>
                </a:cubicBezTo>
                <a:cubicBezTo>
                  <a:pt x="611" y="7968"/>
                  <a:pt x="1360" y="9264"/>
                  <a:pt x="2441" y="10230"/>
                </a:cubicBezTo>
                <a:cubicBezTo>
                  <a:pt x="3680" y="11314"/>
                  <a:pt x="5381" y="11853"/>
                  <a:pt x="7039" y="11853"/>
                </a:cubicBezTo>
                <a:cubicBezTo>
                  <a:pt x="7421" y="11853"/>
                  <a:pt x="7800" y="11824"/>
                  <a:pt x="8171" y="11767"/>
                </a:cubicBezTo>
                <a:cubicBezTo>
                  <a:pt x="9696" y="11526"/>
                  <a:pt x="11107" y="10827"/>
                  <a:pt x="12212" y="9747"/>
                </a:cubicBezTo>
                <a:cubicBezTo>
                  <a:pt x="13432" y="8565"/>
                  <a:pt x="13597" y="7015"/>
                  <a:pt x="14309" y="5579"/>
                </a:cubicBezTo>
                <a:cubicBezTo>
                  <a:pt x="14969" y="4232"/>
                  <a:pt x="16316" y="3152"/>
                  <a:pt x="17828" y="2974"/>
                </a:cubicBezTo>
                <a:cubicBezTo>
                  <a:pt x="18010" y="2953"/>
                  <a:pt x="18191" y="2943"/>
                  <a:pt x="18373" y="2943"/>
                </a:cubicBezTo>
                <a:cubicBezTo>
                  <a:pt x="19402" y="2943"/>
                  <a:pt x="20426" y="3267"/>
                  <a:pt x="21323" y="3775"/>
                </a:cubicBezTo>
                <a:cubicBezTo>
                  <a:pt x="22886" y="4639"/>
                  <a:pt x="24017" y="6367"/>
                  <a:pt x="25618" y="7167"/>
                </a:cubicBezTo>
                <a:lnTo>
                  <a:pt x="2561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5"/>
          <p:cNvSpPr/>
          <p:nvPr/>
        </p:nvSpPr>
        <p:spPr>
          <a:xfrm>
            <a:off x="4877851" y="3830332"/>
            <a:ext cx="1929769" cy="1314002"/>
          </a:xfrm>
          <a:custGeom>
            <a:avLst/>
            <a:gdLst/>
            <a:ahLst/>
            <a:cxnLst/>
            <a:rect l="l" t="t" r="r" b="b"/>
            <a:pathLst>
              <a:path w="31668" h="21564" extrusionOk="0">
                <a:moveTo>
                  <a:pt x="25589" y="1"/>
                </a:moveTo>
                <a:cubicBezTo>
                  <a:pt x="23699" y="1"/>
                  <a:pt x="21605" y="719"/>
                  <a:pt x="19551" y="2054"/>
                </a:cubicBezTo>
                <a:cubicBezTo>
                  <a:pt x="14951" y="5052"/>
                  <a:pt x="12014" y="6490"/>
                  <a:pt x="9468" y="7044"/>
                </a:cubicBezTo>
                <a:cubicBezTo>
                  <a:pt x="8569" y="7233"/>
                  <a:pt x="7718" y="7311"/>
                  <a:pt x="6851" y="7311"/>
                </a:cubicBezTo>
                <a:cubicBezTo>
                  <a:pt x="5260" y="7311"/>
                  <a:pt x="3612" y="7048"/>
                  <a:pt x="1500" y="6716"/>
                </a:cubicBezTo>
                <a:cubicBezTo>
                  <a:pt x="1027" y="6634"/>
                  <a:pt x="535" y="6552"/>
                  <a:pt x="1" y="6469"/>
                </a:cubicBezTo>
                <a:lnTo>
                  <a:pt x="1" y="21563"/>
                </a:lnTo>
                <a:lnTo>
                  <a:pt x="18545" y="21563"/>
                </a:lnTo>
                <a:cubicBezTo>
                  <a:pt x="18627" y="21502"/>
                  <a:pt x="27190" y="16204"/>
                  <a:pt x="29614" y="12445"/>
                </a:cubicBezTo>
                <a:cubicBezTo>
                  <a:pt x="30969" y="10330"/>
                  <a:pt x="31667" y="8174"/>
                  <a:pt x="31667" y="6182"/>
                </a:cubicBezTo>
                <a:cubicBezTo>
                  <a:pt x="31647" y="4375"/>
                  <a:pt x="30989" y="2752"/>
                  <a:pt x="29901" y="1664"/>
                </a:cubicBezTo>
                <a:cubicBezTo>
                  <a:pt x="28813" y="576"/>
                  <a:pt x="27314" y="1"/>
                  <a:pt x="255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5"/>
          <p:cNvSpPr txBox="1">
            <a:spLocks noGrp="1"/>
          </p:cNvSpPr>
          <p:nvPr>
            <p:ph type="title"/>
          </p:nvPr>
        </p:nvSpPr>
        <p:spPr>
          <a:xfrm>
            <a:off x="1254300" y="2450300"/>
            <a:ext cx="6787500" cy="551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18" name="Google Shape;118;p15"/>
          <p:cNvSpPr txBox="1">
            <a:spLocks noGrp="1"/>
          </p:cNvSpPr>
          <p:nvPr>
            <p:ph type="subTitle" idx="1"/>
          </p:nvPr>
        </p:nvSpPr>
        <p:spPr>
          <a:xfrm>
            <a:off x="2411263" y="3199475"/>
            <a:ext cx="4471200" cy="396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5"/>
          <p:cNvSpPr/>
          <p:nvPr/>
        </p:nvSpPr>
        <p:spPr>
          <a:xfrm rot="10800000">
            <a:off x="8061771" y="4013211"/>
            <a:ext cx="1082229" cy="1130315"/>
          </a:xfrm>
          <a:custGeom>
            <a:avLst/>
            <a:gdLst/>
            <a:ahLst/>
            <a:cxnLst/>
            <a:rect l="l" t="t" r="r" b="b"/>
            <a:pathLst>
              <a:path w="11044" h="11535" extrusionOk="0">
                <a:moveTo>
                  <a:pt x="1" y="0"/>
                </a:moveTo>
                <a:lnTo>
                  <a:pt x="1" y="10381"/>
                </a:lnTo>
                <a:cubicBezTo>
                  <a:pt x="1130" y="11159"/>
                  <a:pt x="2423" y="11535"/>
                  <a:pt x="3706" y="11535"/>
                </a:cubicBezTo>
                <a:cubicBezTo>
                  <a:pt x="5673" y="11535"/>
                  <a:pt x="7617" y="10652"/>
                  <a:pt x="8908" y="8984"/>
                </a:cubicBezTo>
                <a:cubicBezTo>
                  <a:pt x="11043" y="6226"/>
                  <a:pt x="10649" y="2287"/>
                  <a:pt x="80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5"/>
          <p:cNvSpPr/>
          <p:nvPr/>
        </p:nvSpPr>
        <p:spPr>
          <a:xfrm rot="10800000" flipH="1">
            <a:off x="-3974" y="3964620"/>
            <a:ext cx="1128724" cy="1178906"/>
          </a:xfrm>
          <a:custGeom>
            <a:avLst/>
            <a:gdLst/>
            <a:ahLst/>
            <a:cxnLst/>
            <a:rect l="l" t="t" r="r" b="b"/>
            <a:pathLst>
              <a:path w="11044" h="11535" extrusionOk="0">
                <a:moveTo>
                  <a:pt x="1" y="0"/>
                </a:moveTo>
                <a:lnTo>
                  <a:pt x="1" y="10381"/>
                </a:lnTo>
                <a:cubicBezTo>
                  <a:pt x="1130" y="11159"/>
                  <a:pt x="2423" y="11535"/>
                  <a:pt x="3706" y="11535"/>
                </a:cubicBezTo>
                <a:cubicBezTo>
                  <a:pt x="5673" y="11535"/>
                  <a:pt x="7617" y="10652"/>
                  <a:pt x="8908" y="8984"/>
                </a:cubicBezTo>
                <a:cubicBezTo>
                  <a:pt x="11043" y="6226"/>
                  <a:pt x="10649" y="2287"/>
                  <a:pt x="80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5"/>
          <p:cNvSpPr/>
          <p:nvPr/>
        </p:nvSpPr>
        <p:spPr>
          <a:xfrm rot="2285512" flipH="1">
            <a:off x="5414385" y="3797548"/>
            <a:ext cx="433495" cy="1226243"/>
          </a:xfrm>
          <a:custGeom>
            <a:avLst/>
            <a:gdLst/>
            <a:ahLst/>
            <a:cxnLst/>
            <a:rect l="l" t="t" r="r" b="b"/>
            <a:pathLst>
              <a:path w="7590" h="21471" extrusionOk="0">
                <a:moveTo>
                  <a:pt x="3814" y="1"/>
                </a:moveTo>
                <a:cubicBezTo>
                  <a:pt x="3469" y="1"/>
                  <a:pt x="3125" y="153"/>
                  <a:pt x="2842" y="358"/>
                </a:cubicBezTo>
                <a:cubicBezTo>
                  <a:pt x="1920" y="1065"/>
                  <a:pt x="1554" y="2265"/>
                  <a:pt x="1933" y="3363"/>
                </a:cubicBezTo>
                <a:cubicBezTo>
                  <a:pt x="2198" y="4083"/>
                  <a:pt x="2791" y="4727"/>
                  <a:pt x="2753" y="5497"/>
                </a:cubicBezTo>
                <a:cubicBezTo>
                  <a:pt x="2678" y="6912"/>
                  <a:pt x="632" y="7467"/>
                  <a:pt x="291" y="8844"/>
                </a:cubicBezTo>
                <a:cubicBezTo>
                  <a:pt x="39" y="9892"/>
                  <a:pt x="859" y="10839"/>
                  <a:pt x="1428" y="11798"/>
                </a:cubicBezTo>
                <a:cubicBezTo>
                  <a:pt x="1794" y="12417"/>
                  <a:pt x="2059" y="13036"/>
                  <a:pt x="1869" y="13705"/>
                </a:cubicBezTo>
                <a:cubicBezTo>
                  <a:pt x="1642" y="14500"/>
                  <a:pt x="834" y="14980"/>
                  <a:pt x="405" y="15687"/>
                </a:cubicBezTo>
                <a:cubicBezTo>
                  <a:pt x="51" y="16319"/>
                  <a:pt x="1" y="17076"/>
                  <a:pt x="278" y="17746"/>
                </a:cubicBezTo>
                <a:cubicBezTo>
                  <a:pt x="569" y="18427"/>
                  <a:pt x="1175" y="18907"/>
                  <a:pt x="1617" y="19513"/>
                </a:cubicBezTo>
                <a:cubicBezTo>
                  <a:pt x="2034" y="20069"/>
                  <a:pt x="2286" y="20877"/>
                  <a:pt x="1933" y="21471"/>
                </a:cubicBezTo>
                <a:lnTo>
                  <a:pt x="6680" y="21471"/>
                </a:lnTo>
                <a:lnTo>
                  <a:pt x="6680" y="21420"/>
                </a:lnTo>
                <a:cubicBezTo>
                  <a:pt x="6693" y="21319"/>
                  <a:pt x="6693" y="21205"/>
                  <a:pt x="6680" y="21104"/>
                </a:cubicBezTo>
                <a:cubicBezTo>
                  <a:pt x="6605" y="20056"/>
                  <a:pt x="5582" y="19223"/>
                  <a:pt x="5645" y="18175"/>
                </a:cubicBezTo>
                <a:cubicBezTo>
                  <a:pt x="5721" y="17241"/>
                  <a:pt x="6592" y="16597"/>
                  <a:pt x="7072" y="15788"/>
                </a:cubicBezTo>
                <a:cubicBezTo>
                  <a:pt x="7590" y="14867"/>
                  <a:pt x="7577" y="13730"/>
                  <a:pt x="7021" y="12834"/>
                </a:cubicBezTo>
                <a:cubicBezTo>
                  <a:pt x="6819" y="12518"/>
                  <a:pt x="6579" y="12240"/>
                  <a:pt x="6327" y="11975"/>
                </a:cubicBezTo>
                <a:cubicBezTo>
                  <a:pt x="5898" y="11495"/>
                  <a:pt x="5468" y="11015"/>
                  <a:pt x="5355" y="10460"/>
                </a:cubicBezTo>
                <a:cubicBezTo>
                  <a:pt x="5329" y="10321"/>
                  <a:pt x="5317" y="10169"/>
                  <a:pt x="5342" y="10031"/>
                </a:cubicBezTo>
                <a:cubicBezTo>
                  <a:pt x="5405" y="9387"/>
                  <a:pt x="5910" y="8894"/>
                  <a:pt x="6289" y="8351"/>
                </a:cubicBezTo>
                <a:cubicBezTo>
                  <a:pt x="7059" y="7215"/>
                  <a:pt x="7223" y="5725"/>
                  <a:pt x="6920" y="4374"/>
                </a:cubicBezTo>
                <a:cubicBezTo>
                  <a:pt x="6605" y="3035"/>
                  <a:pt x="5872" y="1810"/>
                  <a:pt x="5001" y="750"/>
                </a:cubicBezTo>
                <a:cubicBezTo>
                  <a:pt x="4761" y="459"/>
                  <a:pt x="4483" y="156"/>
                  <a:pt x="4117" y="43"/>
                </a:cubicBezTo>
                <a:cubicBezTo>
                  <a:pt x="4017" y="14"/>
                  <a:pt x="3916" y="1"/>
                  <a:pt x="381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5"/>
          <p:cNvSpPr/>
          <p:nvPr/>
        </p:nvSpPr>
        <p:spPr>
          <a:xfrm rot="2285512" flipH="1">
            <a:off x="5538300" y="3860652"/>
            <a:ext cx="137074" cy="1153883"/>
          </a:xfrm>
          <a:custGeom>
            <a:avLst/>
            <a:gdLst/>
            <a:ahLst/>
            <a:cxnLst/>
            <a:rect l="l" t="t" r="r" b="b"/>
            <a:pathLst>
              <a:path w="2400" h="20204" extrusionOk="0">
                <a:moveTo>
                  <a:pt x="948" y="0"/>
                </a:moveTo>
                <a:lnTo>
                  <a:pt x="809" y="76"/>
                </a:lnTo>
                <a:cubicBezTo>
                  <a:pt x="1592" y="1377"/>
                  <a:pt x="2223" y="2551"/>
                  <a:pt x="2072" y="3839"/>
                </a:cubicBezTo>
                <a:cubicBezTo>
                  <a:pt x="1983" y="4597"/>
                  <a:pt x="1617" y="5304"/>
                  <a:pt x="1251" y="5998"/>
                </a:cubicBezTo>
                <a:cubicBezTo>
                  <a:pt x="796" y="6844"/>
                  <a:pt x="342" y="7728"/>
                  <a:pt x="417" y="8700"/>
                </a:cubicBezTo>
                <a:cubicBezTo>
                  <a:pt x="468" y="9319"/>
                  <a:pt x="733" y="9900"/>
                  <a:pt x="998" y="10456"/>
                </a:cubicBezTo>
                <a:lnTo>
                  <a:pt x="1061" y="10582"/>
                </a:lnTo>
                <a:cubicBezTo>
                  <a:pt x="1314" y="11137"/>
                  <a:pt x="1554" y="11693"/>
                  <a:pt x="1566" y="12274"/>
                </a:cubicBezTo>
                <a:lnTo>
                  <a:pt x="1566" y="12324"/>
                </a:lnTo>
                <a:cubicBezTo>
                  <a:pt x="1554" y="12867"/>
                  <a:pt x="1415" y="13410"/>
                  <a:pt x="1175" y="13903"/>
                </a:cubicBezTo>
                <a:cubicBezTo>
                  <a:pt x="1087" y="14105"/>
                  <a:pt x="998" y="14319"/>
                  <a:pt x="897" y="14521"/>
                </a:cubicBezTo>
                <a:cubicBezTo>
                  <a:pt x="455" y="15456"/>
                  <a:pt x="1" y="16441"/>
                  <a:pt x="405" y="17388"/>
                </a:cubicBezTo>
                <a:cubicBezTo>
                  <a:pt x="569" y="17741"/>
                  <a:pt x="809" y="18070"/>
                  <a:pt x="1087" y="18360"/>
                </a:cubicBezTo>
                <a:cubicBezTo>
                  <a:pt x="1314" y="18600"/>
                  <a:pt x="1516" y="18865"/>
                  <a:pt x="1680" y="19143"/>
                </a:cubicBezTo>
                <a:cubicBezTo>
                  <a:pt x="1857" y="19471"/>
                  <a:pt x="1945" y="19837"/>
                  <a:pt x="1945" y="20204"/>
                </a:cubicBezTo>
                <a:lnTo>
                  <a:pt x="2109" y="20204"/>
                </a:lnTo>
                <a:cubicBezTo>
                  <a:pt x="2097" y="19800"/>
                  <a:pt x="1996" y="19408"/>
                  <a:pt x="1819" y="19067"/>
                </a:cubicBezTo>
                <a:cubicBezTo>
                  <a:pt x="1642" y="18764"/>
                  <a:pt x="1440" y="18499"/>
                  <a:pt x="1200" y="18246"/>
                </a:cubicBezTo>
                <a:cubicBezTo>
                  <a:pt x="935" y="17981"/>
                  <a:pt x="708" y="17666"/>
                  <a:pt x="544" y="17325"/>
                </a:cubicBezTo>
                <a:cubicBezTo>
                  <a:pt x="178" y="16428"/>
                  <a:pt x="594" y="15532"/>
                  <a:pt x="1036" y="14585"/>
                </a:cubicBezTo>
                <a:cubicBezTo>
                  <a:pt x="1137" y="14383"/>
                  <a:pt x="1226" y="14168"/>
                  <a:pt x="1327" y="13966"/>
                </a:cubicBezTo>
                <a:cubicBezTo>
                  <a:pt x="1566" y="13448"/>
                  <a:pt x="1705" y="12893"/>
                  <a:pt x="1731" y="12324"/>
                </a:cubicBezTo>
                <a:lnTo>
                  <a:pt x="1731" y="12274"/>
                </a:lnTo>
                <a:cubicBezTo>
                  <a:pt x="1705" y="11655"/>
                  <a:pt x="1465" y="11087"/>
                  <a:pt x="1200" y="10519"/>
                </a:cubicBezTo>
                <a:lnTo>
                  <a:pt x="1137" y="10392"/>
                </a:lnTo>
                <a:cubicBezTo>
                  <a:pt x="885" y="9837"/>
                  <a:pt x="619" y="9281"/>
                  <a:pt x="569" y="8675"/>
                </a:cubicBezTo>
                <a:cubicBezTo>
                  <a:pt x="506" y="7766"/>
                  <a:pt x="935" y="6945"/>
                  <a:pt x="1390" y="6074"/>
                </a:cubicBezTo>
                <a:cubicBezTo>
                  <a:pt x="1756" y="5367"/>
                  <a:pt x="2135" y="4634"/>
                  <a:pt x="2236" y="3852"/>
                </a:cubicBezTo>
                <a:cubicBezTo>
                  <a:pt x="2400" y="2412"/>
                  <a:pt x="1554" y="1023"/>
                  <a:pt x="9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5"/>
          <p:cNvSpPr/>
          <p:nvPr/>
        </p:nvSpPr>
        <p:spPr>
          <a:xfrm rot="2903787" flipH="1">
            <a:off x="5633597" y="4007606"/>
            <a:ext cx="433471" cy="1226195"/>
          </a:xfrm>
          <a:custGeom>
            <a:avLst/>
            <a:gdLst/>
            <a:ahLst/>
            <a:cxnLst/>
            <a:rect l="l" t="t" r="r" b="b"/>
            <a:pathLst>
              <a:path w="7590" h="21471" extrusionOk="0">
                <a:moveTo>
                  <a:pt x="3814" y="1"/>
                </a:moveTo>
                <a:cubicBezTo>
                  <a:pt x="3469" y="1"/>
                  <a:pt x="3125" y="153"/>
                  <a:pt x="2842" y="358"/>
                </a:cubicBezTo>
                <a:cubicBezTo>
                  <a:pt x="1920" y="1065"/>
                  <a:pt x="1554" y="2265"/>
                  <a:pt x="1933" y="3363"/>
                </a:cubicBezTo>
                <a:cubicBezTo>
                  <a:pt x="2198" y="4083"/>
                  <a:pt x="2791" y="4727"/>
                  <a:pt x="2753" y="5497"/>
                </a:cubicBezTo>
                <a:cubicBezTo>
                  <a:pt x="2678" y="6912"/>
                  <a:pt x="632" y="7467"/>
                  <a:pt x="291" y="8844"/>
                </a:cubicBezTo>
                <a:cubicBezTo>
                  <a:pt x="39" y="9892"/>
                  <a:pt x="859" y="10839"/>
                  <a:pt x="1428" y="11798"/>
                </a:cubicBezTo>
                <a:cubicBezTo>
                  <a:pt x="1794" y="12417"/>
                  <a:pt x="2059" y="13036"/>
                  <a:pt x="1869" y="13705"/>
                </a:cubicBezTo>
                <a:cubicBezTo>
                  <a:pt x="1642" y="14500"/>
                  <a:pt x="834" y="14980"/>
                  <a:pt x="405" y="15687"/>
                </a:cubicBezTo>
                <a:cubicBezTo>
                  <a:pt x="51" y="16319"/>
                  <a:pt x="1" y="17076"/>
                  <a:pt x="278" y="17746"/>
                </a:cubicBezTo>
                <a:cubicBezTo>
                  <a:pt x="569" y="18427"/>
                  <a:pt x="1175" y="18907"/>
                  <a:pt x="1617" y="19513"/>
                </a:cubicBezTo>
                <a:cubicBezTo>
                  <a:pt x="2034" y="20069"/>
                  <a:pt x="2286" y="20877"/>
                  <a:pt x="1933" y="21471"/>
                </a:cubicBezTo>
                <a:lnTo>
                  <a:pt x="6680" y="21471"/>
                </a:lnTo>
                <a:lnTo>
                  <a:pt x="6680" y="21420"/>
                </a:lnTo>
                <a:cubicBezTo>
                  <a:pt x="6693" y="21319"/>
                  <a:pt x="6693" y="21205"/>
                  <a:pt x="6680" y="21104"/>
                </a:cubicBezTo>
                <a:cubicBezTo>
                  <a:pt x="6605" y="20056"/>
                  <a:pt x="5582" y="19223"/>
                  <a:pt x="5645" y="18175"/>
                </a:cubicBezTo>
                <a:cubicBezTo>
                  <a:pt x="5721" y="17241"/>
                  <a:pt x="6592" y="16597"/>
                  <a:pt x="7072" y="15788"/>
                </a:cubicBezTo>
                <a:cubicBezTo>
                  <a:pt x="7590" y="14867"/>
                  <a:pt x="7577" y="13730"/>
                  <a:pt x="7021" y="12834"/>
                </a:cubicBezTo>
                <a:cubicBezTo>
                  <a:pt x="6819" y="12518"/>
                  <a:pt x="6579" y="12240"/>
                  <a:pt x="6327" y="11975"/>
                </a:cubicBezTo>
                <a:cubicBezTo>
                  <a:pt x="5898" y="11495"/>
                  <a:pt x="5468" y="11015"/>
                  <a:pt x="5355" y="10460"/>
                </a:cubicBezTo>
                <a:cubicBezTo>
                  <a:pt x="5329" y="10321"/>
                  <a:pt x="5317" y="10169"/>
                  <a:pt x="5342" y="10031"/>
                </a:cubicBezTo>
                <a:cubicBezTo>
                  <a:pt x="5405" y="9387"/>
                  <a:pt x="5910" y="8894"/>
                  <a:pt x="6289" y="8351"/>
                </a:cubicBezTo>
                <a:cubicBezTo>
                  <a:pt x="7059" y="7215"/>
                  <a:pt x="7223" y="5725"/>
                  <a:pt x="6920" y="4374"/>
                </a:cubicBezTo>
                <a:cubicBezTo>
                  <a:pt x="6605" y="3035"/>
                  <a:pt x="5872" y="1810"/>
                  <a:pt x="5001" y="750"/>
                </a:cubicBezTo>
                <a:cubicBezTo>
                  <a:pt x="4761" y="459"/>
                  <a:pt x="4483" y="156"/>
                  <a:pt x="4117" y="43"/>
                </a:cubicBezTo>
                <a:cubicBezTo>
                  <a:pt x="4017" y="14"/>
                  <a:pt x="3916" y="1"/>
                  <a:pt x="38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5"/>
          <p:cNvSpPr/>
          <p:nvPr/>
        </p:nvSpPr>
        <p:spPr>
          <a:xfrm rot="2903787" flipH="1">
            <a:off x="5753073" y="4065925"/>
            <a:ext cx="137066" cy="1153837"/>
          </a:xfrm>
          <a:custGeom>
            <a:avLst/>
            <a:gdLst/>
            <a:ahLst/>
            <a:cxnLst/>
            <a:rect l="l" t="t" r="r" b="b"/>
            <a:pathLst>
              <a:path w="2400" h="20204" extrusionOk="0">
                <a:moveTo>
                  <a:pt x="948" y="0"/>
                </a:moveTo>
                <a:lnTo>
                  <a:pt x="809" y="76"/>
                </a:lnTo>
                <a:cubicBezTo>
                  <a:pt x="1592" y="1377"/>
                  <a:pt x="2223" y="2551"/>
                  <a:pt x="2072" y="3839"/>
                </a:cubicBezTo>
                <a:cubicBezTo>
                  <a:pt x="1983" y="4597"/>
                  <a:pt x="1617" y="5304"/>
                  <a:pt x="1251" y="5998"/>
                </a:cubicBezTo>
                <a:cubicBezTo>
                  <a:pt x="796" y="6844"/>
                  <a:pt x="342" y="7728"/>
                  <a:pt x="417" y="8700"/>
                </a:cubicBezTo>
                <a:cubicBezTo>
                  <a:pt x="468" y="9319"/>
                  <a:pt x="733" y="9900"/>
                  <a:pt x="998" y="10456"/>
                </a:cubicBezTo>
                <a:lnTo>
                  <a:pt x="1061" y="10582"/>
                </a:lnTo>
                <a:cubicBezTo>
                  <a:pt x="1314" y="11137"/>
                  <a:pt x="1554" y="11693"/>
                  <a:pt x="1566" y="12274"/>
                </a:cubicBezTo>
                <a:lnTo>
                  <a:pt x="1566" y="12324"/>
                </a:lnTo>
                <a:cubicBezTo>
                  <a:pt x="1554" y="12867"/>
                  <a:pt x="1415" y="13410"/>
                  <a:pt x="1175" y="13903"/>
                </a:cubicBezTo>
                <a:cubicBezTo>
                  <a:pt x="1087" y="14105"/>
                  <a:pt x="998" y="14319"/>
                  <a:pt x="897" y="14521"/>
                </a:cubicBezTo>
                <a:cubicBezTo>
                  <a:pt x="455" y="15456"/>
                  <a:pt x="1" y="16441"/>
                  <a:pt x="405" y="17388"/>
                </a:cubicBezTo>
                <a:cubicBezTo>
                  <a:pt x="569" y="17741"/>
                  <a:pt x="809" y="18070"/>
                  <a:pt x="1087" y="18360"/>
                </a:cubicBezTo>
                <a:cubicBezTo>
                  <a:pt x="1314" y="18600"/>
                  <a:pt x="1516" y="18865"/>
                  <a:pt x="1680" y="19143"/>
                </a:cubicBezTo>
                <a:cubicBezTo>
                  <a:pt x="1857" y="19471"/>
                  <a:pt x="1945" y="19837"/>
                  <a:pt x="1945" y="20204"/>
                </a:cubicBezTo>
                <a:lnTo>
                  <a:pt x="2109" y="20204"/>
                </a:lnTo>
                <a:cubicBezTo>
                  <a:pt x="2097" y="19800"/>
                  <a:pt x="1996" y="19408"/>
                  <a:pt x="1819" y="19067"/>
                </a:cubicBezTo>
                <a:cubicBezTo>
                  <a:pt x="1642" y="18764"/>
                  <a:pt x="1440" y="18499"/>
                  <a:pt x="1200" y="18246"/>
                </a:cubicBezTo>
                <a:cubicBezTo>
                  <a:pt x="935" y="17981"/>
                  <a:pt x="708" y="17666"/>
                  <a:pt x="544" y="17325"/>
                </a:cubicBezTo>
                <a:cubicBezTo>
                  <a:pt x="178" y="16428"/>
                  <a:pt x="594" y="15532"/>
                  <a:pt x="1036" y="14585"/>
                </a:cubicBezTo>
                <a:cubicBezTo>
                  <a:pt x="1137" y="14383"/>
                  <a:pt x="1226" y="14168"/>
                  <a:pt x="1327" y="13966"/>
                </a:cubicBezTo>
                <a:cubicBezTo>
                  <a:pt x="1566" y="13448"/>
                  <a:pt x="1705" y="12893"/>
                  <a:pt x="1731" y="12324"/>
                </a:cubicBezTo>
                <a:lnTo>
                  <a:pt x="1731" y="12274"/>
                </a:lnTo>
                <a:cubicBezTo>
                  <a:pt x="1705" y="11655"/>
                  <a:pt x="1465" y="11087"/>
                  <a:pt x="1200" y="10519"/>
                </a:cubicBezTo>
                <a:lnTo>
                  <a:pt x="1137" y="10392"/>
                </a:lnTo>
                <a:cubicBezTo>
                  <a:pt x="885" y="9837"/>
                  <a:pt x="619" y="9281"/>
                  <a:pt x="569" y="8675"/>
                </a:cubicBezTo>
                <a:cubicBezTo>
                  <a:pt x="506" y="7766"/>
                  <a:pt x="935" y="6945"/>
                  <a:pt x="1390" y="6074"/>
                </a:cubicBezTo>
                <a:cubicBezTo>
                  <a:pt x="1756" y="5367"/>
                  <a:pt x="2135" y="4634"/>
                  <a:pt x="2236" y="3852"/>
                </a:cubicBezTo>
                <a:cubicBezTo>
                  <a:pt x="2400" y="2412"/>
                  <a:pt x="1554" y="1023"/>
                  <a:pt x="9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5"/>
          <p:cNvSpPr/>
          <p:nvPr/>
        </p:nvSpPr>
        <p:spPr>
          <a:xfrm rot="-2777791" flipH="1">
            <a:off x="3671448" y="4007595"/>
            <a:ext cx="433478" cy="1226168"/>
          </a:xfrm>
          <a:custGeom>
            <a:avLst/>
            <a:gdLst/>
            <a:ahLst/>
            <a:cxnLst/>
            <a:rect l="l" t="t" r="r" b="b"/>
            <a:pathLst>
              <a:path w="7590" h="21471" extrusionOk="0">
                <a:moveTo>
                  <a:pt x="3814" y="1"/>
                </a:moveTo>
                <a:cubicBezTo>
                  <a:pt x="3469" y="1"/>
                  <a:pt x="3125" y="153"/>
                  <a:pt x="2842" y="358"/>
                </a:cubicBezTo>
                <a:cubicBezTo>
                  <a:pt x="1920" y="1065"/>
                  <a:pt x="1554" y="2265"/>
                  <a:pt x="1933" y="3363"/>
                </a:cubicBezTo>
                <a:cubicBezTo>
                  <a:pt x="2198" y="4083"/>
                  <a:pt x="2791" y="4727"/>
                  <a:pt x="2753" y="5497"/>
                </a:cubicBezTo>
                <a:cubicBezTo>
                  <a:pt x="2678" y="6912"/>
                  <a:pt x="632" y="7467"/>
                  <a:pt x="291" y="8844"/>
                </a:cubicBezTo>
                <a:cubicBezTo>
                  <a:pt x="39" y="9892"/>
                  <a:pt x="859" y="10839"/>
                  <a:pt x="1428" y="11798"/>
                </a:cubicBezTo>
                <a:cubicBezTo>
                  <a:pt x="1794" y="12417"/>
                  <a:pt x="2059" y="13036"/>
                  <a:pt x="1869" y="13705"/>
                </a:cubicBezTo>
                <a:cubicBezTo>
                  <a:pt x="1642" y="14500"/>
                  <a:pt x="834" y="14980"/>
                  <a:pt x="405" y="15687"/>
                </a:cubicBezTo>
                <a:cubicBezTo>
                  <a:pt x="51" y="16319"/>
                  <a:pt x="1" y="17076"/>
                  <a:pt x="278" y="17746"/>
                </a:cubicBezTo>
                <a:cubicBezTo>
                  <a:pt x="569" y="18427"/>
                  <a:pt x="1175" y="18907"/>
                  <a:pt x="1617" y="19513"/>
                </a:cubicBezTo>
                <a:cubicBezTo>
                  <a:pt x="2034" y="20069"/>
                  <a:pt x="2286" y="20877"/>
                  <a:pt x="1933" y="21471"/>
                </a:cubicBezTo>
                <a:lnTo>
                  <a:pt x="6680" y="21471"/>
                </a:lnTo>
                <a:lnTo>
                  <a:pt x="6680" y="21420"/>
                </a:lnTo>
                <a:cubicBezTo>
                  <a:pt x="6693" y="21319"/>
                  <a:pt x="6693" y="21205"/>
                  <a:pt x="6680" y="21104"/>
                </a:cubicBezTo>
                <a:cubicBezTo>
                  <a:pt x="6605" y="20056"/>
                  <a:pt x="5582" y="19223"/>
                  <a:pt x="5645" y="18175"/>
                </a:cubicBezTo>
                <a:cubicBezTo>
                  <a:pt x="5721" y="17241"/>
                  <a:pt x="6592" y="16597"/>
                  <a:pt x="7072" y="15788"/>
                </a:cubicBezTo>
                <a:cubicBezTo>
                  <a:pt x="7590" y="14867"/>
                  <a:pt x="7577" y="13730"/>
                  <a:pt x="7021" y="12834"/>
                </a:cubicBezTo>
                <a:cubicBezTo>
                  <a:pt x="6819" y="12518"/>
                  <a:pt x="6579" y="12240"/>
                  <a:pt x="6327" y="11975"/>
                </a:cubicBezTo>
                <a:cubicBezTo>
                  <a:pt x="5898" y="11495"/>
                  <a:pt x="5468" y="11015"/>
                  <a:pt x="5355" y="10460"/>
                </a:cubicBezTo>
                <a:cubicBezTo>
                  <a:pt x="5329" y="10321"/>
                  <a:pt x="5317" y="10169"/>
                  <a:pt x="5342" y="10031"/>
                </a:cubicBezTo>
                <a:cubicBezTo>
                  <a:pt x="5405" y="9387"/>
                  <a:pt x="5910" y="8894"/>
                  <a:pt x="6289" y="8351"/>
                </a:cubicBezTo>
                <a:cubicBezTo>
                  <a:pt x="7059" y="7215"/>
                  <a:pt x="7223" y="5725"/>
                  <a:pt x="6920" y="4374"/>
                </a:cubicBezTo>
                <a:cubicBezTo>
                  <a:pt x="6605" y="3035"/>
                  <a:pt x="5872" y="1810"/>
                  <a:pt x="5001" y="750"/>
                </a:cubicBezTo>
                <a:cubicBezTo>
                  <a:pt x="4761" y="459"/>
                  <a:pt x="4483" y="156"/>
                  <a:pt x="4117" y="43"/>
                </a:cubicBezTo>
                <a:cubicBezTo>
                  <a:pt x="4017" y="14"/>
                  <a:pt x="3916" y="1"/>
                  <a:pt x="38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5"/>
          <p:cNvSpPr/>
          <p:nvPr/>
        </p:nvSpPr>
        <p:spPr>
          <a:xfrm rot="-2777791" flipH="1">
            <a:off x="3844072" y="4070592"/>
            <a:ext cx="137068" cy="1153812"/>
          </a:xfrm>
          <a:custGeom>
            <a:avLst/>
            <a:gdLst/>
            <a:ahLst/>
            <a:cxnLst/>
            <a:rect l="l" t="t" r="r" b="b"/>
            <a:pathLst>
              <a:path w="2400" h="20204" extrusionOk="0">
                <a:moveTo>
                  <a:pt x="948" y="0"/>
                </a:moveTo>
                <a:lnTo>
                  <a:pt x="809" y="76"/>
                </a:lnTo>
                <a:cubicBezTo>
                  <a:pt x="1592" y="1377"/>
                  <a:pt x="2223" y="2551"/>
                  <a:pt x="2072" y="3839"/>
                </a:cubicBezTo>
                <a:cubicBezTo>
                  <a:pt x="1983" y="4597"/>
                  <a:pt x="1617" y="5304"/>
                  <a:pt x="1251" y="5998"/>
                </a:cubicBezTo>
                <a:cubicBezTo>
                  <a:pt x="796" y="6844"/>
                  <a:pt x="342" y="7728"/>
                  <a:pt x="417" y="8700"/>
                </a:cubicBezTo>
                <a:cubicBezTo>
                  <a:pt x="468" y="9319"/>
                  <a:pt x="733" y="9900"/>
                  <a:pt x="998" y="10456"/>
                </a:cubicBezTo>
                <a:lnTo>
                  <a:pt x="1061" y="10582"/>
                </a:lnTo>
                <a:cubicBezTo>
                  <a:pt x="1314" y="11137"/>
                  <a:pt x="1554" y="11693"/>
                  <a:pt x="1566" y="12274"/>
                </a:cubicBezTo>
                <a:lnTo>
                  <a:pt x="1566" y="12324"/>
                </a:lnTo>
                <a:cubicBezTo>
                  <a:pt x="1554" y="12867"/>
                  <a:pt x="1415" y="13410"/>
                  <a:pt x="1175" y="13903"/>
                </a:cubicBezTo>
                <a:cubicBezTo>
                  <a:pt x="1087" y="14105"/>
                  <a:pt x="998" y="14319"/>
                  <a:pt x="897" y="14521"/>
                </a:cubicBezTo>
                <a:cubicBezTo>
                  <a:pt x="455" y="15456"/>
                  <a:pt x="1" y="16441"/>
                  <a:pt x="405" y="17388"/>
                </a:cubicBezTo>
                <a:cubicBezTo>
                  <a:pt x="569" y="17741"/>
                  <a:pt x="809" y="18070"/>
                  <a:pt x="1087" y="18360"/>
                </a:cubicBezTo>
                <a:cubicBezTo>
                  <a:pt x="1314" y="18600"/>
                  <a:pt x="1516" y="18865"/>
                  <a:pt x="1680" y="19143"/>
                </a:cubicBezTo>
                <a:cubicBezTo>
                  <a:pt x="1857" y="19471"/>
                  <a:pt x="1945" y="19837"/>
                  <a:pt x="1945" y="20204"/>
                </a:cubicBezTo>
                <a:lnTo>
                  <a:pt x="2109" y="20204"/>
                </a:lnTo>
                <a:cubicBezTo>
                  <a:pt x="2097" y="19800"/>
                  <a:pt x="1996" y="19408"/>
                  <a:pt x="1819" y="19067"/>
                </a:cubicBezTo>
                <a:cubicBezTo>
                  <a:pt x="1642" y="18764"/>
                  <a:pt x="1440" y="18499"/>
                  <a:pt x="1200" y="18246"/>
                </a:cubicBezTo>
                <a:cubicBezTo>
                  <a:pt x="935" y="17981"/>
                  <a:pt x="708" y="17666"/>
                  <a:pt x="544" y="17325"/>
                </a:cubicBezTo>
                <a:cubicBezTo>
                  <a:pt x="178" y="16428"/>
                  <a:pt x="594" y="15532"/>
                  <a:pt x="1036" y="14585"/>
                </a:cubicBezTo>
                <a:cubicBezTo>
                  <a:pt x="1137" y="14383"/>
                  <a:pt x="1226" y="14168"/>
                  <a:pt x="1327" y="13966"/>
                </a:cubicBezTo>
                <a:cubicBezTo>
                  <a:pt x="1566" y="13448"/>
                  <a:pt x="1705" y="12893"/>
                  <a:pt x="1731" y="12324"/>
                </a:cubicBezTo>
                <a:lnTo>
                  <a:pt x="1731" y="12274"/>
                </a:lnTo>
                <a:cubicBezTo>
                  <a:pt x="1705" y="11655"/>
                  <a:pt x="1465" y="11087"/>
                  <a:pt x="1200" y="10519"/>
                </a:cubicBezTo>
                <a:lnTo>
                  <a:pt x="1137" y="10392"/>
                </a:lnTo>
                <a:cubicBezTo>
                  <a:pt x="885" y="9837"/>
                  <a:pt x="619" y="9281"/>
                  <a:pt x="569" y="8675"/>
                </a:cubicBezTo>
                <a:cubicBezTo>
                  <a:pt x="506" y="7766"/>
                  <a:pt x="935" y="6945"/>
                  <a:pt x="1390" y="6074"/>
                </a:cubicBezTo>
                <a:cubicBezTo>
                  <a:pt x="1756" y="5367"/>
                  <a:pt x="2135" y="4634"/>
                  <a:pt x="2236" y="3852"/>
                </a:cubicBezTo>
                <a:cubicBezTo>
                  <a:pt x="2400" y="2412"/>
                  <a:pt x="1554" y="1023"/>
                  <a:pt x="9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5"/>
          <p:cNvSpPr/>
          <p:nvPr/>
        </p:nvSpPr>
        <p:spPr>
          <a:xfrm flipH="1">
            <a:off x="2687597" y="3944207"/>
            <a:ext cx="4064427" cy="1200155"/>
          </a:xfrm>
          <a:custGeom>
            <a:avLst/>
            <a:gdLst/>
            <a:ahLst/>
            <a:cxnLst/>
            <a:rect l="l" t="t" r="r" b="b"/>
            <a:pathLst>
              <a:path w="32818" h="7008" extrusionOk="0">
                <a:moveTo>
                  <a:pt x="15908" y="0"/>
                </a:moveTo>
                <a:cubicBezTo>
                  <a:pt x="15843" y="0"/>
                  <a:pt x="15777" y="2"/>
                  <a:pt x="15711" y="5"/>
                </a:cubicBezTo>
                <a:cubicBezTo>
                  <a:pt x="14376" y="87"/>
                  <a:pt x="13123" y="723"/>
                  <a:pt x="12302" y="1771"/>
                </a:cubicBezTo>
                <a:cubicBezTo>
                  <a:pt x="11460" y="2777"/>
                  <a:pt x="10864" y="4009"/>
                  <a:pt x="9735" y="4728"/>
                </a:cubicBezTo>
                <a:cubicBezTo>
                  <a:pt x="9012" y="5186"/>
                  <a:pt x="8211" y="5325"/>
                  <a:pt x="7395" y="5325"/>
                </a:cubicBezTo>
                <a:cubicBezTo>
                  <a:pt x="6820" y="5325"/>
                  <a:pt x="6237" y="5256"/>
                  <a:pt x="5669" y="5180"/>
                </a:cubicBezTo>
                <a:cubicBezTo>
                  <a:pt x="4985" y="5069"/>
                  <a:pt x="4272" y="4954"/>
                  <a:pt x="3573" y="4954"/>
                </a:cubicBezTo>
                <a:cubicBezTo>
                  <a:pt x="2844" y="4954"/>
                  <a:pt x="2129" y="5079"/>
                  <a:pt x="1479" y="5467"/>
                </a:cubicBezTo>
                <a:cubicBezTo>
                  <a:pt x="863" y="5837"/>
                  <a:pt x="350" y="6371"/>
                  <a:pt x="1" y="7007"/>
                </a:cubicBezTo>
                <a:lnTo>
                  <a:pt x="32817" y="7007"/>
                </a:lnTo>
                <a:lnTo>
                  <a:pt x="32407" y="6740"/>
                </a:lnTo>
                <a:cubicBezTo>
                  <a:pt x="30887" y="5734"/>
                  <a:pt x="29306" y="4625"/>
                  <a:pt x="27478" y="4235"/>
                </a:cubicBezTo>
                <a:cubicBezTo>
                  <a:pt x="25897" y="3886"/>
                  <a:pt x="24233" y="4297"/>
                  <a:pt x="22673" y="3804"/>
                </a:cubicBezTo>
                <a:cubicBezTo>
                  <a:pt x="21358" y="3393"/>
                  <a:pt x="20414" y="2366"/>
                  <a:pt x="19407" y="1483"/>
                </a:cubicBezTo>
                <a:cubicBezTo>
                  <a:pt x="18389" y="602"/>
                  <a:pt x="17258" y="0"/>
                  <a:pt x="159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5"/>
          <p:cNvSpPr/>
          <p:nvPr/>
        </p:nvSpPr>
        <p:spPr>
          <a:xfrm>
            <a:off x="3275800" y="2142075"/>
            <a:ext cx="25923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sp>
        <p:nvSpPr>
          <p:cNvPr id="130" name="Google Shape;130;p16"/>
          <p:cNvSpPr txBox="1">
            <a:spLocks noGrp="1"/>
          </p:cNvSpPr>
          <p:nvPr>
            <p:ph type="title"/>
          </p:nvPr>
        </p:nvSpPr>
        <p:spPr>
          <a:xfrm flipH="1">
            <a:off x="5218575" y="1123250"/>
            <a:ext cx="3276300" cy="2178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200"/>
              <a:buNone/>
              <a:defRPr sz="36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31" name="Google Shape;131;p16"/>
          <p:cNvSpPr txBox="1">
            <a:spLocks noGrp="1"/>
          </p:cNvSpPr>
          <p:nvPr>
            <p:ph type="subTitle" idx="1"/>
          </p:nvPr>
        </p:nvSpPr>
        <p:spPr>
          <a:xfrm flipH="1">
            <a:off x="5218575" y="3544025"/>
            <a:ext cx="3038100" cy="930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
        <p:nvSpPr>
          <p:cNvPr id="132" name="Google Shape;132;p16"/>
          <p:cNvSpPr/>
          <p:nvPr/>
        </p:nvSpPr>
        <p:spPr>
          <a:xfrm flipH="1">
            <a:off x="7255073" y="0"/>
            <a:ext cx="1888952" cy="1278717"/>
          </a:xfrm>
          <a:custGeom>
            <a:avLst/>
            <a:gdLst/>
            <a:ahLst/>
            <a:cxnLst/>
            <a:rect l="l" t="t" r="r" b="b"/>
            <a:pathLst>
              <a:path w="10262" h="6947" extrusionOk="0">
                <a:moveTo>
                  <a:pt x="1" y="1"/>
                </a:moveTo>
                <a:lnTo>
                  <a:pt x="1" y="6417"/>
                </a:lnTo>
                <a:cubicBezTo>
                  <a:pt x="628" y="6763"/>
                  <a:pt x="1349" y="6947"/>
                  <a:pt x="1998" y="6947"/>
                </a:cubicBezTo>
                <a:cubicBezTo>
                  <a:pt x="3145" y="6947"/>
                  <a:pt x="4065" y="6373"/>
                  <a:pt x="3837" y="5101"/>
                </a:cubicBezTo>
                <a:cubicBezTo>
                  <a:pt x="3505" y="3239"/>
                  <a:pt x="3374" y="2151"/>
                  <a:pt x="4767" y="2151"/>
                </a:cubicBezTo>
                <a:cubicBezTo>
                  <a:pt x="4864" y="2151"/>
                  <a:pt x="4968" y="2156"/>
                  <a:pt x="5080" y="2167"/>
                </a:cubicBezTo>
                <a:cubicBezTo>
                  <a:pt x="6145" y="2267"/>
                  <a:pt x="7113" y="3315"/>
                  <a:pt x="8049" y="3315"/>
                </a:cubicBezTo>
                <a:cubicBezTo>
                  <a:pt x="8375" y="3315"/>
                  <a:pt x="8697" y="3188"/>
                  <a:pt x="9018" y="2850"/>
                </a:cubicBezTo>
                <a:cubicBezTo>
                  <a:pt x="10262" y="1540"/>
                  <a:pt x="9373" y="1"/>
                  <a:pt x="9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6"/>
          <p:cNvSpPr/>
          <p:nvPr/>
        </p:nvSpPr>
        <p:spPr>
          <a:xfrm rot="-5400000" flipH="1">
            <a:off x="2386913" y="2399386"/>
            <a:ext cx="5154649" cy="344725"/>
          </a:xfrm>
          <a:custGeom>
            <a:avLst/>
            <a:gdLst/>
            <a:ahLst/>
            <a:cxnLst/>
            <a:rect l="l" t="t" r="r" b="b"/>
            <a:pathLst>
              <a:path w="285774" h="13789" extrusionOk="0">
                <a:moveTo>
                  <a:pt x="0" y="0"/>
                </a:moveTo>
                <a:lnTo>
                  <a:pt x="0" y="13788"/>
                </a:lnTo>
                <a:cubicBezTo>
                  <a:pt x="42128" y="9835"/>
                  <a:pt x="108284" y="4167"/>
                  <a:pt x="142887" y="4167"/>
                </a:cubicBezTo>
                <a:cubicBezTo>
                  <a:pt x="170059" y="4167"/>
                  <a:pt x="192350" y="6787"/>
                  <a:pt x="213902" y="9335"/>
                </a:cubicBezTo>
                <a:cubicBezTo>
                  <a:pt x="232043" y="11457"/>
                  <a:pt x="249257" y="13503"/>
                  <a:pt x="267011" y="13503"/>
                </a:cubicBezTo>
                <a:cubicBezTo>
                  <a:pt x="269184" y="13503"/>
                  <a:pt x="271365" y="13472"/>
                  <a:pt x="273557" y="13407"/>
                </a:cubicBezTo>
                <a:cubicBezTo>
                  <a:pt x="277844" y="13265"/>
                  <a:pt x="281916" y="13122"/>
                  <a:pt x="285774" y="12931"/>
                </a:cubicBezTo>
                <a:lnTo>
                  <a:pt x="2857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6"/>
          <p:cNvSpPr/>
          <p:nvPr/>
        </p:nvSpPr>
        <p:spPr>
          <a:xfrm>
            <a:off x="5325025" y="3382738"/>
            <a:ext cx="13182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1">
  <p:cSld name="CUSTOM">
    <p:spTree>
      <p:nvGrpSpPr>
        <p:cNvPr id="1" name="Shape 14"/>
        <p:cNvGrpSpPr/>
        <p:nvPr/>
      </p:nvGrpSpPr>
      <p:grpSpPr>
        <a:xfrm>
          <a:off x="0" y="0"/>
          <a:ext cx="0" cy="0"/>
          <a:chOff x="0" y="0"/>
          <a:chExt cx="0" cy="0"/>
        </a:xfrm>
      </p:grpSpPr>
      <p:sp>
        <p:nvSpPr>
          <p:cNvPr id="15" name="Google Shape;15;p3"/>
          <p:cNvSpPr/>
          <p:nvPr/>
        </p:nvSpPr>
        <p:spPr>
          <a:xfrm rot="-4865444">
            <a:off x="-3485036" y="703416"/>
            <a:ext cx="5233868" cy="4453602"/>
          </a:xfrm>
          <a:custGeom>
            <a:avLst/>
            <a:gdLst/>
            <a:ahLst/>
            <a:cxnLst/>
            <a:rect l="l" t="t" r="r" b="b"/>
            <a:pathLst>
              <a:path w="201509" h="171468" extrusionOk="0">
                <a:moveTo>
                  <a:pt x="170543" y="138653"/>
                </a:moveTo>
                <a:cubicBezTo>
                  <a:pt x="187366" y="117116"/>
                  <a:pt x="179417" y="95486"/>
                  <a:pt x="180156" y="75058"/>
                </a:cubicBezTo>
                <a:cubicBezTo>
                  <a:pt x="180804" y="54538"/>
                  <a:pt x="201509" y="1"/>
                  <a:pt x="191064" y="13312"/>
                </a:cubicBezTo>
                <a:cubicBezTo>
                  <a:pt x="184963" y="21169"/>
                  <a:pt x="139393" y="40672"/>
                  <a:pt x="127653" y="56571"/>
                </a:cubicBezTo>
                <a:cubicBezTo>
                  <a:pt x="109351" y="81436"/>
                  <a:pt x="118965" y="92066"/>
                  <a:pt x="97057" y="105377"/>
                </a:cubicBezTo>
                <a:cubicBezTo>
                  <a:pt x="75243" y="118780"/>
                  <a:pt x="39471" y="92528"/>
                  <a:pt x="15807" y="101587"/>
                </a:cubicBezTo>
                <a:cubicBezTo>
                  <a:pt x="1" y="107595"/>
                  <a:pt x="1942" y="125712"/>
                  <a:pt x="21815" y="156124"/>
                </a:cubicBezTo>
                <a:cubicBezTo>
                  <a:pt x="25790" y="171468"/>
                  <a:pt x="84949" y="129317"/>
                  <a:pt x="102973" y="142258"/>
                </a:cubicBezTo>
                <a:cubicBezTo>
                  <a:pt x="123771" y="157233"/>
                  <a:pt x="155107" y="158434"/>
                  <a:pt x="170543" y="1386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txBox="1">
            <a:spLocks noGrp="1"/>
          </p:cNvSpPr>
          <p:nvPr>
            <p:ph type="title"/>
          </p:nvPr>
        </p:nvSpPr>
        <p:spPr>
          <a:xfrm>
            <a:off x="718500" y="348450"/>
            <a:ext cx="7707000" cy="102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 name="Google Shape;17;p3"/>
          <p:cNvSpPr txBox="1">
            <a:spLocks noGrp="1"/>
          </p:cNvSpPr>
          <p:nvPr>
            <p:ph type="title" idx="2"/>
          </p:nvPr>
        </p:nvSpPr>
        <p:spPr>
          <a:xfrm>
            <a:off x="2379700" y="1498817"/>
            <a:ext cx="963000" cy="310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Permanent Marker"/>
              <a:buNone/>
              <a:defRPr sz="3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8" name="Google Shape;18;p3"/>
          <p:cNvSpPr txBox="1">
            <a:spLocks noGrp="1"/>
          </p:cNvSpPr>
          <p:nvPr>
            <p:ph type="subTitle" idx="1"/>
          </p:nvPr>
        </p:nvSpPr>
        <p:spPr>
          <a:xfrm>
            <a:off x="1850950" y="1942801"/>
            <a:ext cx="2020500" cy="2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a:solidFill>
                  <a:schemeClr val="accent1"/>
                </a:solidFill>
              </a:defRPr>
            </a:lvl2pPr>
            <a:lvl3pPr lvl="2" algn="l">
              <a:lnSpc>
                <a:spcPct val="100000"/>
              </a:lnSpc>
              <a:spcBef>
                <a:spcPts val="0"/>
              </a:spcBef>
              <a:spcAft>
                <a:spcPts val="0"/>
              </a:spcAft>
              <a:buSzPts val="1600"/>
              <a:buNone/>
              <a:defRPr sz="1800">
                <a:solidFill>
                  <a:schemeClr val="accent1"/>
                </a:solidFill>
              </a:defRPr>
            </a:lvl3pPr>
            <a:lvl4pPr lvl="3" algn="l">
              <a:lnSpc>
                <a:spcPct val="100000"/>
              </a:lnSpc>
              <a:spcBef>
                <a:spcPts val="0"/>
              </a:spcBef>
              <a:spcAft>
                <a:spcPts val="0"/>
              </a:spcAft>
              <a:buSzPts val="1600"/>
              <a:buNone/>
              <a:defRPr sz="1800">
                <a:solidFill>
                  <a:schemeClr val="accent1"/>
                </a:solidFill>
              </a:defRPr>
            </a:lvl4pPr>
            <a:lvl5pPr lvl="4" algn="l">
              <a:lnSpc>
                <a:spcPct val="100000"/>
              </a:lnSpc>
              <a:spcBef>
                <a:spcPts val="0"/>
              </a:spcBef>
              <a:spcAft>
                <a:spcPts val="0"/>
              </a:spcAft>
              <a:buSzPts val="1600"/>
              <a:buNone/>
              <a:defRPr sz="1800">
                <a:solidFill>
                  <a:schemeClr val="accent1"/>
                </a:solidFill>
              </a:defRPr>
            </a:lvl5pPr>
            <a:lvl6pPr lvl="5" algn="l">
              <a:lnSpc>
                <a:spcPct val="100000"/>
              </a:lnSpc>
              <a:spcBef>
                <a:spcPts val="0"/>
              </a:spcBef>
              <a:spcAft>
                <a:spcPts val="0"/>
              </a:spcAft>
              <a:buSzPts val="1600"/>
              <a:buNone/>
              <a:defRPr sz="1800">
                <a:solidFill>
                  <a:schemeClr val="accent1"/>
                </a:solidFill>
              </a:defRPr>
            </a:lvl6pPr>
            <a:lvl7pPr lvl="6" algn="l">
              <a:lnSpc>
                <a:spcPct val="100000"/>
              </a:lnSpc>
              <a:spcBef>
                <a:spcPts val="0"/>
              </a:spcBef>
              <a:spcAft>
                <a:spcPts val="0"/>
              </a:spcAft>
              <a:buSzPts val="1600"/>
              <a:buNone/>
              <a:defRPr sz="1800">
                <a:solidFill>
                  <a:schemeClr val="accent1"/>
                </a:solidFill>
              </a:defRPr>
            </a:lvl7pPr>
            <a:lvl8pPr lvl="7" algn="l">
              <a:lnSpc>
                <a:spcPct val="100000"/>
              </a:lnSpc>
              <a:spcBef>
                <a:spcPts val="0"/>
              </a:spcBef>
              <a:spcAft>
                <a:spcPts val="0"/>
              </a:spcAft>
              <a:buSzPts val="1600"/>
              <a:buNone/>
              <a:defRPr sz="1800">
                <a:solidFill>
                  <a:schemeClr val="accent1"/>
                </a:solidFill>
              </a:defRPr>
            </a:lvl8pPr>
            <a:lvl9pPr lvl="8" algn="l">
              <a:lnSpc>
                <a:spcPct val="100000"/>
              </a:lnSpc>
              <a:spcBef>
                <a:spcPts val="0"/>
              </a:spcBef>
              <a:spcAft>
                <a:spcPts val="0"/>
              </a:spcAft>
              <a:buSzPts val="1600"/>
              <a:buNone/>
              <a:defRPr sz="1800">
                <a:solidFill>
                  <a:schemeClr val="accent1"/>
                </a:solidFill>
              </a:defRPr>
            </a:lvl9pPr>
          </a:lstStyle>
          <a:p>
            <a:endParaRPr/>
          </a:p>
        </p:txBody>
      </p:sp>
      <p:sp>
        <p:nvSpPr>
          <p:cNvPr id="19" name="Google Shape;19;p3"/>
          <p:cNvSpPr txBox="1">
            <a:spLocks noGrp="1"/>
          </p:cNvSpPr>
          <p:nvPr>
            <p:ph type="subTitle" idx="3"/>
          </p:nvPr>
        </p:nvSpPr>
        <p:spPr>
          <a:xfrm>
            <a:off x="1517950" y="2289513"/>
            <a:ext cx="2686500" cy="42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0" name="Google Shape;20;p3"/>
          <p:cNvSpPr txBox="1">
            <a:spLocks noGrp="1"/>
          </p:cNvSpPr>
          <p:nvPr>
            <p:ph type="title" idx="4"/>
          </p:nvPr>
        </p:nvSpPr>
        <p:spPr>
          <a:xfrm>
            <a:off x="2379700" y="3251417"/>
            <a:ext cx="963000" cy="310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3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1" name="Google Shape;21;p3"/>
          <p:cNvSpPr txBox="1">
            <a:spLocks noGrp="1"/>
          </p:cNvSpPr>
          <p:nvPr>
            <p:ph type="subTitle" idx="5"/>
          </p:nvPr>
        </p:nvSpPr>
        <p:spPr>
          <a:xfrm>
            <a:off x="1850950" y="3695401"/>
            <a:ext cx="2020500" cy="2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a:solidFill>
                  <a:schemeClr val="accent1"/>
                </a:solidFill>
              </a:defRPr>
            </a:lvl2pPr>
            <a:lvl3pPr lvl="2" algn="l">
              <a:lnSpc>
                <a:spcPct val="100000"/>
              </a:lnSpc>
              <a:spcBef>
                <a:spcPts val="0"/>
              </a:spcBef>
              <a:spcAft>
                <a:spcPts val="0"/>
              </a:spcAft>
              <a:buSzPts val="1600"/>
              <a:buNone/>
              <a:defRPr sz="1800">
                <a:solidFill>
                  <a:schemeClr val="accent1"/>
                </a:solidFill>
              </a:defRPr>
            </a:lvl3pPr>
            <a:lvl4pPr lvl="3" algn="l">
              <a:lnSpc>
                <a:spcPct val="100000"/>
              </a:lnSpc>
              <a:spcBef>
                <a:spcPts val="0"/>
              </a:spcBef>
              <a:spcAft>
                <a:spcPts val="0"/>
              </a:spcAft>
              <a:buSzPts val="1600"/>
              <a:buNone/>
              <a:defRPr sz="1800">
                <a:solidFill>
                  <a:schemeClr val="accent1"/>
                </a:solidFill>
              </a:defRPr>
            </a:lvl4pPr>
            <a:lvl5pPr lvl="4" algn="l">
              <a:lnSpc>
                <a:spcPct val="100000"/>
              </a:lnSpc>
              <a:spcBef>
                <a:spcPts val="0"/>
              </a:spcBef>
              <a:spcAft>
                <a:spcPts val="0"/>
              </a:spcAft>
              <a:buSzPts val="1600"/>
              <a:buNone/>
              <a:defRPr sz="1800">
                <a:solidFill>
                  <a:schemeClr val="accent1"/>
                </a:solidFill>
              </a:defRPr>
            </a:lvl5pPr>
            <a:lvl6pPr lvl="5" algn="l">
              <a:lnSpc>
                <a:spcPct val="100000"/>
              </a:lnSpc>
              <a:spcBef>
                <a:spcPts val="0"/>
              </a:spcBef>
              <a:spcAft>
                <a:spcPts val="0"/>
              </a:spcAft>
              <a:buSzPts val="1600"/>
              <a:buNone/>
              <a:defRPr sz="1800">
                <a:solidFill>
                  <a:schemeClr val="accent1"/>
                </a:solidFill>
              </a:defRPr>
            </a:lvl6pPr>
            <a:lvl7pPr lvl="6" algn="l">
              <a:lnSpc>
                <a:spcPct val="100000"/>
              </a:lnSpc>
              <a:spcBef>
                <a:spcPts val="0"/>
              </a:spcBef>
              <a:spcAft>
                <a:spcPts val="0"/>
              </a:spcAft>
              <a:buSzPts val="1600"/>
              <a:buNone/>
              <a:defRPr sz="1800">
                <a:solidFill>
                  <a:schemeClr val="accent1"/>
                </a:solidFill>
              </a:defRPr>
            </a:lvl7pPr>
            <a:lvl8pPr lvl="7" algn="l">
              <a:lnSpc>
                <a:spcPct val="100000"/>
              </a:lnSpc>
              <a:spcBef>
                <a:spcPts val="0"/>
              </a:spcBef>
              <a:spcAft>
                <a:spcPts val="0"/>
              </a:spcAft>
              <a:buSzPts val="1600"/>
              <a:buNone/>
              <a:defRPr sz="1800">
                <a:solidFill>
                  <a:schemeClr val="accent1"/>
                </a:solidFill>
              </a:defRPr>
            </a:lvl8pPr>
            <a:lvl9pPr lvl="8" algn="l">
              <a:lnSpc>
                <a:spcPct val="100000"/>
              </a:lnSpc>
              <a:spcBef>
                <a:spcPts val="0"/>
              </a:spcBef>
              <a:spcAft>
                <a:spcPts val="0"/>
              </a:spcAft>
              <a:buSzPts val="1600"/>
              <a:buNone/>
              <a:defRPr sz="1800">
                <a:solidFill>
                  <a:schemeClr val="accent1"/>
                </a:solidFill>
              </a:defRPr>
            </a:lvl9pPr>
          </a:lstStyle>
          <a:p>
            <a:endParaRPr/>
          </a:p>
        </p:txBody>
      </p:sp>
      <p:sp>
        <p:nvSpPr>
          <p:cNvPr id="22" name="Google Shape;22;p3"/>
          <p:cNvSpPr txBox="1">
            <a:spLocks noGrp="1"/>
          </p:cNvSpPr>
          <p:nvPr>
            <p:ph type="subTitle" idx="6"/>
          </p:nvPr>
        </p:nvSpPr>
        <p:spPr>
          <a:xfrm>
            <a:off x="1517950" y="4049063"/>
            <a:ext cx="2686500" cy="42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23" name="Google Shape;23;p3"/>
          <p:cNvSpPr txBox="1">
            <a:spLocks noGrp="1"/>
          </p:cNvSpPr>
          <p:nvPr>
            <p:ph type="title" idx="7"/>
          </p:nvPr>
        </p:nvSpPr>
        <p:spPr>
          <a:xfrm>
            <a:off x="5801300" y="3251417"/>
            <a:ext cx="963000" cy="310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Permanent Marker"/>
              <a:buNone/>
              <a:defRPr sz="3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4" name="Google Shape;24;p3"/>
          <p:cNvSpPr txBox="1">
            <a:spLocks noGrp="1"/>
          </p:cNvSpPr>
          <p:nvPr>
            <p:ph type="subTitle" idx="8"/>
          </p:nvPr>
        </p:nvSpPr>
        <p:spPr>
          <a:xfrm>
            <a:off x="5150150" y="3695401"/>
            <a:ext cx="2265300" cy="2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a:solidFill>
                  <a:schemeClr val="accent1"/>
                </a:solidFill>
              </a:defRPr>
            </a:lvl2pPr>
            <a:lvl3pPr lvl="2" algn="l">
              <a:lnSpc>
                <a:spcPct val="100000"/>
              </a:lnSpc>
              <a:spcBef>
                <a:spcPts val="0"/>
              </a:spcBef>
              <a:spcAft>
                <a:spcPts val="0"/>
              </a:spcAft>
              <a:buSzPts val="1600"/>
              <a:buNone/>
              <a:defRPr sz="1800">
                <a:solidFill>
                  <a:schemeClr val="accent1"/>
                </a:solidFill>
              </a:defRPr>
            </a:lvl3pPr>
            <a:lvl4pPr lvl="3" algn="l">
              <a:lnSpc>
                <a:spcPct val="100000"/>
              </a:lnSpc>
              <a:spcBef>
                <a:spcPts val="0"/>
              </a:spcBef>
              <a:spcAft>
                <a:spcPts val="0"/>
              </a:spcAft>
              <a:buSzPts val="1600"/>
              <a:buNone/>
              <a:defRPr sz="1800">
                <a:solidFill>
                  <a:schemeClr val="accent1"/>
                </a:solidFill>
              </a:defRPr>
            </a:lvl4pPr>
            <a:lvl5pPr lvl="4" algn="l">
              <a:lnSpc>
                <a:spcPct val="100000"/>
              </a:lnSpc>
              <a:spcBef>
                <a:spcPts val="0"/>
              </a:spcBef>
              <a:spcAft>
                <a:spcPts val="0"/>
              </a:spcAft>
              <a:buSzPts val="1600"/>
              <a:buNone/>
              <a:defRPr sz="1800">
                <a:solidFill>
                  <a:schemeClr val="accent1"/>
                </a:solidFill>
              </a:defRPr>
            </a:lvl5pPr>
            <a:lvl6pPr lvl="5" algn="l">
              <a:lnSpc>
                <a:spcPct val="100000"/>
              </a:lnSpc>
              <a:spcBef>
                <a:spcPts val="0"/>
              </a:spcBef>
              <a:spcAft>
                <a:spcPts val="0"/>
              </a:spcAft>
              <a:buSzPts val="1600"/>
              <a:buNone/>
              <a:defRPr sz="1800">
                <a:solidFill>
                  <a:schemeClr val="accent1"/>
                </a:solidFill>
              </a:defRPr>
            </a:lvl6pPr>
            <a:lvl7pPr lvl="6" algn="l">
              <a:lnSpc>
                <a:spcPct val="100000"/>
              </a:lnSpc>
              <a:spcBef>
                <a:spcPts val="0"/>
              </a:spcBef>
              <a:spcAft>
                <a:spcPts val="0"/>
              </a:spcAft>
              <a:buSzPts val="1600"/>
              <a:buNone/>
              <a:defRPr sz="1800">
                <a:solidFill>
                  <a:schemeClr val="accent1"/>
                </a:solidFill>
              </a:defRPr>
            </a:lvl7pPr>
            <a:lvl8pPr lvl="7" algn="l">
              <a:lnSpc>
                <a:spcPct val="100000"/>
              </a:lnSpc>
              <a:spcBef>
                <a:spcPts val="0"/>
              </a:spcBef>
              <a:spcAft>
                <a:spcPts val="0"/>
              </a:spcAft>
              <a:buSzPts val="1600"/>
              <a:buNone/>
              <a:defRPr sz="1800">
                <a:solidFill>
                  <a:schemeClr val="accent1"/>
                </a:solidFill>
              </a:defRPr>
            </a:lvl8pPr>
            <a:lvl9pPr lvl="8" algn="l">
              <a:lnSpc>
                <a:spcPct val="100000"/>
              </a:lnSpc>
              <a:spcBef>
                <a:spcPts val="0"/>
              </a:spcBef>
              <a:spcAft>
                <a:spcPts val="0"/>
              </a:spcAft>
              <a:buSzPts val="1600"/>
              <a:buNone/>
              <a:defRPr sz="1800">
                <a:solidFill>
                  <a:schemeClr val="accent1"/>
                </a:solidFill>
              </a:defRPr>
            </a:lvl9pPr>
          </a:lstStyle>
          <a:p>
            <a:endParaRPr/>
          </a:p>
        </p:txBody>
      </p:sp>
      <p:sp>
        <p:nvSpPr>
          <p:cNvPr id="25" name="Google Shape;25;p3"/>
          <p:cNvSpPr txBox="1">
            <a:spLocks noGrp="1"/>
          </p:cNvSpPr>
          <p:nvPr>
            <p:ph type="subTitle" idx="9"/>
          </p:nvPr>
        </p:nvSpPr>
        <p:spPr>
          <a:xfrm>
            <a:off x="4939550" y="4049063"/>
            <a:ext cx="2686500" cy="42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26" name="Google Shape;26;p3"/>
          <p:cNvSpPr txBox="1">
            <a:spLocks noGrp="1"/>
          </p:cNvSpPr>
          <p:nvPr>
            <p:ph type="title" idx="13"/>
          </p:nvPr>
        </p:nvSpPr>
        <p:spPr>
          <a:xfrm>
            <a:off x="5801300" y="1498817"/>
            <a:ext cx="963000" cy="310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Permanent Marker"/>
              <a:buNone/>
              <a:defRPr sz="3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7" name="Google Shape;27;p3"/>
          <p:cNvSpPr txBox="1">
            <a:spLocks noGrp="1"/>
          </p:cNvSpPr>
          <p:nvPr>
            <p:ph type="subTitle" idx="14"/>
          </p:nvPr>
        </p:nvSpPr>
        <p:spPr>
          <a:xfrm>
            <a:off x="5272550" y="1942801"/>
            <a:ext cx="2020500" cy="2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a:solidFill>
                  <a:schemeClr val="accent1"/>
                </a:solidFill>
              </a:defRPr>
            </a:lvl2pPr>
            <a:lvl3pPr lvl="2" algn="l">
              <a:lnSpc>
                <a:spcPct val="100000"/>
              </a:lnSpc>
              <a:spcBef>
                <a:spcPts val="0"/>
              </a:spcBef>
              <a:spcAft>
                <a:spcPts val="0"/>
              </a:spcAft>
              <a:buSzPts val="1600"/>
              <a:buNone/>
              <a:defRPr sz="1800">
                <a:solidFill>
                  <a:schemeClr val="accent1"/>
                </a:solidFill>
              </a:defRPr>
            </a:lvl3pPr>
            <a:lvl4pPr lvl="3" algn="l">
              <a:lnSpc>
                <a:spcPct val="100000"/>
              </a:lnSpc>
              <a:spcBef>
                <a:spcPts val="0"/>
              </a:spcBef>
              <a:spcAft>
                <a:spcPts val="0"/>
              </a:spcAft>
              <a:buSzPts val="1600"/>
              <a:buNone/>
              <a:defRPr sz="1800">
                <a:solidFill>
                  <a:schemeClr val="accent1"/>
                </a:solidFill>
              </a:defRPr>
            </a:lvl4pPr>
            <a:lvl5pPr lvl="4" algn="l">
              <a:lnSpc>
                <a:spcPct val="100000"/>
              </a:lnSpc>
              <a:spcBef>
                <a:spcPts val="0"/>
              </a:spcBef>
              <a:spcAft>
                <a:spcPts val="0"/>
              </a:spcAft>
              <a:buSzPts val="1600"/>
              <a:buNone/>
              <a:defRPr sz="1800">
                <a:solidFill>
                  <a:schemeClr val="accent1"/>
                </a:solidFill>
              </a:defRPr>
            </a:lvl5pPr>
            <a:lvl6pPr lvl="5" algn="l">
              <a:lnSpc>
                <a:spcPct val="100000"/>
              </a:lnSpc>
              <a:spcBef>
                <a:spcPts val="0"/>
              </a:spcBef>
              <a:spcAft>
                <a:spcPts val="0"/>
              </a:spcAft>
              <a:buSzPts val="1600"/>
              <a:buNone/>
              <a:defRPr sz="1800">
                <a:solidFill>
                  <a:schemeClr val="accent1"/>
                </a:solidFill>
              </a:defRPr>
            </a:lvl6pPr>
            <a:lvl7pPr lvl="6" algn="l">
              <a:lnSpc>
                <a:spcPct val="100000"/>
              </a:lnSpc>
              <a:spcBef>
                <a:spcPts val="0"/>
              </a:spcBef>
              <a:spcAft>
                <a:spcPts val="0"/>
              </a:spcAft>
              <a:buSzPts val="1600"/>
              <a:buNone/>
              <a:defRPr sz="1800">
                <a:solidFill>
                  <a:schemeClr val="accent1"/>
                </a:solidFill>
              </a:defRPr>
            </a:lvl7pPr>
            <a:lvl8pPr lvl="7" algn="l">
              <a:lnSpc>
                <a:spcPct val="100000"/>
              </a:lnSpc>
              <a:spcBef>
                <a:spcPts val="0"/>
              </a:spcBef>
              <a:spcAft>
                <a:spcPts val="0"/>
              </a:spcAft>
              <a:buSzPts val="1600"/>
              <a:buNone/>
              <a:defRPr sz="1800">
                <a:solidFill>
                  <a:schemeClr val="accent1"/>
                </a:solidFill>
              </a:defRPr>
            </a:lvl8pPr>
            <a:lvl9pPr lvl="8" algn="l">
              <a:lnSpc>
                <a:spcPct val="100000"/>
              </a:lnSpc>
              <a:spcBef>
                <a:spcPts val="0"/>
              </a:spcBef>
              <a:spcAft>
                <a:spcPts val="0"/>
              </a:spcAft>
              <a:buSzPts val="1600"/>
              <a:buNone/>
              <a:defRPr sz="1800">
                <a:solidFill>
                  <a:schemeClr val="accent1"/>
                </a:solidFill>
              </a:defRPr>
            </a:lvl9pPr>
          </a:lstStyle>
          <a:p>
            <a:endParaRPr/>
          </a:p>
        </p:txBody>
      </p:sp>
      <p:sp>
        <p:nvSpPr>
          <p:cNvPr id="28" name="Google Shape;28;p3"/>
          <p:cNvSpPr txBox="1">
            <a:spLocks noGrp="1"/>
          </p:cNvSpPr>
          <p:nvPr>
            <p:ph type="subTitle" idx="15"/>
          </p:nvPr>
        </p:nvSpPr>
        <p:spPr>
          <a:xfrm>
            <a:off x="4939550" y="2289513"/>
            <a:ext cx="2686500" cy="42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6">
  <p:cSld name="CUSTOM_4">
    <p:spTree>
      <p:nvGrpSpPr>
        <p:cNvPr id="1" name="Shape 30"/>
        <p:cNvGrpSpPr/>
        <p:nvPr/>
      </p:nvGrpSpPr>
      <p:grpSpPr>
        <a:xfrm>
          <a:off x="0" y="0"/>
          <a:ext cx="0" cy="0"/>
          <a:chOff x="0" y="0"/>
          <a:chExt cx="0" cy="0"/>
        </a:xfrm>
      </p:grpSpPr>
      <p:sp>
        <p:nvSpPr>
          <p:cNvPr id="31" name="Google Shape;31;p5"/>
          <p:cNvSpPr/>
          <p:nvPr/>
        </p:nvSpPr>
        <p:spPr>
          <a:xfrm>
            <a:off x="1855020" y="1616001"/>
            <a:ext cx="5433960" cy="2368697"/>
          </a:xfrm>
          <a:custGeom>
            <a:avLst/>
            <a:gdLst/>
            <a:ahLst/>
            <a:cxnLst/>
            <a:rect l="l" t="t" r="r" b="b"/>
            <a:pathLst>
              <a:path w="194122" h="84619" extrusionOk="0">
                <a:moveTo>
                  <a:pt x="59091" y="81019"/>
                </a:moveTo>
                <a:cubicBezTo>
                  <a:pt x="72259" y="80657"/>
                  <a:pt x="73486" y="73961"/>
                  <a:pt x="84786" y="74965"/>
                </a:cubicBezTo>
                <a:cubicBezTo>
                  <a:pt x="97005" y="76081"/>
                  <a:pt x="98317" y="84172"/>
                  <a:pt x="109197" y="84172"/>
                </a:cubicBezTo>
                <a:cubicBezTo>
                  <a:pt x="120189" y="84172"/>
                  <a:pt x="121194" y="75942"/>
                  <a:pt x="132688" y="74965"/>
                </a:cubicBezTo>
                <a:cubicBezTo>
                  <a:pt x="145271" y="73933"/>
                  <a:pt x="147810" y="83530"/>
                  <a:pt x="162819" y="84172"/>
                </a:cubicBezTo>
                <a:cubicBezTo>
                  <a:pt x="173170" y="84618"/>
                  <a:pt x="186533" y="80657"/>
                  <a:pt x="189351" y="72733"/>
                </a:cubicBezTo>
                <a:cubicBezTo>
                  <a:pt x="191220" y="67460"/>
                  <a:pt x="186980" y="64475"/>
                  <a:pt x="189128" y="55603"/>
                </a:cubicBezTo>
                <a:cubicBezTo>
                  <a:pt x="190635" y="49521"/>
                  <a:pt x="193062" y="49159"/>
                  <a:pt x="193564" y="43858"/>
                </a:cubicBezTo>
                <a:cubicBezTo>
                  <a:pt x="194122" y="37748"/>
                  <a:pt x="191025" y="36576"/>
                  <a:pt x="190077" y="28932"/>
                </a:cubicBezTo>
                <a:cubicBezTo>
                  <a:pt x="188905" y="19418"/>
                  <a:pt x="193145" y="16656"/>
                  <a:pt x="190718" y="12750"/>
                </a:cubicBezTo>
                <a:cubicBezTo>
                  <a:pt x="190049" y="11718"/>
                  <a:pt x="187789" y="8789"/>
                  <a:pt x="168176" y="8649"/>
                </a:cubicBezTo>
                <a:cubicBezTo>
                  <a:pt x="152943" y="8537"/>
                  <a:pt x="152385" y="10267"/>
                  <a:pt x="145326" y="8956"/>
                </a:cubicBezTo>
                <a:cubicBezTo>
                  <a:pt x="132884" y="6612"/>
                  <a:pt x="132437" y="698"/>
                  <a:pt x="123426" y="363"/>
                </a:cubicBezTo>
                <a:cubicBezTo>
                  <a:pt x="111764" y="0"/>
                  <a:pt x="110229" y="9960"/>
                  <a:pt x="97424" y="11467"/>
                </a:cubicBezTo>
                <a:cubicBezTo>
                  <a:pt x="84702" y="12973"/>
                  <a:pt x="82470" y="3544"/>
                  <a:pt x="66344" y="2874"/>
                </a:cubicBezTo>
                <a:cubicBezTo>
                  <a:pt x="54292" y="2400"/>
                  <a:pt x="53929" y="7617"/>
                  <a:pt x="37776" y="9235"/>
                </a:cubicBezTo>
                <a:cubicBezTo>
                  <a:pt x="19362" y="11048"/>
                  <a:pt x="10546" y="5162"/>
                  <a:pt x="6696" y="10184"/>
                </a:cubicBezTo>
                <a:cubicBezTo>
                  <a:pt x="2930" y="15094"/>
                  <a:pt x="10965" y="21232"/>
                  <a:pt x="9263" y="34595"/>
                </a:cubicBezTo>
                <a:cubicBezTo>
                  <a:pt x="7924" y="44806"/>
                  <a:pt x="2734" y="45532"/>
                  <a:pt x="1116" y="56412"/>
                </a:cubicBezTo>
                <a:cubicBezTo>
                  <a:pt x="0" y="64085"/>
                  <a:pt x="698" y="76807"/>
                  <a:pt x="7338" y="80238"/>
                </a:cubicBezTo>
                <a:cubicBezTo>
                  <a:pt x="13169" y="83279"/>
                  <a:pt x="17354" y="75802"/>
                  <a:pt x="30187" y="74826"/>
                </a:cubicBezTo>
                <a:cubicBezTo>
                  <a:pt x="43411" y="73989"/>
                  <a:pt x="45225" y="81354"/>
                  <a:pt x="59091" y="8101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5"/>
          <p:cNvSpPr txBox="1">
            <a:spLocks noGrp="1"/>
          </p:cNvSpPr>
          <p:nvPr>
            <p:ph type="title"/>
          </p:nvPr>
        </p:nvSpPr>
        <p:spPr>
          <a:xfrm>
            <a:off x="718500" y="348264"/>
            <a:ext cx="7707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2pPr>
            <a:lvl3pPr lvl="2"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3pPr>
            <a:lvl4pPr lvl="3"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4pPr>
            <a:lvl5pPr lvl="4"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5pPr>
            <a:lvl6pPr lvl="5"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6pPr>
            <a:lvl7pPr lvl="6"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7pPr>
            <a:lvl8pPr lvl="7"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8pPr>
            <a:lvl9pPr lvl="8"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9pPr>
          </a:lstStyle>
          <a:p>
            <a:endParaRPr/>
          </a:p>
        </p:txBody>
      </p:sp>
      <p:sp>
        <p:nvSpPr>
          <p:cNvPr id="33" name="Google Shape;33;p5"/>
          <p:cNvSpPr txBox="1">
            <a:spLocks noGrp="1"/>
          </p:cNvSpPr>
          <p:nvPr>
            <p:ph type="sldNum" idx="12"/>
          </p:nvPr>
        </p:nvSpPr>
        <p:spPr>
          <a:xfrm flipH="1">
            <a:off x="141799" y="46244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IN"/>
              <a:t>‹#›</a:t>
            </a:fld>
            <a:endParaRPr/>
          </a:p>
        </p:txBody>
      </p:sp>
      <p:grpSp>
        <p:nvGrpSpPr>
          <p:cNvPr id="34" name="Google Shape;34;p5"/>
          <p:cNvGrpSpPr/>
          <p:nvPr/>
        </p:nvGrpSpPr>
        <p:grpSpPr>
          <a:xfrm>
            <a:off x="95666" y="4171239"/>
            <a:ext cx="817388" cy="1087138"/>
            <a:chOff x="6377563" y="1659325"/>
            <a:chExt cx="1152225" cy="1532475"/>
          </a:xfrm>
        </p:grpSpPr>
        <p:sp>
          <p:nvSpPr>
            <p:cNvPr id="35" name="Google Shape;35;p5"/>
            <p:cNvSpPr/>
            <p:nvPr/>
          </p:nvSpPr>
          <p:spPr>
            <a:xfrm rot="10800000">
              <a:off x="6377563" y="1659325"/>
              <a:ext cx="1152225" cy="1532475"/>
            </a:xfrm>
            <a:custGeom>
              <a:avLst/>
              <a:gdLst/>
              <a:ahLst/>
              <a:cxnLst/>
              <a:rect l="l" t="t" r="r" b="b"/>
              <a:pathLst>
                <a:path w="46089" h="61299" extrusionOk="0">
                  <a:moveTo>
                    <a:pt x="41244" y="0"/>
                  </a:moveTo>
                  <a:cubicBezTo>
                    <a:pt x="41241" y="0"/>
                    <a:pt x="41238" y="0"/>
                    <a:pt x="41235" y="0"/>
                  </a:cubicBezTo>
                  <a:cubicBezTo>
                    <a:pt x="41021" y="0"/>
                    <a:pt x="17183" y="1499"/>
                    <a:pt x="17183" y="1517"/>
                  </a:cubicBezTo>
                  <a:cubicBezTo>
                    <a:pt x="14899" y="2677"/>
                    <a:pt x="12705" y="3979"/>
                    <a:pt x="10581" y="5407"/>
                  </a:cubicBezTo>
                  <a:cubicBezTo>
                    <a:pt x="8601" y="6852"/>
                    <a:pt x="6906" y="8636"/>
                    <a:pt x="5568" y="10688"/>
                  </a:cubicBezTo>
                  <a:cubicBezTo>
                    <a:pt x="4711" y="11866"/>
                    <a:pt x="4247" y="13275"/>
                    <a:pt x="4229" y="14721"/>
                  </a:cubicBezTo>
                  <a:cubicBezTo>
                    <a:pt x="4372" y="18093"/>
                    <a:pt x="6442" y="20662"/>
                    <a:pt x="5800" y="23963"/>
                  </a:cubicBezTo>
                  <a:cubicBezTo>
                    <a:pt x="5068" y="27692"/>
                    <a:pt x="268" y="29780"/>
                    <a:pt x="90" y="33580"/>
                  </a:cubicBezTo>
                  <a:cubicBezTo>
                    <a:pt x="1" y="35507"/>
                    <a:pt x="1178" y="37274"/>
                    <a:pt x="2570" y="38612"/>
                  </a:cubicBezTo>
                  <a:cubicBezTo>
                    <a:pt x="4051" y="39825"/>
                    <a:pt x="5461" y="41146"/>
                    <a:pt x="6781" y="42555"/>
                  </a:cubicBezTo>
                  <a:cubicBezTo>
                    <a:pt x="9886" y="46445"/>
                    <a:pt x="9529" y="52172"/>
                    <a:pt x="12152" y="56419"/>
                  </a:cubicBezTo>
                  <a:cubicBezTo>
                    <a:pt x="12901" y="57793"/>
                    <a:pt x="13954" y="59006"/>
                    <a:pt x="15220" y="59934"/>
                  </a:cubicBezTo>
                  <a:cubicBezTo>
                    <a:pt x="16378" y="60652"/>
                    <a:pt x="17717" y="61298"/>
                    <a:pt x="19058" y="61298"/>
                  </a:cubicBezTo>
                  <a:cubicBezTo>
                    <a:pt x="19350" y="61298"/>
                    <a:pt x="19641" y="61268"/>
                    <a:pt x="19931" y="61201"/>
                  </a:cubicBezTo>
                  <a:cubicBezTo>
                    <a:pt x="21911" y="60737"/>
                    <a:pt x="23160" y="58703"/>
                    <a:pt x="23517" y="56686"/>
                  </a:cubicBezTo>
                  <a:cubicBezTo>
                    <a:pt x="23892" y="54688"/>
                    <a:pt x="23571" y="52618"/>
                    <a:pt x="23607" y="50602"/>
                  </a:cubicBezTo>
                  <a:cubicBezTo>
                    <a:pt x="23589" y="49639"/>
                    <a:pt x="23749" y="48693"/>
                    <a:pt x="24106" y="47819"/>
                  </a:cubicBezTo>
                  <a:cubicBezTo>
                    <a:pt x="24820" y="46445"/>
                    <a:pt x="25997" y="45374"/>
                    <a:pt x="27407" y="44768"/>
                  </a:cubicBezTo>
                  <a:cubicBezTo>
                    <a:pt x="29316" y="43822"/>
                    <a:pt x="31386" y="43304"/>
                    <a:pt x="33349" y="42484"/>
                  </a:cubicBezTo>
                  <a:cubicBezTo>
                    <a:pt x="35365" y="41806"/>
                    <a:pt x="37113" y="40450"/>
                    <a:pt x="38273" y="38665"/>
                  </a:cubicBezTo>
                  <a:cubicBezTo>
                    <a:pt x="39629" y="36274"/>
                    <a:pt x="38773" y="33491"/>
                    <a:pt x="37756" y="31154"/>
                  </a:cubicBezTo>
                  <a:cubicBezTo>
                    <a:pt x="36810" y="29048"/>
                    <a:pt x="35829" y="26657"/>
                    <a:pt x="36703" y="24534"/>
                  </a:cubicBezTo>
                  <a:cubicBezTo>
                    <a:pt x="37203" y="23499"/>
                    <a:pt x="37898" y="22571"/>
                    <a:pt x="38773" y="21822"/>
                  </a:cubicBezTo>
                  <a:cubicBezTo>
                    <a:pt x="39594" y="21019"/>
                    <a:pt x="40414" y="20198"/>
                    <a:pt x="41253" y="19395"/>
                  </a:cubicBezTo>
                  <a:cubicBezTo>
                    <a:pt x="42109" y="18575"/>
                    <a:pt x="42912" y="17700"/>
                    <a:pt x="43644" y="16790"/>
                  </a:cubicBezTo>
                  <a:cubicBezTo>
                    <a:pt x="45036" y="15042"/>
                    <a:pt x="45856" y="12918"/>
                    <a:pt x="45981" y="10688"/>
                  </a:cubicBezTo>
                  <a:cubicBezTo>
                    <a:pt x="46088" y="8725"/>
                    <a:pt x="45678" y="6763"/>
                    <a:pt x="44821" y="4996"/>
                  </a:cubicBezTo>
                  <a:cubicBezTo>
                    <a:pt x="44305" y="3982"/>
                    <a:pt x="42634" y="0"/>
                    <a:pt x="4124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5"/>
            <p:cNvSpPr/>
            <p:nvPr/>
          </p:nvSpPr>
          <p:spPr>
            <a:xfrm rot="10800000">
              <a:off x="6828538" y="1804900"/>
              <a:ext cx="386325" cy="1382900"/>
            </a:xfrm>
            <a:custGeom>
              <a:avLst/>
              <a:gdLst/>
              <a:ahLst/>
              <a:cxnLst/>
              <a:rect l="l" t="t" r="r" b="b"/>
              <a:pathLst>
                <a:path w="15453" h="55316" extrusionOk="0">
                  <a:moveTo>
                    <a:pt x="14832" y="0"/>
                  </a:moveTo>
                  <a:cubicBezTo>
                    <a:pt x="14647" y="0"/>
                    <a:pt x="14470" y="91"/>
                    <a:pt x="14364" y="269"/>
                  </a:cubicBezTo>
                  <a:cubicBezTo>
                    <a:pt x="2838" y="18879"/>
                    <a:pt x="1" y="45054"/>
                    <a:pt x="3105" y="54903"/>
                  </a:cubicBezTo>
                  <a:cubicBezTo>
                    <a:pt x="3105" y="54921"/>
                    <a:pt x="3123" y="54938"/>
                    <a:pt x="3123" y="54974"/>
                  </a:cubicBezTo>
                  <a:cubicBezTo>
                    <a:pt x="3204" y="55191"/>
                    <a:pt x="3410" y="55315"/>
                    <a:pt x="3629" y="55315"/>
                  </a:cubicBezTo>
                  <a:cubicBezTo>
                    <a:pt x="3698" y="55315"/>
                    <a:pt x="3768" y="55303"/>
                    <a:pt x="3837" y="55277"/>
                  </a:cubicBezTo>
                  <a:cubicBezTo>
                    <a:pt x="4104" y="55170"/>
                    <a:pt x="4247" y="54867"/>
                    <a:pt x="4140" y="54582"/>
                  </a:cubicBezTo>
                  <a:cubicBezTo>
                    <a:pt x="1071" y="44964"/>
                    <a:pt x="3962" y="19200"/>
                    <a:pt x="15292" y="822"/>
                  </a:cubicBezTo>
                  <a:cubicBezTo>
                    <a:pt x="15452" y="572"/>
                    <a:pt x="15363" y="233"/>
                    <a:pt x="15113" y="72"/>
                  </a:cubicBezTo>
                  <a:cubicBezTo>
                    <a:pt x="15023" y="24"/>
                    <a:pt x="14926" y="0"/>
                    <a:pt x="148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5"/>
            <p:cNvSpPr/>
            <p:nvPr/>
          </p:nvSpPr>
          <p:spPr>
            <a:xfrm rot="10800000">
              <a:off x="6762963" y="2294825"/>
              <a:ext cx="343050" cy="275900"/>
            </a:xfrm>
            <a:custGeom>
              <a:avLst/>
              <a:gdLst/>
              <a:ahLst/>
              <a:cxnLst/>
              <a:rect l="l" t="t" r="r" b="b"/>
              <a:pathLst>
                <a:path w="13722" h="11036" extrusionOk="0">
                  <a:moveTo>
                    <a:pt x="553" y="0"/>
                  </a:moveTo>
                  <a:cubicBezTo>
                    <a:pt x="432" y="0"/>
                    <a:pt x="312" y="41"/>
                    <a:pt x="214" y="119"/>
                  </a:cubicBezTo>
                  <a:cubicBezTo>
                    <a:pt x="0" y="333"/>
                    <a:pt x="0" y="672"/>
                    <a:pt x="196" y="904"/>
                  </a:cubicBezTo>
                  <a:cubicBezTo>
                    <a:pt x="4033" y="4687"/>
                    <a:pt x="8261" y="8059"/>
                    <a:pt x="12811" y="10950"/>
                  </a:cubicBezTo>
                  <a:cubicBezTo>
                    <a:pt x="12829" y="10950"/>
                    <a:pt x="12829" y="10950"/>
                    <a:pt x="12847" y="10968"/>
                  </a:cubicBezTo>
                  <a:cubicBezTo>
                    <a:pt x="12928" y="11014"/>
                    <a:pt x="13016" y="11036"/>
                    <a:pt x="13104" y="11036"/>
                  </a:cubicBezTo>
                  <a:cubicBezTo>
                    <a:pt x="13286" y="11036"/>
                    <a:pt x="13464" y="10940"/>
                    <a:pt x="13561" y="10771"/>
                  </a:cubicBezTo>
                  <a:cubicBezTo>
                    <a:pt x="13721" y="10522"/>
                    <a:pt x="13650" y="10183"/>
                    <a:pt x="13400" y="10022"/>
                  </a:cubicBezTo>
                  <a:cubicBezTo>
                    <a:pt x="8904" y="7185"/>
                    <a:pt x="4746" y="3884"/>
                    <a:pt x="982" y="155"/>
                  </a:cubicBezTo>
                  <a:cubicBezTo>
                    <a:pt x="946" y="119"/>
                    <a:pt x="892" y="84"/>
                    <a:pt x="839" y="84"/>
                  </a:cubicBezTo>
                  <a:cubicBezTo>
                    <a:pt x="750" y="27"/>
                    <a:pt x="651" y="0"/>
                    <a:pt x="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 name="Google Shape;38;p5"/>
          <p:cNvGrpSpPr/>
          <p:nvPr/>
        </p:nvGrpSpPr>
        <p:grpSpPr>
          <a:xfrm>
            <a:off x="-76198" y="3980752"/>
            <a:ext cx="608258" cy="1193779"/>
            <a:chOff x="7090388" y="1362675"/>
            <a:chExt cx="913575" cy="1793000"/>
          </a:xfrm>
        </p:grpSpPr>
        <p:sp>
          <p:nvSpPr>
            <p:cNvPr id="39" name="Google Shape;39;p5"/>
            <p:cNvSpPr/>
            <p:nvPr/>
          </p:nvSpPr>
          <p:spPr>
            <a:xfrm rot="10800000">
              <a:off x="7090388" y="1362675"/>
              <a:ext cx="913575" cy="1793000"/>
            </a:xfrm>
            <a:custGeom>
              <a:avLst/>
              <a:gdLst/>
              <a:ahLst/>
              <a:cxnLst/>
              <a:rect l="l" t="t" r="r" b="b"/>
              <a:pathLst>
                <a:path w="36543" h="71720" extrusionOk="0">
                  <a:moveTo>
                    <a:pt x="36543" y="1"/>
                  </a:moveTo>
                  <a:lnTo>
                    <a:pt x="27532" y="572"/>
                  </a:lnTo>
                  <a:cubicBezTo>
                    <a:pt x="27532" y="572"/>
                    <a:pt x="14721" y="15827"/>
                    <a:pt x="8619" y="32260"/>
                  </a:cubicBezTo>
                  <a:cubicBezTo>
                    <a:pt x="1" y="55349"/>
                    <a:pt x="10314" y="70782"/>
                    <a:pt x="16755" y="71639"/>
                  </a:cubicBezTo>
                  <a:cubicBezTo>
                    <a:pt x="17165" y="71692"/>
                    <a:pt x="17569" y="71719"/>
                    <a:pt x="17964" y="71719"/>
                  </a:cubicBezTo>
                  <a:cubicBezTo>
                    <a:pt x="23788" y="71719"/>
                    <a:pt x="27796" y="65775"/>
                    <a:pt x="25373" y="49300"/>
                  </a:cubicBezTo>
                  <a:cubicBezTo>
                    <a:pt x="23857" y="38933"/>
                    <a:pt x="25284" y="19592"/>
                    <a:pt x="36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5"/>
            <p:cNvSpPr/>
            <p:nvPr/>
          </p:nvSpPr>
          <p:spPr>
            <a:xfrm rot="10800000">
              <a:off x="7260338" y="1480350"/>
              <a:ext cx="487575" cy="1500325"/>
            </a:xfrm>
            <a:custGeom>
              <a:avLst/>
              <a:gdLst/>
              <a:ahLst/>
              <a:cxnLst/>
              <a:rect l="l" t="t" r="r" b="b"/>
              <a:pathLst>
                <a:path w="19503" h="60013" extrusionOk="0">
                  <a:moveTo>
                    <a:pt x="18890" y="1"/>
                  </a:moveTo>
                  <a:cubicBezTo>
                    <a:pt x="18719" y="1"/>
                    <a:pt x="18554" y="76"/>
                    <a:pt x="18450" y="227"/>
                  </a:cubicBezTo>
                  <a:cubicBezTo>
                    <a:pt x="4319" y="18801"/>
                    <a:pt x="1" y="45512"/>
                    <a:pt x="4140" y="59554"/>
                  </a:cubicBezTo>
                  <a:cubicBezTo>
                    <a:pt x="4140" y="59589"/>
                    <a:pt x="4158" y="59643"/>
                    <a:pt x="4176" y="59679"/>
                  </a:cubicBezTo>
                  <a:cubicBezTo>
                    <a:pt x="4255" y="59889"/>
                    <a:pt x="4450" y="60012"/>
                    <a:pt x="4662" y="60012"/>
                  </a:cubicBezTo>
                  <a:cubicBezTo>
                    <a:pt x="4737" y="60012"/>
                    <a:pt x="4815" y="59997"/>
                    <a:pt x="4890" y="59964"/>
                  </a:cubicBezTo>
                  <a:cubicBezTo>
                    <a:pt x="5157" y="59857"/>
                    <a:pt x="5300" y="59536"/>
                    <a:pt x="5175" y="59250"/>
                  </a:cubicBezTo>
                  <a:cubicBezTo>
                    <a:pt x="1143" y="45440"/>
                    <a:pt x="5389" y="19176"/>
                    <a:pt x="19324" y="869"/>
                  </a:cubicBezTo>
                  <a:cubicBezTo>
                    <a:pt x="19503" y="637"/>
                    <a:pt x="19449" y="280"/>
                    <a:pt x="19217" y="102"/>
                  </a:cubicBezTo>
                  <a:lnTo>
                    <a:pt x="19164" y="66"/>
                  </a:lnTo>
                  <a:cubicBezTo>
                    <a:pt x="19076" y="23"/>
                    <a:pt x="18982" y="1"/>
                    <a:pt x="188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 name="Google Shape;41;p5"/>
          <p:cNvGrpSpPr/>
          <p:nvPr/>
        </p:nvGrpSpPr>
        <p:grpSpPr>
          <a:xfrm rot="10800000" flipH="1">
            <a:off x="6897063" y="3389527"/>
            <a:ext cx="2454725" cy="2075350"/>
            <a:chOff x="6981538" y="-300875"/>
            <a:chExt cx="2454725" cy="2075350"/>
          </a:xfrm>
        </p:grpSpPr>
        <p:sp>
          <p:nvSpPr>
            <p:cNvPr id="42" name="Google Shape;42;p5"/>
            <p:cNvSpPr/>
            <p:nvPr/>
          </p:nvSpPr>
          <p:spPr>
            <a:xfrm>
              <a:off x="7809863" y="-18525"/>
              <a:ext cx="913575" cy="1793000"/>
            </a:xfrm>
            <a:custGeom>
              <a:avLst/>
              <a:gdLst/>
              <a:ahLst/>
              <a:cxnLst/>
              <a:rect l="l" t="t" r="r" b="b"/>
              <a:pathLst>
                <a:path w="36543" h="71720" extrusionOk="0">
                  <a:moveTo>
                    <a:pt x="36543" y="1"/>
                  </a:moveTo>
                  <a:lnTo>
                    <a:pt x="27532" y="572"/>
                  </a:lnTo>
                  <a:cubicBezTo>
                    <a:pt x="27532" y="572"/>
                    <a:pt x="14721" y="15827"/>
                    <a:pt x="8619" y="32260"/>
                  </a:cubicBezTo>
                  <a:cubicBezTo>
                    <a:pt x="1" y="55349"/>
                    <a:pt x="10314" y="70782"/>
                    <a:pt x="16755" y="71639"/>
                  </a:cubicBezTo>
                  <a:cubicBezTo>
                    <a:pt x="17165" y="71692"/>
                    <a:pt x="17569" y="71719"/>
                    <a:pt x="17964" y="71719"/>
                  </a:cubicBezTo>
                  <a:cubicBezTo>
                    <a:pt x="23788" y="71719"/>
                    <a:pt x="27796" y="65775"/>
                    <a:pt x="25373" y="49300"/>
                  </a:cubicBezTo>
                  <a:cubicBezTo>
                    <a:pt x="23857" y="38933"/>
                    <a:pt x="25284" y="19592"/>
                    <a:pt x="36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5"/>
            <p:cNvSpPr/>
            <p:nvPr/>
          </p:nvSpPr>
          <p:spPr>
            <a:xfrm>
              <a:off x="8065913" y="156475"/>
              <a:ext cx="487575" cy="1500325"/>
            </a:xfrm>
            <a:custGeom>
              <a:avLst/>
              <a:gdLst/>
              <a:ahLst/>
              <a:cxnLst/>
              <a:rect l="l" t="t" r="r" b="b"/>
              <a:pathLst>
                <a:path w="19503" h="60013" extrusionOk="0">
                  <a:moveTo>
                    <a:pt x="18890" y="1"/>
                  </a:moveTo>
                  <a:cubicBezTo>
                    <a:pt x="18719" y="1"/>
                    <a:pt x="18554" y="76"/>
                    <a:pt x="18450" y="227"/>
                  </a:cubicBezTo>
                  <a:cubicBezTo>
                    <a:pt x="4319" y="18801"/>
                    <a:pt x="1" y="45512"/>
                    <a:pt x="4140" y="59554"/>
                  </a:cubicBezTo>
                  <a:cubicBezTo>
                    <a:pt x="4140" y="59589"/>
                    <a:pt x="4158" y="59643"/>
                    <a:pt x="4176" y="59679"/>
                  </a:cubicBezTo>
                  <a:cubicBezTo>
                    <a:pt x="4255" y="59889"/>
                    <a:pt x="4450" y="60012"/>
                    <a:pt x="4662" y="60012"/>
                  </a:cubicBezTo>
                  <a:cubicBezTo>
                    <a:pt x="4737" y="60012"/>
                    <a:pt x="4815" y="59997"/>
                    <a:pt x="4890" y="59964"/>
                  </a:cubicBezTo>
                  <a:cubicBezTo>
                    <a:pt x="5157" y="59857"/>
                    <a:pt x="5300" y="59536"/>
                    <a:pt x="5175" y="59250"/>
                  </a:cubicBezTo>
                  <a:cubicBezTo>
                    <a:pt x="1143" y="45440"/>
                    <a:pt x="5389" y="19176"/>
                    <a:pt x="19324" y="869"/>
                  </a:cubicBezTo>
                  <a:cubicBezTo>
                    <a:pt x="19503" y="637"/>
                    <a:pt x="19449" y="280"/>
                    <a:pt x="19217" y="102"/>
                  </a:cubicBezTo>
                  <a:lnTo>
                    <a:pt x="19164" y="66"/>
                  </a:lnTo>
                  <a:cubicBezTo>
                    <a:pt x="19076" y="23"/>
                    <a:pt x="18982" y="1"/>
                    <a:pt x="188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5"/>
            <p:cNvSpPr/>
            <p:nvPr/>
          </p:nvSpPr>
          <p:spPr>
            <a:xfrm>
              <a:off x="8284038" y="-54650"/>
              <a:ext cx="1152225" cy="1532475"/>
            </a:xfrm>
            <a:custGeom>
              <a:avLst/>
              <a:gdLst/>
              <a:ahLst/>
              <a:cxnLst/>
              <a:rect l="l" t="t" r="r" b="b"/>
              <a:pathLst>
                <a:path w="46089" h="61299" extrusionOk="0">
                  <a:moveTo>
                    <a:pt x="41244" y="0"/>
                  </a:moveTo>
                  <a:cubicBezTo>
                    <a:pt x="41241" y="0"/>
                    <a:pt x="41238" y="0"/>
                    <a:pt x="41235" y="0"/>
                  </a:cubicBezTo>
                  <a:cubicBezTo>
                    <a:pt x="41021" y="0"/>
                    <a:pt x="17183" y="1499"/>
                    <a:pt x="17183" y="1517"/>
                  </a:cubicBezTo>
                  <a:cubicBezTo>
                    <a:pt x="14899" y="2677"/>
                    <a:pt x="12705" y="3979"/>
                    <a:pt x="10581" y="5407"/>
                  </a:cubicBezTo>
                  <a:cubicBezTo>
                    <a:pt x="8601" y="6852"/>
                    <a:pt x="6906" y="8636"/>
                    <a:pt x="5568" y="10688"/>
                  </a:cubicBezTo>
                  <a:cubicBezTo>
                    <a:pt x="4711" y="11866"/>
                    <a:pt x="4247" y="13275"/>
                    <a:pt x="4229" y="14721"/>
                  </a:cubicBezTo>
                  <a:cubicBezTo>
                    <a:pt x="4372" y="18093"/>
                    <a:pt x="6442" y="20662"/>
                    <a:pt x="5800" y="23963"/>
                  </a:cubicBezTo>
                  <a:cubicBezTo>
                    <a:pt x="5068" y="27692"/>
                    <a:pt x="268" y="29780"/>
                    <a:pt x="90" y="33580"/>
                  </a:cubicBezTo>
                  <a:cubicBezTo>
                    <a:pt x="1" y="35507"/>
                    <a:pt x="1178" y="37274"/>
                    <a:pt x="2570" y="38612"/>
                  </a:cubicBezTo>
                  <a:cubicBezTo>
                    <a:pt x="4051" y="39825"/>
                    <a:pt x="5461" y="41146"/>
                    <a:pt x="6781" y="42555"/>
                  </a:cubicBezTo>
                  <a:cubicBezTo>
                    <a:pt x="9886" y="46445"/>
                    <a:pt x="9529" y="52172"/>
                    <a:pt x="12152" y="56419"/>
                  </a:cubicBezTo>
                  <a:cubicBezTo>
                    <a:pt x="12901" y="57793"/>
                    <a:pt x="13954" y="59006"/>
                    <a:pt x="15220" y="59934"/>
                  </a:cubicBezTo>
                  <a:cubicBezTo>
                    <a:pt x="16378" y="60652"/>
                    <a:pt x="17717" y="61298"/>
                    <a:pt x="19058" y="61298"/>
                  </a:cubicBezTo>
                  <a:cubicBezTo>
                    <a:pt x="19350" y="61298"/>
                    <a:pt x="19641" y="61268"/>
                    <a:pt x="19931" y="61201"/>
                  </a:cubicBezTo>
                  <a:cubicBezTo>
                    <a:pt x="21911" y="60737"/>
                    <a:pt x="23160" y="58703"/>
                    <a:pt x="23517" y="56686"/>
                  </a:cubicBezTo>
                  <a:cubicBezTo>
                    <a:pt x="23892" y="54688"/>
                    <a:pt x="23571" y="52618"/>
                    <a:pt x="23607" y="50602"/>
                  </a:cubicBezTo>
                  <a:cubicBezTo>
                    <a:pt x="23589" y="49639"/>
                    <a:pt x="23749" y="48693"/>
                    <a:pt x="24106" y="47819"/>
                  </a:cubicBezTo>
                  <a:cubicBezTo>
                    <a:pt x="24820" y="46445"/>
                    <a:pt x="25997" y="45374"/>
                    <a:pt x="27407" y="44768"/>
                  </a:cubicBezTo>
                  <a:cubicBezTo>
                    <a:pt x="29316" y="43822"/>
                    <a:pt x="31386" y="43304"/>
                    <a:pt x="33349" y="42484"/>
                  </a:cubicBezTo>
                  <a:cubicBezTo>
                    <a:pt x="35365" y="41806"/>
                    <a:pt x="37113" y="40450"/>
                    <a:pt x="38273" y="38665"/>
                  </a:cubicBezTo>
                  <a:cubicBezTo>
                    <a:pt x="39629" y="36274"/>
                    <a:pt x="38773" y="33491"/>
                    <a:pt x="37756" y="31154"/>
                  </a:cubicBezTo>
                  <a:cubicBezTo>
                    <a:pt x="36810" y="29048"/>
                    <a:pt x="35829" y="26657"/>
                    <a:pt x="36703" y="24534"/>
                  </a:cubicBezTo>
                  <a:cubicBezTo>
                    <a:pt x="37203" y="23499"/>
                    <a:pt x="37898" y="22571"/>
                    <a:pt x="38773" y="21822"/>
                  </a:cubicBezTo>
                  <a:cubicBezTo>
                    <a:pt x="39594" y="21019"/>
                    <a:pt x="40414" y="20198"/>
                    <a:pt x="41253" y="19395"/>
                  </a:cubicBezTo>
                  <a:cubicBezTo>
                    <a:pt x="42109" y="18575"/>
                    <a:pt x="42912" y="17700"/>
                    <a:pt x="43644" y="16790"/>
                  </a:cubicBezTo>
                  <a:cubicBezTo>
                    <a:pt x="45036" y="15042"/>
                    <a:pt x="45856" y="12918"/>
                    <a:pt x="45981" y="10688"/>
                  </a:cubicBezTo>
                  <a:cubicBezTo>
                    <a:pt x="46088" y="8725"/>
                    <a:pt x="45678" y="6763"/>
                    <a:pt x="44821" y="4996"/>
                  </a:cubicBezTo>
                  <a:cubicBezTo>
                    <a:pt x="44305" y="3982"/>
                    <a:pt x="42634" y="0"/>
                    <a:pt x="412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5"/>
            <p:cNvSpPr/>
            <p:nvPr/>
          </p:nvSpPr>
          <p:spPr>
            <a:xfrm>
              <a:off x="8598963" y="-50650"/>
              <a:ext cx="386325" cy="1382900"/>
            </a:xfrm>
            <a:custGeom>
              <a:avLst/>
              <a:gdLst/>
              <a:ahLst/>
              <a:cxnLst/>
              <a:rect l="l" t="t" r="r" b="b"/>
              <a:pathLst>
                <a:path w="15453" h="55316" extrusionOk="0">
                  <a:moveTo>
                    <a:pt x="14832" y="0"/>
                  </a:moveTo>
                  <a:cubicBezTo>
                    <a:pt x="14647" y="0"/>
                    <a:pt x="14470" y="91"/>
                    <a:pt x="14364" y="269"/>
                  </a:cubicBezTo>
                  <a:cubicBezTo>
                    <a:pt x="2838" y="18879"/>
                    <a:pt x="1" y="45054"/>
                    <a:pt x="3105" y="54903"/>
                  </a:cubicBezTo>
                  <a:cubicBezTo>
                    <a:pt x="3105" y="54921"/>
                    <a:pt x="3123" y="54938"/>
                    <a:pt x="3123" y="54974"/>
                  </a:cubicBezTo>
                  <a:cubicBezTo>
                    <a:pt x="3204" y="55191"/>
                    <a:pt x="3410" y="55315"/>
                    <a:pt x="3629" y="55315"/>
                  </a:cubicBezTo>
                  <a:cubicBezTo>
                    <a:pt x="3698" y="55315"/>
                    <a:pt x="3768" y="55303"/>
                    <a:pt x="3837" y="55277"/>
                  </a:cubicBezTo>
                  <a:cubicBezTo>
                    <a:pt x="4104" y="55170"/>
                    <a:pt x="4247" y="54867"/>
                    <a:pt x="4140" y="54582"/>
                  </a:cubicBezTo>
                  <a:cubicBezTo>
                    <a:pt x="1071" y="44964"/>
                    <a:pt x="3962" y="19200"/>
                    <a:pt x="15292" y="822"/>
                  </a:cubicBezTo>
                  <a:cubicBezTo>
                    <a:pt x="15452" y="572"/>
                    <a:pt x="15363" y="233"/>
                    <a:pt x="15113" y="72"/>
                  </a:cubicBezTo>
                  <a:cubicBezTo>
                    <a:pt x="15023" y="24"/>
                    <a:pt x="14926" y="0"/>
                    <a:pt x="148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5"/>
            <p:cNvSpPr/>
            <p:nvPr/>
          </p:nvSpPr>
          <p:spPr>
            <a:xfrm>
              <a:off x="6981538" y="-190700"/>
              <a:ext cx="1509950" cy="1449625"/>
            </a:xfrm>
            <a:custGeom>
              <a:avLst/>
              <a:gdLst/>
              <a:ahLst/>
              <a:cxnLst/>
              <a:rect l="l" t="t" r="r" b="b"/>
              <a:pathLst>
                <a:path w="60398" h="57985" extrusionOk="0">
                  <a:moveTo>
                    <a:pt x="54331" y="0"/>
                  </a:moveTo>
                  <a:cubicBezTo>
                    <a:pt x="54331" y="0"/>
                    <a:pt x="45535" y="11687"/>
                    <a:pt x="35507" y="23820"/>
                  </a:cubicBezTo>
                  <a:cubicBezTo>
                    <a:pt x="25479" y="35935"/>
                    <a:pt x="0" y="44696"/>
                    <a:pt x="10599" y="54742"/>
                  </a:cubicBezTo>
                  <a:cubicBezTo>
                    <a:pt x="12977" y="56996"/>
                    <a:pt x="15775" y="57984"/>
                    <a:pt x="18781" y="57984"/>
                  </a:cubicBezTo>
                  <a:cubicBezTo>
                    <a:pt x="29194" y="57984"/>
                    <a:pt x="42112" y="46129"/>
                    <a:pt x="48800" y="33973"/>
                  </a:cubicBezTo>
                  <a:cubicBezTo>
                    <a:pt x="54920" y="22821"/>
                    <a:pt x="60398" y="7905"/>
                    <a:pt x="60398" y="7905"/>
                  </a:cubicBezTo>
                  <a:lnTo>
                    <a:pt x="5433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5"/>
            <p:cNvSpPr/>
            <p:nvPr/>
          </p:nvSpPr>
          <p:spPr>
            <a:xfrm>
              <a:off x="7378088" y="-108975"/>
              <a:ext cx="1044700" cy="1217575"/>
            </a:xfrm>
            <a:custGeom>
              <a:avLst/>
              <a:gdLst/>
              <a:ahLst/>
              <a:cxnLst/>
              <a:rect l="l" t="t" r="r" b="b"/>
              <a:pathLst>
                <a:path w="41788" h="48703" extrusionOk="0">
                  <a:moveTo>
                    <a:pt x="41262" y="1"/>
                  </a:moveTo>
                  <a:cubicBezTo>
                    <a:pt x="41081" y="1"/>
                    <a:pt x="40906" y="105"/>
                    <a:pt x="40824" y="282"/>
                  </a:cubicBezTo>
                  <a:cubicBezTo>
                    <a:pt x="26514" y="37163"/>
                    <a:pt x="607" y="47708"/>
                    <a:pt x="357" y="47815"/>
                  </a:cubicBezTo>
                  <a:cubicBezTo>
                    <a:pt x="125" y="47904"/>
                    <a:pt x="0" y="48154"/>
                    <a:pt x="89" y="48386"/>
                  </a:cubicBezTo>
                  <a:cubicBezTo>
                    <a:pt x="89" y="48404"/>
                    <a:pt x="89" y="48404"/>
                    <a:pt x="89" y="48404"/>
                  </a:cubicBezTo>
                  <a:cubicBezTo>
                    <a:pt x="158" y="48595"/>
                    <a:pt x="330" y="48702"/>
                    <a:pt x="512" y="48702"/>
                  </a:cubicBezTo>
                  <a:cubicBezTo>
                    <a:pt x="567" y="48702"/>
                    <a:pt x="624" y="48692"/>
                    <a:pt x="678" y="48671"/>
                  </a:cubicBezTo>
                  <a:lnTo>
                    <a:pt x="696" y="48671"/>
                  </a:lnTo>
                  <a:cubicBezTo>
                    <a:pt x="946" y="48564"/>
                    <a:pt x="27246" y="37877"/>
                    <a:pt x="41699" y="621"/>
                  </a:cubicBezTo>
                  <a:cubicBezTo>
                    <a:pt x="41788" y="389"/>
                    <a:pt x="41681" y="122"/>
                    <a:pt x="41431" y="32"/>
                  </a:cubicBezTo>
                  <a:cubicBezTo>
                    <a:pt x="41376" y="11"/>
                    <a:pt x="41319" y="1"/>
                    <a:pt x="412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
            <p:cNvSpPr/>
            <p:nvPr/>
          </p:nvSpPr>
          <p:spPr>
            <a:xfrm>
              <a:off x="7170663" y="-300875"/>
              <a:ext cx="1180325" cy="921400"/>
            </a:xfrm>
            <a:custGeom>
              <a:avLst/>
              <a:gdLst/>
              <a:ahLst/>
              <a:cxnLst/>
              <a:rect l="l" t="t" r="r" b="b"/>
              <a:pathLst>
                <a:path w="47213" h="36856" extrusionOk="0">
                  <a:moveTo>
                    <a:pt x="43429" y="0"/>
                  </a:moveTo>
                  <a:cubicBezTo>
                    <a:pt x="31118" y="18467"/>
                    <a:pt x="10635" y="21287"/>
                    <a:pt x="6210" y="24213"/>
                  </a:cubicBezTo>
                  <a:cubicBezTo>
                    <a:pt x="1785" y="27121"/>
                    <a:pt x="0" y="30975"/>
                    <a:pt x="4675" y="35222"/>
                  </a:cubicBezTo>
                  <a:cubicBezTo>
                    <a:pt x="5905" y="36335"/>
                    <a:pt x="7829" y="36856"/>
                    <a:pt x="10161" y="36856"/>
                  </a:cubicBezTo>
                  <a:cubicBezTo>
                    <a:pt x="16723" y="36856"/>
                    <a:pt x="26523" y="32730"/>
                    <a:pt x="33223" y="26068"/>
                  </a:cubicBezTo>
                  <a:cubicBezTo>
                    <a:pt x="43626" y="15702"/>
                    <a:pt x="47212" y="5032"/>
                    <a:pt x="47212" y="5032"/>
                  </a:cubicBezTo>
                  <a:lnTo>
                    <a:pt x="4342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
            <p:cNvSpPr/>
            <p:nvPr/>
          </p:nvSpPr>
          <p:spPr>
            <a:xfrm>
              <a:off x="7329013" y="-246175"/>
              <a:ext cx="989400" cy="764525"/>
            </a:xfrm>
            <a:custGeom>
              <a:avLst/>
              <a:gdLst/>
              <a:ahLst/>
              <a:cxnLst/>
              <a:rect l="l" t="t" r="r" b="b"/>
              <a:pathLst>
                <a:path w="39576" h="30581" extrusionOk="0">
                  <a:moveTo>
                    <a:pt x="39084" y="1"/>
                  </a:moveTo>
                  <a:cubicBezTo>
                    <a:pt x="38910" y="1"/>
                    <a:pt x="38744" y="104"/>
                    <a:pt x="38666" y="275"/>
                  </a:cubicBezTo>
                  <a:cubicBezTo>
                    <a:pt x="28923" y="23309"/>
                    <a:pt x="661" y="29626"/>
                    <a:pt x="429" y="29661"/>
                  </a:cubicBezTo>
                  <a:cubicBezTo>
                    <a:pt x="179" y="29715"/>
                    <a:pt x="1" y="29947"/>
                    <a:pt x="36" y="30197"/>
                  </a:cubicBezTo>
                  <a:cubicBezTo>
                    <a:pt x="83" y="30416"/>
                    <a:pt x="268" y="30581"/>
                    <a:pt x="482" y="30581"/>
                  </a:cubicBezTo>
                  <a:cubicBezTo>
                    <a:pt x="512" y="30581"/>
                    <a:pt x="541" y="30578"/>
                    <a:pt x="572" y="30571"/>
                  </a:cubicBezTo>
                  <a:cubicBezTo>
                    <a:pt x="857" y="30518"/>
                    <a:pt x="29548" y="24112"/>
                    <a:pt x="39451" y="649"/>
                  </a:cubicBezTo>
                  <a:cubicBezTo>
                    <a:pt x="39576" y="435"/>
                    <a:pt x="39486" y="168"/>
                    <a:pt x="39272" y="43"/>
                  </a:cubicBezTo>
                  <a:cubicBezTo>
                    <a:pt x="39211" y="14"/>
                    <a:pt x="39147" y="1"/>
                    <a:pt x="390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 name="Google Shape;50;p5"/>
          <p:cNvSpPr txBox="1">
            <a:spLocks noGrp="1"/>
          </p:cNvSpPr>
          <p:nvPr>
            <p:ph type="subTitle" idx="1"/>
          </p:nvPr>
        </p:nvSpPr>
        <p:spPr>
          <a:xfrm>
            <a:off x="2883300" y="2211131"/>
            <a:ext cx="3377400" cy="118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9">
  <p:cSld name="CUSTOM_14">
    <p:spTree>
      <p:nvGrpSpPr>
        <p:cNvPr id="1" name="Shape 51"/>
        <p:cNvGrpSpPr/>
        <p:nvPr/>
      </p:nvGrpSpPr>
      <p:grpSpPr>
        <a:xfrm>
          <a:off x="0" y="0"/>
          <a:ext cx="0" cy="0"/>
          <a:chOff x="0" y="0"/>
          <a:chExt cx="0" cy="0"/>
        </a:xfrm>
      </p:grpSpPr>
      <p:sp>
        <p:nvSpPr>
          <p:cNvPr id="52" name="Google Shape;52;p6"/>
          <p:cNvSpPr/>
          <p:nvPr/>
        </p:nvSpPr>
        <p:spPr>
          <a:xfrm>
            <a:off x="-2042500" y="-2466975"/>
            <a:ext cx="3914100" cy="3914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6"/>
          <p:cNvSpPr txBox="1">
            <a:spLocks noGrp="1"/>
          </p:cNvSpPr>
          <p:nvPr>
            <p:ph type="title"/>
          </p:nvPr>
        </p:nvSpPr>
        <p:spPr>
          <a:xfrm>
            <a:off x="718500" y="347223"/>
            <a:ext cx="7707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2pPr>
            <a:lvl3pPr lvl="2"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3pPr>
            <a:lvl4pPr lvl="3"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4pPr>
            <a:lvl5pPr lvl="4"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5pPr>
            <a:lvl6pPr lvl="5"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6pPr>
            <a:lvl7pPr lvl="6"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7pPr>
            <a:lvl8pPr lvl="7"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8pPr>
            <a:lvl9pPr lvl="8" algn="ctr">
              <a:lnSpc>
                <a:spcPct val="100000"/>
              </a:lnSpc>
              <a:spcBef>
                <a:spcPts val="0"/>
              </a:spcBef>
              <a:spcAft>
                <a:spcPts val="0"/>
              </a:spcAft>
              <a:buSzPts val="2800"/>
              <a:buNone/>
              <a:defRPr>
                <a:latin typeface="Helvetica Neue Light"/>
                <a:ea typeface="Helvetica Neue Light"/>
                <a:cs typeface="Helvetica Neue Light"/>
                <a:sym typeface="Helvetica Neue Light"/>
              </a:defRPr>
            </a:lvl9pPr>
          </a:lstStyle>
          <a:p>
            <a:endParaRPr/>
          </a:p>
        </p:txBody>
      </p:sp>
      <p:sp>
        <p:nvSpPr>
          <p:cNvPr id="54" name="Google Shape;54;p6"/>
          <p:cNvSpPr/>
          <p:nvPr/>
        </p:nvSpPr>
        <p:spPr>
          <a:xfrm>
            <a:off x="2496700" y="884775"/>
            <a:ext cx="41874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 name="Google Shape;55;p6"/>
          <p:cNvGrpSpPr/>
          <p:nvPr/>
        </p:nvGrpSpPr>
        <p:grpSpPr>
          <a:xfrm>
            <a:off x="7295033" y="-205427"/>
            <a:ext cx="1715694" cy="934604"/>
            <a:chOff x="841175" y="1036025"/>
            <a:chExt cx="5753500" cy="3133100"/>
          </a:xfrm>
        </p:grpSpPr>
        <p:sp>
          <p:nvSpPr>
            <p:cNvPr id="56" name="Google Shape;56;p6"/>
            <p:cNvSpPr/>
            <p:nvPr/>
          </p:nvSpPr>
          <p:spPr>
            <a:xfrm>
              <a:off x="841175" y="1036025"/>
              <a:ext cx="5753500" cy="3133100"/>
            </a:xfrm>
            <a:custGeom>
              <a:avLst/>
              <a:gdLst/>
              <a:ahLst/>
              <a:cxnLst/>
              <a:rect l="l" t="t" r="r" b="b"/>
              <a:pathLst>
                <a:path w="230140" h="125324" extrusionOk="0">
                  <a:moveTo>
                    <a:pt x="228466" y="92040"/>
                  </a:moveTo>
                  <a:cubicBezTo>
                    <a:pt x="227238" y="90059"/>
                    <a:pt x="225285" y="90728"/>
                    <a:pt x="223527" y="88636"/>
                  </a:cubicBezTo>
                  <a:cubicBezTo>
                    <a:pt x="221156" y="85846"/>
                    <a:pt x="222049" y="81494"/>
                    <a:pt x="222300" y="80155"/>
                  </a:cubicBezTo>
                  <a:cubicBezTo>
                    <a:pt x="223723" y="73180"/>
                    <a:pt x="229107" y="72008"/>
                    <a:pt x="228828" y="68800"/>
                  </a:cubicBezTo>
                  <a:cubicBezTo>
                    <a:pt x="228326" y="62550"/>
                    <a:pt x="206844" y="63917"/>
                    <a:pt x="204138" y="55436"/>
                  </a:cubicBezTo>
                  <a:cubicBezTo>
                    <a:pt x="201989" y="48824"/>
                    <a:pt x="213344" y="42742"/>
                    <a:pt x="210861" y="33368"/>
                  </a:cubicBezTo>
                  <a:cubicBezTo>
                    <a:pt x="210722" y="32782"/>
                    <a:pt x="209299" y="27788"/>
                    <a:pt x="205030" y="25696"/>
                  </a:cubicBezTo>
                  <a:cubicBezTo>
                    <a:pt x="203747" y="25054"/>
                    <a:pt x="202464" y="24831"/>
                    <a:pt x="201152" y="24859"/>
                  </a:cubicBezTo>
                  <a:cubicBezTo>
                    <a:pt x="194680" y="25110"/>
                    <a:pt x="187761" y="32447"/>
                    <a:pt x="176294" y="32866"/>
                  </a:cubicBezTo>
                  <a:cubicBezTo>
                    <a:pt x="175485" y="32921"/>
                    <a:pt x="174648" y="32921"/>
                    <a:pt x="173811" y="32838"/>
                  </a:cubicBezTo>
                  <a:cubicBezTo>
                    <a:pt x="171300" y="32726"/>
                    <a:pt x="166083" y="31554"/>
                    <a:pt x="160476" y="28792"/>
                  </a:cubicBezTo>
                  <a:cubicBezTo>
                    <a:pt x="150069" y="23659"/>
                    <a:pt x="155482" y="6752"/>
                    <a:pt x="147223" y="1870"/>
                  </a:cubicBezTo>
                  <a:cubicBezTo>
                    <a:pt x="145884" y="1061"/>
                    <a:pt x="143625" y="1"/>
                    <a:pt x="138463" y="28"/>
                  </a:cubicBezTo>
                  <a:cubicBezTo>
                    <a:pt x="117818" y="168"/>
                    <a:pt x="105180" y="17744"/>
                    <a:pt x="84255" y="22320"/>
                  </a:cubicBezTo>
                  <a:cubicBezTo>
                    <a:pt x="61992" y="27202"/>
                    <a:pt x="30801" y="17186"/>
                    <a:pt x="12555" y="17856"/>
                  </a:cubicBezTo>
                  <a:cubicBezTo>
                    <a:pt x="10937" y="17912"/>
                    <a:pt x="7031" y="18498"/>
                    <a:pt x="3822" y="21148"/>
                  </a:cubicBezTo>
                  <a:cubicBezTo>
                    <a:pt x="1367" y="23185"/>
                    <a:pt x="0" y="26839"/>
                    <a:pt x="1590" y="29574"/>
                  </a:cubicBezTo>
                  <a:cubicBezTo>
                    <a:pt x="2734" y="31554"/>
                    <a:pt x="4715" y="30996"/>
                    <a:pt x="6417" y="33117"/>
                  </a:cubicBezTo>
                  <a:cubicBezTo>
                    <a:pt x="8705" y="35990"/>
                    <a:pt x="7645" y="40315"/>
                    <a:pt x="7338" y="41626"/>
                  </a:cubicBezTo>
                  <a:cubicBezTo>
                    <a:pt x="5664" y="48573"/>
                    <a:pt x="251" y="49549"/>
                    <a:pt x="391" y="52730"/>
                  </a:cubicBezTo>
                  <a:cubicBezTo>
                    <a:pt x="642" y="58951"/>
                    <a:pt x="22180" y="58393"/>
                    <a:pt x="24607" y="66986"/>
                  </a:cubicBezTo>
                  <a:cubicBezTo>
                    <a:pt x="26476" y="73682"/>
                    <a:pt x="14898" y="79373"/>
                    <a:pt x="17074" y="88803"/>
                  </a:cubicBezTo>
                  <a:cubicBezTo>
                    <a:pt x="17214" y="89417"/>
                    <a:pt x="18414" y="94439"/>
                    <a:pt x="22598" y="96699"/>
                  </a:cubicBezTo>
                  <a:cubicBezTo>
                    <a:pt x="23854" y="97396"/>
                    <a:pt x="25165" y="97675"/>
                    <a:pt x="26448" y="97675"/>
                  </a:cubicBezTo>
                  <a:cubicBezTo>
                    <a:pt x="32921" y="97675"/>
                    <a:pt x="40119" y="90589"/>
                    <a:pt x="51586" y="90589"/>
                  </a:cubicBezTo>
                  <a:cubicBezTo>
                    <a:pt x="52395" y="90589"/>
                    <a:pt x="53232" y="90645"/>
                    <a:pt x="54069" y="90700"/>
                  </a:cubicBezTo>
                  <a:cubicBezTo>
                    <a:pt x="56579" y="90924"/>
                    <a:pt x="61741" y="92263"/>
                    <a:pt x="67237" y="95248"/>
                  </a:cubicBezTo>
                  <a:cubicBezTo>
                    <a:pt x="77420" y="100744"/>
                    <a:pt x="71394" y="117456"/>
                    <a:pt x="79512" y="122617"/>
                  </a:cubicBezTo>
                  <a:cubicBezTo>
                    <a:pt x="80433" y="123203"/>
                    <a:pt x="82777" y="124626"/>
                    <a:pt x="88217" y="124765"/>
                  </a:cubicBezTo>
                  <a:cubicBezTo>
                    <a:pt x="108081" y="125323"/>
                    <a:pt x="121194" y="107719"/>
                    <a:pt x="142509" y="102418"/>
                  </a:cubicBezTo>
                  <a:cubicBezTo>
                    <a:pt x="165972" y="96559"/>
                    <a:pt x="199813" y="105459"/>
                    <a:pt x="218003" y="104092"/>
                  </a:cubicBezTo>
                  <a:cubicBezTo>
                    <a:pt x="219705" y="103953"/>
                    <a:pt x="223555" y="103171"/>
                    <a:pt x="226624" y="100465"/>
                  </a:cubicBezTo>
                  <a:cubicBezTo>
                    <a:pt x="228912" y="98401"/>
                    <a:pt x="230139" y="94690"/>
                    <a:pt x="228466" y="9204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6"/>
            <p:cNvSpPr/>
            <p:nvPr/>
          </p:nvSpPr>
          <p:spPr>
            <a:xfrm>
              <a:off x="4751925" y="1176225"/>
              <a:ext cx="712150" cy="591475"/>
            </a:xfrm>
            <a:custGeom>
              <a:avLst/>
              <a:gdLst/>
              <a:ahLst/>
              <a:cxnLst/>
              <a:rect l="l" t="t" r="r" b="b"/>
              <a:pathLst>
                <a:path w="28486" h="23659" extrusionOk="0">
                  <a:moveTo>
                    <a:pt x="2288" y="6082"/>
                  </a:moveTo>
                  <a:lnTo>
                    <a:pt x="2288" y="6082"/>
                  </a:lnTo>
                  <a:cubicBezTo>
                    <a:pt x="4604" y="1284"/>
                    <a:pt x="11801" y="0"/>
                    <a:pt x="18414" y="3181"/>
                  </a:cubicBezTo>
                  <a:lnTo>
                    <a:pt x="18414" y="3181"/>
                  </a:lnTo>
                  <a:cubicBezTo>
                    <a:pt x="24998" y="6361"/>
                    <a:pt x="28485" y="12806"/>
                    <a:pt x="26169" y="17577"/>
                  </a:cubicBezTo>
                  <a:lnTo>
                    <a:pt x="26169" y="17577"/>
                  </a:lnTo>
                  <a:cubicBezTo>
                    <a:pt x="23882" y="22347"/>
                    <a:pt x="16656" y="23659"/>
                    <a:pt x="10072" y="20478"/>
                  </a:cubicBezTo>
                  <a:lnTo>
                    <a:pt x="10072" y="20478"/>
                  </a:lnTo>
                  <a:cubicBezTo>
                    <a:pt x="3432" y="17270"/>
                    <a:pt x="0" y="10853"/>
                    <a:pt x="2288" y="608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58"/>
        <p:cNvGrpSpPr/>
        <p:nvPr/>
      </p:nvGrpSpPr>
      <p:grpSpPr>
        <a:xfrm>
          <a:off x="0" y="0"/>
          <a:ext cx="0" cy="0"/>
          <a:chOff x="0" y="0"/>
          <a:chExt cx="0" cy="0"/>
        </a:xfrm>
      </p:grpSpPr>
      <p:sp>
        <p:nvSpPr>
          <p:cNvPr id="59" name="Google Shape;59;p7"/>
          <p:cNvSpPr/>
          <p:nvPr/>
        </p:nvSpPr>
        <p:spPr>
          <a:xfrm rot="5766672">
            <a:off x="-2016830" y="1916162"/>
            <a:ext cx="5233712" cy="4453469"/>
          </a:xfrm>
          <a:custGeom>
            <a:avLst/>
            <a:gdLst/>
            <a:ahLst/>
            <a:cxnLst/>
            <a:rect l="l" t="t" r="r" b="b"/>
            <a:pathLst>
              <a:path w="201509" h="171468" extrusionOk="0">
                <a:moveTo>
                  <a:pt x="170543" y="138653"/>
                </a:moveTo>
                <a:cubicBezTo>
                  <a:pt x="187366" y="117116"/>
                  <a:pt x="179417" y="95486"/>
                  <a:pt x="180156" y="75058"/>
                </a:cubicBezTo>
                <a:cubicBezTo>
                  <a:pt x="180804" y="54538"/>
                  <a:pt x="201509" y="1"/>
                  <a:pt x="191064" y="13312"/>
                </a:cubicBezTo>
                <a:cubicBezTo>
                  <a:pt x="184963" y="21169"/>
                  <a:pt x="139393" y="40672"/>
                  <a:pt x="127653" y="56571"/>
                </a:cubicBezTo>
                <a:cubicBezTo>
                  <a:pt x="109351" y="81436"/>
                  <a:pt x="118965" y="92066"/>
                  <a:pt x="97057" y="105377"/>
                </a:cubicBezTo>
                <a:cubicBezTo>
                  <a:pt x="75243" y="118780"/>
                  <a:pt x="39471" y="92528"/>
                  <a:pt x="15807" y="101587"/>
                </a:cubicBezTo>
                <a:cubicBezTo>
                  <a:pt x="1" y="107595"/>
                  <a:pt x="1942" y="125712"/>
                  <a:pt x="21815" y="156124"/>
                </a:cubicBezTo>
                <a:cubicBezTo>
                  <a:pt x="25790" y="171468"/>
                  <a:pt x="84949" y="129317"/>
                  <a:pt x="102973" y="142258"/>
                </a:cubicBezTo>
                <a:cubicBezTo>
                  <a:pt x="123771" y="157233"/>
                  <a:pt x="155107" y="158434"/>
                  <a:pt x="170543" y="13865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
          <p:cNvSpPr txBox="1">
            <a:spLocks noGrp="1"/>
          </p:cNvSpPr>
          <p:nvPr>
            <p:ph type="title"/>
          </p:nvPr>
        </p:nvSpPr>
        <p:spPr>
          <a:xfrm>
            <a:off x="718500" y="348450"/>
            <a:ext cx="7707000" cy="76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 name="Google Shape;61;p7"/>
          <p:cNvSpPr txBox="1">
            <a:spLocks noGrp="1"/>
          </p:cNvSpPr>
          <p:nvPr>
            <p:ph type="subTitle" idx="1"/>
          </p:nvPr>
        </p:nvSpPr>
        <p:spPr>
          <a:xfrm>
            <a:off x="1180181" y="1713394"/>
            <a:ext cx="2020500" cy="2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a:solidFill>
                  <a:schemeClr val="accent1"/>
                </a:solidFill>
              </a:defRPr>
            </a:lvl2pPr>
            <a:lvl3pPr lvl="2" algn="l">
              <a:lnSpc>
                <a:spcPct val="100000"/>
              </a:lnSpc>
              <a:spcBef>
                <a:spcPts val="0"/>
              </a:spcBef>
              <a:spcAft>
                <a:spcPts val="0"/>
              </a:spcAft>
              <a:buSzPts val="1600"/>
              <a:buNone/>
              <a:defRPr sz="1800">
                <a:solidFill>
                  <a:schemeClr val="accent1"/>
                </a:solidFill>
              </a:defRPr>
            </a:lvl3pPr>
            <a:lvl4pPr lvl="3" algn="l">
              <a:lnSpc>
                <a:spcPct val="100000"/>
              </a:lnSpc>
              <a:spcBef>
                <a:spcPts val="0"/>
              </a:spcBef>
              <a:spcAft>
                <a:spcPts val="0"/>
              </a:spcAft>
              <a:buSzPts val="1600"/>
              <a:buNone/>
              <a:defRPr sz="1800">
                <a:solidFill>
                  <a:schemeClr val="accent1"/>
                </a:solidFill>
              </a:defRPr>
            </a:lvl4pPr>
            <a:lvl5pPr lvl="4" algn="l">
              <a:lnSpc>
                <a:spcPct val="100000"/>
              </a:lnSpc>
              <a:spcBef>
                <a:spcPts val="0"/>
              </a:spcBef>
              <a:spcAft>
                <a:spcPts val="0"/>
              </a:spcAft>
              <a:buSzPts val="1600"/>
              <a:buNone/>
              <a:defRPr sz="1800">
                <a:solidFill>
                  <a:schemeClr val="accent1"/>
                </a:solidFill>
              </a:defRPr>
            </a:lvl5pPr>
            <a:lvl6pPr lvl="5" algn="l">
              <a:lnSpc>
                <a:spcPct val="100000"/>
              </a:lnSpc>
              <a:spcBef>
                <a:spcPts val="0"/>
              </a:spcBef>
              <a:spcAft>
                <a:spcPts val="0"/>
              </a:spcAft>
              <a:buSzPts val="1600"/>
              <a:buNone/>
              <a:defRPr sz="1800">
                <a:solidFill>
                  <a:schemeClr val="accent1"/>
                </a:solidFill>
              </a:defRPr>
            </a:lvl6pPr>
            <a:lvl7pPr lvl="6" algn="l">
              <a:lnSpc>
                <a:spcPct val="100000"/>
              </a:lnSpc>
              <a:spcBef>
                <a:spcPts val="0"/>
              </a:spcBef>
              <a:spcAft>
                <a:spcPts val="0"/>
              </a:spcAft>
              <a:buSzPts val="1600"/>
              <a:buNone/>
              <a:defRPr sz="1800">
                <a:solidFill>
                  <a:schemeClr val="accent1"/>
                </a:solidFill>
              </a:defRPr>
            </a:lvl7pPr>
            <a:lvl8pPr lvl="7" algn="l">
              <a:lnSpc>
                <a:spcPct val="100000"/>
              </a:lnSpc>
              <a:spcBef>
                <a:spcPts val="0"/>
              </a:spcBef>
              <a:spcAft>
                <a:spcPts val="0"/>
              </a:spcAft>
              <a:buSzPts val="1600"/>
              <a:buNone/>
              <a:defRPr sz="1800">
                <a:solidFill>
                  <a:schemeClr val="accent1"/>
                </a:solidFill>
              </a:defRPr>
            </a:lvl8pPr>
            <a:lvl9pPr lvl="8" algn="l">
              <a:lnSpc>
                <a:spcPct val="100000"/>
              </a:lnSpc>
              <a:spcBef>
                <a:spcPts val="0"/>
              </a:spcBef>
              <a:spcAft>
                <a:spcPts val="0"/>
              </a:spcAft>
              <a:buSzPts val="1600"/>
              <a:buNone/>
              <a:defRPr sz="1800">
                <a:solidFill>
                  <a:schemeClr val="accent1"/>
                </a:solidFill>
              </a:defRPr>
            </a:lvl9pPr>
          </a:lstStyle>
          <a:p>
            <a:endParaRPr/>
          </a:p>
        </p:txBody>
      </p:sp>
      <p:sp>
        <p:nvSpPr>
          <p:cNvPr id="62" name="Google Shape;62;p7"/>
          <p:cNvSpPr txBox="1">
            <a:spLocks noGrp="1"/>
          </p:cNvSpPr>
          <p:nvPr>
            <p:ph type="subTitle" idx="2"/>
          </p:nvPr>
        </p:nvSpPr>
        <p:spPr>
          <a:xfrm>
            <a:off x="886631" y="1956750"/>
            <a:ext cx="2607600" cy="63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63" name="Google Shape;63;p7"/>
          <p:cNvSpPr txBox="1">
            <a:spLocks noGrp="1"/>
          </p:cNvSpPr>
          <p:nvPr>
            <p:ph type="subTitle" idx="3"/>
          </p:nvPr>
        </p:nvSpPr>
        <p:spPr>
          <a:xfrm>
            <a:off x="1082850" y="3237400"/>
            <a:ext cx="2229900" cy="2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a:solidFill>
                  <a:schemeClr val="accent1"/>
                </a:solidFill>
              </a:defRPr>
            </a:lvl2pPr>
            <a:lvl3pPr lvl="2" algn="l">
              <a:lnSpc>
                <a:spcPct val="100000"/>
              </a:lnSpc>
              <a:spcBef>
                <a:spcPts val="0"/>
              </a:spcBef>
              <a:spcAft>
                <a:spcPts val="0"/>
              </a:spcAft>
              <a:buSzPts val="1600"/>
              <a:buNone/>
              <a:defRPr sz="1800">
                <a:solidFill>
                  <a:schemeClr val="accent1"/>
                </a:solidFill>
              </a:defRPr>
            </a:lvl3pPr>
            <a:lvl4pPr lvl="3" algn="l">
              <a:lnSpc>
                <a:spcPct val="100000"/>
              </a:lnSpc>
              <a:spcBef>
                <a:spcPts val="0"/>
              </a:spcBef>
              <a:spcAft>
                <a:spcPts val="0"/>
              </a:spcAft>
              <a:buSzPts val="1600"/>
              <a:buNone/>
              <a:defRPr sz="1800">
                <a:solidFill>
                  <a:schemeClr val="accent1"/>
                </a:solidFill>
              </a:defRPr>
            </a:lvl4pPr>
            <a:lvl5pPr lvl="4" algn="l">
              <a:lnSpc>
                <a:spcPct val="100000"/>
              </a:lnSpc>
              <a:spcBef>
                <a:spcPts val="0"/>
              </a:spcBef>
              <a:spcAft>
                <a:spcPts val="0"/>
              </a:spcAft>
              <a:buSzPts val="1600"/>
              <a:buNone/>
              <a:defRPr sz="1800">
                <a:solidFill>
                  <a:schemeClr val="accent1"/>
                </a:solidFill>
              </a:defRPr>
            </a:lvl5pPr>
            <a:lvl6pPr lvl="5" algn="l">
              <a:lnSpc>
                <a:spcPct val="100000"/>
              </a:lnSpc>
              <a:spcBef>
                <a:spcPts val="0"/>
              </a:spcBef>
              <a:spcAft>
                <a:spcPts val="0"/>
              </a:spcAft>
              <a:buSzPts val="1600"/>
              <a:buNone/>
              <a:defRPr sz="1800">
                <a:solidFill>
                  <a:schemeClr val="accent1"/>
                </a:solidFill>
              </a:defRPr>
            </a:lvl6pPr>
            <a:lvl7pPr lvl="6" algn="l">
              <a:lnSpc>
                <a:spcPct val="100000"/>
              </a:lnSpc>
              <a:spcBef>
                <a:spcPts val="0"/>
              </a:spcBef>
              <a:spcAft>
                <a:spcPts val="0"/>
              </a:spcAft>
              <a:buSzPts val="1600"/>
              <a:buNone/>
              <a:defRPr sz="1800">
                <a:solidFill>
                  <a:schemeClr val="accent1"/>
                </a:solidFill>
              </a:defRPr>
            </a:lvl7pPr>
            <a:lvl8pPr lvl="7" algn="l">
              <a:lnSpc>
                <a:spcPct val="100000"/>
              </a:lnSpc>
              <a:spcBef>
                <a:spcPts val="0"/>
              </a:spcBef>
              <a:spcAft>
                <a:spcPts val="0"/>
              </a:spcAft>
              <a:buSzPts val="1600"/>
              <a:buNone/>
              <a:defRPr sz="1800">
                <a:solidFill>
                  <a:schemeClr val="accent1"/>
                </a:solidFill>
              </a:defRPr>
            </a:lvl8pPr>
            <a:lvl9pPr lvl="8" algn="l">
              <a:lnSpc>
                <a:spcPct val="100000"/>
              </a:lnSpc>
              <a:spcBef>
                <a:spcPts val="0"/>
              </a:spcBef>
              <a:spcAft>
                <a:spcPts val="0"/>
              </a:spcAft>
              <a:buSzPts val="1600"/>
              <a:buNone/>
              <a:defRPr sz="1800">
                <a:solidFill>
                  <a:schemeClr val="accent1"/>
                </a:solidFill>
              </a:defRPr>
            </a:lvl9pPr>
          </a:lstStyle>
          <a:p>
            <a:endParaRPr/>
          </a:p>
        </p:txBody>
      </p:sp>
      <p:sp>
        <p:nvSpPr>
          <p:cNvPr id="64" name="Google Shape;64;p7"/>
          <p:cNvSpPr txBox="1">
            <a:spLocks noGrp="1"/>
          </p:cNvSpPr>
          <p:nvPr>
            <p:ph type="subTitle" idx="4"/>
          </p:nvPr>
        </p:nvSpPr>
        <p:spPr>
          <a:xfrm>
            <a:off x="886631" y="3480750"/>
            <a:ext cx="2607600" cy="63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65" name="Google Shape;65;p7"/>
          <p:cNvSpPr txBox="1">
            <a:spLocks noGrp="1"/>
          </p:cNvSpPr>
          <p:nvPr>
            <p:ph type="subTitle" idx="5"/>
          </p:nvPr>
        </p:nvSpPr>
        <p:spPr>
          <a:xfrm>
            <a:off x="5943319" y="3237394"/>
            <a:ext cx="2020500" cy="2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a:solidFill>
                  <a:schemeClr val="accent1"/>
                </a:solidFill>
              </a:defRPr>
            </a:lvl2pPr>
            <a:lvl3pPr lvl="2" algn="l">
              <a:lnSpc>
                <a:spcPct val="100000"/>
              </a:lnSpc>
              <a:spcBef>
                <a:spcPts val="0"/>
              </a:spcBef>
              <a:spcAft>
                <a:spcPts val="0"/>
              </a:spcAft>
              <a:buSzPts val="1600"/>
              <a:buNone/>
              <a:defRPr sz="1800">
                <a:solidFill>
                  <a:schemeClr val="accent1"/>
                </a:solidFill>
              </a:defRPr>
            </a:lvl3pPr>
            <a:lvl4pPr lvl="3" algn="l">
              <a:lnSpc>
                <a:spcPct val="100000"/>
              </a:lnSpc>
              <a:spcBef>
                <a:spcPts val="0"/>
              </a:spcBef>
              <a:spcAft>
                <a:spcPts val="0"/>
              </a:spcAft>
              <a:buSzPts val="1600"/>
              <a:buNone/>
              <a:defRPr sz="1800">
                <a:solidFill>
                  <a:schemeClr val="accent1"/>
                </a:solidFill>
              </a:defRPr>
            </a:lvl4pPr>
            <a:lvl5pPr lvl="4" algn="l">
              <a:lnSpc>
                <a:spcPct val="100000"/>
              </a:lnSpc>
              <a:spcBef>
                <a:spcPts val="0"/>
              </a:spcBef>
              <a:spcAft>
                <a:spcPts val="0"/>
              </a:spcAft>
              <a:buSzPts val="1600"/>
              <a:buNone/>
              <a:defRPr sz="1800">
                <a:solidFill>
                  <a:schemeClr val="accent1"/>
                </a:solidFill>
              </a:defRPr>
            </a:lvl5pPr>
            <a:lvl6pPr lvl="5" algn="l">
              <a:lnSpc>
                <a:spcPct val="100000"/>
              </a:lnSpc>
              <a:spcBef>
                <a:spcPts val="0"/>
              </a:spcBef>
              <a:spcAft>
                <a:spcPts val="0"/>
              </a:spcAft>
              <a:buSzPts val="1600"/>
              <a:buNone/>
              <a:defRPr sz="1800">
                <a:solidFill>
                  <a:schemeClr val="accent1"/>
                </a:solidFill>
              </a:defRPr>
            </a:lvl6pPr>
            <a:lvl7pPr lvl="6" algn="l">
              <a:lnSpc>
                <a:spcPct val="100000"/>
              </a:lnSpc>
              <a:spcBef>
                <a:spcPts val="0"/>
              </a:spcBef>
              <a:spcAft>
                <a:spcPts val="0"/>
              </a:spcAft>
              <a:buSzPts val="1600"/>
              <a:buNone/>
              <a:defRPr sz="1800">
                <a:solidFill>
                  <a:schemeClr val="accent1"/>
                </a:solidFill>
              </a:defRPr>
            </a:lvl7pPr>
            <a:lvl8pPr lvl="7" algn="l">
              <a:lnSpc>
                <a:spcPct val="100000"/>
              </a:lnSpc>
              <a:spcBef>
                <a:spcPts val="0"/>
              </a:spcBef>
              <a:spcAft>
                <a:spcPts val="0"/>
              </a:spcAft>
              <a:buSzPts val="1600"/>
              <a:buNone/>
              <a:defRPr sz="1800">
                <a:solidFill>
                  <a:schemeClr val="accent1"/>
                </a:solidFill>
              </a:defRPr>
            </a:lvl8pPr>
            <a:lvl9pPr lvl="8" algn="l">
              <a:lnSpc>
                <a:spcPct val="100000"/>
              </a:lnSpc>
              <a:spcBef>
                <a:spcPts val="0"/>
              </a:spcBef>
              <a:spcAft>
                <a:spcPts val="0"/>
              </a:spcAft>
              <a:buSzPts val="1600"/>
              <a:buNone/>
              <a:defRPr sz="1800">
                <a:solidFill>
                  <a:schemeClr val="accent1"/>
                </a:solidFill>
              </a:defRPr>
            </a:lvl9pPr>
          </a:lstStyle>
          <a:p>
            <a:endParaRPr/>
          </a:p>
        </p:txBody>
      </p:sp>
      <p:sp>
        <p:nvSpPr>
          <p:cNvPr id="66" name="Google Shape;66;p7"/>
          <p:cNvSpPr txBox="1">
            <a:spLocks noGrp="1"/>
          </p:cNvSpPr>
          <p:nvPr>
            <p:ph type="subTitle" idx="6"/>
          </p:nvPr>
        </p:nvSpPr>
        <p:spPr>
          <a:xfrm>
            <a:off x="5649769" y="3480750"/>
            <a:ext cx="2607600" cy="63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67" name="Google Shape;67;p7"/>
          <p:cNvSpPr txBox="1">
            <a:spLocks noGrp="1"/>
          </p:cNvSpPr>
          <p:nvPr>
            <p:ph type="subTitle" idx="7"/>
          </p:nvPr>
        </p:nvSpPr>
        <p:spPr>
          <a:xfrm>
            <a:off x="5943319" y="1713394"/>
            <a:ext cx="2020500" cy="259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a:solidFill>
                  <a:schemeClr val="accent1"/>
                </a:solidFill>
              </a:defRPr>
            </a:lvl2pPr>
            <a:lvl3pPr lvl="2" algn="l">
              <a:lnSpc>
                <a:spcPct val="100000"/>
              </a:lnSpc>
              <a:spcBef>
                <a:spcPts val="0"/>
              </a:spcBef>
              <a:spcAft>
                <a:spcPts val="0"/>
              </a:spcAft>
              <a:buSzPts val="1600"/>
              <a:buNone/>
              <a:defRPr sz="1800">
                <a:solidFill>
                  <a:schemeClr val="accent1"/>
                </a:solidFill>
              </a:defRPr>
            </a:lvl3pPr>
            <a:lvl4pPr lvl="3" algn="l">
              <a:lnSpc>
                <a:spcPct val="100000"/>
              </a:lnSpc>
              <a:spcBef>
                <a:spcPts val="0"/>
              </a:spcBef>
              <a:spcAft>
                <a:spcPts val="0"/>
              </a:spcAft>
              <a:buSzPts val="1600"/>
              <a:buNone/>
              <a:defRPr sz="1800">
                <a:solidFill>
                  <a:schemeClr val="accent1"/>
                </a:solidFill>
              </a:defRPr>
            </a:lvl4pPr>
            <a:lvl5pPr lvl="4" algn="l">
              <a:lnSpc>
                <a:spcPct val="100000"/>
              </a:lnSpc>
              <a:spcBef>
                <a:spcPts val="0"/>
              </a:spcBef>
              <a:spcAft>
                <a:spcPts val="0"/>
              </a:spcAft>
              <a:buSzPts val="1600"/>
              <a:buNone/>
              <a:defRPr sz="1800">
                <a:solidFill>
                  <a:schemeClr val="accent1"/>
                </a:solidFill>
              </a:defRPr>
            </a:lvl5pPr>
            <a:lvl6pPr lvl="5" algn="l">
              <a:lnSpc>
                <a:spcPct val="100000"/>
              </a:lnSpc>
              <a:spcBef>
                <a:spcPts val="0"/>
              </a:spcBef>
              <a:spcAft>
                <a:spcPts val="0"/>
              </a:spcAft>
              <a:buSzPts val="1600"/>
              <a:buNone/>
              <a:defRPr sz="1800">
                <a:solidFill>
                  <a:schemeClr val="accent1"/>
                </a:solidFill>
              </a:defRPr>
            </a:lvl6pPr>
            <a:lvl7pPr lvl="6" algn="l">
              <a:lnSpc>
                <a:spcPct val="100000"/>
              </a:lnSpc>
              <a:spcBef>
                <a:spcPts val="0"/>
              </a:spcBef>
              <a:spcAft>
                <a:spcPts val="0"/>
              </a:spcAft>
              <a:buSzPts val="1600"/>
              <a:buNone/>
              <a:defRPr sz="1800">
                <a:solidFill>
                  <a:schemeClr val="accent1"/>
                </a:solidFill>
              </a:defRPr>
            </a:lvl7pPr>
            <a:lvl8pPr lvl="7" algn="l">
              <a:lnSpc>
                <a:spcPct val="100000"/>
              </a:lnSpc>
              <a:spcBef>
                <a:spcPts val="0"/>
              </a:spcBef>
              <a:spcAft>
                <a:spcPts val="0"/>
              </a:spcAft>
              <a:buSzPts val="1600"/>
              <a:buNone/>
              <a:defRPr sz="1800">
                <a:solidFill>
                  <a:schemeClr val="accent1"/>
                </a:solidFill>
              </a:defRPr>
            </a:lvl8pPr>
            <a:lvl9pPr lvl="8" algn="l">
              <a:lnSpc>
                <a:spcPct val="100000"/>
              </a:lnSpc>
              <a:spcBef>
                <a:spcPts val="0"/>
              </a:spcBef>
              <a:spcAft>
                <a:spcPts val="0"/>
              </a:spcAft>
              <a:buSzPts val="1600"/>
              <a:buNone/>
              <a:defRPr sz="1800">
                <a:solidFill>
                  <a:schemeClr val="accent1"/>
                </a:solidFill>
              </a:defRPr>
            </a:lvl9pPr>
          </a:lstStyle>
          <a:p>
            <a:endParaRPr/>
          </a:p>
        </p:txBody>
      </p:sp>
      <p:sp>
        <p:nvSpPr>
          <p:cNvPr id="68" name="Google Shape;68;p7"/>
          <p:cNvSpPr txBox="1">
            <a:spLocks noGrp="1"/>
          </p:cNvSpPr>
          <p:nvPr>
            <p:ph type="subTitle" idx="8"/>
          </p:nvPr>
        </p:nvSpPr>
        <p:spPr>
          <a:xfrm>
            <a:off x="5649769" y="1956750"/>
            <a:ext cx="2607600" cy="63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69" name="Google Shape;69;p7"/>
          <p:cNvSpPr/>
          <p:nvPr/>
        </p:nvSpPr>
        <p:spPr>
          <a:xfrm rot="-6776231">
            <a:off x="5379710" y="-1534247"/>
            <a:ext cx="5233928" cy="4453653"/>
          </a:xfrm>
          <a:custGeom>
            <a:avLst/>
            <a:gdLst/>
            <a:ahLst/>
            <a:cxnLst/>
            <a:rect l="l" t="t" r="r" b="b"/>
            <a:pathLst>
              <a:path w="201509" h="171468" extrusionOk="0">
                <a:moveTo>
                  <a:pt x="170543" y="138653"/>
                </a:moveTo>
                <a:cubicBezTo>
                  <a:pt x="187366" y="117116"/>
                  <a:pt x="179417" y="95486"/>
                  <a:pt x="180156" y="75058"/>
                </a:cubicBezTo>
                <a:cubicBezTo>
                  <a:pt x="180804" y="54538"/>
                  <a:pt x="201509" y="1"/>
                  <a:pt x="191064" y="13312"/>
                </a:cubicBezTo>
                <a:cubicBezTo>
                  <a:pt x="184963" y="21169"/>
                  <a:pt x="139393" y="40672"/>
                  <a:pt x="127653" y="56571"/>
                </a:cubicBezTo>
                <a:cubicBezTo>
                  <a:pt x="109351" y="81436"/>
                  <a:pt x="118965" y="92066"/>
                  <a:pt x="97057" y="105377"/>
                </a:cubicBezTo>
                <a:cubicBezTo>
                  <a:pt x="75243" y="118780"/>
                  <a:pt x="39471" y="92528"/>
                  <a:pt x="15807" y="101587"/>
                </a:cubicBezTo>
                <a:cubicBezTo>
                  <a:pt x="1" y="107595"/>
                  <a:pt x="1942" y="125712"/>
                  <a:pt x="21815" y="156124"/>
                </a:cubicBezTo>
                <a:cubicBezTo>
                  <a:pt x="25790" y="171468"/>
                  <a:pt x="84949" y="129317"/>
                  <a:pt x="102973" y="142258"/>
                </a:cubicBezTo>
                <a:cubicBezTo>
                  <a:pt x="123771" y="157233"/>
                  <a:pt x="155107" y="158434"/>
                  <a:pt x="170543" y="13865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8"/>
          <p:cNvSpPr/>
          <p:nvPr/>
        </p:nvSpPr>
        <p:spPr>
          <a:xfrm flipH="1">
            <a:off x="5125240" y="1193000"/>
            <a:ext cx="4018760" cy="3950507"/>
          </a:xfrm>
          <a:custGeom>
            <a:avLst/>
            <a:gdLst/>
            <a:ahLst/>
            <a:cxnLst/>
            <a:rect l="l" t="t" r="r" b="b"/>
            <a:pathLst>
              <a:path w="14848" h="14043" extrusionOk="0">
                <a:moveTo>
                  <a:pt x="1016" y="0"/>
                </a:moveTo>
                <a:cubicBezTo>
                  <a:pt x="671" y="0"/>
                  <a:pt x="326" y="62"/>
                  <a:pt x="0" y="180"/>
                </a:cubicBezTo>
                <a:lnTo>
                  <a:pt x="0" y="14042"/>
                </a:lnTo>
                <a:lnTo>
                  <a:pt x="13534" y="14042"/>
                </a:lnTo>
                <a:lnTo>
                  <a:pt x="14047" y="11475"/>
                </a:lnTo>
                <a:cubicBezTo>
                  <a:pt x="14293" y="10181"/>
                  <a:pt x="14663" y="8867"/>
                  <a:pt x="14766" y="7532"/>
                </a:cubicBezTo>
                <a:cubicBezTo>
                  <a:pt x="14848" y="6567"/>
                  <a:pt x="14704" y="5499"/>
                  <a:pt x="13821" y="4945"/>
                </a:cubicBezTo>
                <a:cubicBezTo>
                  <a:pt x="13375" y="4651"/>
                  <a:pt x="12854" y="4552"/>
                  <a:pt x="12329" y="4552"/>
                </a:cubicBezTo>
                <a:cubicBezTo>
                  <a:pt x="11936" y="4552"/>
                  <a:pt x="11541" y="4607"/>
                  <a:pt x="11172" y="4678"/>
                </a:cubicBezTo>
                <a:cubicBezTo>
                  <a:pt x="9971" y="4926"/>
                  <a:pt x="8594" y="5499"/>
                  <a:pt x="7309" y="5499"/>
                </a:cubicBezTo>
                <a:cubicBezTo>
                  <a:pt x="6682" y="5499"/>
                  <a:pt x="6077" y="5363"/>
                  <a:pt x="5525" y="4986"/>
                </a:cubicBezTo>
                <a:cubicBezTo>
                  <a:pt x="3861" y="3836"/>
                  <a:pt x="4067" y="1104"/>
                  <a:pt x="2116" y="221"/>
                </a:cubicBezTo>
                <a:cubicBezTo>
                  <a:pt x="1764" y="72"/>
                  <a:pt x="1390" y="0"/>
                  <a:pt x="10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8"/>
          <p:cNvSpPr/>
          <p:nvPr/>
        </p:nvSpPr>
        <p:spPr>
          <a:xfrm flipH="1">
            <a:off x="4210836" y="3612350"/>
            <a:ext cx="4609314" cy="1531177"/>
          </a:xfrm>
          <a:custGeom>
            <a:avLst/>
            <a:gdLst/>
            <a:ahLst/>
            <a:cxnLst/>
            <a:rect l="l" t="t" r="r" b="b"/>
            <a:pathLst>
              <a:path w="16858" h="5967" extrusionOk="0">
                <a:moveTo>
                  <a:pt x="4873" y="1"/>
                </a:moveTo>
                <a:cubicBezTo>
                  <a:pt x="2590" y="1"/>
                  <a:pt x="0" y="2574"/>
                  <a:pt x="405" y="5966"/>
                </a:cubicBezTo>
                <a:lnTo>
                  <a:pt x="16155" y="5966"/>
                </a:lnTo>
                <a:cubicBezTo>
                  <a:pt x="16857" y="4310"/>
                  <a:pt x="15964" y="2008"/>
                  <a:pt x="13396" y="1290"/>
                </a:cubicBezTo>
                <a:cubicBezTo>
                  <a:pt x="12970" y="1170"/>
                  <a:pt x="12572" y="1124"/>
                  <a:pt x="12197" y="1124"/>
                </a:cubicBezTo>
                <a:cubicBezTo>
                  <a:pt x="10934" y="1124"/>
                  <a:pt x="9921" y="1646"/>
                  <a:pt x="8873" y="1646"/>
                </a:cubicBezTo>
                <a:cubicBezTo>
                  <a:pt x="8196" y="1646"/>
                  <a:pt x="7505" y="1428"/>
                  <a:pt x="6724" y="713"/>
                </a:cubicBezTo>
                <a:cubicBezTo>
                  <a:pt x="6189" y="223"/>
                  <a:pt x="5545" y="1"/>
                  <a:pt x="48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8"/>
          <p:cNvSpPr/>
          <p:nvPr/>
        </p:nvSpPr>
        <p:spPr>
          <a:xfrm rot="5400000">
            <a:off x="5787994" y="1787559"/>
            <a:ext cx="3636242" cy="3075770"/>
          </a:xfrm>
          <a:custGeom>
            <a:avLst/>
            <a:gdLst/>
            <a:ahLst/>
            <a:cxnLst/>
            <a:rect l="l" t="t" r="r" b="b"/>
            <a:pathLst>
              <a:path w="30446" h="23758" extrusionOk="0">
                <a:moveTo>
                  <a:pt x="0" y="0"/>
                </a:moveTo>
                <a:cubicBezTo>
                  <a:pt x="13" y="51"/>
                  <a:pt x="26" y="102"/>
                  <a:pt x="38" y="165"/>
                </a:cubicBezTo>
                <a:cubicBezTo>
                  <a:pt x="750" y="2313"/>
                  <a:pt x="2389" y="4104"/>
                  <a:pt x="4778" y="5362"/>
                </a:cubicBezTo>
                <a:cubicBezTo>
                  <a:pt x="6468" y="6252"/>
                  <a:pt x="8361" y="6824"/>
                  <a:pt x="10204" y="7370"/>
                </a:cubicBezTo>
                <a:cubicBezTo>
                  <a:pt x="13736" y="8412"/>
                  <a:pt x="17396" y="9505"/>
                  <a:pt x="19442" y="12948"/>
                </a:cubicBezTo>
                <a:cubicBezTo>
                  <a:pt x="20242" y="14308"/>
                  <a:pt x="20572" y="15985"/>
                  <a:pt x="20903" y="17599"/>
                </a:cubicBezTo>
                <a:cubicBezTo>
                  <a:pt x="21271" y="19390"/>
                  <a:pt x="21614" y="21080"/>
                  <a:pt x="22555" y="22237"/>
                </a:cubicBezTo>
                <a:cubicBezTo>
                  <a:pt x="23375" y="23257"/>
                  <a:pt x="24564" y="23757"/>
                  <a:pt x="26247" y="23757"/>
                </a:cubicBezTo>
                <a:cubicBezTo>
                  <a:pt x="26703" y="23757"/>
                  <a:pt x="27195" y="23720"/>
                  <a:pt x="27726" y="23647"/>
                </a:cubicBezTo>
                <a:cubicBezTo>
                  <a:pt x="28667" y="23507"/>
                  <a:pt x="29582" y="23228"/>
                  <a:pt x="30446" y="22834"/>
                </a:cubicBezTo>
                <a:lnTo>
                  <a:pt x="3044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8"/>
          <p:cNvSpPr/>
          <p:nvPr/>
        </p:nvSpPr>
        <p:spPr>
          <a:xfrm>
            <a:off x="6773075" y="4678138"/>
            <a:ext cx="13182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8"/>
          <p:cNvSpPr txBox="1">
            <a:spLocks noGrp="1"/>
          </p:cNvSpPr>
          <p:nvPr>
            <p:ph type="body" idx="1"/>
          </p:nvPr>
        </p:nvSpPr>
        <p:spPr>
          <a:xfrm>
            <a:off x="5822575" y="2869400"/>
            <a:ext cx="2624100" cy="1676400"/>
          </a:xfrm>
          <a:prstGeom prst="rect">
            <a:avLst/>
          </a:prstGeom>
          <a:noFill/>
          <a:ln>
            <a:noFill/>
          </a:ln>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1600"/>
              <a:buNone/>
              <a:defRPr sz="2800" b="1">
                <a:solidFill>
                  <a:schemeClr val="accent1"/>
                </a:solidFill>
              </a:defRPr>
            </a:lvl1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4295150" y="1625423"/>
            <a:ext cx="4229700" cy="527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8" name="Google Shape;78;p9"/>
          <p:cNvSpPr txBox="1">
            <a:spLocks noGrp="1"/>
          </p:cNvSpPr>
          <p:nvPr>
            <p:ph type="subTitle" idx="1"/>
          </p:nvPr>
        </p:nvSpPr>
        <p:spPr>
          <a:xfrm>
            <a:off x="5007000" y="2339677"/>
            <a:ext cx="3511500" cy="1178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p:cSld name="CUSTOM_7">
    <p:spTree>
      <p:nvGrpSpPr>
        <p:cNvPr id="1" name="Shape 79"/>
        <p:cNvGrpSpPr/>
        <p:nvPr/>
      </p:nvGrpSpPr>
      <p:grpSpPr>
        <a:xfrm>
          <a:off x="0" y="0"/>
          <a:ext cx="0" cy="0"/>
          <a:chOff x="0" y="0"/>
          <a:chExt cx="0" cy="0"/>
        </a:xfrm>
      </p:grpSpPr>
      <p:sp>
        <p:nvSpPr>
          <p:cNvPr id="80" name="Google Shape;80;p10"/>
          <p:cNvSpPr/>
          <p:nvPr/>
        </p:nvSpPr>
        <p:spPr>
          <a:xfrm rot="-5400000">
            <a:off x="-1863306" y="2265115"/>
            <a:ext cx="4812353" cy="1390524"/>
          </a:xfrm>
          <a:custGeom>
            <a:avLst/>
            <a:gdLst/>
            <a:ahLst/>
            <a:cxnLst/>
            <a:rect l="l" t="t" r="r" b="b"/>
            <a:pathLst>
              <a:path w="259461" h="85729" extrusionOk="0">
                <a:moveTo>
                  <a:pt x="103746" y="0"/>
                </a:moveTo>
                <a:cubicBezTo>
                  <a:pt x="78232" y="0"/>
                  <a:pt x="52742" y="867"/>
                  <a:pt x="27335" y="3262"/>
                </a:cubicBezTo>
                <a:cubicBezTo>
                  <a:pt x="21734" y="3784"/>
                  <a:pt x="15983" y="4382"/>
                  <a:pt x="10979" y="6846"/>
                </a:cubicBezTo>
                <a:cubicBezTo>
                  <a:pt x="5900" y="9311"/>
                  <a:pt x="1494" y="13867"/>
                  <a:pt x="822" y="19468"/>
                </a:cubicBezTo>
                <a:cubicBezTo>
                  <a:pt x="0" y="26937"/>
                  <a:pt x="5900" y="33584"/>
                  <a:pt x="12473" y="37094"/>
                </a:cubicBezTo>
                <a:cubicBezTo>
                  <a:pt x="19045" y="40605"/>
                  <a:pt x="26514" y="42024"/>
                  <a:pt x="33235" y="45384"/>
                </a:cubicBezTo>
                <a:cubicBezTo>
                  <a:pt x="42048" y="49716"/>
                  <a:pt x="49069" y="57185"/>
                  <a:pt x="54895" y="65102"/>
                </a:cubicBezTo>
                <a:cubicBezTo>
                  <a:pt x="58554" y="70105"/>
                  <a:pt x="61840" y="75334"/>
                  <a:pt x="66396" y="79441"/>
                </a:cubicBezTo>
                <a:cubicBezTo>
                  <a:pt x="70393" y="83044"/>
                  <a:pt x="75538" y="85728"/>
                  <a:pt x="80825" y="85728"/>
                </a:cubicBezTo>
                <a:cubicBezTo>
                  <a:pt x="81565" y="85728"/>
                  <a:pt x="82308" y="85676"/>
                  <a:pt x="83051" y="85565"/>
                </a:cubicBezTo>
                <a:cubicBezTo>
                  <a:pt x="88802" y="84744"/>
                  <a:pt x="93507" y="80711"/>
                  <a:pt x="97839" y="76827"/>
                </a:cubicBezTo>
                <a:cubicBezTo>
                  <a:pt x="113449" y="62189"/>
                  <a:pt x="131672" y="42546"/>
                  <a:pt x="153779" y="39484"/>
                </a:cubicBezTo>
                <a:cubicBezTo>
                  <a:pt x="154078" y="39484"/>
                  <a:pt x="154377" y="39410"/>
                  <a:pt x="154676" y="39335"/>
                </a:cubicBezTo>
                <a:cubicBezTo>
                  <a:pt x="158778" y="38840"/>
                  <a:pt x="162892" y="38686"/>
                  <a:pt x="167012" y="38686"/>
                </a:cubicBezTo>
                <a:cubicBezTo>
                  <a:pt x="173469" y="38686"/>
                  <a:pt x="179943" y="39065"/>
                  <a:pt x="186417" y="39111"/>
                </a:cubicBezTo>
                <a:cubicBezTo>
                  <a:pt x="197994" y="39111"/>
                  <a:pt x="209719" y="37916"/>
                  <a:pt x="220549" y="33883"/>
                </a:cubicBezTo>
                <a:cubicBezTo>
                  <a:pt x="228316" y="30970"/>
                  <a:pt x="259460" y="11626"/>
                  <a:pt x="237951" y="6622"/>
                </a:cubicBezTo>
                <a:cubicBezTo>
                  <a:pt x="226823" y="4008"/>
                  <a:pt x="215246" y="3486"/>
                  <a:pt x="203819" y="2963"/>
                </a:cubicBezTo>
                <a:cubicBezTo>
                  <a:pt x="170512" y="1482"/>
                  <a:pt x="137109" y="0"/>
                  <a:pt x="1037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0"/>
          <p:cNvSpPr txBox="1">
            <a:spLocks noGrp="1"/>
          </p:cNvSpPr>
          <p:nvPr>
            <p:ph type="title"/>
          </p:nvPr>
        </p:nvSpPr>
        <p:spPr>
          <a:xfrm>
            <a:off x="718400" y="357727"/>
            <a:ext cx="7707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 name="Google Shape;82;p10"/>
          <p:cNvSpPr/>
          <p:nvPr/>
        </p:nvSpPr>
        <p:spPr>
          <a:xfrm rot="-1213025">
            <a:off x="7174966" y="433548"/>
            <a:ext cx="5459327" cy="5145149"/>
          </a:xfrm>
          <a:custGeom>
            <a:avLst/>
            <a:gdLst/>
            <a:ahLst/>
            <a:cxnLst/>
            <a:rect l="l" t="t" r="r" b="b"/>
            <a:pathLst>
              <a:path w="176320" h="166173" extrusionOk="0">
                <a:moveTo>
                  <a:pt x="111116" y="1"/>
                </a:moveTo>
                <a:cubicBezTo>
                  <a:pt x="108722" y="1"/>
                  <a:pt x="106376" y="333"/>
                  <a:pt x="104144" y="1200"/>
                </a:cubicBezTo>
                <a:cubicBezTo>
                  <a:pt x="97500" y="3795"/>
                  <a:pt x="99358" y="8213"/>
                  <a:pt x="92238" y="13987"/>
                </a:cubicBezTo>
                <a:cubicBezTo>
                  <a:pt x="82748" y="21690"/>
                  <a:pt x="73414" y="18750"/>
                  <a:pt x="69806" y="24429"/>
                </a:cubicBezTo>
                <a:cubicBezTo>
                  <a:pt x="65222" y="31620"/>
                  <a:pt x="78653" y="38835"/>
                  <a:pt x="74378" y="45991"/>
                </a:cubicBezTo>
                <a:cubicBezTo>
                  <a:pt x="70128" y="53135"/>
                  <a:pt x="54709" y="49456"/>
                  <a:pt x="48411" y="57028"/>
                </a:cubicBezTo>
                <a:cubicBezTo>
                  <a:pt x="42243" y="64422"/>
                  <a:pt x="54150" y="71316"/>
                  <a:pt x="51518" y="83412"/>
                </a:cubicBezTo>
                <a:cubicBezTo>
                  <a:pt x="48589" y="96807"/>
                  <a:pt x="32052" y="97009"/>
                  <a:pt x="18348" y="114214"/>
                </a:cubicBezTo>
                <a:cubicBezTo>
                  <a:pt x="15597" y="117678"/>
                  <a:pt x="0" y="137264"/>
                  <a:pt x="9204" y="151194"/>
                </a:cubicBezTo>
                <a:cubicBezTo>
                  <a:pt x="18800" y="165708"/>
                  <a:pt x="49947" y="165970"/>
                  <a:pt x="73235" y="166161"/>
                </a:cubicBezTo>
                <a:cubicBezTo>
                  <a:pt x="73902" y="166161"/>
                  <a:pt x="74950" y="166172"/>
                  <a:pt x="76319" y="166172"/>
                </a:cubicBezTo>
                <a:cubicBezTo>
                  <a:pt x="81320" y="166161"/>
                  <a:pt x="126325" y="165732"/>
                  <a:pt x="128659" y="154647"/>
                </a:cubicBezTo>
                <a:cubicBezTo>
                  <a:pt x="129885" y="148849"/>
                  <a:pt x="118372" y="145265"/>
                  <a:pt x="119658" y="137919"/>
                </a:cubicBezTo>
                <a:cubicBezTo>
                  <a:pt x="120706" y="131918"/>
                  <a:pt x="128790" y="131942"/>
                  <a:pt x="134279" y="122905"/>
                </a:cubicBezTo>
                <a:cubicBezTo>
                  <a:pt x="138624" y="115785"/>
                  <a:pt x="134826" y="113737"/>
                  <a:pt x="138422" y="107177"/>
                </a:cubicBezTo>
                <a:cubicBezTo>
                  <a:pt x="145328" y="94568"/>
                  <a:pt x="162116" y="97081"/>
                  <a:pt x="166437" y="84293"/>
                </a:cubicBezTo>
                <a:cubicBezTo>
                  <a:pt x="167069" y="82412"/>
                  <a:pt x="167378" y="80971"/>
                  <a:pt x="167307" y="79245"/>
                </a:cubicBezTo>
                <a:cubicBezTo>
                  <a:pt x="166926" y="71065"/>
                  <a:pt x="157567" y="66160"/>
                  <a:pt x="157853" y="52599"/>
                </a:cubicBezTo>
                <a:cubicBezTo>
                  <a:pt x="158246" y="33942"/>
                  <a:pt x="176320" y="24762"/>
                  <a:pt x="169866" y="17380"/>
                </a:cubicBezTo>
                <a:cubicBezTo>
                  <a:pt x="166152" y="13142"/>
                  <a:pt x="160330" y="16344"/>
                  <a:pt x="143566" y="9903"/>
                </a:cubicBezTo>
                <a:cubicBezTo>
                  <a:pt x="134314" y="6343"/>
                  <a:pt x="132505" y="4010"/>
                  <a:pt x="123551" y="1926"/>
                </a:cubicBezTo>
                <a:cubicBezTo>
                  <a:pt x="119493" y="985"/>
                  <a:pt x="115234" y="1"/>
                  <a:pt x="111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0"/>
          <p:cNvSpPr txBox="1">
            <a:spLocks noGrp="1"/>
          </p:cNvSpPr>
          <p:nvPr>
            <p:ph type="subTitle" idx="1"/>
          </p:nvPr>
        </p:nvSpPr>
        <p:spPr>
          <a:xfrm>
            <a:off x="4421795" y="1502600"/>
            <a:ext cx="3440700" cy="6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84" name="Google Shape;84;p10"/>
          <p:cNvSpPr txBox="1">
            <a:spLocks noGrp="1"/>
          </p:cNvSpPr>
          <p:nvPr>
            <p:ph type="subTitle" idx="2"/>
          </p:nvPr>
        </p:nvSpPr>
        <p:spPr>
          <a:xfrm>
            <a:off x="4421795" y="2593550"/>
            <a:ext cx="3440700" cy="6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85" name="Google Shape;85;p10"/>
          <p:cNvSpPr txBox="1">
            <a:spLocks noGrp="1"/>
          </p:cNvSpPr>
          <p:nvPr>
            <p:ph type="subTitle" idx="3"/>
          </p:nvPr>
        </p:nvSpPr>
        <p:spPr>
          <a:xfrm>
            <a:off x="4421795" y="3684500"/>
            <a:ext cx="3440700" cy="6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86" name="Google Shape;86;p10"/>
          <p:cNvSpPr txBox="1">
            <a:spLocks noGrp="1"/>
          </p:cNvSpPr>
          <p:nvPr>
            <p:ph type="subTitle" idx="4"/>
          </p:nvPr>
        </p:nvSpPr>
        <p:spPr>
          <a:xfrm>
            <a:off x="1646905" y="1653580"/>
            <a:ext cx="1708800" cy="44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b="1">
                <a:solidFill>
                  <a:schemeClr val="accent1"/>
                </a:solidFill>
              </a:defRPr>
            </a:lvl2pPr>
            <a:lvl3pPr lvl="2" algn="l">
              <a:lnSpc>
                <a:spcPct val="100000"/>
              </a:lnSpc>
              <a:spcBef>
                <a:spcPts val="0"/>
              </a:spcBef>
              <a:spcAft>
                <a:spcPts val="0"/>
              </a:spcAft>
              <a:buSzPts val="1600"/>
              <a:buNone/>
              <a:defRPr sz="1800" b="1">
                <a:solidFill>
                  <a:schemeClr val="accent1"/>
                </a:solidFill>
              </a:defRPr>
            </a:lvl3pPr>
            <a:lvl4pPr lvl="3" algn="l">
              <a:lnSpc>
                <a:spcPct val="100000"/>
              </a:lnSpc>
              <a:spcBef>
                <a:spcPts val="0"/>
              </a:spcBef>
              <a:spcAft>
                <a:spcPts val="0"/>
              </a:spcAft>
              <a:buSzPts val="1600"/>
              <a:buNone/>
              <a:defRPr sz="1800" b="1">
                <a:solidFill>
                  <a:schemeClr val="accent1"/>
                </a:solidFill>
              </a:defRPr>
            </a:lvl4pPr>
            <a:lvl5pPr lvl="4" algn="l">
              <a:lnSpc>
                <a:spcPct val="100000"/>
              </a:lnSpc>
              <a:spcBef>
                <a:spcPts val="0"/>
              </a:spcBef>
              <a:spcAft>
                <a:spcPts val="0"/>
              </a:spcAft>
              <a:buSzPts val="1600"/>
              <a:buNone/>
              <a:defRPr sz="1800" b="1">
                <a:solidFill>
                  <a:schemeClr val="accent1"/>
                </a:solidFill>
              </a:defRPr>
            </a:lvl5pPr>
            <a:lvl6pPr lvl="5" algn="l">
              <a:lnSpc>
                <a:spcPct val="100000"/>
              </a:lnSpc>
              <a:spcBef>
                <a:spcPts val="0"/>
              </a:spcBef>
              <a:spcAft>
                <a:spcPts val="0"/>
              </a:spcAft>
              <a:buSzPts val="1600"/>
              <a:buNone/>
              <a:defRPr sz="1800" b="1">
                <a:solidFill>
                  <a:schemeClr val="accent1"/>
                </a:solidFill>
              </a:defRPr>
            </a:lvl6pPr>
            <a:lvl7pPr lvl="6" algn="l">
              <a:lnSpc>
                <a:spcPct val="100000"/>
              </a:lnSpc>
              <a:spcBef>
                <a:spcPts val="0"/>
              </a:spcBef>
              <a:spcAft>
                <a:spcPts val="0"/>
              </a:spcAft>
              <a:buSzPts val="1600"/>
              <a:buNone/>
              <a:defRPr sz="1800" b="1">
                <a:solidFill>
                  <a:schemeClr val="accent1"/>
                </a:solidFill>
              </a:defRPr>
            </a:lvl7pPr>
            <a:lvl8pPr lvl="7" algn="l">
              <a:lnSpc>
                <a:spcPct val="100000"/>
              </a:lnSpc>
              <a:spcBef>
                <a:spcPts val="0"/>
              </a:spcBef>
              <a:spcAft>
                <a:spcPts val="0"/>
              </a:spcAft>
              <a:buSzPts val="1600"/>
              <a:buNone/>
              <a:defRPr sz="1800" b="1">
                <a:solidFill>
                  <a:schemeClr val="accent1"/>
                </a:solidFill>
              </a:defRPr>
            </a:lvl8pPr>
            <a:lvl9pPr lvl="8" algn="l">
              <a:lnSpc>
                <a:spcPct val="100000"/>
              </a:lnSpc>
              <a:spcBef>
                <a:spcPts val="0"/>
              </a:spcBef>
              <a:spcAft>
                <a:spcPts val="0"/>
              </a:spcAft>
              <a:buSzPts val="1600"/>
              <a:buNone/>
              <a:defRPr sz="1800" b="1">
                <a:solidFill>
                  <a:schemeClr val="accent1"/>
                </a:solidFill>
              </a:defRPr>
            </a:lvl9pPr>
          </a:lstStyle>
          <a:p>
            <a:endParaRPr/>
          </a:p>
        </p:txBody>
      </p:sp>
      <p:sp>
        <p:nvSpPr>
          <p:cNvPr id="87" name="Google Shape;87;p10"/>
          <p:cNvSpPr txBox="1">
            <a:spLocks noGrp="1"/>
          </p:cNvSpPr>
          <p:nvPr>
            <p:ph type="subTitle" idx="5"/>
          </p:nvPr>
        </p:nvSpPr>
        <p:spPr>
          <a:xfrm>
            <a:off x="1646905" y="2710413"/>
            <a:ext cx="1708800" cy="44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b="1">
                <a:solidFill>
                  <a:schemeClr val="accent1"/>
                </a:solidFill>
              </a:defRPr>
            </a:lvl2pPr>
            <a:lvl3pPr lvl="2" algn="l">
              <a:lnSpc>
                <a:spcPct val="100000"/>
              </a:lnSpc>
              <a:spcBef>
                <a:spcPts val="0"/>
              </a:spcBef>
              <a:spcAft>
                <a:spcPts val="0"/>
              </a:spcAft>
              <a:buSzPts val="1600"/>
              <a:buNone/>
              <a:defRPr sz="1800" b="1">
                <a:solidFill>
                  <a:schemeClr val="accent1"/>
                </a:solidFill>
              </a:defRPr>
            </a:lvl3pPr>
            <a:lvl4pPr lvl="3" algn="l">
              <a:lnSpc>
                <a:spcPct val="100000"/>
              </a:lnSpc>
              <a:spcBef>
                <a:spcPts val="0"/>
              </a:spcBef>
              <a:spcAft>
                <a:spcPts val="0"/>
              </a:spcAft>
              <a:buSzPts val="1600"/>
              <a:buNone/>
              <a:defRPr sz="1800" b="1">
                <a:solidFill>
                  <a:schemeClr val="accent1"/>
                </a:solidFill>
              </a:defRPr>
            </a:lvl4pPr>
            <a:lvl5pPr lvl="4" algn="l">
              <a:lnSpc>
                <a:spcPct val="100000"/>
              </a:lnSpc>
              <a:spcBef>
                <a:spcPts val="0"/>
              </a:spcBef>
              <a:spcAft>
                <a:spcPts val="0"/>
              </a:spcAft>
              <a:buSzPts val="1600"/>
              <a:buNone/>
              <a:defRPr sz="1800" b="1">
                <a:solidFill>
                  <a:schemeClr val="accent1"/>
                </a:solidFill>
              </a:defRPr>
            </a:lvl5pPr>
            <a:lvl6pPr lvl="5" algn="l">
              <a:lnSpc>
                <a:spcPct val="100000"/>
              </a:lnSpc>
              <a:spcBef>
                <a:spcPts val="0"/>
              </a:spcBef>
              <a:spcAft>
                <a:spcPts val="0"/>
              </a:spcAft>
              <a:buSzPts val="1600"/>
              <a:buNone/>
              <a:defRPr sz="1800" b="1">
                <a:solidFill>
                  <a:schemeClr val="accent1"/>
                </a:solidFill>
              </a:defRPr>
            </a:lvl6pPr>
            <a:lvl7pPr lvl="6" algn="l">
              <a:lnSpc>
                <a:spcPct val="100000"/>
              </a:lnSpc>
              <a:spcBef>
                <a:spcPts val="0"/>
              </a:spcBef>
              <a:spcAft>
                <a:spcPts val="0"/>
              </a:spcAft>
              <a:buSzPts val="1600"/>
              <a:buNone/>
              <a:defRPr sz="1800" b="1">
                <a:solidFill>
                  <a:schemeClr val="accent1"/>
                </a:solidFill>
              </a:defRPr>
            </a:lvl7pPr>
            <a:lvl8pPr lvl="7" algn="l">
              <a:lnSpc>
                <a:spcPct val="100000"/>
              </a:lnSpc>
              <a:spcBef>
                <a:spcPts val="0"/>
              </a:spcBef>
              <a:spcAft>
                <a:spcPts val="0"/>
              </a:spcAft>
              <a:buSzPts val="1600"/>
              <a:buNone/>
              <a:defRPr sz="1800" b="1">
                <a:solidFill>
                  <a:schemeClr val="accent1"/>
                </a:solidFill>
              </a:defRPr>
            </a:lvl8pPr>
            <a:lvl9pPr lvl="8" algn="l">
              <a:lnSpc>
                <a:spcPct val="100000"/>
              </a:lnSpc>
              <a:spcBef>
                <a:spcPts val="0"/>
              </a:spcBef>
              <a:spcAft>
                <a:spcPts val="0"/>
              </a:spcAft>
              <a:buSzPts val="1600"/>
              <a:buNone/>
              <a:defRPr sz="1800" b="1">
                <a:solidFill>
                  <a:schemeClr val="accent1"/>
                </a:solidFill>
              </a:defRPr>
            </a:lvl9pPr>
          </a:lstStyle>
          <a:p>
            <a:endParaRPr/>
          </a:p>
        </p:txBody>
      </p:sp>
      <p:sp>
        <p:nvSpPr>
          <p:cNvPr id="88" name="Google Shape;88;p10"/>
          <p:cNvSpPr txBox="1">
            <a:spLocks noGrp="1"/>
          </p:cNvSpPr>
          <p:nvPr>
            <p:ph type="subTitle" idx="6"/>
          </p:nvPr>
        </p:nvSpPr>
        <p:spPr>
          <a:xfrm>
            <a:off x="1646905" y="3784152"/>
            <a:ext cx="1708800" cy="44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800" b="1">
                <a:solidFill>
                  <a:schemeClr val="accent1"/>
                </a:solidFill>
              </a:defRPr>
            </a:lvl1pPr>
            <a:lvl2pPr lvl="1" algn="l">
              <a:lnSpc>
                <a:spcPct val="100000"/>
              </a:lnSpc>
              <a:spcBef>
                <a:spcPts val="0"/>
              </a:spcBef>
              <a:spcAft>
                <a:spcPts val="0"/>
              </a:spcAft>
              <a:buSzPts val="1600"/>
              <a:buNone/>
              <a:defRPr sz="1800" b="1">
                <a:solidFill>
                  <a:schemeClr val="accent1"/>
                </a:solidFill>
              </a:defRPr>
            </a:lvl2pPr>
            <a:lvl3pPr lvl="2" algn="l">
              <a:lnSpc>
                <a:spcPct val="100000"/>
              </a:lnSpc>
              <a:spcBef>
                <a:spcPts val="0"/>
              </a:spcBef>
              <a:spcAft>
                <a:spcPts val="0"/>
              </a:spcAft>
              <a:buSzPts val="1600"/>
              <a:buNone/>
              <a:defRPr sz="1800" b="1">
                <a:solidFill>
                  <a:schemeClr val="accent1"/>
                </a:solidFill>
              </a:defRPr>
            </a:lvl3pPr>
            <a:lvl4pPr lvl="3" algn="l">
              <a:lnSpc>
                <a:spcPct val="100000"/>
              </a:lnSpc>
              <a:spcBef>
                <a:spcPts val="0"/>
              </a:spcBef>
              <a:spcAft>
                <a:spcPts val="0"/>
              </a:spcAft>
              <a:buSzPts val="1600"/>
              <a:buNone/>
              <a:defRPr sz="1800" b="1">
                <a:solidFill>
                  <a:schemeClr val="accent1"/>
                </a:solidFill>
              </a:defRPr>
            </a:lvl4pPr>
            <a:lvl5pPr lvl="4" algn="l">
              <a:lnSpc>
                <a:spcPct val="100000"/>
              </a:lnSpc>
              <a:spcBef>
                <a:spcPts val="0"/>
              </a:spcBef>
              <a:spcAft>
                <a:spcPts val="0"/>
              </a:spcAft>
              <a:buSzPts val="1600"/>
              <a:buNone/>
              <a:defRPr sz="1800" b="1">
                <a:solidFill>
                  <a:schemeClr val="accent1"/>
                </a:solidFill>
              </a:defRPr>
            </a:lvl5pPr>
            <a:lvl6pPr lvl="5" algn="l">
              <a:lnSpc>
                <a:spcPct val="100000"/>
              </a:lnSpc>
              <a:spcBef>
                <a:spcPts val="0"/>
              </a:spcBef>
              <a:spcAft>
                <a:spcPts val="0"/>
              </a:spcAft>
              <a:buSzPts val="1600"/>
              <a:buNone/>
              <a:defRPr sz="1800" b="1">
                <a:solidFill>
                  <a:schemeClr val="accent1"/>
                </a:solidFill>
              </a:defRPr>
            </a:lvl6pPr>
            <a:lvl7pPr lvl="6" algn="l">
              <a:lnSpc>
                <a:spcPct val="100000"/>
              </a:lnSpc>
              <a:spcBef>
                <a:spcPts val="0"/>
              </a:spcBef>
              <a:spcAft>
                <a:spcPts val="0"/>
              </a:spcAft>
              <a:buSzPts val="1600"/>
              <a:buNone/>
              <a:defRPr sz="1800" b="1">
                <a:solidFill>
                  <a:schemeClr val="accent1"/>
                </a:solidFill>
              </a:defRPr>
            </a:lvl7pPr>
            <a:lvl8pPr lvl="7" algn="l">
              <a:lnSpc>
                <a:spcPct val="100000"/>
              </a:lnSpc>
              <a:spcBef>
                <a:spcPts val="0"/>
              </a:spcBef>
              <a:spcAft>
                <a:spcPts val="0"/>
              </a:spcAft>
              <a:buSzPts val="1600"/>
              <a:buNone/>
              <a:defRPr sz="1800" b="1">
                <a:solidFill>
                  <a:schemeClr val="accent1"/>
                </a:solidFill>
              </a:defRPr>
            </a:lvl8pPr>
            <a:lvl9pPr lvl="8" algn="l">
              <a:lnSpc>
                <a:spcPct val="100000"/>
              </a:lnSpc>
              <a:spcBef>
                <a:spcPts val="0"/>
              </a:spcBef>
              <a:spcAft>
                <a:spcPts val="0"/>
              </a:spcAft>
              <a:buSzPts val="1600"/>
              <a:buNone/>
              <a:defRPr sz="1800" b="1">
                <a:solidFill>
                  <a:schemeClr val="accen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1D1D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400" y="534975"/>
            <a:ext cx="7707000" cy="5727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accent1"/>
              </a:buClr>
              <a:buSzPts val="2800"/>
              <a:buFont typeface="Montserrat"/>
              <a:buNone/>
              <a:defRPr sz="2800" b="1" i="0" u="none" strike="noStrike" cap="none">
                <a:solidFill>
                  <a:schemeClr val="accent1"/>
                </a:solidFill>
                <a:latin typeface="Montserrat"/>
                <a:ea typeface="Montserrat"/>
                <a:cs typeface="Montserrat"/>
                <a:sym typeface="Montserrat"/>
              </a:defRPr>
            </a:lvl1pPr>
            <a:lvl2pPr marR="0" lvl="1" algn="ctr" rtl="0">
              <a:lnSpc>
                <a:spcPct val="100000"/>
              </a:lnSpc>
              <a:spcBef>
                <a:spcPts val="0"/>
              </a:spcBef>
              <a:spcAft>
                <a:spcPts val="0"/>
              </a:spcAft>
              <a:buClr>
                <a:schemeClr val="accent1"/>
              </a:buClr>
              <a:buSzPts val="2800"/>
              <a:buFont typeface="Montserrat"/>
              <a:buNone/>
              <a:defRPr sz="2800" b="1" i="0" u="none" strike="noStrike" cap="none">
                <a:solidFill>
                  <a:schemeClr val="accent1"/>
                </a:solidFill>
                <a:latin typeface="Montserrat"/>
                <a:ea typeface="Montserrat"/>
                <a:cs typeface="Montserrat"/>
                <a:sym typeface="Montserrat"/>
              </a:defRPr>
            </a:lvl2pPr>
            <a:lvl3pPr marR="0" lvl="2" algn="ctr" rtl="0">
              <a:lnSpc>
                <a:spcPct val="100000"/>
              </a:lnSpc>
              <a:spcBef>
                <a:spcPts val="0"/>
              </a:spcBef>
              <a:spcAft>
                <a:spcPts val="0"/>
              </a:spcAft>
              <a:buClr>
                <a:schemeClr val="accent1"/>
              </a:buClr>
              <a:buSzPts val="2800"/>
              <a:buFont typeface="Montserrat"/>
              <a:buNone/>
              <a:defRPr sz="2800" b="1" i="0" u="none" strike="noStrike" cap="none">
                <a:solidFill>
                  <a:schemeClr val="accent1"/>
                </a:solidFill>
                <a:latin typeface="Montserrat"/>
                <a:ea typeface="Montserrat"/>
                <a:cs typeface="Montserrat"/>
                <a:sym typeface="Montserrat"/>
              </a:defRPr>
            </a:lvl3pPr>
            <a:lvl4pPr marR="0" lvl="3" algn="ctr" rtl="0">
              <a:lnSpc>
                <a:spcPct val="100000"/>
              </a:lnSpc>
              <a:spcBef>
                <a:spcPts val="0"/>
              </a:spcBef>
              <a:spcAft>
                <a:spcPts val="0"/>
              </a:spcAft>
              <a:buClr>
                <a:schemeClr val="accent1"/>
              </a:buClr>
              <a:buSzPts val="2800"/>
              <a:buFont typeface="Montserrat"/>
              <a:buNone/>
              <a:defRPr sz="2800" b="1" i="0" u="none" strike="noStrike" cap="none">
                <a:solidFill>
                  <a:schemeClr val="accent1"/>
                </a:solidFill>
                <a:latin typeface="Montserrat"/>
                <a:ea typeface="Montserrat"/>
                <a:cs typeface="Montserrat"/>
                <a:sym typeface="Montserrat"/>
              </a:defRPr>
            </a:lvl4pPr>
            <a:lvl5pPr marR="0" lvl="4" algn="ctr" rtl="0">
              <a:lnSpc>
                <a:spcPct val="100000"/>
              </a:lnSpc>
              <a:spcBef>
                <a:spcPts val="0"/>
              </a:spcBef>
              <a:spcAft>
                <a:spcPts val="0"/>
              </a:spcAft>
              <a:buClr>
                <a:schemeClr val="accent1"/>
              </a:buClr>
              <a:buSzPts val="2800"/>
              <a:buFont typeface="Montserrat"/>
              <a:buNone/>
              <a:defRPr sz="2800" b="1" i="0" u="none" strike="noStrike" cap="none">
                <a:solidFill>
                  <a:schemeClr val="accent1"/>
                </a:solidFill>
                <a:latin typeface="Montserrat"/>
                <a:ea typeface="Montserrat"/>
                <a:cs typeface="Montserrat"/>
                <a:sym typeface="Montserrat"/>
              </a:defRPr>
            </a:lvl5pPr>
            <a:lvl6pPr marR="0" lvl="5" algn="ctr" rtl="0">
              <a:lnSpc>
                <a:spcPct val="100000"/>
              </a:lnSpc>
              <a:spcBef>
                <a:spcPts val="0"/>
              </a:spcBef>
              <a:spcAft>
                <a:spcPts val="0"/>
              </a:spcAft>
              <a:buClr>
                <a:schemeClr val="accent1"/>
              </a:buClr>
              <a:buSzPts val="2800"/>
              <a:buFont typeface="Montserrat"/>
              <a:buNone/>
              <a:defRPr sz="2800" b="1" i="0" u="none" strike="noStrike" cap="none">
                <a:solidFill>
                  <a:schemeClr val="accent1"/>
                </a:solidFill>
                <a:latin typeface="Montserrat"/>
                <a:ea typeface="Montserrat"/>
                <a:cs typeface="Montserrat"/>
                <a:sym typeface="Montserrat"/>
              </a:defRPr>
            </a:lvl6pPr>
            <a:lvl7pPr marR="0" lvl="6" algn="ctr" rtl="0">
              <a:lnSpc>
                <a:spcPct val="100000"/>
              </a:lnSpc>
              <a:spcBef>
                <a:spcPts val="0"/>
              </a:spcBef>
              <a:spcAft>
                <a:spcPts val="0"/>
              </a:spcAft>
              <a:buClr>
                <a:schemeClr val="accent1"/>
              </a:buClr>
              <a:buSzPts val="2800"/>
              <a:buFont typeface="Montserrat"/>
              <a:buNone/>
              <a:defRPr sz="2800" b="1" i="0" u="none" strike="noStrike" cap="none">
                <a:solidFill>
                  <a:schemeClr val="accent1"/>
                </a:solidFill>
                <a:latin typeface="Montserrat"/>
                <a:ea typeface="Montserrat"/>
                <a:cs typeface="Montserrat"/>
                <a:sym typeface="Montserrat"/>
              </a:defRPr>
            </a:lvl7pPr>
            <a:lvl8pPr marR="0" lvl="7" algn="ctr" rtl="0">
              <a:lnSpc>
                <a:spcPct val="100000"/>
              </a:lnSpc>
              <a:spcBef>
                <a:spcPts val="0"/>
              </a:spcBef>
              <a:spcAft>
                <a:spcPts val="0"/>
              </a:spcAft>
              <a:buClr>
                <a:schemeClr val="accent1"/>
              </a:buClr>
              <a:buSzPts val="2800"/>
              <a:buFont typeface="Montserrat"/>
              <a:buNone/>
              <a:defRPr sz="2800" b="1" i="0" u="none" strike="noStrike" cap="none">
                <a:solidFill>
                  <a:schemeClr val="accent1"/>
                </a:solidFill>
                <a:latin typeface="Montserrat"/>
                <a:ea typeface="Montserrat"/>
                <a:cs typeface="Montserrat"/>
                <a:sym typeface="Montserrat"/>
              </a:defRPr>
            </a:lvl8pPr>
            <a:lvl9pPr marR="0" lvl="8" algn="ctr" rtl="0">
              <a:lnSpc>
                <a:spcPct val="100000"/>
              </a:lnSpc>
              <a:spcBef>
                <a:spcPts val="0"/>
              </a:spcBef>
              <a:spcAft>
                <a:spcPts val="0"/>
              </a:spcAft>
              <a:buClr>
                <a:schemeClr val="accent1"/>
              </a:buClr>
              <a:buSzPts val="2800"/>
              <a:buFont typeface="Montserrat"/>
              <a:buNone/>
              <a:defRPr sz="2800" b="1" i="0" u="none" strike="noStrike" cap="none">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104025" y="2713700"/>
            <a:ext cx="6093300" cy="17109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lt2"/>
              </a:buClr>
              <a:buSzPts val="1600"/>
              <a:buFont typeface="Montserrat"/>
              <a:buChar char="●"/>
              <a:defRPr sz="1600" b="0" i="0" u="none" strike="noStrike" cap="none">
                <a:solidFill>
                  <a:schemeClr val="lt2"/>
                </a:solidFill>
                <a:latin typeface="Montserrat"/>
                <a:ea typeface="Montserrat"/>
                <a:cs typeface="Montserrat"/>
                <a:sym typeface="Montserrat"/>
              </a:defRPr>
            </a:lvl1pPr>
            <a:lvl2pPr marL="914400" marR="0" lvl="1" indent="-330200" algn="l" rtl="0">
              <a:lnSpc>
                <a:spcPct val="100000"/>
              </a:lnSpc>
              <a:spcBef>
                <a:spcPts val="0"/>
              </a:spcBef>
              <a:spcAft>
                <a:spcPts val="0"/>
              </a:spcAft>
              <a:buClr>
                <a:schemeClr val="lt2"/>
              </a:buClr>
              <a:buSzPts val="1600"/>
              <a:buFont typeface="Montserrat"/>
              <a:buChar char="○"/>
              <a:defRPr sz="1600" b="0" i="0" u="none" strike="noStrike" cap="none">
                <a:solidFill>
                  <a:schemeClr val="lt2"/>
                </a:solidFill>
                <a:latin typeface="Montserrat"/>
                <a:ea typeface="Montserrat"/>
                <a:cs typeface="Montserrat"/>
                <a:sym typeface="Montserrat"/>
              </a:defRPr>
            </a:lvl2pPr>
            <a:lvl3pPr marL="1371600" marR="0" lvl="2" indent="-330200" algn="l" rtl="0">
              <a:lnSpc>
                <a:spcPct val="100000"/>
              </a:lnSpc>
              <a:spcBef>
                <a:spcPts val="0"/>
              </a:spcBef>
              <a:spcAft>
                <a:spcPts val="0"/>
              </a:spcAft>
              <a:buClr>
                <a:schemeClr val="lt2"/>
              </a:buClr>
              <a:buSzPts val="1600"/>
              <a:buFont typeface="Montserrat"/>
              <a:buChar char="■"/>
              <a:defRPr sz="1600" b="0" i="0" u="none" strike="noStrike" cap="none">
                <a:solidFill>
                  <a:schemeClr val="lt2"/>
                </a:solidFill>
                <a:latin typeface="Montserrat"/>
                <a:ea typeface="Montserrat"/>
                <a:cs typeface="Montserrat"/>
                <a:sym typeface="Montserrat"/>
              </a:defRPr>
            </a:lvl3pPr>
            <a:lvl4pPr marL="1828800" marR="0" lvl="3" indent="-330200" algn="l" rtl="0">
              <a:lnSpc>
                <a:spcPct val="100000"/>
              </a:lnSpc>
              <a:spcBef>
                <a:spcPts val="0"/>
              </a:spcBef>
              <a:spcAft>
                <a:spcPts val="0"/>
              </a:spcAft>
              <a:buClr>
                <a:schemeClr val="lt2"/>
              </a:buClr>
              <a:buSzPts val="1600"/>
              <a:buFont typeface="Montserrat"/>
              <a:buChar char="●"/>
              <a:defRPr sz="1600" b="0" i="0" u="none" strike="noStrike" cap="none">
                <a:solidFill>
                  <a:schemeClr val="lt2"/>
                </a:solidFill>
                <a:latin typeface="Montserrat"/>
                <a:ea typeface="Montserrat"/>
                <a:cs typeface="Montserrat"/>
                <a:sym typeface="Montserrat"/>
              </a:defRPr>
            </a:lvl4pPr>
            <a:lvl5pPr marL="2286000" marR="0" lvl="4" indent="-330200" algn="l" rtl="0">
              <a:lnSpc>
                <a:spcPct val="100000"/>
              </a:lnSpc>
              <a:spcBef>
                <a:spcPts val="0"/>
              </a:spcBef>
              <a:spcAft>
                <a:spcPts val="0"/>
              </a:spcAft>
              <a:buClr>
                <a:schemeClr val="lt2"/>
              </a:buClr>
              <a:buSzPts val="1600"/>
              <a:buFont typeface="Montserrat"/>
              <a:buChar char="○"/>
              <a:defRPr sz="1600" b="0" i="0" u="none" strike="noStrike" cap="none">
                <a:solidFill>
                  <a:schemeClr val="lt2"/>
                </a:solidFill>
                <a:latin typeface="Montserrat"/>
                <a:ea typeface="Montserrat"/>
                <a:cs typeface="Montserrat"/>
                <a:sym typeface="Montserrat"/>
              </a:defRPr>
            </a:lvl5pPr>
            <a:lvl6pPr marL="2743200" marR="0" lvl="5" indent="-330200" algn="l" rtl="0">
              <a:lnSpc>
                <a:spcPct val="100000"/>
              </a:lnSpc>
              <a:spcBef>
                <a:spcPts val="0"/>
              </a:spcBef>
              <a:spcAft>
                <a:spcPts val="0"/>
              </a:spcAft>
              <a:buClr>
                <a:schemeClr val="lt2"/>
              </a:buClr>
              <a:buSzPts val="1600"/>
              <a:buFont typeface="Montserrat"/>
              <a:buChar char="■"/>
              <a:defRPr sz="1600" b="0" i="0" u="none" strike="noStrike" cap="none">
                <a:solidFill>
                  <a:schemeClr val="lt2"/>
                </a:solidFill>
                <a:latin typeface="Montserrat"/>
                <a:ea typeface="Montserrat"/>
                <a:cs typeface="Montserrat"/>
                <a:sym typeface="Montserrat"/>
              </a:defRPr>
            </a:lvl6pPr>
            <a:lvl7pPr marL="3200400" marR="0" lvl="6" indent="-330200" algn="l" rtl="0">
              <a:lnSpc>
                <a:spcPct val="100000"/>
              </a:lnSpc>
              <a:spcBef>
                <a:spcPts val="0"/>
              </a:spcBef>
              <a:spcAft>
                <a:spcPts val="0"/>
              </a:spcAft>
              <a:buClr>
                <a:schemeClr val="lt2"/>
              </a:buClr>
              <a:buSzPts val="1600"/>
              <a:buFont typeface="Montserrat"/>
              <a:buChar char="●"/>
              <a:defRPr sz="1600" b="0" i="0" u="none" strike="noStrike" cap="none">
                <a:solidFill>
                  <a:schemeClr val="lt2"/>
                </a:solidFill>
                <a:latin typeface="Montserrat"/>
                <a:ea typeface="Montserrat"/>
                <a:cs typeface="Montserrat"/>
                <a:sym typeface="Montserrat"/>
              </a:defRPr>
            </a:lvl7pPr>
            <a:lvl8pPr marL="3657600" marR="0" lvl="7" indent="-330200" algn="l" rtl="0">
              <a:lnSpc>
                <a:spcPct val="100000"/>
              </a:lnSpc>
              <a:spcBef>
                <a:spcPts val="0"/>
              </a:spcBef>
              <a:spcAft>
                <a:spcPts val="0"/>
              </a:spcAft>
              <a:buClr>
                <a:schemeClr val="lt2"/>
              </a:buClr>
              <a:buSzPts val="1600"/>
              <a:buFont typeface="Montserrat"/>
              <a:buChar char="○"/>
              <a:defRPr sz="1600" b="0" i="0" u="none" strike="noStrike" cap="none">
                <a:solidFill>
                  <a:schemeClr val="lt2"/>
                </a:solidFill>
                <a:latin typeface="Montserrat"/>
                <a:ea typeface="Montserrat"/>
                <a:cs typeface="Montserrat"/>
                <a:sym typeface="Montserrat"/>
              </a:defRPr>
            </a:lvl8pPr>
            <a:lvl9pPr marL="4114800" marR="0" lvl="8" indent="-330200" algn="l" rtl="0">
              <a:lnSpc>
                <a:spcPct val="100000"/>
              </a:lnSpc>
              <a:spcBef>
                <a:spcPts val="0"/>
              </a:spcBef>
              <a:spcAft>
                <a:spcPts val="0"/>
              </a:spcAft>
              <a:buClr>
                <a:schemeClr val="lt2"/>
              </a:buClr>
              <a:buSzPts val="1600"/>
              <a:buFont typeface="Montserrat"/>
              <a:buChar char="■"/>
              <a:defRPr sz="1600" b="0" i="0" u="none" strike="noStrike" cap="none">
                <a:solidFill>
                  <a:schemeClr val="lt2"/>
                </a:solidFill>
                <a:latin typeface="Montserrat"/>
                <a:ea typeface="Montserrat"/>
                <a:cs typeface="Montserrat"/>
                <a:sym typeface="Montserrat"/>
              </a:defRPr>
            </a:lvl9pPr>
          </a:lstStyle>
          <a:p>
            <a:endParaRPr/>
          </a:p>
        </p:txBody>
      </p:sp>
      <p:sp>
        <p:nvSpPr>
          <p:cNvPr id="8" name="Google Shape;8;p1"/>
          <p:cNvSpPr txBox="1"/>
          <p:nvPr/>
        </p:nvSpPr>
        <p:spPr>
          <a:xfrm>
            <a:off x="8425400" y="0"/>
            <a:ext cx="622347" cy="534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g"/><Relationship Id="rId17" Type="http://schemas.openxmlformats.org/officeDocument/2006/relationships/image" Target="../media/image34.png"/><Relationship Id="rId2" Type="http://schemas.openxmlformats.org/officeDocument/2006/relationships/notesSlide" Target="../notesSlides/notesSlide26.xml"/><Relationship Id="rId16"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5" Type="http://schemas.openxmlformats.org/officeDocument/2006/relationships/image" Target="../media/image32.jpg"/><Relationship Id="rId10" Type="http://schemas.openxmlformats.org/officeDocument/2006/relationships/image" Target="../media/image27.jpg"/><Relationship Id="rId19" Type="http://schemas.openxmlformats.org/officeDocument/2006/relationships/image" Target="../media/image36.png"/><Relationship Id="rId4" Type="http://schemas.openxmlformats.org/officeDocument/2006/relationships/image" Target="../media/image21.jpg"/><Relationship Id="rId9" Type="http://schemas.openxmlformats.org/officeDocument/2006/relationships/image" Target="../media/image26.jpg"/><Relationship Id="rId1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Gmail_icon_(2020).svg" TargetMode="External"/><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creativecommons.org/licenses/by-nc-sa/3.0/" TargetMode="External"/><Relationship Id="rId5" Type="http://schemas.openxmlformats.org/officeDocument/2006/relationships/hyperlink" Target="https://fhlogo.blogspot.com/2011/03/facebook.html" TargetMode="External"/><Relationship Id="rId4" Type="http://schemas.openxmlformats.org/officeDocument/2006/relationships/image" Target="../media/image10.png"/><Relationship Id="rId9"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7"/>
          <p:cNvSpPr txBox="1">
            <a:spLocks noGrp="1"/>
          </p:cNvSpPr>
          <p:nvPr>
            <p:ph type="title"/>
          </p:nvPr>
        </p:nvSpPr>
        <p:spPr>
          <a:xfrm>
            <a:off x="4872920" y="364020"/>
            <a:ext cx="4022360" cy="1459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BUSINESS </a:t>
            </a:r>
            <a:br>
              <a:rPr lang="en-IN"/>
            </a:br>
            <a:r>
              <a:rPr lang="en-IN"/>
              <a:t>MODEL</a:t>
            </a:r>
            <a:br>
              <a:rPr lang="en-IN"/>
            </a:br>
            <a:endParaRPr/>
          </a:p>
        </p:txBody>
      </p:sp>
      <p:sp>
        <p:nvSpPr>
          <p:cNvPr id="140" name="Google Shape;140;p17"/>
          <p:cNvSpPr txBox="1">
            <a:spLocks noGrp="1"/>
          </p:cNvSpPr>
          <p:nvPr>
            <p:ph type="subTitle" idx="1"/>
          </p:nvPr>
        </p:nvSpPr>
        <p:spPr>
          <a:xfrm>
            <a:off x="5435060" y="2013198"/>
            <a:ext cx="2898080" cy="238115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IN" sz="1800" b="1">
                <a:solidFill>
                  <a:srgbClr val="434343"/>
                </a:solidFill>
                <a:latin typeface="Barlow Condensed"/>
                <a:ea typeface="Barlow Condensed"/>
                <a:cs typeface="Barlow Condensed"/>
                <a:sym typeface="Barlow Condensed"/>
              </a:rPr>
              <a:t>By Group-12</a:t>
            </a:r>
            <a:endParaRPr/>
          </a:p>
          <a:p>
            <a:pPr marL="0" lvl="0" indent="0" algn="ctr" rtl="0">
              <a:lnSpc>
                <a:spcPct val="100000"/>
              </a:lnSpc>
              <a:spcBef>
                <a:spcPts val="0"/>
              </a:spcBef>
              <a:spcAft>
                <a:spcPts val="0"/>
              </a:spcAft>
              <a:buSzPts val="1600"/>
              <a:buNone/>
            </a:pPr>
            <a:r>
              <a:rPr lang="en-IN">
                <a:latin typeface="Barlow"/>
                <a:ea typeface="Barlow"/>
                <a:cs typeface="Barlow"/>
                <a:sym typeface="Barlow"/>
              </a:rPr>
              <a:t>Aditya Agrawal- 20DM008</a:t>
            </a:r>
            <a:endParaRPr/>
          </a:p>
          <a:p>
            <a:pPr marL="0" lvl="0" indent="0" algn="ctr" rtl="0">
              <a:lnSpc>
                <a:spcPct val="100000"/>
              </a:lnSpc>
              <a:spcBef>
                <a:spcPts val="0"/>
              </a:spcBef>
              <a:spcAft>
                <a:spcPts val="0"/>
              </a:spcAft>
              <a:buSzPts val="1600"/>
              <a:buNone/>
            </a:pPr>
            <a:r>
              <a:rPr lang="en-IN">
                <a:latin typeface="Barlow"/>
                <a:ea typeface="Barlow"/>
                <a:cs typeface="Barlow"/>
                <a:sym typeface="Barlow"/>
              </a:rPr>
              <a:t>Adyasha Mishra- 20DM012</a:t>
            </a:r>
            <a:endParaRPr/>
          </a:p>
          <a:p>
            <a:pPr marL="0" lvl="0" indent="0" algn="ctr" rtl="0">
              <a:lnSpc>
                <a:spcPct val="100000"/>
              </a:lnSpc>
              <a:spcBef>
                <a:spcPts val="0"/>
              </a:spcBef>
              <a:spcAft>
                <a:spcPts val="0"/>
              </a:spcAft>
              <a:buSzPts val="1600"/>
              <a:buNone/>
            </a:pPr>
            <a:r>
              <a:rPr lang="en-IN">
                <a:latin typeface="Barlow"/>
                <a:ea typeface="Barlow"/>
                <a:cs typeface="Barlow"/>
                <a:sym typeface="Barlow"/>
              </a:rPr>
              <a:t>Akanksha Verma- 20DM014</a:t>
            </a:r>
            <a:endParaRPr/>
          </a:p>
          <a:p>
            <a:pPr marL="0" lvl="0" indent="0" algn="ctr" rtl="0">
              <a:lnSpc>
                <a:spcPct val="100000"/>
              </a:lnSpc>
              <a:spcBef>
                <a:spcPts val="0"/>
              </a:spcBef>
              <a:spcAft>
                <a:spcPts val="0"/>
              </a:spcAft>
              <a:buSzPts val="1600"/>
              <a:buNone/>
            </a:pPr>
            <a:r>
              <a:rPr lang="en-IN">
                <a:latin typeface="Barlow"/>
                <a:ea typeface="Barlow"/>
                <a:cs typeface="Barlow"/>
                <a:sym typeface="Barlow"/>
              </a:rPr>
              <a:t>Akash Agarwal- 20DM015</a:t>
            </a:r>
            <a:endParaRPr/>
          </a:p>
          <a:p>
            <a:pPr marL="0" lvl="0" indent="0" algn="ctr" rtl="0">
              <a:lnSpc>
                <a:spcPct val="100000"/>
              </a:lnSpc>
              <a:spcBef>
                <a:spcPts val="0"/>
              </a:spcBef>
              <a:spcAft>
                <a:spcPts val="0"/>
              </a:spcAft>
              <a:buSzPts val="1600"/>
              <a:buNone/>
            </a:pPr>
            <a:r>
              <a:rPr lang="en-IN">
                <a:latin typeface="Barlow"/>
                <a:ea typeface="Barlow"/>
                <a:cs typeface="Barlow"/>
                <a:sym typeface="Barlow"/>
              </a:rPr>
              <a:t>Aman Agarwal- 20DM023</a:t>
            </a:r>
            <a:endParaRPr/>
          </a:p>
          <a:p>
            <a:pPr marL="0" lvl="0" indent="0" algn="ctr" rtl="0">
              <a:lnSpc>
                <a:spcPct val="100000"/>
              </a:lnSpc>
              <a:spcBef>
                <a:spcPts val="0"/>
              </a:spcBef>
              <a:spcAft>
                <a:spcPts val="0"/>
              </a:spcAft>
              <a:buSzPts val="1600"/>
              <a:buNone/>
            </a:pPr>
            <a:r>
              <a:rPr lang="en-IN">
                <a:latin typeface="Barlow"/>
                <a:ea typeface="Barlow"/>
                <a:cs typeface="Barlow"/>
                <a:sym typeface="Barlow"/>
              </a:rPr>
              <a:t>Anam Fatima- 20DM029</a:t>
            </a:r>
            <a:endParaRPr/>
          </a:p>
          <a:p>
            <a:pPr marL="0" lvl="0" indent="0" algn="ctr" rtl="0">
              <a:lnSpc>
                <a:spcPct val="100000"/>
              </a:lnSpc>
              <a:spcBef>
                <a:spcPts val="0"/>
              </a:spcBef>
              <a:spcAft>
                <a:spcPts val="0"/>
              </a:spcAft>
              <a:buSzPts val="1600"/>
              <a:buNone/>
            </a:pPr>
            <a:r>
              <a:rPr lang="en-IN">
                <a:latin typeface="Barlow"/>
                <a:ea typeface="Barlow"/>
                <a:cs typeface="Barlow"/>
                <a:sym typeface="Barlow"/>
              </a:rPr>
              <a:t>Apoorva Mathur- 20DM039</a:t>
            </a:r>
            <a:endParaRPr/>
          </a:p>
          <a:p>
            <a:pPr marL="0" lvl="0" indent="0" algn="ctr" rtl="0">
              <a:lnSpc>
                <a:spcPct val="100000"/>
              </a:lnSpc>
              <a:spcBef>
                <a:spcPts val="0"/>
              </a:spcBef>
              <a:spcAft>
                <a:spcPts val="0"/>
              </a:spcAft>
              <a:buSzPts val="1600"/>
              <a:buNone/>
            </a:pPr>
            <a:r>
              <a:rPr lang="en-IN">
                <a:latin typeface="Barlow"/>
                <a:ea typeface="Barlow"/>
                <a:cs typeface="Barlow"/>
                <a:sym typeface="Barlow"/>
              </a:rPr>
              <a:t>Radha Gupta- 20DM164</a:t>
            </a:r>
            <a:endParaRPr/>
          </a:p>
        </p:txBody>
      </p:sp>
      <p:grpSp>
        <p:nvGrpSpPr>
          <p:cNvPr id="141" name="Google Shape;141;p17"/>
          <p:cNvGrpSpPr/>
          <p:nvPr/>
        </p:nvGrpSpPr>
        <p:grpSpPr>
          <a:xfrm>
            <a:off x="718405" y="875340"/>
            <a:ext cx="3644433" cy="3392799"/>
            <a:chOff x="-3142275" y="-3574825"/>
            <a:chExt cx="13789000" cy="12836925"/>
          </a:xfrm>
        </p:grpSpPr>
        <p:sp>
          <p:nvSpPr>
            <p:cNvPr id="142" name="Google Shape;142;p17"/>
            <p:cNvSpPr/>
            <p:nvPr/>
          </p:nvSpPr>
          <p:spPr>
            <a:xfrm>
              <a:off x="-3142275" y="2204675"/>
              <a:ext cx="13789000" cy="7057425"/>
            </a:xfrm>
            <a:custGeom>
              <a:avLst/>
              <a:gdLst/>
              <a:ahLst/>
              <a:cxnLst/>
              <a:rect l="l" t="t" r="r" b="b"/>
              <a:pathLst>
                <a:path w="551560" h="282297" extrusionOk="0">
                  <a:moveTo>
                    <a:pt x="268616" y="0"/>
                  </a:moveTo>
                  <a:lnTo>
                    <a:pt x="254566" y="370"/>
                  </a:lnTo>
                  <a:lnTo>
                    <a:pt x="240609" y="1109"/>
                  </a:lnTo>
                  <a:lnTo>
                    <a:pt x="227021" y="2126"/>
                  </a:lnTo>
                  <a:lnTo>
                    <a:pt x="213433" y="3605"/>
                  </a:lnTo>
                  <a:lnTo>
                    <a:pt x="200307" y="5269"/>
                  </a:lnTo>
                  <a:lnTo>
                    <a:pt x="187366" y="7395"/>
                  </a:lnTo>
                  <a:lnTo>
                    <a:pt x="174610" y="9706"/>
                  </a:lnTo>
                  <a:lnTo>
                    <a:pt x="162316" y="12479"/>
                  </a:lnTo>
                  <a:lnTo>
                    <a:pt x="150207" y="15437"/>
                  </a:lnTo>
                  <a:lnTo>
                    <a:pt x="138468" y="18672"/>
                  </a:lnTo>
                  <a:lnTo>
                    <a:pt x="127099" y="22185"/>
                  </a:lnTo>
                  <a:lnTo>
                    <a:pt x="116099" y="26067"/>
                  </a:lnTo>
                  <a:lnTo>
                    <a:pt x="105469" y="30041"/>
                  </a:lnTo>
                  <a:lnTo>
                    <a:pt x="95208" y="34386"/>
                  </a:lnTo>
                  <a:lnTo>
                    <a:pt x="85503" y="38915"/>
                  </a:lnTo>
                  <a:lnTo>
                    <a:pt x="76074" y="43722"/>
                  </a:lnTo>
                  <a:lnTo>
                    <a:pt x="67201" y="48806"/>
                  </a:lnTo>
                  <a:lnTo>
                    <a:pt x="58789" y="53982"/>
                  </a:lnTo>
                  <a:lnTo>
                    <a:pt x="50840" y="59343"/>
                  </a:lnTo>
                  <a:lnTo>
                    <a:pt x="43352" y="65074"/>
                  </a:lnTo>
                  <a:lnTo>
                    <a:pt x="36512" y="70898"/>
                  </a:lnTo>
                  <a:lnTo>
                    <a:pt x="30134" y="76814"/>
                  </a:lnTo>
                  <a:lnTo>
                    <a:pt x="24311" y="83007"/>
                  </a:lnTo>
                  <a:lnTo>
                    <a:pt x="19042" y="89385"/>
                  </a:lnTo>
                  <a:lnTo>
                    <a:pt x="14420" y="95855"/>
                  </a:lnTo>
                  <a:lnTo>
                    <a:pt x="10353" y="102510"/>
                  </a:lnTo>
                  <a:lnTo>
                    <a:pt x="7026" y="109258"/>
                  </a:lnTo>
                  <a:lnTo>
                    <a:pt x="4253" y="116191"/>
                  </a:lnTo>
                  <a:lnTo>
                    <a:pt x="2127" y="123123"/>
                  </a:lnTo>
                  <a:lnTo>
                    <a:pt x="740" y="130333"/>
                  </a:lnTo>
                  <a:lnTo>
                    <a:pt x="93" y="137543"/>
                  </a:lnTo>
                  <a:lnTo>
                    <a:pt x="0" y="141148"/>
                  </a:lnTo>
                  <a:lnTo>
                    <a:pt x="93" y="144753"/>
                  </a:lnTo>
                  <a:lnTo>
                    <a:pt x="740" y="151963"/>
                  </a:lnTo>
                  <a:lnTo>
                    <a:pt x="2127" y="159173"/>
                  </a:lnTo>
                  <a:lnTo>
                    <a:pt x="4253" y="166106"/>
                  </a:lnTo>
                  <a:lnTo>
                    <a:pt x="7026" y="173038"/>
                  </a:lnTo>
                  <a:lnTo>
                    <a:pt x="10353" y="179786"/>
                  </a:lnTo>
                  <a:lnTo>
                    <a:pt x="14420" y="186441"/>
                  </a:lnTo>
                  <a:lnTo>
                    <a:pt x="19042" y="192912"/>
                  </a:lnTo>
                  <a:lnTo>
                    <a:pt x="24311" y="199290"/>
                  </a:lnTo>
                  <a:lnTo>
                    <a:pt x="30134" y="205483"/>
                  </a:lnTo>
                  <a:lnTo>
                    <a:pt x="36512" y="211399"/>
                  </a:lnTo>
                  <a:lnTo>
                    <a:pt x="43352" y="217222"/>
                  </a:lnTo>
                  <a:lnTo>
                    <a:pt x="50840" y="222953"/>
                  </a:lnTo>
                  <a:lnTo>
                    <a:pt x="58789" y="228314"/>
                  </a:lnTo>
                  <a:lnTo>
                    <a:pt x="67201" y="233491"/>
                  </a:lnTo>
                  <a:lnTo>
                    <a:pt x="76074" y="238575"/>
                  </a:lnTo>
                  <a:lnTo>
                    <a:pt x="85503" y="243381"/>
                  </a:lnTo>
                  <a:lnTo>
                    <a:pt x="95208" y="247911"/>
                  </a:lnTo>
                  <a:lnTo>
                    <a:pt x="105469" y="252255"/>
                  </a:lnTo>
                  <a:lnTo>
                    <a:pt x="116099" y="256230"/>
                  </a:lnTo>
                  <a:lnTo>
                    <a:pt x="127099" y="260112"/>
                  </a:lnTo>
                  <a:lnTo>
                    <a:pt x="138468" y="263625"/>
                  </a:lnTo>
                  <a:lnTo>
                    <a:pt x="150207" y="266860"/>
                  </a:lnTo>
                  <a:lnTo>
                    <a:pt x="162316" y="269818"/>
                  </a:lnTo>
                  <a:lnTo>
                    <a:pt x="174610" y="272498"/>
                  </a:lnTo>
                  <a:lnTo>
                    <a:pt x="187366" y="274902"/>
                  </a:lnTo>
                  <a:lnTo>
                    <a:pt x="200307" y="277028"/>
                  </a:lnTo>
                  <a:lnTo>
                    <a:pt x="213433" y="278691"/>
                  </a:lnTo>
                  <a:lnTo>
                    <a:pt x="227021" y="280078"/>
                  </a:lnTo>
                  <a:lnTo>
                    <a:pt x="240609" y="281187"/>
                  </a:lnTo>
                  <a:lnTo>
                    <a:pt x="254566" y="281927"/>
                  </a:lnTo>
                  <a:lnTo>
                    <a:pt x="268616" y="282296"/>
                  </a:lnTo>
                  <a:lnTo>
                    <a:pt x="282944" y="282296"/>
                  </a:lnTo>
                  <a:lnTo>
                    <a:pt x="296994" y="281927"/>
                  </a:lnTo>
                  <a:lnTo>
                    <a:pt x="310952" y="281187"/>
                  </a:lnTo>
                  <a:lnTo>
                    <a:pt x="324540" y="280078"/>
                  </a:lnTo>
                  <a:lnTo>
                    <a:pt x="338035" y="278691"/>
                  </a:lnTo>
                  <a:lnTo>
                    <a:pt x="351253" y="277028"/>
                  </a:lnTo>
                  <a:lnTo>
                    <a:pt x="364287" y="274902"/>
                  </a:lnTo>
                  <a:lnTo>
                    <a:pt x="376950" y="272498"/>
                  </a:lnTo>
                  <a:lnTo>
                    <a:pt x="389244" y="269818"/>
                  </a:lnTo>
                  <a:lnTo>
                    <a:pt x="401353" y="266860"/>
                  </a:lnTo>
                  <a:lnTo>
                    <a:pt x="413092" y="263625"/>
                  </a:lnTo>
                  <a:lnTo>
                    <a:pt x="424462" y="260112"/>
                  </a:lnTo>
                  <a:lnTo>
                    <a:pt x="435461" y="256230"/>
                  </a:lnTo>
                  <a:lnTo>
                    <a:pt x="446092" y="252255"/>
                  </a:lnTo>
                  <a:lnTo>
                    <a:pt x="456259" y="247911"/>
                  </a:lnTo>
                  <a:lnTo>
                    <a:pt x="466057" y="243381"/>
                  </a:lnTo>
                  <a:lnTo>
                    <a:pt x="475486" y="238575"/>
                  </a:lnTo>
                  <a:lnTo>
                    <a:pt x="484360" y="233491"/>
                  </a:lnTo>
                  <a:lnTo>
                    <a:pt x="492771" y="228314"/>
                  </a:lnTo>
                  <a:lnTo>
                    <a:pt x="500721" y="222953"/>
                  </a:lnTo>
                  <a:lnTo>
                    <a:pt x="508115" y="217222"/>
                  </a:lnTo>
                  <a:lnTo>
                    <a:pt x="515048" y="211399"/>
                  </a:lnTo>
                  <a:lnTo>
                    <a:pt x="521426" y="205483"/>
                  </a:lnTo>
                  <a:lnTo>
                    <a:pt x="527249" y="199290"/>
                  </a:lnTo>
                  <a:lnTo>
                    <a:pt x="532426" y="192912"/>
                  </a:lnTo>
                  <a:lnTo>
                    <a:pt x="537048" y="186441"/>
                  </a:lnTo>
                  <a:lnTo>
                    <a:pt x="541115" y="179786"/>
                  </a:lnTo>
                  <a:lnTo>
                    <a:pt x="544535" y="173038"/>
                  </a:lnTo>
                  <a:lnTo>
                    <a:pt x="547308" y="166106"/>
                  </a:lnTo>
                  <a:lnTo>
                    <a:pt x="549341" y="159173"/>
                  </a:lnTo>
                  <a:lnTo>
                    <a:pt x="550820" y="151963"/>
                  </a:lnTo>
                  <a:lnTo>
                    <a:pt x="551467" y="144753"/>
                  </a:lnTo>
                  <a:lnTo>
                    <a:pt x="551560" y="141148"/>
                  </a:lnTo>
                  <a:lnTo>
                    <a:pt x="551467" y="137543"/>
                  </a:lnTo>
                  <a:lnTo>
                    <a:pt x="550820" y="130333"/>
                  </a:lnTo>
                  <a:lnTo>
                    <a:pt x="549341" y="123123"/>
                  </a:lnTo>
                  <a:lnTo>
                    <a:pt x="547308" y="116191"/>
                  </a:lnTo>
                  <a:lnTo>
                    <a:pt x="544535" y="109258"/>
                  </a:lnTo>
                  <a:lnTo>
                    <a:pt x="541115" y="102510"/>
                  </a:lnTo>
                  <a:lnTo>
                    <a:pt x="537048" y="95855"/>
                  </a:lnTo>
                  <a:lnTo>
                    <a:pt x="532426" y="89385"/>
                  </a:lnTo>
                  <a:lnTo>
                    <a:pt x="527249" y="83007"/>
                  </a:lnTo>
                  <a:lnTo>
                    <a:pt x="521426" y="76814"/>
                  </a:lnTo>
                  <a:lnTo>
                    <a:pt x="515048" y="70898"/>
                  </a:lnTo>
                  <a:lnTo>
                    <a:pt x="508115" y="65074"/>
                  </a:lnTo>
                  <a:lnTo>
                    <a:pt x="500721" y="59343"/>
                  </a:lnTo>
                  <a:lnTo>
                    <a:pt x="492771" y="53982"/>
                  </a:lnTo>
                  <a:lnTo>
                    <a:pt x="484360" y="48806"/>
                  </a:lnTo>
                  <a:lnTo>
                    <a:pt x="475486" y="43722"/>
                  </a:lnTo>
                  <a:lnTo>
                    <a:pt x="466057" y="38915"/>
                  </a:lnTo>
                  <a:lnTo>
                    <a:pt x="456259" y="34386"/>
                  </a:lnTo>
                  <a:lnTo>
                    <a:pt x="446092" y="30041"/>
                  </a:lnTo>
                  <a:lnTo>
                    <a:pt x="435461" y="26067"/>
                  </a:lnTo>
                  <a:lnTo>
                    <a:pt x="424462" y="22185"/>
                  </a:lnTo>
                  <a:lnTo>
                    <a:pt x="413092" y="18672"/>
                  </a:lnTo>
                  <a:lnTo>
                    <a:pt x="401353" y="15437"/>
                  </a:lnTo>
                  <a:lnTo>
                    <a:pt x="389244" y="12479"/>
                  </a:lnTo>
                  <a:lnTo>
                    <a:pt x="376950" y="9706"/>
                  </a:lnTo>
                  <a:lnTo>
                    <a:pt x="364287" y="7395"/>
                  </a:lnTo>
                  <a:lnTo>
                    <a:pt x="351253" y="5269"/>
                  </a:lnTo>
                  <a:lnTo>
                    <a:pt x="338035" y="3605"/>
                  </a:lnTo>
                  <a:lnTo>
                    <a:pt x="324540" y="2126"/>
                  </a:lnTo>
                  <a:lnTo>
                    <a:pt x="310952" y="1109"/>
                  </a:lnTo>
                  <a:lnTo>
                    <a:pt x="296994" y="370"/>
                  </a:lnTo>
                  <a:lnTo>
                    <a:pt x="28294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7"/>
            <p:cNvSpPr/>
            <p:nvPr/>
          </p:nvSpPr>
          <p:spPr>
            <a:xfrm>
              <a:off x="5805425" y="5691775"/>
              <a:ext cx="3757500" cy="2320150"/>
            </a:xfrm>
            <a:custGeom>
              <a:avLst/>
              <a:gdLst/>
              <a:ahLst/>
              <a:cxnLst/>
              <a:rect l="l" t="t" r="r" b="b"/>
              <a:pathLst>
                <a:path w="150300" h="92806" extrusionOk="0">
                  <a:moveTo>
                    <a:pt x="71268" y="0"/>
                  </a:moveTo>
                  <a:lnTo>
                    <a:pt x="63596" y="555"/>
                  </a:lnTo>
                  <a:lnTo>
                    <a:pt x="56293" y="1387"/>
                  </a:lnTo>
                  <a:lnTo>
                    <a:pt x="49268" y="2774"/>
                  </a:lnTo>
                  <a:lnTo>
                    <a:pt x="42521" y="4530"/>
                  </a:lnTo>
                  <a:lnTo>
                    <a:pt x="36050" y="6656"/>
                  </a:lnTo>
                  <a:lnTo>
                    <a:pt x="30134" y="9152"/>
                  </a:lnTo>
                  <a:lnTo>
                    <a:pt x="24588" y="12017"/>
                  </a:lnTo>
                  <a:lnTo>
                    <a:pt x="19412" y="15160"/>
                  </a:lnTo>
                  <a:lnTo>
                    <a:pt x="14883" y="18580"/>
                  </a:lnTo>
                  <a:lnTo>
                    <a:pt x="10815" y="22277"/>
                  </a:lnTo>
                  <a:lnTo>
                    <a:pt x="7303" y="26252"/>
                  </a:lnTo>
                  <a:lnTo>
                    <a:pt x="4437" y="30412"/>
                  </a:lnTo>
                  <a:lnTo>
                    <a:pt x="2311" y="34756"/>
                  </a:lnTo>
                  <a:lnTo>
                    <a:pt x="832" y="39378"/>
                  </a:lnTo>
                  <a:lnTo>
                    <a:pt x="1" y="43999"/>
                  </a:lnTo>
                  <a:lnTo>
                    <a:pt x="1" y="46403"/>
                  </a:lnTo>
                  <a:lnTo>
                    <a:pt x="1" y="48806"/>
                  </a:lnTo>
                  <a:lnTo>
                    <a:pt x="832" y="53520"/>
                  </a:lnTo>
                  <a:lnTo>
                    <a:pt x="2311" y="57957"/>
                  </a:lnTo>
                  <a:lnTo>
                    <a:pt x="4437" y="62394"/>
                  </a:lnTo>
                  <a:lnTo>
                    <a:pt x="7303" y="66554"/>
                  </a:lnTo>
                  <a:lnTo>
                    <a:pt x="10815" y="70436"/>
                  </a:lnTo>
                  <a:lnTo>
                    <a:pt x="14883" y="74133"/>
                  </a:lnTo>
                  <a:lnTo>
                    <a:pt x="19412" y="77646"/>
                  </a:lnTo>
                  <a:lnTo>
                    <a:pt x="24588" y="80696"/>
                  </a:lnTo>
                  <a:lnTo>
                    <a:pt x="30134" y="83562"/>
                  </a:lnTo>
                  <a:lnTo>
                    <a:pt x="36050" y="86057"/>
                  </a:lnTo>
                  <a:lnTo>
                    <a:pt x="42521" y="88183"/>
                  </a:lnTo>
                  <a:lnTo>
                    <a:pt x="49268" y="90032"/>
                  </a:lnTo>
                  <a:lnTo>
                    <a:pt x="56293" y="91326"/>
                  </a:lnTo>
                  <a:lnTo>
                    <a:pt x="63596" y="92343"/>
                  </a:lnTo>
                  <a:lnTo>
                    <a:pt x="71268" y="92805"/>
                  </a:lnTo>
                  <a:lnTo>
                    <a:pt x="79032" y="92805"/>
                  </a:lnTo>
                  <a:lnTo>
                    <a:pt x="86520" y="92343"/>
                  </a:lnTo>
                  <a:lnTo>
                    <a:pt x="93914" y="91326"/>
                  </a:lnTo>
                  <a:lnTo>
                    <a:pt x="100940" y="90032"/>
                  </a:lnTo>
                  <a:lnTo>
                    <a:pt x="107687" y="88183"/>
                  </a:lnTo>
                  <a:lnTo>
                    <a:pt x="114065" y="86057"/>
                  </a:lnTo>
                  <a:lnTo>
                    <a:pt x="120074" y="83562"/>
                  </a:lnTo>
                  <a:lnTo>
                    <a:pt x="125620" y="80696"/>
                  </a:lnTo>
                  <a:lnTo>
                    <a:pt x="130704" y="77646"/>
                  </a:lnTo>
                  <a:lnTo>
                    <a:pt x="135325" y="74133"/>
                  </a:lnTo>
                  <a:lnTo>
                    <a:pt x="139392" y="70436"/>
                  </a:lnTo>
                  <a:lnTo>
                    <a:pt x="142813" y="66554"/>
                  </a:lnTo>
                  <a:lnTo>
                    <a:pt x="145678" y="62394"/>
                  </a:lnTo>
                  <a:lnTo>
                    <a:pt x="147896" y="57957"/>
                  </a:lnTo>
                  <a:lnTo>
                    <a:pt x="149375" y="53520"/>
                  </a:lnTo>
                  <a:lnTo>
                    <a:pt x="150207" y="48806"/>
                  </a:lnTo>
                  <a:lnTo>
                    <a:pt x="150300" y="46403"/>
                  </a:lnTo>
                  <a:lnTo>
                    <a:pt x="150207" y="43999"/>
                  </a:lnTo>
                  <a:lnTo>
                    <a:pt x="149375" y="39378"/>
                  </a:lnTo>
                  <a:lnTo>
                    <a:pt x="147896" y="34756"/>
                  </a:lnTo>
                  <a:lnTo>
                    <a:pt x="145678" y="30412"/>
                  </a:lnTo>
                  <a:lnTo>
                    <a:pt x="142813" y="26252"/>
                  </a:lnTo>
                  <a:lnTo>
                    <a:pt x="139392" y="22277"/>
                  </a:lnTo>
                  <a:lnTo>
                    <a:pt x="135325" y="18580"/>
                  </a:lnTo>
                  <a:lnTo>
                    <a:pt x="130704" y="15160"/>
                  </a:lnTo>
                  <a:lnTo>
                    <a:pt x="125620" y="12017"/>
                  </a:lnTo>
                  <a:lnTo>
                    <a:pt x="120074" y="9152"/>
                  </a:lnTo>
                  <a:lnTo>
                    <a:pt x="114065" y="6656"/>
                  </a:lnTo>
                  <a:lnTo>
                    <a:pt x="107687" y="4530"/>
                  </a:lnTo>
                  <a:lnTo>
                    <a:pt x="100940" y="2774"/>
                  </a:lnTo>
                  <a:lnTo>
                    <a:pt x="93914" y="1387"/>
                  </a:lnTo>
                  <a:lnTo>
                    <a:pt x="86520" y="555"/>
                  </a:lnTo>
                  <a:lnTo>
                    <a:pt x="790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7"/>
            <p:cNvSpPr/>
            <p:nvPr/>
          </p:nvSpPr>
          <p:spPr>
            <a:xfrm>
              <a:off x="-2127800" y="4062600"/>
              <a:ext cx="5379725" cy="3098925"/>
            </a:xfrm>
            <a:custGeom>
              <a:avLst/>
              <a:gdLst/>
              <a:ahLst/>
              <a:cxnLst/>
              <a:rect l="l" t="t" r="r" b="b"/>
              <a:pathLst>
                <a:path w="215189" h="123957" extrusionOk="0">
                  <a:moveTo>
                    <a:pt x="162039" y="1"/>
                  </a:moveTo>
                  <a:lnTo>
                    <a:pt x="160745" y="555"/>
                  </a:lnTo>
                  <a:lnTo>
                    <a:pt x="1110" y="92621"/>
                  </a:lnTo>
                  <a:lnTo>
                    <a:pt x="555" y="92898"/>
                  </a:lnTo>
                  <a:lnTo>
                    <a:pt x="0" y="94007"/>
                  </a:lnTo>
                  <a:lnTo>
                    <a:pt x="185" y="94562"/>
                  </a:lnTo>
                  <a:lnTo>
                    <a:pt x="278" y="94932"/>
                  </a:lnTo>
                  <a:lnTo>
                    <a:pt x="832" y="95486"/>
                  </a:lnTo>
                  <a:lnTo>
                    <a:pt x="1110" y="95671"/>
                  </a:lnTo>
                  <a:lnTo>
                    <a:pt x="49268" y="123401"/>
                  </a:lnTo>
                  <a:lnTo>
                    <a:pt x="50470" y="123956"/>
                  </a:lnTo>
                  <a:lnTo>
                    <a:pt x="53243" y="123956"/>
                  </a:lnTo>
                  <a:lnTo>
                    <a:pt x="54445" y="123401"/>
                  </a:lnTo>
                  <a:lnTo>
                    <a:pt x="68680" y="115175"/>
                  </a:lnTo>
                  <a:lnTo>
                    <a:pt x="199752" y="39655"/>
                  </a:lnTo>
                  <a:lnTo>
                    <a:pt x="214080" y="31244"/>
                  </a:lnTo>
                  <a:lnTo>
                    <a:pt x="214634" y="31059"/>
                  </a:lnTo>
                  <a:lnTo>
                    <a:pt x="215189" y="29950"/>
                  </a:lnTo>
                  <a:lnTo>
                    <a:pt x="215097" y="29303"/>
                  </a:lnTo>
                  <a:lnTo>
                    <a:pt x="215004" y="28933"/>
                  </a:lnTo>
                  <a:lnTo>
                    <a:pt x="214449" y="28378"/>
                  </a:lnTo>
                  <a:lnTo>
                    <a:pt x="214080" y="28286"/>
                  </a:lnTo>
                  <a:lnTo>
                    <a:pt x="165921" y="555"/>
                  </a:lnTo>
                  <a:lnTo>
                    <a:pt x="16462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7"/>
            <p:cNvSpPr/>
            <p:nvPr/>
          </p:nvSpPr>
          <p:spPr>
            <a:xfrm>
              <a:off x="8449075" y="3427125"/>
              <a:ext cx="1649975" cy="2992600"/>
            </a:xfrm>
            <a:custGeom>
              <a:avLst/>
              <a:gdLst/>
              <a:ahLst/>
              <a:cxnLst/>
              <a:rect l="l" t="t" r="r" b="b"/>
              <a:pathLst>
                <a:path w="65999" h="119704" extrusionOk="0">
                  <a:moveTo>
                    <a:pt x="49638" y="0"/>
                  </a:moveTo>
                  <a:lnTo>
                    <a:pt x="45663" y="555"/>
                  </a:lnTo>
                  <a:lnTo>
                    <a:pt x="41781" y="1849"/>
                  </a:lnTo>
                  <a:lnTo>
                    <a:pt x="37898" y="3882"/>
                  </a:lnTo>
                  <a:lnTo>
                    <a:pt x="34294" y="6563"/>
                  </a:lnTo>
                  <a:lnTo>
                    <a:pt x="30689" y="9891"/>
                  </a:lnTo>
                  <a:lnTo>
                    <a:pt x="27176" y="13588"/>
                  </a:lnTo>
                  <a:lnTo>
                    <a:pt x="23848" y="17840"/>
                  </a:lnTo>
                  <a:lnTo>
                    <a:pt x="20706" y="22369"/>
                  </a:lnTo>
                  <a:lnTo>
                    <a:pt x="17933" y="27361"/>
                  </a:lnTo>
                  <a:lnTo>
                    <a:pt x="13958" y="35125"/>
                  </a:lnTo>
                  <a:lnTo>
                    <a:pt x="9798" y="45940"/>
                  </a:lnTo>
                  <a:lnTo>
                    <a:pt x="8227" y="51302"/>
                  </a:lnTo>
                  <a:lnTo>
                    <a:pt x="6840" y="56663"/>
                  </a:lnTo>
                  <a:lnTo>
                    <a:pt x="4622" y="67663"/>
                  </a:lnTo>
                  <a:lnTo>
                    <a:pt x="2958" y="78755"/>
                  </a:lnTo>
                  <a:lnTo>
                    <a:pt x="1756" y="89200"/>
                  </a:lnTo>
                  <a:lnTo>
                    <a:pt x="93" y="111199"/>
                  </a:lnTo>
                  <a:lnTo>
                    <a:pt x="0" y="115821"/>
                  </a:lnTo>
                  <a:lnTo>
                    <a:pt x="7395" y="119703"/>
                  </a:lnTo>
                  <a:lnTo>
                    <a:pt x="9059" y="115544"/>
                  </a:lnTo>
                  <a:lnTo>
                    <a:pt x="19042" y="91234"/>
                  </a:lnTo>
                  <a:lnTo>
                    <a:pt x="27453" y="71822"/>
                  </a:lnTo>
                  <a:lnTo>
                    <a:pt x="31798" y="62671"/>
                  </a:lnTo>
                  <a:lnTo>
                    <a:pt x="32907" y="60453"/>
                  </a:lnTo>
                  <a:lnTo>
                    <a:pt x="35588" y="56016"/>
                  </a:lnTo>
                  <a:lnTo>
                    <a:pt x="40394" y="49360"/>
                  </a:lnTo>
                  <a:lnTo>
                    <a:pt x="51302" y="36327"/>
                  </a:lnTo>
                  <a:lnTo>
                    <a:pt x="59436" y="26252"/>
                  </a:lnTo>
                  <a:lnTo>
                    <a:pt x="62024" y="22462"/>
                  </a:lnTo>
                  <a:lnTo>
                    <a:pt x="64150" y="18765"/>
                  </a:lnTo>
                  <a:lnTo>
                    <a:pt x="65537" y="15344"/>
                  </a:lnTo>
                  <a:lnTo>
                    <a:pt x="65999" y="12109"/>
                  </a:lnTo>
                  <a:lnTo>
                    <a:pt x="65629" y="9059"/>
                  </a:lnTo>
                  <a:lnTo>
                    <a:pt x="64150" y="6286"/>
                  </a:lnTo>
                  <a:lnTo>
                    <a:pt x="61469" y="3790"/>
                  </a:lnTo>
                  <a:lnTo>
                    <a:pt x="59621" y="2588"/>
                  </a:lnTo>
                  <a:lnTo>
                    <a:pt x="57587" y="1572"/>
                  </a:lnTo>
                  <a:lnTo>
                    <a:pt x="53705" y="278"/>
                  </a:lnTo>
                  <a:lnTo>
                    <a:pt x="4963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7"/>
            <p:cNvSpPr/>
            <p:nvPr/>
          </p:nvSpPr>
          <p:spPr>
            <a:xfrm>
              <a:off x="8449075" y="3427125"/>
              <a:ext cx="1649975" cy="2992600"/>
            </a:xfrm>
            <a:custGeom>
              <a:avLst/>
              <a:gdLst/>
              <a:ahLst/>
              <a:cxnLst/>
              <a:rect l="l" t="t" r="r" b="b"/>
              <a:pathLst>
                <a:path w="65999" h="119704" extrusionOk="0">
                  <a:moveTo>
                    <a:pt x="49638" y="0"/>
                  </a:moveTo>
                  <a:lnTo>
                    <a:pt x="45663" y="555"/>
                  </a:lnTo>
                  <a:lnTo>
                    <a:pt x="41781" y="1849"/>
                  </a:lnTo>
                  <a:lnTo>
                    <a:pt x="37898" y="3882"/>
                  </a:lnTo>
                  <a:lnTo>
                    <a:pt x="34294" y="6563"/>
                  </a:lnTo>
                  <a:lnTo>
                    <a:pt x="30689" y="9891"/>
                  </a:lnTo>
                  <a:lnTo>
                    <a:pt x="27176" y="13588"/>
                  </a:lnTo>
                  <a:lnTo>
                    <a:pt x="23848" y="17840"/>
                  </a:lnTo>
                  <a:lnTo>
                    <a:pt x="20706" y="22369"/>
                  </a:lnTo>
                  <a:lnTo>
                    <a:pt x="17933" y="27361"/>
                  </a:lnTo>
                  <a:lnTo>
                    <a:pt x="13958" y="35125"/>
                  </a:lnTo>
                  <a:lnTo>
                    <a:pt x="9798" y="45940"/>
                  </a:lnTo>
                  <a:lnTo>
                    <a:pt x="8227" y="51302"/>
                  </a:lnTo>
                  <a:lnTo>
                    <a:pt x="6840" y="56663"/>
                  </a:lnTo>
                  <a:lnTo>
                    <a:pt x="4622" y="67663"/>
                  </a:lnTo>
                  <a:lnTo>
                    <a:pt x="2958" y="78755"/>
                  </a:lnTo>
                  <a:lnTo>
                    <a:pt x="1756" y="89200"/>
                  </a:lnTo>
                  <a:lnTo>
                    <a:pt x="93" y="111199"/>
                  </a:lnTo>
                  <a:lnTo>
                    <a:pt x="0" y="115821"/>
                  </a:lnTo>
                  <a:lnTo>
                    <a:pt x="7395" y="119703"/>
                  </a:lnTo>
                  <a:lnTo>
                    <a:pt x="9059" y="115544"/>
                  </a:lnTo>
                  <a:lnTo>
                    <a:pt x="19042" y="91234"/>
                  </a:lnTo>
                  <a:lnTo>
                    <a:pt x="27453" y="71822"/>
                  </a:lnTo>
                  <a:lnTo>
                    <a:pt x="31798" y="62671"/>
                  </a:lnTo>
                  <a:lnTo>
                    <a:pt x="32907" y="60453"/>
                  </a:lnTo>
                  <a:lnTo>
                    <a:pt x="35588" y="56016"/>
                  </a:lnTo>
                  <a:lnTo>
                    <a:pt x="40394" y="49360"/>
                  </a:lnTo>
                  <a:lnTo>
                    <a:pt x="51302" y="36327"/>
                  </a:lnTo>
                  <a:lnTo>
                    <a:pt x="59436" y="26252"/>
                  </a:lnTo>
                  <a:lnTo>
                    <a:pt x="62024" y="22462"/>
                  </a:lnTo>
                  <a:lnTo>
                    <a:pt x="64150" y="18765"/>
                  </a:lnTo>
                  <a:lnTo>
                    <a:pt x="65537" y="15344"/>
                  </a:lnTo>
                  <a:lnTo>
                    <a:pt x="65999" y="12109"/>
                  </a:lnTo>
                  <a:lnTo>
                    <a:pt x="65629" y="9059"/>
                  </a:lnTo>
                  <a:lnTo>
                    <a:pt x="64150" y="6286"/>
                  </a:lnTo>
                  <a:lnTo>
                    <a:pt x="61469" y="3790"/>
                  </a:lnTo>
                  <a:lnTo>
                    <a:pt x="59621" y="2588"/>
                  </a:lnTo>
                  <a:lnTo>
                    <a:pt x="57587" y="1572"/>
                  </a:lnTo>
                  <a:lnTo>
                    <a:pt x="53705" y="278"/>
                  </a:lnTo>
                  <a:lnTo>
                    <a:pt x="4963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7"/>
            <p:cNvSpPr/>
            <p:nvPr/>
          </p:nvSpPr>
          <p:spPr>
            <a:xfrm>
              <a:off x="8592350" y="3605050"/>
              <a:ext cx="1199350" cy="2599750"/>
            </a:xfrm>
            <a:custGeom>
              <a:avLst/>
              <a:gdLst/>
              <a:ahLst/>
              <a:cxnLst/>
              <a:rect l="l" t="t" r="r" b="b"/>
              <a:pathLst>
                <a:path w="47974" h="103990" extrusionOk="0">
                  <a:moveTo>
                    <a:pt x="46865" y="1"/>
                  </a:moveTo>
                  <a:lnTo>
                    <a:pt x="44923" y="1295"/>
                  </a:lnTo>
                  <a:lnTo>
                    <a:pt x="40949" y="4160"/>
                  </a:lnTo>
                  <a:lnTo>
                    <a:pt x="36974" y="7488"/>
                  </a:lnTo>
                  <a:lnTo>
                    <a:pt x="32999" y="11370"/>
                  </a:lnTo>
                  <a:lnTo>
                    <a:pt x="29025" y="15715"/>
                  </a:lnTo>
                  <a:lnTo>
                    <a:pt x="25235" y="20614"/>
                  </a:lnTo>
                  <a:lnTo>
                    <a:pt x="21537" y="26067"/>
                  </a:lnTo>
                  <a:lnTo>
                    <a:pt x="18025" y="31891"/>
                  </a:lnTo>
                  <a:lnTo>
                    <a:pt x="14605" y="38361"/>
                  </a:lnTo>
                  <a:lnTo>
                    <a:pt x="11462" y="45386"/>
                  </a:lnTo>
                  <a:lnTo>
                    <a:pt x="8689" y="52873"/>
                  </a:lnTo>
                  <a:lnTo>
                    <a:pt x="6193" y="60823"/>
                  </a:lnTo>
                  <a:lnTo>
                    <a:pt x="4067" y="69327"/>
                  </a:lnTo>
                  <a:lnTo>
                    <a:pt x="2311" y="78386"/>
                  </a:lnTo>
                  <a:lnTo>
                    <a:pt x="1017" y="87906"/>
                  </a:lnTo>
                  <a:lnTo>
                    <a:pt x="185" y="97982"/>
                  </a:lnTo>
                  <a:lnTo>
                    <a:pt x="0" y="103158"/>
                  </a:lnTo>
                  <a:lnTo>
                    <a:pt x="0" y="103528"/>
                  </a:lnTo>
                  <a:lnTo>
                    <a:pt x="370" y="103990"/>
                  </a:lnTo>
                  <a:lnTo>
                    <a:pt x="1017" y="103990"/>
                  </a:lnTo>
                  <a:lnTo>
                    <a:pt x="1387" y="103528"/>
                  </a:lnTo>
                  <a:lnTo>
                    <a:pt x="1479" y="103251"/>
                  </a:lnTo>
                  <a:lnTo>
                    <a:pt x="1664" y="98074"/>
                  </a:lnTo>
                  <a:lnTo>
                    <a:pt x="2496" y="88091"/>
                  </a:lnTo>
                  <a:lnTo>
                    <a:pt x="3790" y="78663"/>
                  </a:lnTo>
                  <a:lnTo>
                    <a:pt x="5454" y="69789"/>
                  </a:lnTo>
                  <a:lnTo>
                    <a:pt x="7580" y="61285"/>
                  </a:lnTo>
                  <a:lnTo>
                    <a:pt x="10076" y="53428"/>
                  </a:lnTo>
                  <a:lnTo>
                    <a:pt x="12849" y="46033"/>
                  </a:lnTo>
                  <a:lnTo>
                    <a:pt x="15899" y="39193"/>
                  </a:lnTo>
                  <a:lnTo>
                    <a:pt x="19134" y="32815"/>
                  </a:lnTo>
                  <a:lnTo>
                    <a:pt x="22739" y="26899"/>
                  </a:lnTo>
                  <a:lnTo>
                    <a:pt x="26344" y="21630"/>
                  </a:lnTo>
                  <a:lnTo>
                    <a:pt x="30134" y="16731"/>
                  </a:lnTo>
                  <a:lnTo>
                    <a:pt x="34016" y="12479"/>
                  </a:lnTo>
                  <a:lnTo>
                    <a:pt x="37898" y="8597"/>
                  </a:lnTo>
                  <a:lnTo>
                    <a:pt x="41873" y="5270"/>
                  </a:lnTo>
                  <a:lnTo>
                    <a:pt x="45755" y="2496"/>
                  </a:lnTo>
                  <a:lnTo>
                    <a:pt x="47604" y="1387"/>
                  </a:lnTo>
                  <a:lnTo>
                    <a:pt x="47881" y="1110"/>
                  </a:lnTo>
                  <a:lnTo>
                    <a:pt x="47974" y="555"/>
                  </a:lnTo>
                  <a:lnTo>
                    <a:pt x="47881" y="278"/>
                  </a:lnTo>
                  <a:lnTo>
                    <a:pt x="47697" y="93"/>
                  </a:lnTo>
                  <a:lnTo>
                    <a:pt x="4714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7"/>
            <p:cNvSpPr/>
            <p:nvPr/>
          </p:nvSpPr>
          <p:spPr>
            <a:xfrm>
              <a:off x="8553050" y="4545575"/>
              <a:ext cx="1714700" cy="1918050"/>
            </a:xfrm>
            <a:custGeom>
              <a:avLst/>
              <a:gdLst/>
              <a:ahLst/>
              <a:cxnLst/>
              <a:rect l="l" t="t" r="r" b="b"/>
              <a:pathLst>
                <a:path w="68588" h="76722" extrusionOk="0">
                  <a:moveTo>
                    <a:pt x="55739" y="1"/>
                  </a:moveTo>
                  <a:lnTo>
                    <a:pt x="52966" y="370"/>
                  </a:lnTo>
                  <a:lnTo>
                    <a:pt x="48437" y="1572"/>
                  </a:lnTo>
                  <a:lnTo>
                    <a:pt x="42059" y="4715"/>
                  </a:lnTo>
                  <a:lnTo>
                    <a:pt x="35311" y="9059"/>
                  </a:lnTo>
                  <a:lnTo>
                    <a:pt x="28656" y="14698"/>
                  </a:lnTo>
                  <a:lnTo>
                    <a:pt x="22370" y="21168"/>
                  </a:lnTo>
                  <a:lnTo>
                    <a:pt x="16824" y="28378"/>
                  </a:lnTo>
                  <a:lnTo>
                    <a:pt x="14421" y="32261"/>
                  </a:lnTo>
                  <a:lnTo>
                    <a:pt x="12017" y="36513"/>
                  </a:lnTo>
                  <a:lnTo>
                    <a:pt x="7950" y="44647"/>
                  </a:lnTo>
                  <a:lnTo>
                    <a:pt x="4992" y="52042"/>
                  </a:lnTo>
                  <a:lnTo>
                    <a:pt x="2866" y="58604"/>
                  </a:lnTo>
                  <a:lnTo>
                    <a:pt x="833" y="66646"/>
                  </a:lnTo>
                  <a:lnTo>
                    <a:pt x="1" y="72747"/>
                  </a:lnTo>
                  <a:lnTo>
                    <a:pt x="1" y="73302"/>
                  </a:lnTo>
                  <a:lnTo>
                    <a:pt x="6564" y="76722"/>
                  </a:lnTo>
                  <a:lnTo>
                    <a:pt x="7950" y="73487"/>
                  </a:lnTo>
                  <a:lnTo>
                    <a:pt x="11000" y="67478"/>
                  </a:lnTo>
                  <a:lnTo>
                    <a:pt x="14513" y="61932"/>
                  </a:lnTo>
                  <a:lnTo>
                    <a:pt x="18303" y="56848"/>
                  </a:lnTo>
                  <a:lnTo>
                    <a:pt x="22370" y="52134"/>
                  </a:lnTo>
                  <a:lnTo>
                    <a:pt x="26622" y="47790"/>
                  </a:lnTo>
                  <a:lnTo>
                    <a:pt x="33185" y="42059"/>
                  </a:lnTo>
                  <a:lnTo>
                    <a:pt x="41781" y="35588"/>
                  </a:lnTo>
                  <a:lnTo>
                    <a:pt x="49916" y="30504"/>
                  </a:lnTo>
                  <a:lnTo>
                    <a:pt x="56848" y="26345"/>
                  </a:lnTo>
                  <a:lnTo>
                    <a:pt x="62025" y="23109"/>
                  </a:lnTo>
                  <a:lnTo>
                    <a:pt x="63688" y="21908"/>
                  </a:lnTo>
                  <a:lnTo>
                    <a:pt x="65075" y="20614"/>
                  </a:lnTo>
                  <a:lnTo>
                    <a:pt x="67016" y="17933"/>
                  </a:lnTo>
                  <a:lnTo>
                    <a:pt x="68218" y="15068"/>
                  </a:lnTo>
                  <a:lnTo>
                    <a:pt x="68587" y="12202"/>
                  </a:lnTo>
                  <a:lnTo>
                    <a:pt x="68218" y="9337"/>
                  </a:lnTo>
                  <a:lnTo>
                    <a:pt x="67108" y="6656"/>
                  </a:lnTo>
                  <a:lnTo>
                    <a:pt x="65352" y="4160"/>
                  </a:lnTo>
                  <a:lnTo>
                    <a:pt x="62949" y="2034"/>
                  </a:lnTo>
                  <a:lnTo>
                    <a:pt x="61470" y="1202"/>
                  </a:lnTo>
                  <a:lnTo>
                    <a:pt x="60546" y="648"/>
                  </a:lnTo>
                  <a:lnTo>
                    <a:pt x="58235" y="93"/>
                  </a:lnTo>
                  <a:lnTo>
                    <a:pt x="557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7"/>
            <p:cNvSpPr/>
            <p:nvPr/>
          </p:nvSpPr>
          <p:spPr>
            <a:xfrm>
              <a:off x="8636250" y="4707350"/>
              <a:ext cx="1411975" cy="1615325"/>
            </a:xfrm>
            <a:custGeom>
              <a:avLst/>
              <a:gdLst/>
              <a:ahLst/>
              <a:cxnLst/>
              <a:rect l="l" t="t" r="r" b="b"/>
              <a:pathLst>
                <a:path w="56479" h="64613" extrusionOk="0">
                  <a:moveTo>
                    <a:pt x="55461" y="0"/>
                  </a:moveTo>
                  <a:lnTo>
                    <a:pt x="55184" y="185"/>
                  </a:lnTo>
                  <a:lnTo>
                    <a:pt x="53982" y="832"/>
                  </a:lnTo>
                  <a:lnTo>
                    <a:pt x="52873" y="1387"/>
                  </a:lnTo>
                  <a:lnTo>
                    <a:pt x="49823" y="3143"/>
                  </a:lnTo>
                  <a:lnTo>
                    <a:pt x="46865" y="4992"/>
                  </a:lnTo>
                  <a:lnTo>
                    <a:pt x="42613" y="7950"/>
                  </a:lnTo>
                  <a:lnTo>
                    <a:pt x="38453" y="11000"/>
                  </a:lnTo>
                  <a:lnTo>
                    <a:pt x="33369" y="14975"/>
                  </a:lnTo>
                  <a:lnTo>
                    <a:pt x="28563" y="19227"/>
                  </a:lnTo>
                  <a:lnTo>
                    <a:pt x="25882" y="21722"/>
                  </a:lnTo>
                  <a:lnTo>
                    <a:pt x="20798" y="26991"/>
                  </a:lnTo>
                  <a:lnTo>
                    <a:pt x="18487" y="29764"/>
                  </a:lnTo>
                  <a:lnTo>
                    <a:pt x="15899" y="32722"/>
                  </a:lnTo>
                  <a:lnTo>
                    <a:pt x="11277" y="39100"/>
                  </a:lnTo>
                  <a:lnTo>
                    <a:pt x="9151" y="42520"/>
                  </a:lnTo>
                  <a:lnTo>
                    <a:pt x="7118" y="46125"/>
                  </a:lnTo>
                  <a:lnTo>
                    <a:pt x="3420" y="53612"/>
                  </a:lnTo>
                  <a:lnTo>
                    <a:pt x="1849" y="57495"/>
                  </a:lnTo>
                  <a:lnTo>
                    <a:pt x="1387" y="59066"/>
                  </a:lnTo>
                  <a:lnTo>
                    <a:pt x="832" y="60545"/>
                  </a:lnTo>
                  <a:lnTo>
                    <a:pt x="185" y="62116"/>
                  </a:lnTo>
                  <a:lnTo>
                    <a:pt x="0" y="63780"/>
                  </a:lnTo>
                  <a:lnTo>
                    <a:pt x="185" y="64242"/>
                  </a:lnTo>
                  <a:lnTo>
                    <a:pt x="555" y="64612"/>
                  </a:lnTo>
                  <a:lnTo>
                    <a:pt x="647" y="64612"/>
                  </a:lnTo>
                  <a:lnTo>
                    <a:pt x="1017" y="64520"/>
                  </a:lnTo>
                  <a:lnTo>
                    <a:pt x="1664" y="63780"/>
                  </a:lnTo>
                  <a:lnTo>
                    <a:pt x="2219" y="62024"/>
                  </a:lnTo>
                  <a:lnTo>
                    <a:pt x="2404" y="61192"/>
                  </a:lnTo>
                  <a:lnTo>
                    <a:pt x="3051" y="59159"/>
                  </a:lnTo>
                  <a:lnTo>
                    <a:pt x="3790" y="57125"/>
                  </a:lnTo>
                  <a:lnTo>
                    <a:pt x="5454" y="53243"/>
                  </a:lnTo>
                  <a:lnTo>
                    <a:pt x="7210" y="49453"/>
                  </a:lnTo>
                  <a:lnTo>
                    <a:pt x="9059" y="45940"/>
                  </a:lnTo>
                  <a:lnTo>
                    <a:pt x="13311" y="39100"/>
                  </a:lnTo>
                  <a:lnTo>
                    <a:pt x="15714" y="35865"/>
                  </a:lnTo>
                  <a:lnTo>
                    <a:pt x="17933" y="32907"/>
                  </a:lnTo>
                  <a:lnTo>
                    <a:pt x="22924" y="27176"/>
                  </a:lnTo>
                  <a:lnTo>
                    <a:pt x="25512" y="24403"/>
                  </a:lnTo>
                  <a:lnTo>
                    <a:pt x="27916" y="22092"/>
                  </a:lnTo>
                  <a:lnTo>
                    <a:pt x="32907" y="17470"/>
                  </a:lnTo>
                  <a:lnTo>
                    <a:pt x="35588" y="15344"/>
                  </a:lnTo>
                  <a:lnTo>
                    <a:pt x="40025" y="11832"/>
                  </a:lnTo>
                  <a:lnTo>
                    <a:pt x="44739" y="8597"/>
                  </a:lnTo>
                  <a:lnTo>
                    <a:pt x="48159" y="6193"/>
                  </a:lnTo>
                  <a:lnTo>
                    <a:pt x="51764" y="4067"/>
                  </a:lnTo>
                  <a:lnTo>
                    <a:pt x="53613" y="2958"/>
                  </a:lnTo>
                  <a:lnTo>
                    <a:pt x="55554" y="1941"/>
                  </a:lnTo>
                  <a:lnTo>
                    <a:pt x="55924" y="1756"/>
                  </a:lnTo>
                  <a:lnTo>
                    <a:pt x="56201" y="1572"/>
                  </a:lnTo>
                  <a:lnTo>
                    <a:pt x="56478" y="925"/>
                  </a:lnTo>
                  <a:lnTo>
                    <a:pt x="56293" y="555"/>
                  </a:lnTo>
                  <a:lnTo>
                    <a:pt x="56201" y="277"/>
                  </a:lnTo>
                  <a:lnTo>
                    <a:pt x="554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7"/>
            <p:cNvSpPr/>
            <p:nvPr/>
          </p:nvSpPr>
          <p:spPr>
            <a:xfrm>
              <a:off x="-2395875" y="3722900"/>
              <a:ext cx="1619950" cy="1968900"/>
            </a:xfrm>
            <a:custGeom>
              <a:avLst/>
              <a:gdLst/>
              <a:ahLst/>
              <a:cxnLst/>
              <a:rect l="l" t="t" r="r" b="b"/>
              <a:pathLst>
                <a:path w="64798" h="78756" extrusionOk="0">
                  <a:moveTo>
                    <a:pt x="16547" y="1"/>
                  </a:moveTo>
                  <a:lnTo>
                    <a:pt x="11463" y="278"/>
                  </a:lnTo>
                  <a:lnTo>
                    <a:pt x="6934" y="1480"/>
                  </a:lnTo>
                  <a:lnTo>
                    <a:pt x="4161" y="3051"/>
                  </a:lnTo>
                  <a:lnTo>
                    <a:pt x="2682" y="4438"/>
                  </a:lnTo>
                  <a:lnTo>
                    <a:pt x="1388" y="5824"/>
                  </a:lnTo>
                  <a:lnTo>
                    <a:pt x="556" y="7488"/>
                  </a:lnTo>
                  <a:lnTo>
                    <a:pt x="93" y="9152"/>
                  </a:lnTo>
                  <a:lnTo>
                    <a:pt x="1" y="11001"/>
                  </a:lnTo>
                  <a:lnTo>
                    <a:pt x="463" y="13034"/>
                  </a:lnTo>
                  <a:lnTo>
                    <a:pt x="1295" y="14975"/>
                  </a:lnTo>
                  <a:lnTo>
                    <a:pt x="2774" y="17009"/>
                  </a:lnTo>
                  <a:lnTo>
                    <a:pt x="4808" y="19135"/>
                  </a:lnTo>
                  <a:lnTo>
                    <a:pt x="6009" y="20059"/>
                  </a:lnTo>
                  <a:lnTo>
                    <a:pt x="11740" y="24219"/>
                  </a:lnTo>
                  <a:lnTo>
                    <a:pt x="21816" y="31336"/>
                  </a:lnTo>
                  <a:lnTo>
                    <a:pt x="28841" y="37067"/>
                  </a:lnTo>
                  <a:lnTo>
                    <a:pt x="35866" y="43723"/>
                  </a:lnTo>
                  <a:lnTo>
                    <a:pt x="40765" y="49638"/>
                  </a:lnTo>
                  <a:lnTo>
                    <a:pt x="43815" y="53983"/>
                  </a:lnTo>
                  <a:lnTo>
                    <a:pt x="46681" y="58697"/>
                  </a:lnTo>
                  <a:lnTo>
                    <a:pt x="49269" y="63781"/>
                  </a:lnTo>
                  <a:lnTo>
                    <a:pt x="51580" y="69420"/>
                  </a:lnTo>
                  <a:lnTo>
                    <a:pt x="53521" y="75520"/>
                  </a:lnTo>
                  <a:lnTo>
                    <a:pt x="54260" y="78755"/>
                  </a:lnTo>
                  <a:lnTo>
                    <a:pt x="64798" y="76260"/>
                  </a:lnTo>
                  <a:lnTo>
                    <a:pt x="64798" y="75428"/>
                  </a:lnTo>
                  <a:lnTo>
                    <a:pt x="64521" y="68218"/>
                  </a:lnTo>
                  <a:lnTo>
                    <a:pt x="63411" y="59437"/>
                  </a:lnTo>
                  <a:lnTo>
                    <a:pt x="62117" y="52689"/>
                  </a:lnTo>
                  <a:lnTo>
                    <a:pt x="60269" y="45571"/>
                  </a:lnTo>
                  <a:lnTo>
                    <a:pt x="57680" y="38269"/>
                  </a:lnTo>
                  <a:lnTo>
                    <a:pt x="56109" y="34756"/>
                  </a:lnTo>
                  <a:lnTo>
                    <a:pt x="54445" y="31336"/>
                  </a:lnTo>
                  <a:lnTo>
                    <a:pt x="50655" y="24866"/>
                  </a:lnTo>
                  <a:lnTo>
                    <a:pt x="46496" y="19135"/>
                  </a:lnTo>
                  <a:lnTo>
                    <a:pt x="41966" y="13959"/>
                  </a:lnTo>
                  <a:lnTo>
                    <a:pt x="37160" y="9522"/>
                  </a:lnTo>
                  <a:lnTo>
                    <a:pt x="32168" y="5824"/>
                  </a:lnTo>
                  <a:lnTo>
                    <a:pt x="27084" y="3051"/>
                  </a:lnTo>
                  <a:lnTo>
                    <a:pt x="21816" y="1110"/>
                  </a:lnTo>
                  <a:lnTo>
                    <a:pt x="19135" y="463"/>
                  </a:lnTo>
                  <a:lnTo>
                    <a:pt x="1654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7"/>
            <p:cNvSpPr/>
            <p:nvPr/>
          </p:nvSpPr>
          <p:spPr>
            <a:xfrm>
              <a:off x="-2395875" y="3722900"/>
              <a:ext cx="1619950" cy="1968900"/>
            </a:xfrm>
            <a:custGeom>
              <a:avLst/>
              <a:gdLst/>
              <a:ahLst/>
              <a:cxnLst/>
              <a:rect l="l" t="t" r="r" b="b"/>
              <a:pathLst>
                <a:path w="64798" h="78756" extrusionOk="0">
                  <a:moveTo>
                    <a:pt x="16547" y="1"/>
                  </a:moveTo>
                  <a:lnTo>
                    <a:pt x="11463" y="278"/>
                  </a:lnTo>
                  <a:lnTo>
                    <a:pt x="6934" y="1480"/>
                  </a:lnTo>
                  <a:lnTo>
                    <a:pt x="4161" y="3051"/>
                  </a:lnTo>
                  <a:lnTo>
                    <a:pt x="2682" y="4438"/>
                  </a:lnTo>
                  <a:lnTo>
                    <a:pt x="1388" y="5824"/>
                  </a:lnTo>
                  <a:lnTo>
                    <a:pt x="556" y="7488"/>
                  </a:lnTo>
                  <a:lnTo>
                    <a:pt x="93" y="9152"/>
                  </a:lnTo>
                  <a:lnTo>
                    <a:pt x="1" y="11001"/>
                  </a:lnTo>
                  <a:lnTo>
                    <a:pt x="463" y="13034"/>
                  </a:lnTo>
                  <a:lnTo>
                    <a:pt x="1295" y="14975"/>
                  </a:lnTo>
                  <a:lnTo>
                    <a:pt x="2774" y="17009"/>
                  </a:lnTo>
                  <a:lnTo>
                    <a:pt x="4808" y="19135"/>
                  </a:lnTo>
                  <a:lnTo>
                    <a:pt x="6009" y="20059"/>
                  </a:lnTo>
                  <a:lnTo>
                    <a:pt x="11740" y="24219"/>
                  </a:lnTo>
                  <a:lnTo>
                    <a:pt x="21816" y="31336"/>
                  </a:lnTo>
                  <a:lnTo>
                    <a:pt x="28841" y="37067"/>
                  </a:lnTo>
                  <a:lnTo>
                    <a:pt x="35866" y="43723"/>
                  </a:lnTo>
                  <a:lnTo>
                    <a:pt x="40765" y="49638"/>
                  </a:lnTo>
                  <a:lnTo>
                    <a:pt x="43815" y="53983"/>
                  </a:lnTo>
                  <a:lnTo>
                    <a:pt x="46681" y="58697"/>
                  </a:lnTo>
                  <a:lnTo>
                    <a:pt x="49269" y="63781"/>
                  </a:lnTo>
                  <a:lnTo>
                    <a:pt x="51580" y="69420"/>
                  </a:lnTo>
                  <a:lnTo>
                    <a:pt x="53521" y="75520"/>
                  </a:lnTo>
                  <a:lnTo>
                    <a:pt x="54260" y="78755"/>
                  </a:lnTo>
                  <a:lnTo>
                    <a:pt x="64798" y="76260"/>
                  </a:lnTo>
                  <a:lnTo>
                    <a:pt x="64798" y="75428"/>
                  </a:lnTo>
                  <a:lnTo>
                    <a:pt x="64521" y="68218"/>
                  </a:lnTo>
                  <a:lnTo>
                    <a:pt x="63411" y="59437"/>
                  </a:lnTo>
                  <a:lnTo>
                    <a:pt x="62117" y="52689"/>
                  </a:lnTo>
                  <a:lnTo>
                    <a:pt x="60269" y="45571"/>
                  </a:lnTo>
                  <a:lnTo>
                    <a:pt x="57680" y="38269"/>
                  </a:lnTo>
                  <a:lnTo>
                    <a:pt x="56109" y="34756"/>
                  </a:lnTo>
                  <a:lnTo>
                    <a:pt x="54445" y="31336"/>
                  </a:lnTo>
                  <a:lnTo>
                    <a:pt x="50655" y="24866"/>
                  </a:lnTo>
                  <a:lnTo>
                    <a:pt x="46496" y="19135"/>
                  </a:lnTo>
                  <a:lnTo>
                    <a:pt x="41966" y="13959"/>
                  </a:lnTo>
                  <a:lnTo>
                    <a:pt x="37160" y="9522"/>
                  </a:lnTo>
                  <a:lnTo>
                    <a:pt x="32168" y="5824"/>
                  </a:lnTo>
                  <a:lnTo>
                    <a:pt x="27084" y="3051"/>
                  </a:lnTo>
                  <a:lnTo>
                    <a:pt x="21816" y="1110"/>
                  </a:lnTo>
                  <a:lnTo>
                    <a:pt x="19135" y="463"/>
                  </a:lnTo>
                  <a:lnTo>
                    <a:pt x="1654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7"/>
            <p:cNvSpPr/>
            <p:nvPr/>
          </p:nvSpPr>
          <p:spPr>
            <a:xfrm>
              <a:off x="-2118550" y="3889300"/>
              <a:ext cx="1210925" cy="1640725"/>
            </a:xfrm>
            <a:custGeom>
              <a:avLst/>
              <a:gdLst/>
              <a:ahLst/>
              <a:cxnLst/>
              <a:rect l="l" t="t" r="r" b="b"/>
              <a:pathLst>
                <a:path w="48437" h="65629" extrusionOk="0">
                  <a:moveTo>
                    <a:pt x="462" y="0"/>
                  </a:moveTo>
                  <a:lnTo>
                    <a:pt x="185" y="278"/>
                  </a:lnTo>
                  <a:lnTo>
                    <a:pt x="93" y="555"/>
                  </a:lnTo>
                  <a:lnTo>
                    <a:pt x="0" y="740"/>
                  </a:lnTo>
                  <a:lnTo>
                    <a:pt x="185" y="1109"/>
                  </a:lnTo>
                  <a:lnTo>
                    <a:pt x="462" y="1202"/>
                  </a:lnTo>
                  <a:lnTo>
                    <a:pt x="3328" y="2126"/>
                  </a:lnTo>
                  <a:lnTo>
                    <a:pt x="10076" y="5454"/>
                  </a:lnTo>
                  <a:lnTo>
                    <a:pt x="17378" y="10445"/>
                  </a:lnTo>
                  <a:lnTo>
                    <a:pt x="23016" y="15344"/>
                  </a:lnTo>
                  <a:lnTo>
                    <a:pt x="26806" y="19042"/>
                  </a:lnTo>
                  <a:lnTo>
                    <a:pt x="30411" y="23109"/>
                  </a:lnTo>
                  <a:lnTo>
                    <a:pt x="33739" y="27638"/>
                  </a:lnTo>
                  <a:lnTo>
                    <a:pt x="36974" y="32445"/>
                  </a:lnTo>
                  <a:lnTo>
                    <a:pt x="39840" y="37621"/>
                  </a:lnTo>
                  <a:lnTo>
                    <a:pt x="42335" y="43167"/>
                  </a:lnTo>
                  <a:lnTo>
                    <a:pt x="44369" y="49083"/>
                  </a:lnTo>
                  <a:lnTo>
                    <a:pt x="45940" y="55184"/>
                  </a:lnTo>
                  <a:lnTo>
                    <a:pt x="47050" y="61747"/>
                  </a:lnTo>
                  <a:lnTo>
                    <a:pt x="47327" y="65074"/>
                  </a:lnTo>
                  <a:lnTo>
                    <a:pt x="47419" y="65444"/>
                  </a:lnTo>
                  <a:lnTo>
                    <a:pt x="47881" y="65629"/>
                  </a:lnTo>
                  <a:lnTo>
                    <a:pt x="48344" y="65444"/>
                  </a:lnTo>
                  <a:lnTo>
                    <a:pt x="48436" y="64982"/>
                  </a:lnTo>
                  <a:lnTo>
                    <a:pt x="48159" y="61562"/>
                  </a:lnTo>
                  <a:lnTo>
                    <a:pt x="47142" y="54999"/>
                  </a:lnTo>
                  <a:lnTo>
                    <a:pt x="45478" y="48713"/>
                  </a:lnTo>
                  <a:lnTo>
                    <a:pt x="43445" y="42705"/>
                  </a:lnTo>
                  <a:lnTo>
                    <a:pt x="40856" y="37159"/>
                  </a:lnTo>
                  <a:lnTo>
                    <a:pt x="37898" y="31890"/>
                  </a:lnTo>
                  <a:lnTo>
                    <a:pt x="34663" y="26899"/>
                  </a:lnTo>
                  <a:lnTo>
                    <a:pt x="31243" y="22369"/>
                  </a:lnTo>
                  <a:lnTo>
                    <a:pt x="27546" y="18210"/>
                  </a:lnTo>
                  <a:lnTo>
                    <a:pt x="23756" y="14420"/>
                  </a:lnTo>
                  <a:lnTo>
                    <a:pt x="18025" y="9429"/>
                  </a:lnTo>
                  <a:lnTo>
                    <a:pt x="10538" y="4345"/>
                  </a:lnTo>
                  <a:lnTo>
                    <a:pt x="3698" y="1017"/>
                  </a:lnTo>
                  <a:lnTo>
                    <a:pt x="740" y="93"/>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7"/>
            <p:cNvSpPr/>
            <p:nvPr/>
          </p:nvSpPr>
          <p:spPr>
            <a:xfrm>
              <a:off x="-2386625" y="4654200"/>
              <a:ext cx="1807125" cy="2017400"/>
            </a:xfrm>
            <a:custGeom>
              <a:avLst/>
              <a:gdLst/>
              <a:ahLst/>
              <a:cxnLst/>
              <a:rect l="l" t="t" r="r" b="b"/>
              <a:pathLst>
                <a:path w="72285" h="80696" extrusionOk="0">
                  <a:moveTo>
                    <a:pt x="10076" y="0"/>
                  </a:moveTo>
                  <a:lnTo>
                    <a:pt x="8320" y="462"/>
                  </a:lnTo>
                  <a:lnTo>
                    <a:pt x="7211" y="832"/>
                  </a:lnTo>
                  <a:lnTo>
                    <a:pt x="5085" y="1849"/>
                  </a:lnTo>
                  <a:lnTo>
                    <a:pt x="3421" y="3328"/>
                  </a:lnTo>
                  <a:lnTo>
                    <a:pt x="2034" y="5084"/>
                  </a:lnTo>
                  <a:lnTo>
                    <a:pt x="925" y="7025"/>
                  </a:lnTo>
                  <a:lnTo>
                    <a:pt x="278" y="9059"/>
                  </a:lnTo>
                  <a:lnTo>
                    <a:pt x="1" y="11370"/>
                  </a:lnTo>
                  <a:lnTo>
                    <a:pt x="186" y="13681"/>
                  </a:lnTo>
                  <a:lnTo>
                    <a:pt x="463" y="14790"/>
                  </a:lnTo>
                  <a:lnTo>
                    <a:pt x="648" y="15437"/>
                  </a:lnTo>
                  <a:lnTo>
                    <a:pt x="925" y="15991"/>
                  </a:lnTo>
                  <a:lnTo>
                    <a:pt x="1757" y="17840"/>
                  </a:lnTo>
                  <a:lnTo>
                    <a:pt x="4253" y="21260"/>
                  </a:lnTo>
                  <a:lnTo>
                    <a:pt x="5362" y="23016"/>
                  </a:lnTo>
                  <a:lnTo>
                    <a:pt x="5917" y="23941"/>
                  </a:lnTo>
                  <a:lnTo>
                    <a:pt x="6656" y="25882"/>
                  </a:lnTo>
                  <a:lnTo>
                    <a:pt x="7026" y="27823"/>
                  </a:lnTo>
                  <a:lnTo>
                    <a:pt x="6841" y="29857"/>
                  </a:lnTo>
                  <a:lnTo>
                    <a:pt x="6471" y="30781"/>
                  </a:lnTo>
                  <a:lnTo>
                    <a:pt x="5824" y="32168"/>
                  </a:lnTo>
                  <a:lnTo>
                    <a:pt x="4160" y="34848"/>
                  </a:lnTo>
                  <a:lnTo>
                    <a:pt x="3606" y="36235"/>
                  </a:lnTo>
                  <a:lnTo>
                    <a:pt x="3051" y="38176"/>
                  </a:lnTo>
                  <a:lnTo>
                    <a:pt x="2866" y="41781"/>
                  </a:lnTo>
                  <a:lnTo>
                    <a:pt x="3513" y="44277"/>
                  </a:lnTo>
                  <a:lnTo>
                    <a:pt x="4345" y="45663"/>
                  </a:lnTo>
                  <a:lnTo>
                    <a:pt x="5547" y="47050"/>
                  </a:lnTo>
                  <a:lnTo>
                    <a:pt x="7118" y="48251"/>
                  </a:lnTo>
                  <a:lnTo>
                    <a:pt x="8043" y="48713"/>
                  </a:lnTo>
                  <a:lnTo>
                    <a:pt x="9059" y="49268"/>
                  </a:lnTo>
                  <a:lnTo>
                    <a:pt x="11370" y="49823"/>
                  </a:lnTo>
                  <a:lnTo>
                    <a:pt x="14975" y="50562"/>
                  </a:lnTo>
                  <a:lnTo>
                    <a:pt x="18488" y="51209"/>
                  </a:lnTo>
                  <a:lnTo>
                    <a:pt x="20614" y="52041"/>
                  </a:lnTo>
                  <a:lnTo>
                    <a:pt x="22555" y="53150"/>
                  </a:lnTo>
                  <a:lnTo>
                    <a:pt x="24034" y="54999"/>
                  </a:lnTo>
                  <a:lnTo>
                    <a:pt x="24588" y="56201"/>
                  </a:lnTo>
                  <a:lnTo>
                    <a:pt x="25235" y="58142"/>
                  </a:lnTo>
                  <a:lnTo>
                    <a:pt x="25883" y="62301"/>
                  </a:lnTo>
                  <a:lnTo>
                    <a:pt x="26160" y="64335"/>
                  </a:lnTo>
                  <a:lnTo>
                    <a:pt x="26714" y="66368"/>
                  </a:lnTo>
                  <a:lnTo>
                    <a:pt x="28286" y="70158"/>
                  </a:lnTo>
                  <a:lnTo>
                    <a:pt x="30597" y="73671"/>
                  </a:lnTo>
                  <a:lnTo>
                    <a:pt x="33370" y="76629"/>
                  </a:lnTo>
                  <a:lnTo>
                    <a:pt x="35034" y="77830"/>
                  </a:lnTo>
                  <a:lnTo>
                    <a:pt x="36235" y="78662"/>
                  </a:lnTo>
                  <a:lnTo>
                    <a:pt x="38823" y="79772"/>
                  </a:lnTo>
                  <a:lnTo>
                    <a:pt x="41412" y="80419"/>
                  </a:lnTo>
                  <a:lnTo>
                    <a:pt x="44185" y="80696"/>
                  </a:lnTo>
                  <a:lnTo>
                    <a:pt x="48344" y="80603"/>
                  </a:lnTo>
                  <a:lnTo>
                    <a:pt x="53613" y="79217"/>
                  </a:lnTo>
                  <a:lnTo>
                    <a:pt x="56201" y="78108"/>
                  </a:lnTo>
                  <a:lnTo>
                    <a:pt x="57588" y="77368"/>
                  </a:lnTo>
                  <a:lnTo>
                    <a:pt x="60361" y="75612"/>
                  </a:lnTo>
                  <a:lnTo>
                    <a:pt x="62949" y="73671"/>
                  </a:lnTo>
                  <a:lnTo>
                    <a:pt x="65260" y="71360"/>
                  </a:lnTo>
                  <a:lnTo>
                    <a:pt x="66277" y="70066"/>
                  </a:lnTo>
                  <a:lnTo>
                    <a:pt x="67386" y="68679"/>
                  </a:lnTo>
                  <a:lnTo>
                    <a:pt x="69142" y="65721"/>
                  </a:lnTo>
                  <a:lnTo>
                    <a:pt x="70529" y="62579"/>
                  </a:lnTo>
                  <a:lnTo>
                    <a:pt x="71545" y="59251"/>
                  </a:lnTo>
                  <a:lnTo>
                    <a:pt x="72192" y="55923"/>
                  </a:lnTo>
                  <a:lnTo>
                    <a:pt x="72285" y="52596"/>
                  </a:lnTo>
                  <a:lnTo>
                    <a:pt x="72100" y="49083"/>
                  </a:lnTo>
                  <a:lnTo>
                    <a:pt x="71360" y="45663"/>
                  </a:lnTo>
                  <a:lnTo>
                    <a:pt x="70898" y="43999"/>
                  </a:lnTo>
                  <a:lnTo>
                    <a:pt x="70251" y="42058"/>
                  </a:lnTo>
                  <a:lnTo>
                    <a:pt x="68218" y="38453"/>
                  </a:lnTo>
                  <a:lnTo>
                    <a:pt x="66924" y="36789"/>
                  </a:lnTo>
                  <a:lnTo>
                    <a:pt x="65814" y="35680"/>
                  </a:lnTo>
                  <a:lnTo>
                    <a:pt x="63134" y="33831"/>
                  </a:lnTo>
                  <a:lnTo>
                    <a:pt x="61840" y="32907"/>
                  </a:lnTo>
                  <a:lnTo>
                    <a:pt x="59067" y="30689"/>
                  </a:lnTo>
                  <a:lnTo>
                    <a:pt x="55277" y="26806"/>
                  </a:lnTo>
                  <a:lnTo>
                    <a:pt x="53336" y="23756"/>
                  </a:lnTo>
                  <a:lnTo>
                    <a:pt x="52781" y="22092"/>
                  </a:lnTo>
                  <a:lnTo>
                    <a:pt x="52226" y="19319"/>
                  </a:lnTo>
                  <a:lnTo>
                    <a:pt x="51487" y="15160"/>
                  </a:lnTo>
                  <a:lnTo>
                    <a:pt x="50563" y="12571"/>
                  </a:lnTo>
                  <a:lnTo>
                    <a:pt x="49916" y="11185"/>
                  </a:lnTo>
                  <a:lnTo>
                    <a:pt x="48899" y="9613"/>
                  </a:lnTo>
                  <a:lnTo>
                    <a:pt x="46126" y="7118"/>
                  </a:lnTo>
                  <a:lnTo>
                    <a:pt x="44369" y="6286"/>
                  </a:lnTo>
                  <a:lnTo>
                    <a:pt x="43168" y="6008"/>
                  </a:lnTo>
                  <a:lnTo>
                    <a:pt x="40857" y="5731"/>
                  </a:lnTo>
                  <a:lnTo>
                    <a:pt x="37160" y="6008"/>
                  </a:lnTo>
                  <a:lnTo>
                    <a:pt x="34756" y="6286"/>
                  </a:lnTo>
                  <a:lnTo>
                    <a:pt x="33000" y="6471"/>
                  </a:lnTo>
                  <a:lnTo>
                    <a:pt x="29857" y="6193"/>
                  </a:lnTo>
                  <a:lnTo>
                    <a:pt x="25605" y="4622"/>
                  </a:lnTo>
                  <a:lnTo>
                    <a:pt x="22555" y="3143"/>
                  </a:lnTo>
                  <a:lnTo>
                    <a:pt x="20891" y="2311"/>
                  </a:lnTo>
                  <a:lnTo>
                    <a:pt x="17378" y="925"/>
                  </a:lnTo>
                  <a:lnTo>
                    <a:pt x="13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7"/>
            <p:cNvSpPr/>
            <p:nvPr/>
          </p:nvSpPr>
          <p:spPr>
            <a:xfrm>
              <a:off x="-1956800" y="5497650"/>
              <a:ext cx="746450" cy="138700"/>
            </a:xfrm>
            <a:custGeom>
              <a:avLst/>
              <a:gdLst/>
              <a:ahLst/>
              <a:cxnLst/>
              <a:rect l="l" t="t" r="r" b="b"/>
              <a:pathLst>
                <a:path w="29858" h="5548" extrusionOk="0">
                  <a:moveTo>
                    <a:pt x="13311" y="1"/>
                  </a:moveTo>
                  <a:lnTo>
                    <a:pt x="9521" y="93"/>
                  </a:lnTo>
                  <a:lnTo>
                    <a:pt x="5824" y="648"/>
                  </a:lnTo>
                  <a:lnTo>
                    <a:pt x="2127" y="1665"/>
                  </a:lnTo>
                  <a:lnTo>
                    <a:pt x="370" y="2312"/>
                  </a:lnTo>
                  <a:lnTo>
                    <a:pt x="93" y="2497"/>
                  </a:lnTo>
                  <a:lnTo>
                    <a:pt x="1" y="2959"/>
                  </a:lnTo>
                  <a:lnTo>
                    <a:pt x="93" y="3144"/>
                  </a:lnTo>
                  <a:lnTo>
                    <a:pt x="278" y="3329"/>
                  </a:lnTo>
                  <a:lnTo>
                    <a:pt x="463" y="3513"/>
                  </a:lnTo>
                  <a:lnTo>
                    <a:pt x="648" y="3513"/>
                  </a:lnTo>
                  <a:lnTo>
                    <a:pt x="833" y="3421"/>
                  </a:lnTo>
                  <a:lnTo>
                    <a:pt x="2589" y="2774"/>
                  </a:lnTo>
                  <a:lnTo>
                    <a:pt x="6101" y="1942"/>
                  </a:lnTo>
                  <a:lnTo>
                    <a:pt x="9706" y="1387"/>
                  </a:lnTo>
                  <a:lnTo>
                    <a:pt x="13311" y="1203"/>
                  </a:lnTo>
                  <a:lnTo>
                    <a:pt x="16916" y="1480"/>
                  </a:lnTo>
                  <a:lnTo>
                    <a:pt x="20521" y="2127"/>
                  </a:lnTo>
                  <a:lnTo>
                    <a:pt x="23941" y="3144"/>
                  </a:lnTo>
                  <a:lnTo>
                    <a:pt x="27361" y="4623"/>
                  </a:lnTo>
                  <a:lnTo>
                    <a:pt x="28933" y="5547"/>
                  </a:lnTo>
                  <a:lnTo>
                    <a:pt x="29210" y="5547"/>
                  </a:lnTo>
                  <a:lnTo>
                    <a:pt x="29672" y="5455"/>
                  </a:lnTo>
                  <a:lnTo>
                    <a:pt x="29765" y="5270"/>
                  </a:lnTo>
                  <a:lnTo>
                    <a:pt x="29857" y="4992"/>
                  </a:lnTo>
                  <a:lnTo>
                    <a:pt x="29765" y="4530"/>
                  </a:lnTo>
                  <a:lnTo>
                    <a:pt x="29580" y="4438"/>
                  </a:lnTo>
                  <a:lnTo>
                    <a:pt x="27824" y="3513"/>
                  </a:lnTo>
                  <a:lnTo>
                    <a:pt x="24403" y="1942"/>
                  </a:lnTo>
                  <a:lnTo>
                    <a:pt x="20798" y="925"/>
                  </a:lnTo>
                  <a:lnTo>
                    <a:pt x="17009" y="278"/>
                  </a:lnTo>
                  <a:lnTo>
                    <a:pt x="13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7"/>
            <p:cNvSpPr/>
            <p:nvPr/>
          </p:nvSpPr>
          <p:spPr>
            <a:xfrm>
              <a:off x="-2081575" y="4839050"/>
              <a:ext cx="1160075" cy="1573750"/>
            </a:xfrm>
            <a:custGeom>
              <a:avLst/>
              <a:gdLst/>
              <a:ahLst/>
              <a:cxnLst/>
              <a:rect l="l" t="t" r="r" b="b"/>
              <a:pathLst>
                <a:path w="46403" h="62950" extrusionOk="0">
                  <a:moveTo>
                    <a:pt x="555" y="1"/>
                  </a:moveTo>
                  <a:lnTo>
                    <a:pt x="93" y="93"/>
                  </a:lnTo>
                  <a:lnTo>
                    <a:pt x="93" y="278"/>
                  </a:lnTo>
                  <a:lnTo>
                    <a:pt x="0" y="278"/>
                  </a:lnTo>
                  <a:lnTo>
                    <a:pt x="0" y="556"/>
                  </a:lnTo>
                  <a:lnTo>
                    <a:pt x="93" y="925"/>
                  </a:lnTo>
                  <a:lnTo>
                    <a:pt x="370" y="1018"/>
                  </a:lnTo>
                  <a:lnTo>
                    <a:pt x="3698" y="2589"/>
                  </a:lnTo>
                  <a:lnTo>
                    <a:pt x="10907" y="7211"/>
                  </a:lnTo>
                  <a:lnTo>
                    <a:pt x="18302" y="13312"/>
                  </a:lnTo>
                  <a:lnTo>
                    <a:pt x="25605" y="20614"/>
                  </a:lnTo>
                  <a:lnTo>
                    <a:pt x="32260" y="28933"/>
                  </a:lnTo>
                  <a:lnTo>
                    <a:pt x="36604" y="35773"/>
                  </a:lnTo>
                  <a:lnTo>
                    <a:pt x="39100" y="40395"/>
                  </a:lnTo>
                  <a:lnTo>
                    <a:pt x="41226" y="45202"/>
                  </a:lnTo>
                  <a:lnTo>
                    <a:pt x="42982" y="50008"/>
                  </a:lnTo>
                  <a:lnTo>
                    <a:pt x="44276" y="54907"/>
                  </a:lnTo>
                  <a:lnTo>
                    <a:pt x="45016" y="59899"/>
                  </a:lnTo>
                  <a:lnTo>
                    <a:pt x="45201" y="62302"/>
                  </a:lnTo>
                  <a:lnTo>
                    <a:pt x="45293" y="62487"/>
                  </a:lnTo>
                  <a:lnTo>
                    <a:pt x="45571" y="62857"/>
                  </a:lnTo>
                  <a:lnTo>
                    <a:pt x="45848" y="62857"/>
                  </a:lnTo>
                  <a:lnTo>
                    <a:pt x="45848" y="62949"/>
                  </a:lnTo>
                  <a:lnTo>
                    <a:pt x="46033" y="62857"/>
                  </a:lnTo>
                  <a:lnTo>
                    <a:pt x="46402" y="62487"/>
                  </a:lnTo>
                  <a:lnTo>
                    <a:pt x="46402" y="62302"/>
                  </a:lnTo>
                  <a:lnTo>
                    <a:pt x="46218" y="59806"/>
                  </a:lnTo>
                  <a:lnTo>
                    <a:pt x="45478" y="54815"/>
                  </a:lnTo>
                  <a:lnTo>
                    <a:pt x="44184" y="49823"/>
                  </a:lnTo>
                  <a:lnTo>
                    <a:pt x="42335" y="44924"/>
                  </a:lnTo>
                  <a:lnTo>
                    <a:pt x="40209" y="39933"/>
                  </a:lnTo>
                  <a:lnTo>
                    <a:pt x="37529" y="35219"/>
                  </a:lnTo>
                  <a:lnTo>
                    <a:pt x="33184" y="28378"/>
                  </a:lnTo>
                  <a:lnTo>
                    <a:pt x="26437" y="19874"/>
                  </a:lnTo>
                  <a:lnTo>
                    <a:pt x="19042" y="12480"/>
                  </a:lnTo>
                  <a:lnTo>
                    <a:pt x="11462" y="6287"/>
                  </a:lnTo>
                  <a:lnTo>
                    <a:pt x="4252" y="1665"/>
                  </a:lnTo>
                  <a:lnTo>
                    <a:pt x="83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7"/>
            <p:cNvSpPr/>
            <p:nvPr/>
          </p:nvSpPr>
          <p:spPr>
            <a:xfrm>
              <a:off x="-699675" y="-2934725"/>
              <a:ext cx="3491750" cy="9872075"/>
            </a:xfrm>
            <a:custGeom>
              <a:avLst/>
              <a:gdLst/>
              <a:ahLst/>
              <a:cxnLst/>
              <a:rect l="l" t="t" r="r" b="b"/>
              <a:pathLst>
                <a:path w="139670" h="394883" extrusionOk="0">
                  <a:moveTo>
                    <a:pt x="130981" y="28286"/>
                  </a:moveTo>
                  <a:lnTo>
                    <a:pt x="131905" y="28563"/>
                  </a:lnTo>
                  <a:lnTo>
                    <a:pt x="132644" y="29118"/>
                  </a:lnTo>
                  <a:lnTo>
                    <a:pt x="132922" y="29580"/>
                  </a:lnTo>
                  <a:lnTo>
                    <a:pt x="133199" y="30227"/>
                  </a:lnTo>
                  <a:lnTo>
                    <a:pt x="133291" y="30874"/>
                  </a:lnTo>
                  <a:lnTo>
                    <a:pt x="133291" y="288398"/>
                  </a:lnTo>
                  <a:lnTo>
                    <a:pt x="133199" y="289322"/>
                  </a:lnTo>
                  <a:lnTo>
                    <a:pt x="132644" y="290709"/>
                  </a:lnTo>
                  <a:lnTo>
                    <a:pt x="130981" y="292650"/>
                  </a:lnTo>
                  <a:lnTo>
                    <a:pt x="129502" y="293482"/>
                  </a:lnTo>
                  <a:lnTo>
                    <a:pt x="9706" y="362716"/>
                  </a:lnTo>
                  <a:lnTo>
                    <a:pt x="8966" y="363085"/>
                  </a:lnTo>
                  <a:lnTo>
                    <a:pt x="7580" y="363178"/>
                  </a:lnTo>
                  <a:lnTo>
                    <a:pt x="6563" y="362623"/>
                  </a:lnTo>
                  <a:lnTo>
                    <a:pt x="6008" y="361421"/>
                  </a:lnTo>
                  <a:lnTo>
                    <a:pt x="5916" y="360497"/>
                  </a:lnTo>
                  <a:lnTo>
                    <a:pt x="5916" y="104360"/>
                  </a:lnTo>
                  <a:lnTo>
                    <a:pt x="6008" y="103436"/>
                  </a:lnTo>
                  <a:lnTo>
                    <a:pt x="6471" y="101494"/>
                  </a:lnTo>
                  <a:lnTo>
                    <a:pt x="7580" y="99831"/>
                  </a:lnTo>
                  <a:lnTo>
                    <a:pt x="8966" y="98444"/>
                  </a:lnTo>
                  <a:lnTo>
                    <a:pt x="9798" y="97889"/>
                  </a:lnTo>
                  <a:lnTo>
                    <a:pt x="129502" y="28656"/>
                  </a:lnTo>
                  <a:lnTo>
                    <a:pt x="129964" y="28471"/>
                  </a:lnTo>
                  <a:lnTo>
                    <a:pt x="130981" y="28286"/>
                  </a:lnTo>
                  <a:close/>
                  <a:moveTo>
                    <a:pt x="137728" y="1"/>
                  </a:moveTo>
                  <a:lnTo>
                    <a:pt x="136157" y="186"/>
                  </a:lnTo>
                  <a:lnTo>
                    <a:pt x="135233" y="648"/>
                  </a:lnTo>
                  <a:lnTo>
                    <a:pt x="4437" y="76167"/>
                  </a:lnTo>
                  <a:lnTo>
                    <a:pt x="3513" y="76814"/>
                  </a:lnTo>
                  <a:lnTo>
                    <a:pt x="1941" y="78478"/>
                  </a:lnTo>
                  <a:lnTo>
                    <a:pt x="832" y="80419"/>
                  </a:lnTo>
                  <a:lnTo>
                    <a:pt x="93" y="82638"/>
                  </a:lnTo>
                  <a:lnTo>
                    <a:pt x="0" y="83839"/>
                  </a:lnTo>
                  <a:lnTo>
                    <a:pt x="0" y="391833"/>
                  </a:lnTo>
                  <a:lnTo>
                    <a:pt x="93" y="392849"/>
                  </a:lnTo>
                  <a:lnTo>
                    <a:pt x="740" y="394236"/>
                  </a:lnTo>
                  <a:lnTo>
                    <a:pt x="1941" y="394883"/>
                  </a:lnTo>
                  <a:lnTo>
                    <a:pt x="3605" y="394790"/>
                  </a:lnTo>
                  <a:lnTo>
                    <a:pt x="4530" y="394328"/>
                  </a:lnTo>
                  <a:lnTo>
                    <a:pt x="135233" y="318901"/>
                  </a:lnTo>
                  <a:lnTo>
                    <a:pt x="136249" y="318162"/>
                  </a:lnTo>
                  <a:lnTo>
                    <a:pt x="137728" y="316498"/>
                  </a:lnTo>
                  <a:lnTo>
                    <a:pt x="138930" y="314557"/>
                  </a:lnTo>
                  <a:lnTo>
                    <a:pt x="139577" y="312339"/>
                  </a:lnTo>
                  <a:lnTo>
                    <a:pt x="139669" y="311137"/>
                  </a:lnTo>
                  <a:lnTo>
                    <a:pt x="139669" y="3144"/>
                  </a:lnTo>
                  <a:lnTo>
                    <a:pt x="139577" y="2219"/>
                  </a:lnTo>
                  <a:lnTo>
                    <a:pt x="138930" y="740"/>
                  </a:lnTo>
                  <a:lnTo>
                    <a:pt x="137728"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7"/>
            <p:cNvSpPr/>
            <p:nvPr/>
          </p:nvSpPr>
          <p:spPr>
            <a:xfrm>
              <a:off x="-551775" y="-2227600"/>
              <a:ext cx="3184400" cy="8372325"/>
            </a:xfrm>
            <a:custGeom>
              <a:avLst/>
              <a:gdLst/>
              <a:ahLst/>
              <a:cxnLst/>
              <a:rect l="l" t="t" r="r" b="b"/>
              <a:pathLst>
                <a:path w="127376" h="334893" extrusionOk="0">
                  <a:moveTo>
                    <a:pt x="125065" y="1"/>
                  </a:moveTo>
                  <a:lnTo>
                    <a:pt x="124048" y="186"/>
                  </a:lnTo>
                  <a:lnTo>
                    <a:pt x="123586" y="371"/>
                  </a:lnTo>
                  <a:lnTo>
                    <a:pt x="3790" y="69604"/>
                  </a:lnTo>
                  <a:lnTo>
                    <a:pt x="2958" y="70159"/>
                  </a:lnTo>
                  <a:lnTo>
                    <a:pt x="1571" y="71546"/>
                  </a:lnTo>
                  <a:lnTo>
                    <a:pt x="555" y="73209"/>
                  </a:lnTo>
                  <a:lnTo>
                    <a:pt x="92" y="75151"/>
                  </a:lnTo>
                  <a:lnTo>
                    <a:pt x="0" y="76075"/>
                  </a:lnTo>
                  <a:lnTo>
                    <a:pt x="0" y="332212"/>
                  </a:lnTo>
                  <a:lnTo>
                    <a:pt x="92" y="333136"/>
                  </a:lnTo>
                  <a:lnTo>
                    <a:pt x="647" y="334338"/>
                  </a:lnTo>
                  <a:lnTo>
                    <a:pt x="1664" y="334893"/>
                  </a:lnTo>
                  <a:lnTo>
                    <a:pt x="3050" y="334800"/>
                  </a:lnTo>
                  <a:lnTo>
                    <a:pt x="3790" y="334431"/>
                  </a:lnTo>
                  <a:lnTo>
                    <a:pt x="123586" y="265197"/>
                  </a:lnTo>
                  <a:lnTo>
                    <a:pt x="125065" y="264365"/>
                  </a:lnTo>
                  <a:lnTo>
                    <a:pt x="126728" y="262424"/>
                  </a:lnTo>
                  <a:lnTo>
                    <a:pt x="127283" y="261037"/>
                  </a:lnTo>
                  <a:lnTo>
                    <a:pt x="127375" y="260113"/>
                  </a:lnTo>
                  <a:lnTo>
                    <a:pt x="127375" y="2589"/>
                  </a:lnTo>
                  <a:lnTo>
                    <a:pt x="127283" y="1942"/>
                  </a:lnTo>
                  <a:lnTo>
                    <a:pt x="127006" y="1295"/>
                  </a:lnTo>
                  <a:lnTo>
                    <a:pt x="126728" y="833"/>
                  </a:lnTo>
                  <a:lnTo>
                    <a:pt x="125989" y="278"/>
                  </a:lnTo>
                  <a:lnTo>
                    <a:pt x="125065"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7"/>
            <p:cNvSpPr/>
            <p:nvPr/>
          </p:nvSpPr>
          <p:spPr>
            <a:xfrm>
              <a:off x="-551775" y="2590575"/>
              <a:ext cx="3147425" cy="3554150"/>
            </a:xfrm>
            <a:custGeom>
              <a:avLst/>
              <a:gdLst/>
              <a:ahLst/>
              <a:cxnLst/>
              <a:rect l="l" t="t" r="r" b="b"/>
              <a:pathLst>
                <a:path w="125897" h="142166" extrusionOk="0">
                  <a:moveTo>
                    <a:pt x="0" y="1"/>
                  </a:moveTo>
                  <a:lnTo>
                    <a:pt x="0" y="139485"/>
                  </a:lnTo>
                  <a:lnTo>
                    <a:pt x="92" y="140409"/>
                  </a:lnTo>
                  <a:lnTo>
                    <a:pt x="647" y="141611"/>
                  </a:lnTo>
                  <a:lnTo>
                    <a:pt x="1664" y="142166"/>
                  </a:lnTo>
                  <a:lnTo>
                    <a:pt x="3050" y="142073"/>
                  </a:lnTo>
                  <a:lnTo>
                    <a:pt x="3790" y="141704"/>
                  </a:lnTo>
                  <a:lnTo>
                    <a:pt x="123586" y="72562"/>
                  </a:lnTo>
                  <a:lnTo>
                    <a:pt x="124787" y="71823"/>
                  </a:lnTo>
                  <a:lnTo>
                    <a:pt x="125896" y="70898"/>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7"/>
            <p:cNvSpPr/>
            <p:nvPr/>
          </p:nvSpPr>
          <p:spPr>
            <a:xfrm>
              <a:off x="-551775" y="-2132850"/>
              <a:ext cx="2941750" cy="8067300"/>
            </a:xfrm>
            <a:custGeom>
              <a:avLst/>
              <a:gdLst/>
              <a:ahLst/>
              <a:cxnLst/>
              <a:rect l="l" t="t" r="r" b="b"/>
              <a:pathLst>
                <a:path w="117670" h="322692" extrusionOk="0">
                  <a:moveTo>
                    <a:pt x="117670" y="1"/>
                  </a:moveTo>
                  <a:lnTo>
                    <a:pt x="3790" y="65814"/>
                  </a:lnTo>
                  <a:lnTo>
                    <a:pt x="2958" y="66369"/>
                  </a:lnTo>
                  <a:lnTo>
                    <a:pt x="1571" y="67756"/>
                  </a:lnTo>
                  <a:lnTo>
                    <a:pt x="555" y="69419"/>
                  </a:lnTo>
                  <a:lnTo>
                    <a:pt x="92" y="71361"/>
                  </a:lnTo>
                  <a:lnTo>
                    <a:pt x="0" y="72285"/>
                  </a:lnTo>
                  <a:lnTo>
                    <a:pt x="0" y="322691"/>
                  </a:lnTo>
                  <a:lnTo>
                    <a:pt x="113972" y="256970"/>
                  </a:lnTo>
                  <a:lnTo>
                    <a:pt x="115359" y="256046"/>
                  </a:lnTo>
                  <a:lnTo>
                    <a:pt x="117023" y="254197"/>
                  </a:lnTo>
                  <a:lnTo>
                    <a:pt x="117577" y="252718"/>
                  </a:lnTo>
                  <a:lnTo>
                    <a:pt x="117670" y="251794"/>
                  </a:lnTo>
                  <a:lnTo>
                    <a:pt x="1176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7"/>
            <p:cNvSpPr/>
            <p:nvPr/>
          </p:nvSpPr>
          <p:spPr>
            <a:xfrm>
              <a:off x="-1046325" y="-1150725"/>
              <a:ext cx="443725" cy="8101950"/>
            </a:xfrm>
            <a:custGeom>
              <a:avLst/>
              <a:gdLst/>
              <a:ahLst/>
              <a:cxnLst/>
              <a:rect l="l" t="t" r="r" b="b"/>
              <a:pathLst>
                <a:path w="17749" h="324078" extrusionOk="0">
                  <a:moveTo>
                    <a:pt x="1295" y="1"/>
                  </a:moveTo>
                  <a:lnTo>
                    <a:pt x="1018" y="555"/>
                  </a:lnTo>
                  <a:lnTo>
                    <a:pt x="740" y="1110"/>
                  </a:lnTo>
                  <a:lnTo>
                    <a:pt x="371" y="1849"/>
                  </a:lnTo>
                  <a:lnTo>
                    <a:pt x="1" y="3513"/>
                  </a:lnTo>
                  <a:lnTo>
                    <a:pt x="1" y="4345"/>
                  </a:lnTo>
                  <a:lnTo>
                    <a:pt x="1" y="312523"/>
                  </a:lnTo>
                  <a:lnTo>
                    <a:pt x="93" y="313632"/>
                  </a:lnTo>
                  <a:lnTo>
                    <a:pt x="740" y="315851"/>
                  </a:lnTo>
                  <a:lnTo>
                    <a:pt x="1942" y="317792"/>
                  </a:lnTo>
                  <a:lnTo>
                    <a:pt x="3421" y="319456"/>
                  </a:lnTo>
                  <a:lnTo>
                    <a:pt x="4438" y="320103"/>
                  </a:lnTo>
                  <a:lnTo>
                    <a:pt x="9522" y="323061"/>
                  </a:lnTo>
                  <a:lnTo>
                    <a:pt x="10446" y="323523"/>
                  </a:lnTo>
                  <a:lnTo>
                    <a:pt x="12572" y="323985"/>
                  </a:lnTo>
                  <a:lnTo>
                    <a:pt x="14698" y="324078"/>
                  </a:lnTo>
                  <a:lnTo>
                    <a:pt x="16732" y="323708"/>
                  </a:lnTo>
                  <a:lnTo>
                    <a:pt x="17748" y="323338"/>
                  </a:lnTo>
                  <a:lnTo>
                    <a:pt x="17748" y="323338"/>
                  </a:lnTo>
                  <a:lnTo>
                    <a:pt x="16917" y="323615"/>
                  </a:lnTo>
                  <a:lnTo>
                    <a:pt x="15530" y="323523"/>
                  </a:lnTo>
                  <a:lnTo>
                    <a:pt x="14513" y="322783"/>
                  </a:lnTo>
                  <a:lnTo>
                    <a:pt x="13866" y="321397"/>
                  </a:lnTo>
                  <a:lnTo>
                    <a:pt x="13866" y="320473"/>
                  </a:lnTo>
                  <a:lnTo>
                    <a:pt x="13866" y="12479"/>
                  </a:lnTo>
                  <a:lnTo>
                    <a:pt x="13866" y="11093"/>
                  </a:lnTo>
                  <a:lnTo>
                    <a:pt x="14421" y="9706"/>
                  </a:lnTo>
                  <a:lnTo>
                    <a:pt x="14698" y="8874"/>
                  </a:lnTo>
                  <a:lnTo>
                    <a:pt x="15160" y="8135"/>
                  </a:lnTo>
                  <a:lnTo>
                    <a:pt x="1295"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7"/>
            <p:cNvSpPr/>
            <p:nvPr/>
          </p:nvSpPr>
          <p:spPr>
            <a:xfrm>
              <a:off x="869400" y="5379800"/>
              <a:ext cx="353600" cy="480700"/>
            </a:xfrm>
            <a:custGeom>
              <a:avLst/>
              <a:gdLst/>
              <a:ahLst/>
              <a:cxnLst/>
              <a:rect l="l" t="t" r="r" b="b"/>
              <a:pathLst>
                <a:path w="14144" h="19228" extrusionOk="0">
                  <a:moveTo>
                    <a:pt x="11000" y="1"/>
                  </a:moveTo>
                  <a:lnTo>
                    <a:pt x="10168" y="93"/>
                  </a:lnTo>
                  <a:lnTo>
                    <a:pt x="8597" y="555"/>
                  </a:lnTo>
                  <a:lnTo>
                    <a:pt x="7950" y="1018"/>
                  </a:lnTo>
                  <a:lnTo>
                    <a:pt x="6286" y="2219"/>
                  </a:lnTo>
                  <a:lnTo>
                    <a:pt x="3513" y="5270"/>
                  </a:lnTo>
                  <a:lnTo>
                    <a:pt x="1387" y="8690"/>
                  </a:lnTo>
                  <a:lnTo>
                    <a:pt x="185" y="12664"/>
                  </a:lnTo>
                  <a:lnTo>
                    <a:pt x="1" y="14698"/>
                  </a:lnTo>
                  <a:lnTo>
                    <a:pt x="93" y="15900"/>
                  </a:lnTo>
                  <a:lnTo>
                    <a:pt x="925" y="18210"/>
                  </a:lnTo>
                  <a:lnTo>
                    <a:pt x="2127" y="19135"/>
                  </a:lnTo>
                  <a:lnTo>
                    <a:pt x="3143" y="19227"/>
                  </a:lnTo>
                  <a:lnTo>
                    <a:pt x="3975" y="19135"/>
                  </a:lnTo>
                  <a:lnTo>
                    <a:pt x="5454" y="18673"/>
                  </a:lnTo>
                  <a:lnTo>
                    <a:pt x="6194" y="18303"/>
                  </a:lnTo>
                  <a:lnTo>
                    <a:pt x="7950" y="17009"/>
                  </a:lnTo>
                  <a:lnTo>
                    <a:pt x="10723" y="14051"/>
                  </a:lnTo>
                  <a:lnTo>
                    <a:pt x="12664" y="10538"/>
                  </a:lnTo>
                  <a:lnTo>
                    <a:pt x="13866" y="6656"/>
                  </a:lnTo>
                  <a:lnTo>
                    <a:pt x="14143" y="4622"/>
                  </a:lnTo>
                  <a:lnTo>
                    <a:pt x="14143" y="3328"/>
                  </a:lnTo>
                  <a:lnTo>
                    <a:pt x="13311" y="1110"/>
                  </a:lnTo>
                  <a:lnTo>
                    <a:pt x="11925" y="186"/>
                  </a:lnTo>
                  <a:lnTo>
                    <a:pt x="110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7"/>
            <p:cNvSpPr/>
            <p:nvPr/>
          </p:nvSpPr>
          <p:spPr>
            <a:xfrm>
              <a:off x="989575" y="-1857850"/>
              <a:ext cx="108625" cy="136375"/>
            </a:xfrm>
            <a:custGeom>
              <a:avLst/>
              <a:gdLst/>
              <a:ahLst/>
              <a:cxnLst/>
              <a:rect l="l" t="t" r="r" b="b"/>
              <a:pathLst>
                <a:path w="4345" h="5455" extrusionOk="0">
                  <a:moveTo>
                    <a:pt x="2588" y="1"/>
                  </a:moveTo>
                  <a:lnTo>
                    <a:pt x="2219" y="185"/>
                  </a:lnTo>
                  <a:lnTo>
                    <a:pt x="1202" y="925"/>
                  </a:lnTo>
                  <a:lnTo>
                    <a:pt x="93" y="2866"/>
                  </a:lnTo>
                  <a:lnTo>
                    <a:pt x="0" y="3975"/>
                  </a:lnTo>
                  <a:lnTo>
                    <a:pt x="93" y="4437"/>
                  </a:lnTo>
                  <a:lnTo>
                    <a:pt x="370" y="5177"/>
                  </a:lnTo>
                  <a:lnTo>
                    <a:pt x="925" y="5454"/>
                  </a:lnTo>
                  <a:lnTo>
                    <a:pt x="1756" y="5454"/>
                  </a:lnTo>
                  <a:lnTo>
                    <a:pt x="2219" y="5177"/>
                  </a:lnTo>
                  <a:lnTo>
                    <a:pt x="3051" y="4530"/>
                  </a:lnTo>
                  <a:lnTo>
                    <a:pt x="4160" y="2589"/>
                  </a:lnTo>
                  <a:lnTo>
                    <a:pt x="4345" y="1479"/>
                  </a:lnTo>
                  <a:lnTo>
                    <a:pt x="4252" y="1017"/>
                  </a:lnTo>
                  <a:lnTo>
                    <a:pt x="3975" y="278"/>
                  </a:lnTo>
                  <a:lnTo>
                    <a:pt x="342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7"/>
            <p:cNvSpPr/>
            <p:nvPr/>
          </p:nvSpPr>
          <p:spPr>
            <a:xfrm>
              <a:off x="645250" y="-1402600"/>
              <a:ext cx="97075" cy="124800"/>
            </a:xfrm>
            <a:custGeom>
              <a:avLst/>
              <a:gdLst/>
              <a:ahLst/>
              <a:cxnLst/>
              <a:rect l="l" t="t" r="r" b="b"/>
              <a:pathLst>
                <a:path w="3883" h="4992" extrusionOk="0">
                  <a:moveTo>
                    <a:pt x="3051" y="0"/>
                  </a:moveTo>
                  <a:lnTo>
                    <a:pt x="2404" y="93"/>
                  </a:lnTo>
                  <a:lnTo>
                    <a:pt x="1941" y="278"/>
                  </a:lnTo>
                  <a:lnTo>
                    <a:pt x="1202" y="832"/>
                  </a:lnTo>
                  <a:lnTo>
                    <a:pt x="185" y="2588"/>
                  </a:lnTo>
                  <a:lnTo>
                    <a:pt x="0" y="3605"/>
                  </a:lnTo>
                  <a:lnTo>
                    <a:pt x="93" y="4067"/>
                  </a:lnTo>
                  <a:lnTo>
                    <a:pt x="370" y="4714"/>
                  </a:lnTo>
                  <a:lnTo>
                    <a:pt x="925" y="4992"/>
                  </a:lnTo>
                  <a:lnTo>
                    <a:pt x="1664" y="4992"/>
                  </a:lnTo>
                  <a:lnTo>
                    <a:pt x="1941" y="4714"/>
                  </a:lnTo>
                  <a:lnTo>
                    <a:pt x="2773" y="4160"/>
                  </a:lnTo>
                  <a:lnTo>
                    <a:pt x="3790" y="2404"/>
                  </a:lnTo>
                  <a:lnTo>
                    <a:pt x="3883" y="1387"/>
                  </a:lnTo>
                  <a:lnTo>
                    <a:pt x="3883" y="925"/>
                  </a:lnTo>
                  <a:lnTo>
                    <a:pt x="3605" y="278"/>
                  </a:lnTo>
                  <a:lnTo>
                    <a:pt x="30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7"/>
            <p:cNvSpPr/>
            <p:nvPr/>
          </p:nvSpPr>
          <p:spPr>
            <a:xfrm>
              <a:off x="802375" y="-1809325"/>
              <a:ext cx="642450" cy="441400"/>
            </a:xfrm>
            <a:custGeom>
              <a:avLst/>
              <a:gdLst/>
              <a:ahLst/>
              <a:cxnLst/>
              <a:rect l="l" t="t" r="r" b="b"/>
              <a:pathLst>
                <a:path w="25698" h="17656" extrusionOk="0">
                  <a:moveTo>
                    <a:pt x="24773" y="1"/>
                  </a:moveTo>
                  <a:lnTo>
                    <a:pt x="24034" y="186"/>
                  </a:lnTo>
                  <a:lnTo>
                    <a:pt x="23572" y="370"/>
                  </a:lnTo>
                  <a:lnTo>
                    <a:pt x="2127" y="12757"/>
                  </a:lnTo>
                  <a:lnTo>
                    <a:pt x="1203" y="13404"/>
                  </a:lnTo>
                  <a:lnTo>
                    <a:pt x="93" y="15160"/>
                  </a:lnTo>
                  <a:lnTo>
                    <a:pt x="1" y="16269"/>
                  </a:lnTo>
                  <a:lnTo>
                    <a:pt x="1" y="16731"/>
                  </a:lnTo>
                  <a:lnTo>
                    <a:pt x="371" y="17378"/>
                  </a:lnTo>
                  <a:lnTo>
                    <a:pt x="925" y="17656"/>
                  </a:lnTo>
                  <a:lnTo>
                    <a:pt x="1665" y="17563"/>
                  </a:lnTo>
                  <a:lnTo>
                    <a:pt x="2127" y="17378"/>
                  </a:lnTo>
                  <a:lnTo>
                    <a:pt x="23572" y="4992"/>
                  </a:lnTo>
                  <a:lnTo>
                    <a:pt x="24496" y="4345"/>
                  </a:lnTo>
                  <a:lnTo>
                    <a:pt x="25605" y="2496"/>
                  </a:lnTo>
                  <a:lnTo>
                    <a:pt x="25698" y="1387"/>
                  </a:lnTo>
                  <a:lnTo>
                    <a:pt x="25698" y="1017"/>
                  </a:lnTo>
                  <a:lnTo>
                    <a:pt x="25421" y="370"/>
                  </a:lnTo>
                  <a:lnTo>
                    <a:pt x="247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7"/>
            <p:cNvSpPr/>
            <p:nvPr/>
          </p:nvSpPr>
          <p:spPr>
            <a:xfrm>
              <a:off x="-1013950" y="-3145000"/>
              <a:ext cx="3803700" cy="2195350"/>
            </a:xfrm>
            <a:custGeom>
              <a:avLst/>
              <a:gdLst/>
              <a:ahLst/>
              <a:cxnLst/>
              <a:rect l="l" t="t" r="r" b="b"/>
              <a:pathLst>
                <a:path w="152148" h="87814" extrusionOk="0">
                  <a:moveTo>
                    <a:pt x="137174" y="0"/>
                  </a:moveTo>
                  <a:lnTo>
                    <a:pt x="134955" y="462"/>
                  </a:lnTo>
                  <a:lnTo>
                    <a:pt x="133846" y="925"/>
                  </a:lnTo>
                  <a:lnTo>
                    <a:pt x="3143" y="76444"/>
                  </a:lnTo>
                  <a:lnTo>
                    <a:pt x="2219" y="77183"/>
                  </a:lnTo>
                  <a:lnTo>
                    <a:pt x="647" y="78847"/>
                  </a:lnTo>
                  <a:lnTo>
                    <a:pt x="0" y="79772"/>
                  </a:lnTo>
                  <a:lnTo>
                    <a:pt x="13865" y="87813"/>
                  </a:lnTo>
                  <a:lnTo>
                    <a:pt x="14512" y="86889"/>
                  </a:lnTo>
                  <a:lnTo>
                    <a:pt x="16084" y="85225"/>
                  </a:lnTo>
                  <a:lnTo>
                    <a:pt x="17008" y="84578"/>
                  </a:lnTo>
                  <a:lnTo>
                    <a:pt x="147804" y="8966"/>
                  </a:lnTo>
                  <a:lnTo>
                    <a:pt x="148635" y="8689"/>
                  </a:lnTo>
                  <a:lnTo>
                    <a:pt x="150114" y="8412"/>
                  </a:lnTo>
                  <a:lnTo>
                    <a:pt x="151316" y="8966"/>
                  </a:lnTo>
                  <a:lnTo>
                    <a:pt x="152056" y="10076"/>
                  </a:lnTo>
                  <a:lnTo>
                    <a:pt x="152148" y="10908"/>
                  </a:lnTo>
                  <a:lnTo>
                    <a:pt x="152056" y="9798"/>
                  </a:lnTo>
                  <a:lnTo>
                    <a:pt x="151316" y="7857"/>
                  </a:lnTo>
                  <a:lnTo>
                    <a:pt x="150207" y="6009"/>
                  </a:lnTo>
                  <a:lnTo>
                    <a:pt x="148728" y="4530"/>
                  </a:lnTo>
                  <a:lnTo>
                    <a:pt x="147804" y="3883"/>
                  </a:lnTo>
                  <a:lnTo>
                    <a:pt x="142720" y="925"/>
                  </a:lnTo>
                  <a:lnTo>
                    <a:pt x="141703" y="462"/>
                  </a:lnTo>
                  <a:lnTo>
                    <a:pt x="1393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7"/>
            <p:cNvSpPr/>
            <p:nvPr/>
          </p:nvSpPr>
          <p:spPr>
            <a:xfrm>
              <a:off x="1800675" y="-2960125"/>
              <a:ext cx="508425" cy="332775"/>
            </a:xfrm>
            <a:custGeom>
              <a:avLst/>
              <a:gdLst/>
              <a:ahLst/>
              <a:cxnLst/>
              <a:rect l="l" t="t" r="r" b="b"/>
              <a:pathLst>
                <a:path w="20337" h="13311" extrusionOk="0">
                  <a:moveTo>
                    <a:pt x="16085" y="0"/>
                  </a:moveTo>
                  <a:lnTo>
                    <a:pt x="15068" y="462"/>
                  </a:lnTo>
                  <a:lnTo>
                    <a:pt x="1018" y="8597"/>
                  </a:lnTo>
                  <a:lnTo>
                    <a:pt x="648" y="8781"/>
                  </a:lnTo>
                  <a:lnTo>
                    <a:pt x="186" y="9428"/>
                  </a:lnTo>
                  <a:lnTo>
                    <a:pt x="1" y="9891"/>
                  </a:lnTo>
                  <a:lnTo>
                    <a:pt x="1" y="11832"/>
                  </a:lnTo>
                  <a:lnTo>
                    <a:pt x="93" y="12109"/>
                  </a:lnTo>
                  <a:lnTo>
                    <a:pt x="555" y="12756"/>
                  </a:lnTo>
                  <a:lnTo>
                    <a:pt x="925" y="12941"/>
                  </a:lnTo>
                  <a:lnTo>
                    <a:pt x="1942" y="13311"/>
                  </a:lnTo>
                  <a:lnTo>
                    <a:pt x="4253" y="13311"/>
                  </a:lnTo>
                  <a:lnTo>
                    <a:pt x="5270" y="12849"/>
                  </a:lnTo>
                  <a:lnTo>
                    <a:pt x="19320" y="4807"/>
                  </a:lnTo>
                  <a:lnTo>
                    <a:pt x="19689" y="4622"/>
                  </a:lnTo>
                  <a:lnTo>
                    <a:pt x="20152" y="3882"/>
                  </a:lnTo>
                  <a:lnTo>
                    <a:pt x="20337" y="3513"/>
                  </a:lnTo>
                  <a:lnTo>
                    <a:pt x="20337" y="1571"/>
                  </a:lnTo>
                  <a:lnTo>
                    <a:pt x="20244" y="1202"/>
                  </a:lnTo>
                  <a:lnTo>
                    <a:pt x="19874" y="555"/>
                  </a:lnTo>
                  <a:lnTo>
                    <a:pt x="19505" y="462"/>
                  </a:lnTo>
                  <a:lnTo>
                    <a:pt x="1839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7"/>
            <p:cNvSpPr/>
            <p:nvPr/>
          </p:nvSpPr>
          <p:spPr>
            <a:xfrm>
              <a:off x="1800675" y="-2960125"/>
              <a:ext cx="508425" cy="332775"/>
            </a:xfrm>
            <a:custGeom>
              <a:avLst/>
              <a:gdLst/>
              <a:ahLst/>
              <a:cxnLst/>
              <a:rect l="l" t="t" r="r" b="b"/>
              <a:pathLst>
                <a:path w="20337" h="13311" extrusionOk="0">
                  <a:moveTo>
                    <a:pt x="16085" y="0"/>
                  </a:moveTo>
                  <a:lnTo>
                    <a:pt x="15068" y="462"/>
                  </a:lnTo>
                  <a:lnTo>
                    <a:pt x="1018" y="8597"/>
                  </a:lnTo>
                  <a:lnTo>
                    <a:pt x="648" y="8781"/>
                  </a:lnTo>
                  <a:lnTo>
                    <a:pt x="186" y="9428"/>
                  </a:lnTo>
                  <a:lnTo>
                    <a:pt x="1" y="9891"/>
                  </a:lnTo>
                  <a:lnTo>
                    <a:pt x="1" y="11832"/>
                  </a:lnTo>
                  <a:lnTo>
                    <a:pt x="93" y="12109"/>
                  </a:lnTo>
                  <a:lnTo>
                    <a:pt x="555" y="12756"/>
                  </a:lnTo>
                  <a:lnTo>
                    <a:pt x="925" y="12941"/>
                  </a:lnTo>
                  <a:lnTo>
                    <a:pt x="1942" y="13311"/>
                  </a:lnTo>
                  <a:lnTo>
                    <a:pt x="4253" y="13311"/>
                  </a:lnTo>
                  <a:lnTo>
                    <a:pt x="5270" y="12849"/>
                  </a:lnTo>
                  <a:lnTo>
                    <a:pt x="19320" y="4807"/>
                  </a:lnTo>
                  <a:lnTo>
                    <a:pt x="19689" y="4622"/>
                  </a:lnTo>
                  <a:lnTo>
                    <a:pt x="20152" y="3882"/>
                  </a:lnTo>
                  <a:lnTo>
                    <a:pt x="20337" y="3513"/>
                  </a:lnTo>
                  <a:lnTo>
                    <a:pt x="20337" y="1571"/>
                  </a:lnTo>
                  <a:lnTo>
                    <a:pt x="20244" y="1202"/>
                  </a:lnTo>
                  <a:lnTo>
                    <a:pt x="19874" y="555"/>
                  </a:lnTo>
                  <a:lnTo>
                    <a:pt x="19505" y="462"/>
                  </a:lnTo>
                  <a:lnTo>
                    <a:pt x="1839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7"/>
            <p:cNvSpPr/>
            <p:nvPr/>
          </p:nvSpPr>
          <p:spPr>
            <a:xfrm>
              <a:off x="1803000" y="-2962450"/>
              <a:ext cx="506100" cy="291200"/>
            </a:xfrm>
            <a:custGeom>
              <a:avLst/>
              <a:gdLst/>
              <a:ahLst/>
              <a:cxnLst/>
              <a:rect l="l" t="t" r="r" b="b"/>
              <a:pathLst>
                <a:path w="20244" h="11648" extrusionOk="0">
                  <a:moveTo>
                    <a:pt x="15992" y="1"/>
                  </a:moveTo>
                  <a:lnTo>
                    <a:pt x="14975" y="555"/>
                  </a:lnTo>
                  <a:lnTo>
                    <a:pt x="925" y="8597"/>
                  </a:lnTo>
                  <a:lnTo>
                    <a:pt x="462" y="8874"/>
                  </a:lnTo>
                  <a:lnTo>
                    <a:pt x="0" y="9521"/>
                  </a:lnTo>
                  <a:lnTo>
                    <a:pt x="0" y="10261"/>
                  </a:lnTo>
                  <a:lnTo>
                    <a:pt x="370" y="10908"/>
                  </a:lnTo>
                  <a:lnTo>
                    <a:pt x="832" y="11093"/>
                  </a:lnTo>
                  <a:lnTo>
                    <a:pt x="1849" y="11647"/>
                  </a:lnTo>
                  <a:lnTo>
                    <a:pt x="4160" y="11555"/>
                  </a:lnTo>
                  <a:lnTo>
                    <a:pt x="5177" y="11093"/>
                  </a:lnTo>
                  <a:lnTo>
                    <a:pt x="19227" y="3051"/>
                  </a:lnTo>
                  <a:lnTo>
                    <a:pt x="19689" y="2774"/>
                  </a:lnTo>
                  <a:lnTo>
                    <a:pt x="20151" y="2034"/>
                  </a:lnTo>
                  <a:lnTo>
                    <a:pt x="20244" y="1387"/>
                  </a:lnTo>
                  <a:lnTo>
                    <a:pt x="19781" y="740"/>
                  </a:lnTo>
                  <a:lnTo>
                    <a:pt x="19412" y="463"/>
                  </a:lnTo>
                  <a:lnTo>
                    <a:pt x="1830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7"/>
            <p:cNvSpPr/>
            <p:nvPr/>
          </p:nvSpPr>
          <p:spPr>
            <a:xfrm>
              <a:off x="1803000" y="-2962450"/>
              <a:ext cx="506100" cy="291200"/>
            </a:xfrm>
            <a:custGeom>
              <a:avLst/>
              <a:gdLst/>
              <a:ahLst/>
              <a:cxnLst/>
              <a:rect l="l" t="t" r="r" b="b"/>
              <a:pathLst>
                <a:path w="20244" h="11648" extrusionOk="0">
                  <a:moveTo>
                    <a:pt x="15992" y="1"/>
                  </a:moveTo>
                  <a:lnTo>
                    <a:pt x="14975" y="555"/>
                  </a:lnTo>
                  <a:lnTo>
                    <a:pt x="925" y="8597"/>
                  </a:lnTo>
                  <a:lnTo>
                    <a:pt x="462" y="8874"/>
                  </a:lnTo>
                  <a:lnTo>
                    <a:pt x="0" y="9521"/>
                  </a:lnTo>
                  <a:lnTo>
                    <a:pt x="0" y="10261"/>
                  </a:lnTo>
                  <a:lnTo>
                    <a:pt x="370" y="10908"/>
                  </a:lnTo>
                  <a:lnTo>
                    <a:pt x="832" y="11093"/>
                  </a:lnTo>
                  <a:lnTo>
                    <a:pt x="1849" y="11647"/>
                  </a:lnTo>
                  <a:lnTo>
                    <a:pt x="4160" y="11555"/>
                  </a:lnTo>
                  <a:lnTo>
                    <a:pt x="5177" y="11093"/>
                  </a:lnTo>
                  <a:lnTo>
                    <a:pt x="19227" y="3051"/>
                  </a:lnTo>
                  <a:lnTo>
                    <a:pt x="19689" y="2774"/>
                  </a:lnTo>
                  <a:lnTo>
                    <a:pt x="20151" y="2034"/>
                  </a:lnTo>
                  <a:lnTo>
                    <a:pt x="20244" y="1387"/>
                  </a:lnTo>
                  <a:lnTo>
                    <a:pt x="19781" y="740"/>
                  </a:lnTo>
                  <a:lnTo>
                    <a:pt x="19412" y="463"/>
                  </a:lnTo>
                  <a:lnTo>
                    <a:pt x="1830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7"/>
            <p:cNvSpPr/>
            <p:nvPr/>
          </p:nvSpPr>
          <p:spPr>
            <a:xfrm>
              <a:off x="-976975" y="16275"/>
              <a:ext cx="150225" cy="1026050"/>
            </a:xfrm>
            <a:custGeom>
              <a:avLst/>
              <a:gdLst/>
              <a:ahLst/>
              <a:cxnLst/>
              <a:rect l="l" t="t" r="r" b="b"/>
              <a:pathLst>
                <a:path w="6009" h="41042" extrusionOk="0">
                  <a:moveTo>
                    <a:pt x="2681" y="0"/>
                  </a:moveTo>
                  <a:lnTo>
                    <a:pt x="2311" y="93"/>
                  </a:lnTo>
                  <a:lnTo>
                    <a:pt x="1571" y="647"/>
                  </a:lnTo>
                  <a:lnTo>
                    <a:pt x="740" y="1017"/>
                  </a:lnTo>
                  <a:lnTo>
                    <a:pt x="370" y="1387"/>
                  </a:lnTo>
                  <a:lnTo>
                    <a:pt x="0" y="2126"/>
                  </a:lnTo>
                  <a:lnTo>
                    <a:pt x="0" y="2588"/>
                  </a:lnTo>
                  <a:lnTo>
                    <a:pt x="0" y="36974"/>
                  </a:lnTo>
                  <a:lnTo>
                    <a:pt x="185" y="38083"/>
                  </a:lnTo>
                  <a:lnTo>
                    <a:pt x="1294" y="40117"/>
                  </a:lnTo>
                  <a:lnTo>
                    <a:pt x="2218" y="40856"/>
                  </a:lnTo>
                  <a:lnTo>
                    <a:pt x="2496" y="40949"/>
                  </a:lnTo>
                  <a:lnTo>
                    <a:pt x="3328" y="41041"/>
                  </a:lnTo>
                  <a:lnTo>
                    <a:pt x="3605" y="40949"/>
                  </a:lnTo>
                  <a:lnTo>
                    <a:pt x="4437" y="40487"/>
                  </a:lnTo>
                  <a:lnTo>
                    <a:pt x="5269" y="40025"/>
                  </a:lnTo>
                  <a:lnTo>
                    <a:pt x="5639" y="39655"/>
                  </a:lnTo>
                  <a:lnTo>
                    <a:pt x="6008" y="38915"/>
                  </a:lnTo>
                  <a:lnTo>
                    <a:pt x="5916" y="38453"/>
                  </a:lnTo>
                  <a:lnTo>
                    <a:pt x="5916" y="4160"/>
                  </a:lnTo>
                  <a:lnTo>
                    <a:pt x="5823" y="2958"/>
                  </a:lnTo>
                  <a:lnTo>
                    <a:pt x="4714" y="925"/>
                  </a:lnTo>
                  <a:lnTo>
                    <a:pt x="3790" y="278"/>
                  </a:lnTo>
                  <a:lnTo>
                    <a:pt x="3420" y="93"/>
                  </a:lnTo>
                  <a:lnTo>
                    <a:pt x="268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7"/>
            <p:cNvSpPr/>
            <p:nvPr/>
          </p:nvSpPr>
          <p:spPr>
            <a:xfrm>
              <a:off x="-976975" y="16275"/>
              <a:ext cx="150225" cy="1026050"/>
            </a:xfrm>
            <a:custGeom>
              <a:avLst/>
              <a:gdLst/>
              <a:ahLst/>
              <a:cxnLst/>
              <a:rect l="l" t="t" r="r" b="b"/>
              <a:pathLst>
                <a:path w="6009" h="41042" extrusionOk="0">
                  <a:moveTo>
                    <a:pt x="2681" y="0"/>
                  </a:moveTo>
                  <a:lnTo>
                    <a:pt x="2311" y="93"/>
                  </a:lnTo>
                  <a:lnTo>
                    <a:pt x="1571" y="647"/>
                  </a:lnTo>
                  <a:lnTo>
                    <a:pt x="740" y="1017"/>
                  </a:lnTo>
                  <a:lnTo>
                    <a:pt x="370" y="1387"/>
                  </a:lnTo>
                  <a:lnTo>
                    <a:pt x="0" y="2126"/>
                  </a:lnTo>
                  <a:lnTo>
                    <a:pt x="0" y="2588"/>
                  </a:lnTo>
                  <a:lnTo>
                    <a:pt x="0" y="36974"/>
                  </a:lnTo>
                  <a:lnTo>
                    <a:pt x="185" y="38083"/>
                  </a:lnTo>
                  <a:lnTo>
                    <a:pt x="1294" y="40117"/>
                  </a:lnTo>
                  <a:lnTo>
                    <a:pt x="2218" y="40856"/>
                  </a:lnTo>
                  <a:lnTo>
                    <a:pt x="2496" y="40949"/>
                  </a:lnTo>
                  <a:lnTo>
                    <a:pt x="3328" y="41041"/>
                  </a:lnTo>
                  <a:lnTo>
                    <a:pt x="3605" y="40949"/>
                  </a:lnTo>
                  <a:lnTo>
                    <a:pt x="4437" y="40487"/>
                  </a:lnTo>
                  <a:lnTo>
                    <a:pt x="5269" y="40025"/>
                  </a:lnTo>
                  <a:lnTo>
                    <a:pt x="5639" y="39655"/>
                  </a:lnTo>
                  <a:lnTo>
                    <a:pt x="6008" y="38915"/>
                  </a:lnTo>
                  <a:lnTo>
                    <a:pt x="5916" y="38453"/>
                  </a:lnTo>
                  <a:lnTo>
                    <a:pt x="5916" y="4160"/>
                  </a:lnTo>
                  <a:lnTo>
                    <a:pt x="5823" y="2958"/>
                  </a:lnTo>
                  <a:lnTo>
                    <a:pt x="4714" y="925"/>
                  </a:lnTo>
                  <a:lnTo>
                    <a:pt x="3790" y="278"/>
                  </a:lnTo>
                  <a:lnTo>
                    <a:pt x="3420" y="93"/>
                  </a:lnTo>
                  <a:lnTo>
                    <a:pt x="268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7"/>
            <p:cNvSpPr/>
            <p:nvPr/>
          </p:nvSpPr>
          <p:spPr>
            <a:xfrm>
              <a:off x="-974675" y="39375"/>
              <a:ext cx="106325" cy="1005250"/>
            </a:xfrm>
            <a:custGeom>
              <a:avLst/>
              <a:gdLst/>
              <a:ahLst/>
              <a:cxnLst/>
              <a:rect l="l" t="t" r="r" b="b"/>
              <a:pathLst>
                <a:path w="4253" h="40210" extrusionOk="0">
                  <a:moveTo>
                    <a:pt x="925" y="1"/>
                  </a:moveTo>
                  <a:lnTo>
                    <a:pt x="370" y="370"/>
                  </a:lnTo>
                  <a:lnTo>
                    <a:pt x="0" y="1110"/>
                  </a:lnTo>
                  <a:lnTo>
                    <a:pt x="0" y="1664"/>
                  </a:lnTo>
                  <a:lnTo>
                    <a:pt x="0" y="36050"/>
                  </a:lnTo>
                  <a:lnTo>
                    <a:pt x="93" y="37252"/>
                  </a:lnTo>
                  <a:lnTo>
                    <a:pt x="1202" y="39193"/>
                  </a:lnTo>
                  <a:lnTo>
                    <a:pt x="2126" y="39932"/>
                  </a:lnTo>
                  <a:lnTo>
                    <a:pt x="2589" y="40117"/>
                  </a:lnTo>
                  <a:lnTo>
                    <a:pt x="3328" y="40210"/>
                  </a:lnTo>
                  <a:lnTo>
                    <a:pt x="3883" y="39748"/>
                  </a:lnTo>
                  <a:lnTo>
                    <a:pt x="4252" y="39101"/>
                  </a:lnTo>
                  <a:lnTo>
                    <a:pt x="4252" y="38546"/>
                  </a:lnTo>
                  <a:lnTo>
                    <a:pt x="4252" y="4160"/>
                  </a:lnTo>
                  <a:lnTo>
                    <a:pt x="4068" y="3051"/>
                  </a:lnTo>
                  <a:lnTo>
                    <a:pt x="3051" y="1017"/>
                  </a:lnTo>
                  <a:lnTo>
                    <a:pt x="2126" y="278"/>
                  </a:lnTo>
                  <a:lnTo>
                    <a:pt x="16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7"/>
            <p:cNvSpPr/>
            <p:nvPr/>
          </p:nvSpPr>
          <p:spPr>
            <a:xfrm>
              <a:off x="-974675" y="39375"/>
              <a:ext cx="106325" cy="1005250"/>
            </a:xfrm>
            <a:custGeom>
              <a:avLst/>
              <a:gdLst/>
              <a:ahLst/>
              <a:cxnLst/>
              <a:rect l="l" t="t" r="r" b="b"/>
              <a:pathLst>
                <a:path w="4253" h="40210" extrusionOk="0">
                  <a:moveTo>
                    <a:pt x="925" y="1"/>
                  </a:moveTo>
                  <a:lnTo>
                    <a:pt x="370" y="370"/>
                  </a:lnTo>
                  <a:lnTo>
                    <a:pt x="0" y="1110"/>
                  </a:lnTo>
                  <a:lnTo>
                    <a:pt x="0" y="1664"/>
                  </a:lnTo>
                  <a:lnTo>
                    <a:pt x="0" y="36050"/>
                  </a:lnTo>
                  <a:lnTo>
                    <a:pt x="93" y="37252"/>
                  </a:lnTo>
                  <a:lnTo>
                    <a:pt x="1202" y="39193"/>
                  </a:lnTo>
                  <a:lnTo>
                    <a:pt x="2126" y="39932"/>
                  </a:lnTo>
                  <a:lnTo>
                    <a:pt x="2589" y="40117"/>
                  </a:lnTo>
                  <a:lnTo>
                    <a:pt x="3328" y="40210"/>
                  </a:lnTo>
                  <a:lnTo>
                    <a:pt x="3883" y="39748"/>
                  </a:lnTo>
                  <a:lnTo>
                    <a:pt x="4252" y="39101"/>
                  </a:lnTo>
                  <a:lnTo>
                    <a:pt x="4252" y="38546"/>
                  </a:lnTo>
                  <a:lnTo>
                    <a:pt x="4252" y="4160"/>
                  </a:lnTo>
                  <a:lnTo>
                    <a:pt x="4068" y="3051"/>
                  </a:lnTo>
                  <a:lnTo>
                    <a:pt x="3051" y="1017"/>
                  </a:lnTo>
                  <a:lnTo>
                    <a:pt x="2126" y="278"/>
                  </a:lnTo>
                  <a:lnTo>
                    <a:pt x="16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7"/>
            <p:cNvSpPr/>
            <p:nvPr/>
          </p:nvSpPr>
          <p:spPr>
            <a:xfrm>
              <a:off x="-976975" y="1167075"/>
              <a:ext cx="147900" cy="573125"/>
            </a:xfrm>
            <a:custGeom>
              <a:avLst/>
              <a:gdLst/>
              <a:ahLst/>
              <a:cxnLst/>
              <a:rect l="l" t="t" r="r" b="b"/>
              <a:pathLst>
                <a:path w="5916" h="22925" extrusionOk="0">
                  <a:moveTo>
                    <a:pt x="2681" y="1"/>
                  </a:moveTo>
                  <a:lnTo>
                    <a:pt x="2311" y="186"/>
                  </a:lnTo>
                  <a:lnTo>
                    <a:pt x="1571" y="648"/>
                  </a:lnTo>
                  <a:lnTo>
                    <a:pt x="740" y="1018"/>
                  </a:lnTo>
                  <a:lnTo>
                    <a:pt x="370" y="1387"/>
                  </a:lnTo>
                  <a:lnTo>
                    <a:pt x="0" y="2127"/>
                  </a:lnTo>
                  <a:lnTo>
                    <a:pt x="0" y="2589"/>
                  </a:lnTo>
                  <a:lnTo>
                    <a:pt x="0" y="18765"/>
                  </a:lnTo>
                  <a:lnTo>
                    <a:pt x="185" y="19874"/>
                  </a:lnTo>
                  <a:lnTo>
                    <a:pt x="1294" y="21908"/>
                  </a:lnTo>
                  <a:lnTo>
                    <a:pt x="2218" y="22647"/>
                  </a:lnTo>
                  <a:lnTo>
                    <a:pt x="2496" y="22832"/>
                  </a:lnTo>
                  <a:lnTo>
                    <a:pt x="3328" y="22925"/>
                  </a:lnTo>
                  <a:lnTo>
                    <a:pt x="3605" y="22832"/>
                  </a:lnTo>
                  <a:lnTo>
                    <a:pt x="4437" y="22370"/>
                  </a:lnTo>
                  <a:lnTo>
                    <a:pt x="5269" y="21815"/>
                  </a:lnTo>
                  <a:lnTo>
                    <a:pt x="5639" y="21538"/>
                  </a:lnTo>
                  <a:lnTo>
                    <a:pt x="5916" y="20706"/>
                  </a:lnTo>
                  <a:lnTo>
                    <a:pt x="5916" y="20337"/>
                  </a:lnTo>
                  <a:lnTo>
                    <a:pt x="5916" y="4160"/>
                  </a:lnTo>
                  <a:lnTo>
                    <a:pt x="5823" y="2959"/>
                  </a:lnTo>
                  <a:lnTo>
                    <a:pt x="4714" y="1018"/>
                  </a:lnTo>
                  <a:lnTo>
                    <a:pt x="3790" y="278"/>
                  </a:lnTo>
                  <a:lnTo>
                    <a:pt x="3420" y="93"/>
                  </a:lnTo>
                  <a:lnTo>
                    <a:pt x="268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7"/>
            <p:cNvSpPr/>
            <p:nvPr/>
          </p:nvSpPr>
          <p:spPr>
            <a:xfrm>
              <a:off x="-976975" y="1167075"/>
              <a:ext cx="147900" cy="573125"/>
            </a:xfrm>
            <a:custGeom>
              <a:avLst/>
              <a:gdLst/>
              <a:ahLst/>
              <a:cxnLst/>
              <a:rect l="l" t="t" r="r" b="b"/>
              <a:pathLst>
                <a:path w="5916" h="22925" extrusionOk="0">
                  <a:moveTo>
                    <a:pt x="2681" y="1"/>
                  </a:moveTo>
                  <a:lnTo>
                    <a:pt x="2311" y="186"/>
                  </a:lnTo>
                  <a:lnTo>
                    <a:pt x="1571" y="648"/>
                  </a:lnTo>
                  <a:lnTo>
                    <a:pt x="740" y="1018"/>
                  </a:lnTo>
                  <a:lnTo>
                    <a:pt x="370" y="1387"/>
                  </a:lnTo>
                  <a:lnTo>
                    <a:pt x="0" y="2127"/>
                  </a:lnTo>
                  <a:lnTo>
                    <a:pt x="0" y="2589"/>
                  </a:lnTo>
                  <a:lnTo>
                    <a:pt x="0" y="18765"/>
                  </a:lnTo>
                  <a:lnTo>
                    <a:pt x="185" y="19874"/>
                  </a:lnTo>
                  <a:lnTo>
                    <a:pt x="1294" y="21908"/>
                  </a:lnTo>
                  <a:lnTo>
                    <a:pt x="2218" y="22647"/>
                  </a:lnTo>
                  <a:lnTo>
                    <a:pt x="2496" y="22832"/>
                  </a:lnTo>
                  <a:lnTo>
                    <a:pt x="3328" y="22925"/>
                  </a:lnTo>
                  <a:lnTo>
                    <a:pt x="3605" y="22832"/>
                  </a:lnTo>
                  <a:lnTo>
                    <a:pt x="4437" y="22370"/>
                  </a:lnTo>
                  <a:lnTo>
                    <a:pt x="5269" y="21815"/>
                  </a:lnTo>
                  <a:lnTo>
                    <a:pt x="5639" y="21538"/>
                  </a:lnTo>
                  <a:lnTo>
                    <a:pt x="5916" y="20706"/>
                  </a:lnTo>
                  <a:lnTo>
                    <a:pt x="5916" y="20337"/>
                  </a:lnTo>
                  <a:lnTo>
                    <a:pt x="5916" y="4160"/>
                  </a:lnTo>
                  <a:lnTo>
                    <a:pt x="5823" y="2959"/>
                  </a:lnTo>
                  <a:lnTo>
                    <a:pt x="4714" y="1018"/>
                  </a:lnTo>
                  <a:lnTo>
                    <a:pt x="3790" y="278"/>
                  </a:lnTo>
                  <a:lnTo>
                    <a:pt x="3420" y="93"/>
                  </a:lnTo>
                  <a:lnTo>
                    <a:pt x="268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7"/>
            <p:cNvSpPr/>
            <p:nvPr/>
          </p:nvSpPr>
          <p:spPr>
            <a:xfrm>
              <a:off x="-974675" y="1187875"/>
              <a:ext cx="106325" cy="550025"/>
            </a:xfrm>
            <a:custGeom>
              <a:avLst/>
              <a:gdLst/>
              <a:ahLst/>
              <a:cxnLst/>
              <a:rect l="l" t="t" r="r" b="b"/>
              <a:pathLst>
                <a:path w="4253" h="22001" extrusionOk="0">
                  <a:moveTo>
                    <a:pt x="925" y="1"/>
                  </a:moveTo>
                  <a:lnTo>
                    <a:pt x="370" y="463"/>
                  </a:lnTo>
                  <a:lnTo>
                    <a:pt x="0" y="1202"/>
                  </a:lnTo>
                  <a:lnTo>
                    <a:pt x="0" y="1757"/>
                  </a:lnTo>
                  <a:lnTo>
                    <a:pt x="0" y="17933"/>
                  </a:lnTo>
                  <a:lnTo>
                    <a:pt x="93" y="19042"/>
                  </a:lnTo>
                  <a:lnTo>
                    <a:pt x="1202" y="20983"/>
                  </a:lnTo>
                  <a:lnTo>
                    <a:pt x="2126" y="21815"/>
                  </a:lnTo>
                  <a:lnTo>
                    <a:pt x="2589" y="22000"/>
                  </a:lnTo>
                  <a:lnTo>
                    <a:pt x="3328" y="22000"/>
                  </a:lnTo>
                  <a:lnTo>
                    <a:pt x="3883" y="21631"/>
                  </a:lnTo>
                  <a:lnTo>
                    <a:pt x="4252" y="20891"/>
                  </a:lnTo>
                  <a:lnTo>
                    <a:pt x="4252" y="20429"/>
                  </a:lnTo>
                  <a:lnTo>
                    <a:pt x="4252" y="4160"/>
                  </a:lnTo>
                  <a:lnTo>
                    <a:pt x="4068" y="2959"/>
                  </a:lnTo>
                  <a:lnTo>
                    <a:pt x="2958" y="1018"/>
                  </a:lnTo>
                  <a:lnTo>
                    <a:pt x="2126" y="278"/>
                  </a:lnTo>
                  <a:lnTo>
                    <a:pt x="1664" y="93"/>
                  </a:lnTo>
                  <a:lnTo>
                    <a:pt x="92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7"/>
            <p:cNvSpPr/>
            <p:nvPr/>
          </p:nvSpPr>
          <p:spPr>
            <a:xfrm>
              <a:off x="-974675" y="1187875"/>
              <a:ext cx="106325" cy="550025"/>
            </a:xfrm>
            <a:custGeom>
              <a:avLst/>
              <a:gdLst/>
              <a:ahLst/>
              <a:cxnLst/>
              <a:rect l="l" t="t" r="r" b="b"/>
              <a:pathLst>
                <a:path w="4253" h="22001" extrusionOk="0">
                  <a:moveTo>
                    <a:pt x="925" y="1"/>
                  </a:moveTo>
                  <a:lnTo>
                    <a:pt x="370" y="463"/>
                  </a:lnTo>
                  <a:lnTo>
                    <a:pt x="0" y="1202"/>
                  </a:lnTo>
                  <a:lnTo>
                    <a:pt x="0" y="1757"/>
                  </a:lnTo>
                  <a:lnTo>
                    <a:pt x="0" y="17933"/>
                  </a:lnTo>
                  <a:lnTo>
                    <a:pt x="93" y="19042"/>
                  </a:lnTo>
                  <a:lnTo>
                    <a:pt x="1202" y="20983"/>
                  </a:lnTo>
                  <a:lnTo>
                    <a:pt x="2126" y="21815"/>
                  </a:lnTo>
                  <a:lnTo>
                    <a:pt x="2589" y="22000"/>
                  </a:lnTo>
                  <a:lnTo>
                    <a:pt x="3328" y="22000"/>
                  </a:lnTo>
                  <a:lnTo>
                    <a:pt x="3883" y="21631"/>
                  </a:lnTo>
                  <a:lnTo>
                    <a:pt x="4252" y="20891"/>
                  </a:lnTo>
                  <a:lnTo>
                    <a:pt x="4252" y="20429"/>
                  </a:lnTo>
                  <a:lnTo>
                    <a:pt x="4252" y="4160"/>
                  </a:lnTo>
                  <a:lnTo>
                    <a:pt x="4068" y="2959"/>
                  </a:lnTo>
                  <a:lnTo>
                    <a:pt x="2958" y="1018"/>
                  </a:lnTo>
                  <a:lnTo>
                    <a:pt x="2126" y="278"/>
                  </a:lnTo>
                  <a:lnTo>
                    <a:pt x="1664" y="93"/>
                  </a:lnTo>
                  <a:lnTo>
                    <a:pt x="92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7"/>
            <p:cNvSpPr/>
            <p:nvPr/>
          </p:nvSpPr>
          <p:spPr>
            <a:xfrm>
              <a:off x="525" y="-122375"/>
              <a:ext cx="2061300" cy="2195350"/>
            </a:xfrm>
            <a:custGeom>
              <a:avLst/>
              <a:gdLst/>
              <a:ahLst/>
              <a:cxnLst/>
              <a:rect l="l" t="t" r="r" b="b"/>
              <a:pathLst>
                <a:path w="82452" h="87814" extrusionOk="0">
                  <a:moveTo>
                    <a:pt x="58419" y="0"/>
                  </a:moveTo>
                  <a:lnTo>
                    <a:pt x="53612" y="93"/>
                  </a:lnTo>
                  <a:lnTo>
                    <a:pt x="46310" y="647"/>
                  </a:lnTo>
                  <a:lnTo>
                    <a:pt x="41503" y="740"/>
                  </a:lnTo>
                  <a:lnTo>
                    <a:pt x="36512" y="832"/>
                  </a:lnTo>
                  <a:lnTo>
                    <a:pt x="26621" y="1479"/>
                  </a:lnTo>
                  <a:lnTo>
                    <a:pt x="21630" y="2034"/>
                  </a:lnTo>
                  <a:lnTo>
                    <a:pt x="19781" y="2311"/>
                  </a:lnTo>
                  <a:lnTo>
                    <a:pt x="16916" y="3420"/>
                  </a:lnTo>
                  <a:lnTo>
                    <a:pt x="15344" y="4622"/>
                  </a:lnTo>
                  <a:lnTo>
                    <a:pt x="14882" y="5361"/>
                  </a:lnTo>
                  <a:lnTo>
                    <a:pt x="14605" y="6101"/>
                  </a:lnTo>
                  <a:lnTo>
                    <a:pt x="14420" y="7487"/>
                  </a:lnTo>
                  <a:lnTo>
                    <a:pt x="14605" y="8134"/>
                  </a:lnTo>
                  <a:lnTo>
                    <a:pt x="14512" y="9244"/>
                  </a:lnTo>
                  <a:lnTo>
                    <a:pt x="13773" y="11370"/>
                  </a:lnTo>
                  <a:lnTo>
                    <a:pt x="13033" y="12294"/>
                  </a:lnTo>
                  <a:lnTo>
                    <a:pt x="11924" y="13496"/>
                  </a:lnTo>
                  <a:lnTo>
                    <a:pt x="9244" y="15714"/>
                  </a:lnTo>
                  <a:lnTo>
                    <a:pt x="8042" y="16823"/>
                  </a:lnTo>
                  <a:lnTo>
                    <a:pt x="7210" y="17933"/>
                  </a:lnTo>
                  <a:lnTo>
                    <a:pt x="5823" y="20243"/>
                  </a:lnTo>
                  <a:lnTo>
                    <a:pt x="4991" y="22924"/>
                  </a:lnTo>
                  <a:lnTo>
                    <a:pt x="4991" y="25697"/>
                  </a:lnTo>
                  <a:lnTo>
                    <a:pt x="5176" y="27084"/>
                  </a:lnTo>
                  <a:lnTo>
                    <a:pt x="5269" y="27916"/>
                  </a:lnTo>
                  <a:lnTo>
                    <a:pt x="5546" y="28747"/>
                  </a:lnTo>
                  <a:lnTo>
                    <a:pt x="6286" y="30226"/>
                  </a:lnTo>
                  <a:lnTo>
                    <a:pt x="7210" y="32445"/>
                  </a:lnTo>
                  <a:lnTo>
                    <a:pt x="7580" y="34016"/>
                  </a:lnTo>
                  <a:lnTo>
                    <a:pt x="7580" y="34848"/>
                  </a:lnTo>
                  <a:lnTo>
                    <a:pt x="7487" y="35680"/>
                  </a:lnTo>
                  <a:lnTo>
                    <a:pt x="6840" y="37344"/>
                  </a:lnTo>
                  <a:lnTo>
                    <a:pt x="5269" y="39655"/>
                  </a:lnTo>
                  <a:lnTo>
                    <a:pt x="4067" y="41134"/>
                  </a:lnTo>
                  <a:lnTo>
                    <a:pt x="2681" y="43167"/>
                  </a:lnTo>
                  <a:lnTo>
                    <a:pt x="832" y="47604"/>
                  </a:lnTo>
                  <a:lnTo>
                    <a:pt x="0" y="52318"/>
                  </a:lnTo>
                  <a:lnTo>
                    <a:pt x="277" y="57033"/>
                  </a:lnTo>
                  <a:lnTo>
                    <a:pt x="1017" y="59343"/>
                  </a:lnTo>
                  <a:lnTo>
                    <a:pt x="2126" y="62209"/>
                  </a:lnTo>
                  <a:lnTo>
                    <a:pt x="4991" y="67385"/>
                  </a:lnTo>
                  <a:lnTo>
                    <a:pt x="6840" y="69789"/>
                  </a:lnTo>
                  <a:lnTo>
                    <a:pt x="12479" y="77738"/>
                  </a:lnTo>
                  <a:lnTo>
                    <a:pt x="13773" y="79309"/>
                  </a:lnTo>
                  <a:lnTo>
                    <a:pt x="16916" y="81990"/>
                  </a:lnTo>
                  <a:lnTo>
                    <a:pt x="18764" y="83007"/>
                  </a:lnTo>
                  <a:lnTo>
                    <a:pt x="20521" y="84024"/>
                  </a:lnTo>
                  <a:lnTo>
                    <a:pt x="24310" y="85595"/>
                  </a:lnTo>
                  <a:lnTo>
                    <a:pt x="28285" y="86797"/>
                  </a:lnTo>
                  <a:lnTo>
                    <a:pt x="32260" y="87536"/>
                  </a:lnTo>
                  <a:lnTo>
                    <a:pt x="34386" y="87628"/>
                  </a:lnTo>
                  <a:lnTo>
                    <a:pt x="37713" y="87813"/>
                  </a:lnTo>
                  <a:lnTo>
                    <a:pt x="44461" y="87166"/>
                  </a:lnTo>
                  <a:lnTo>
                    <a:pt x="50932" y="85410"/>
                  </a:lnTo>
                  <a:lnTo>
                    <a:pt x="57125" y="82729"/>
                  </a:lnTo>
                  <a:lnTo>
                    <a:pt x="59990" y="80881"/>
                  </a:lnTo>
                  <a:lnTo>
                    <a:pt x="61377" y="79864"/>
                  </a:lnTo>
                  <a:lnTo>
                    <a:pt x="63503" y="77183"/>
                  </a:lnTo>
                  <a:lnTo>
                    <a:pt x="65444" y="72377"/>
                  </a:lnTo>
                  <a:lnTo>
                    <a:pt x="66646" y="67108"/>
                  </a:lnTo>
                  <a:lnTo>
                    <a:pt x="67662" y="63688"/>
                  </a:lnTo>
                  <a:lnTo>
                    <a:pt x="69141" y="60637"/>
                  </a:lnTo>
                  <a:lnTo>
                    <a:pt x="71267" y="58049"/>
                  </a:lnTo>
                  <a:lnTo>
                    <a:pt x="72746" y="57033"/>
                  </a:lnTo>
                  <a:lnTo>
                    <a:pt x="73578" y="56478"/>
                  </a:lnTo>
                  <a:lnTo>
                    <a:pt x="75334" y="54999"/>
                  </a:lnTo>
                  <a:lnTo>
                    <a:pt x="77738" y="52318"/>
                  </a:lnTo>
                  <a:lnTo>
                    <a:pt x="80234" y="47881"/>
                  </a:lnTo>
                  <a:lnTo>
                    <a:pt x="81805" y="42890"/>
                  </a:lnTo>
                  <a:lnTo>
                    <a:pt x="82452" y="37621"/>
                  </a:lnTo>
                  <a:lnTo>
                    <a:pt x="82082" y="32352"/>
                  </a:lnTo>
                  <a:lnTo>
                    <a:pt x="80881" y="28563"/>
                  </a:lnTo>
                  <a:lnTo>
                    <a:pt x="79679" y="26252"/>
                  </a:lnTo>
                  <a:lnTo>
                    <a:pt x="78200" y="24126"/>
                  </a:lnTo>
                  <a:lnTo>
                    <a:pt x="76351" y="22277"/>
                  </a:lnTo>
                  <a:lnTo>
                    <a:pt x="75242" y="21445"/>
                  </a:lnTo>
                  <a:lnTo>
                    <a:pt x="75427" y="19874"/>
                  </a:lnTo>
                  <a:lnTo>
                    <a:pt x="75704" y="11832"/>
                  </a:lnTo>
                  <a:lnTo>
                    <a:pt x="75057" y="8042"/>
                  </a:lnTo>
                  <a:lnTo>
                    <a:pt x="74133" y="6008"/>
                  </a:lnTo>
                  <a:lnTo>
                    <a:pt x="73578" y="5361"/>
                  </a:lnTo>
                  <a:lnTo>
                    <a:pt x="72192" y="4252"/>
                  </a:lnTo>
                  <a:lnTo>
                    <a:pt x="69141" y="2496"/>
                  </a:lnTo>
                  <a:lnTo>
                    <a:pt x="65999" y="1202"/>
                  </a:lnTo>
                  <a:lnTo>
                    <a:pt x="62578" y="370"/>
                  </a:lnTo>
                  <a:lnTo>
                    <a:pt x="60822" y="185"/>
                  </a:lnTo>
                  <a:lnTo>
                    <a:pt x="58419" y="0"/>
                  </a:lnTo>
                  <a:close/>
                </a:path>
              </a:pathLst>
            </a:custGeom>
            <a:solidFill>
              <a:srgbClr val="2632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7"/>
            <p:cNvSpPr/>
            <p:nvPr/>
          </p:nvSpPr>
          <p:spPr>
            <a:xfrm>
              <a:off x="1733675" y="1014575"/>
              <a:ext cx="2130650" cy="1751650"/>
            </a:xfrm>
            <a:custGeom>
              <a:avLst/>
              <a:gdLst/>
              <a:ahLst/>
              <a:cxnLst/>
              <a:rect l="l" t="t" r="r" b="b"/>
              <a:pathLst>
                <a:path w="85226" h="70066" extrusionOk="0">
                  <a:moveTo>
                    <a:pt x="0" y="0"/>
                  </a:moveTo>
                  <a:lnTo>
                    <a:pt x="8042" y="43075"/>
                  </a:lnTo>
                  <a:lnTo>
                    <a:pt x="20336" y="51117"/>
                  </a:lnTo>
                  <a:lnTo>
                    <a:pt x="37067" y="62024"/>
                  </a:lnTo>
                  <a:lnTo>
                    <a:pt x="40117" y="64150"/>
                  </a:lnTo>
                  <a:lnTo>
                    <a:pt x="44924" y="67015"/>
                  </a:lnTo>
                  <a:lnTo>
                    <a:pt x="49268" y="68864"/>
                  </a:lnTo>
                  <a:lnTo>
                    <a:pt x="54075" y="69696"/>
                  </a:lnTo>
                  <a:lnTo>
                    <a:pt x="57125" y="69696"/>
                  </a:lnTo>
                  <a:lnTo>
                    <a:pt x="74410" y="69881"/>
                  </a:lnTo>
                  <a:lnTo>
                    <a:pt x="77923" y="70066"/>
                  </a:lnTo>
                  <a:lnTo>
                    <a:pt x="85225" y="51209"/>
                  </a:lnTo>
                  <a:lnTo>
                    <a:pt x="54444" y="43075"/>
                  </a:lnTo>
                  <a:lnTo>
                    <a:pt x="41596" y="31243"/>
                  </a:lnTo>
                  <a:lnTo>
                    <a:pt x="21075" y="11739"/>
                  </a:lnTo>
                  <a:lnTo>
                    <a:pt x="17840" y="8504"/>
                  </a:lnTo>
                  <a:lnTo>
                    <a:pt x="13034" y="3975"/>
                  </a:lnTo>
                  <a:lnTo>
                    <a:pt x="9798" y="1941"/>
                  </a:lnTo>
                  <a:lnTo>
                    <a:pt x="7580" y="1017"/>
                  </a:lnTo>
                  <a:lnTo>
                    <a:pt x="3605" y="185"/>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7"/>
            <p:cNvSpPr/>
            <p:nvPr/>
          </p:nvSpPr>
          <p:spPr>
            <a:xfrm>
              <a:off x="2914525" y="1347325"/>
              <a:ext cx="1830225" cy="2206925"/>
            </a:xfrm>
            <a:custGeom>
              <a:avLst/>
              <a:gdLst/>
              <a:ahLst/>
              <a:cxnLst/>
              <a:rect l="l" t="t" r="r" b="b"/>
              <a:pathLst>
                <a:path w="73209" h="88277" extrusionOk="0">
                  <a:moveTo>
                    <a:pt x="71915" y="1"/>
                  </a:moveTo>
                  <a:lnTo>
                    <a:pt x="15530" y="19874"/>
                  </a:lnTo>
                  <a:lnTo>
                    <a:pt x="0" y="86890"/>
                  </a:lnTo>
                  <a:lnTo>
                    <a:pt x="1387" y="88276"/>
                  </a:lnTo>
                  <a:lnTo>
                    <a:pt x="54907" y="68310"/>
                  </a:lnTo>
                  <a:lnTo>
                    <a:pt x="73209" y="1387"/>
                  </a:lnTo>
                  <a:lnTo>
                    <a:pt x="719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7"/>
            <p:cNvSpPr/>
            <p:nvPr/>
          </p:nvSpPr>
          <p:spPr>
            <a:xfrm>
              <a:off x="2914525" y="1844175"/>
              <a:ext cx="420600" cy="1710075"/>
            </a:xfrm>
            <a:custGeom>
              <a:avLst/>
              <a:gdLst/>
              <a:ahLst/>
              <a:cxnLst/>
              <a:rect l="l" t="t" r="r" b="b"/>
              <a:pathLst>
                <a:path w="16824" h="68403" extrusionOk="0">
                  <a:moveTo>
                    <a:pt x="15530" y="0"/>
                  </a:moveTo>
                  <a:lnTo>
                    <a:pt x="0" y="67016"/>
                  </a:lnTo>
                  <a:lnTo>
                    <a:pt x="1387" y="68402"/>
                  </a:lnTo>
                  <a:lnTo>
                    <a:pt x="16824" y="1387"/>
                  </a:lnTo>
                  <a:lnTo>
                    <a:pt x="15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7"/>
            <p:cNvSpPr/>
            <p:nvPr/>
          </p:nvSpPr>
          <p:spPr>
            <a:xfrm>
              <a:off x="2949175" y="1382000"/>
              <a:ext cx="1795575" cy="2172250"/>
            </a:xfrm>
            <a:custGeom>
              <a:avLst/>
              <a:gdLst/>
              <a:ahLst/>
              <a:cxnLst/>
              <a:rect l="l" t="t" r="r" b="b"/>
              <a:pathLst>
                <a:path w="71823" h="86890" extrusionOk="0">
                  <a:moveTo>
                    <a:pt x="71823" y="0"/>
                  </a:moveTo>
                  <a:lnTo>
                    <a:pt x="15438" y="19874"/>
                  </a:lnTo>
                  <a:lnTo>
                    <a:pt x="1" y="86889"/>
                  </a:lnTo>
                  <a:lnTo>
                    <a:pt x="53521" y="66923"/>
                  </a:lnTo>
                  <a:lnTo>
                    <a:pt x="7182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7"/>
            <p:cNvSpPr/>
            <p:nvPr/>
          </p:nvSpPr>
          <p:spPr>
            <a:xfrm>
              <a:off x="4076900" y="2708425"/>
              <a:ext cx="302750" cy="99400"/>
            </a:xfrm>
            <a:custGeom>
              <a:avLst/>
              <a:gdLst/>
              <a:ahLst/>
              <a:cxnLst/>
              <a:rect l="l" t="t" r="r" b="b"/>
              <a:pathLst>
                <a:path w="12110" h="3976" extrusionOk="0">
                  <a:moveTo>
                    <a:pt x="12109" y="1"/>
                  </a:moveTo>
                  <a:lnTo>
                    <a:pt x="0" y="186"/>
                  </a:lnTo>
                  <a:lnTo>
                    <a:pt x="370" y="740"/>
                  </a:lnTo>
                  <a:lnTo>
                    <a:pt x="2034" y="2035"/>
                  </a:lnTo>
                  <a:lnTo>
                    <a:pt x="4899" y="3329"/>
                  </a:lnTo>
                  <a:lnTo>
                    <a:pt x="8782" y="3976"/>
                  </a:lnTo>
                  <a:lnTo>
                    <a:pt x="11092" y="3883"/>
                  </a:lnTo>
                  <a:lnTo>
                    <a:pt x="12109"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7"/>
            <p:cNvSpPr/>
            <p:nvPr/>
          </p:nvSpPr>
          <p:spPr>
            <a:xfrm>
              <a:off x="3663250" y="1652375"/>
              <a:ext cx="667875" cy="305050"/>
            </a:xfrm>
            <a:custGeom>
              <a:avLst/>
              <a:gdLst/>
              <a:ahLst/>
              <a:cxnLst/>
              <a:rect l="l" t="t" r="r" b="b"/>
              <a:pathLst>
                <a:path w="26715" h="12202" extrusionOk="0">
                  <a:moveTo>
                    <a:pt x="25697" y="0"/>
                  </a:moveTo>
                  <a:lnTo>
                    <a:pt x="22462" y="740"/>
                  </a:lnTo>
                  <a:lnTo>
                    <a:pt x="19412" y="2126"/>
                  </a:lnTo>
                  <a:lnTo>
                    <a:pt x="9151" y="5177"/>
                  </a:lnTo>
                  <a:lnTo>
                    <a:pt x="5916" y="6656"/>
                  </a:lnTo>
                  <a:lnTo>
                    <a:pt x="2219" y="8504"/>
                  </a:lnTo>
                  <a:lnTo>
                    <a:pt x="740" y="9521"/>
                  </a:lnTo>
                  <a:lnTo>
                    <a:pt x="463" y="9983"/>
                  </a:lnTo>
                  <a:lnTo>
                    <a:pt x="0" y="12202"/>
                  </a:lnTo>
                  <a:lnTo>
                    <a:pt x="26252" y="2958"/>
                  </a:lnTo>
                  <a:lnTo>
                    <a:pt x="26714" y="647"/>
                  </a:lnTo>
                  <a:lnTo>
                    <a:pt x="26714" y="462"/>
                  </a:lnTo>
                  <a:lnTo>
                    <a:pt x="26529" y="185"/>
                  </a:lnTo>
                  <a:lnTo>
                    <a:pt x="2569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7"/>
            <p:cNvSpPr/>
            <p:nvPr/>
          </p:nvSpPr>
          <p:spPr>
            <a:xfrm>
              <a:off x="3679425" y="1449000"/>
              <a:ext cx="725625" cy="307375"/>
            </a:xfrm>
            <a:custGeom>
              <a:avLst/>
              <a:gdLst/>
              <a:ahLst/>
              <a:cxnLst/>
              <a:rect l="l" t="t" r="r" b="b"/>
              <a:pathLst>
                <a:path w="29025" h="12295" extrusionOk="0">
                  <a:moveTo>
                    <a:pt x="19042" y="1"/>
                  </a:moveTo>
                  <a:lnTo>
                    <a:pt x="16454" y="648"/>
                  </a:lnTo>
                  <a:lnTo>
                    <a:pt x="14882" y="1110"/>
                  </a:lnTo>
                  <a:lnTo>
                    <a:pt x="12479" y="2127"/>
                  </a:lnTo>
                  <a:lnTo>
                    <a:pt x="9891" y="3791"/>
                  </a:lnTo>
                  <a:lnTo>
                    <a:pt x="7857" y="6656"/>
                  </a:lnTo>
                  <a:lnTo>
                    <a:pt x="7765" y="7211"/>
                  </a:lnTo>
                  <a:lnTo>
                    <a:pt x="5824" y="8043"/>
                  </a:lnTo>
                  <a:lnTo>
                    <a:pt x="3790" y="8597"/>
                  </a:lnTo>
                  <a:lnTo>
                    <a:pt x="1942" y="9337"/>
                  </a:lnTo>
                  <a:lnTo>
                    <a:pt x="555" y="10354"/>
                  </a:lnTo>
                  <a:lnTo>
                    <a:pt x="463" y="10908"/>
                  </a:lnTo>
                  <a:lnTo>
                    <a:pt x="0" y="12295"/>
                  </a:lnTo>
                  <a:lnTo>
                    <a:pt x="28748" y="2219"/>
                  </a:lnTo>
                  <a:lnTo>
                    <a:pt x="28748" y="1942"/>
                  </a:lnTo>
                  <a:lnTo>
                    <a:pt x="29025" y="833"/>
                  </a:lnTo>
                  <a:lnTo>
                    <a:pt x="29025" y="556"/>
                  </a:lnTo>
                  <a:lnTo>
                    <a:pt x="28563" y="278"/>
                  </a:lnTo>
                  <a:lnTo>
                    <a:pt x="27361" y="371"/>
                  </a:lnTo>
                  <a:lnTo>
                    <a:pt x="26067" y="740"/>
                  </a:lnTo>
                  <a:lnTo>
                    <a:pt x="22832" y="1850"/>
                  </a:lnTo>
                  <a:lnTo>
                    <a:pt x="22832" y="1665"/>
                  </a:lnTo>
                  <a:lnTo>
                    <a:pt x="22832" y="925"/>
                  </a:lnTo>
                  <a:lnTo>
                    <a:pt x="21908" y="93"/>
                  </a:lnTo>
                  <a:lnTo>
                    <a:pt x="19042" y="1"/>
                  </a:lnTo>
                  <a:close/>
                </a:path>
              </a:pathLst>
            </a:custGeom>
            <a:solidFill>
              <a:srgbClr val="3535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7"/>
            <p:cNvSpPr/>
            <p:nvPr/>
          </p:nvSpPr>
          <p:spPr>
            <a:xfrm>
              <a:off x="3753375" y="1509100"/>
              <a:ext cx="596225" cy="385925"/>
            </a:xfrm>
            <a:custGeom>
              <a:avLst/>
              <a:gdLst/>
              <a:ahLst/>
              <a:cxnLst/>
              <a:rect l="l" t="t" r="r" b="b"/>
              <a:pathLst>
                <a:path w="23849" h="15437" extrusionOk="0">
                  <a:moveTo>
                    <a:pt x="23849" y="0"/>
                  </a:moveTo>
                  <a:lnTo>
                    <a:pt x="555" y="8597"/>
                  </a:lnTo>
                  <a:lnTo>
                    <a:pt x="0" y="11277"/>
                  </a:lnTo>
                  <a:lnTo>
                    <a:pt x="1849" y="10538"/>
                  </a:lnTo>
                  <a:lnTo>
                    <a:pt x="3790" y="10353"/>
                  </a:lnTo>
                  <a:lnTo>
                    <a:pt x="4345" y="10815"/>
                  </a:lnTo>
                  <a:lnTo>
                    <a:pt x="4345" y="11185"/>
                  </a:lnTo>
                  <a:lnTo>
                    <a:pt x="3698" y="13865"/>
                  </a:lnTo>
                  <a:lnTo>
                    <a:pt x="3328" y="15437"/>
                  </a:lnTo>
                  <a:lnTo>
                    <a:pt x="18302" y="9521"/>
                  </a:lnTo>
                  <a:lnTo>
                    <a:pt x="18302" y="9151"/>
                  </a:lnTo>
                  <a:lnTo>
                    <a:pt x="18857" y="6471"/>
                  </a:lnTo>
                  <a:lnTo>
                    <a:pt x="18950" y="5824"/>
                  </a:lnTo>
                  <a:lnTo>
                    <a:pt x="19597" y="4807"/>
                  </a:lnTo>
                  <a:lnTo>
                    <a:pt x="21168" y="3605"/>
                  </a:lnTo>
                  <a:lnTo>
                    <a:pt x="23017" y="2773"/>
                  </a:lnTo>
                  <a:lnTo>
                    <a:pt x="23849" y="0"/>
                  </a:lnTo>
                  <a:close/>
                </a:path>
              </a:pathLst>
            </a:custGeom>
            <a:solidFill>
              <a:srgbClr val="3535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7"/>
            <p:cNvSpPr/>
            <p:nvPr/>
          </p:nvSpPr>
          <p:spPr>
            <a:xfrm>
              <a:off x="3684050" y="1652375"/>
              <a:ext cx="665550" cy="309675"/>
            </a:xfrm>
            <a:custGeom>
              <a:avLst/>
              <a:gdLst/>
              <a:ahLst/>
              <a:cxnLst/>
              <a:rect l="l" t="t" r="r" b="b"/>
              <a:pathLst>
                <a:path w="26622" h="12387" extrusionOk="0">
                  <a:moveTo>
                    <a:pt x="25605" y="0"/>
                  </a:moveTo>
                  <a:lnTo>
                    <a:pt x="22462" y="740"/>
                  </a:lnTo>
                  <a:lnTo>
                    <a:pt x="19319" y="2126"/>
                  </a:lnTo>
                  <a:lnTo>
                    <a:pt x="9151" y="5177"/>
                  </a:lnTo>
                  <a:lnTo>
                    <a:pt x="5916" y="6656"/>
                  </a:lnTo>
                  <a:lnTo>
                    <a:pt x="2126" y="8504"/>
                  </a:lnTo>
                  <a:lnTo>
                    <a:pt x="647" y="9613"/>
                  </a:lnTo>
                  <a:lnTo>
                    <a:pt x="462" y="9983"/>
                  </a:lnTo>
                  <a:lnTo>
                    <a:pt x="0" y="12386"/>
                  </a:lnTo>
                  <a:lnTo>
                    <a:pt x="26159" y="2958"/>
                  </a:lnTo>
                  <a:lnTo>
                    <a:pt x="26344" y="2403"/>
                  </a:lnTo>
                  <a:lnTo>
                    <a:pt x="26622" y="740"/>
                  </a:lnTo>
                  <a:lnTo>
                    <a:pt x="26622" y="462"/>
                  </a:lnTo>
                  <a:lnTo>
                    <a:pt x="26437" y="185"/>
                  </a:lnTo>
                  <a:lnTo>
                    <a:pt x="25605" y="0"/>
                  </a:lnTo>
                  <a:close/>
                </a:path>
              </a:pathLst>
            </a:custGeom>
            <a:solidFill>
              <a:srgbClr val="3535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17"/>
            <p:cNvSpPr/>
            <p:nvPr/>
          </p:nvSpPr>
          <p:spPr>
            <a:xfrm>
              <a:off x="3947475" y="1920425"/>
              <a:ext cx="753375" cy="845800"/>
            </a:xfrm>
            <a:custGeom>
              <a:avLst/>
              <a:gdLst/>
              <a:ahLst/>
              <a:cxnLst/>
              <a:rect l="l" t="t" r="r" b="b"/>
              <a:pathLst>
                <a:path w="30135" h="33832" extrusionOk="0">
                  <a:moveTo>
                    <a:pt x="27731" y="1"/>
                  </a:moveTo>
                  <a:lnTo>
                    <a:pt x="26437" y="555"/>
                  </a:lnTo>
                  <a:lnTo>
                    <a:pt x="25605" y="1387"/>
                  </a:lnTo>
                  <a:lnTo>
                    <a:pt x="24589" y="4992"/>
                  </a:lnTo>
                  <a:lnTo>
                    <a:pt x="23017" y="10631"/>
                  </a:lnTo>
                  <a:lnTo>
                    <a:pt x="22925" y="11000"/>
                  </a:lnTo>
                  <a:lnTo>
                    <a:pt x="21908" y="11925"/>
                  </a:lnTo>
                  <a:lnTo>
                    <a:pt x="19597" y="13404"/>
                  </a:lnTo>
                  <a:lnTo>
                    <a:pt x="15160" y="15437"/>
                  </a:lnTo>
                  <a:lnTo>
                    <a:pt x="10538" y="16916"/>
                  </a:lnTo>
                  <a:lnTo>
                    <a:pt x="8690" y="17286"/>
                  </a:lnTo>
                  <a:lnTo>
                    <a:pt x="5639" y="17748"/>
                  </a:lnTo>
                  <a:lnTo>
                    <a:pt x="2497" y="18672"/>
                  </a:lnTo>
                  <a:lnTo>
                    <a:pt x="1203" y="19504"/>
                  </a:lnTo>
                  <a:lnTo>
                    <a:pt x="371" y="20521"/>
                  </a:lnTo>
                  <a:lnTo>
                    <a:pt x="1" y="21908"/>
                  </a:lnTo>
                  <a:lnTo>
                    <a:pt x="278" y="24311"/>
                  </a:lnTo>
                  <a:lnTo>
                    <a:pt x="1018" y="26529"/>
                  </a:lnTo>
                  <a:lnTo>
                    <a:pt x="1387" y="27639"/>
                  </a:lnTo>
                  <a:lnTo>
                    <a:pt x="2497" y="29395"/>
                  </a:lnTo>
                  <a:lnTo>
                    <a:pt x="3883" y="30966"/>
                  </a:lnTo>
                  <a:lnTo>
                    <a:pt x="5547" y="32168"/>
                  </a:lnTo>
                  <a:lnTo>
                    <a:pt x="7581" y="33000"/>
                  </a:lnTo>
                  <a:lnTo>
                    <a:pt x="9891" y="33555"/>
                  </a:lnTo>
                  <a:lnTo>
                    <a:pt x="13774" y="33832"/>
                  </a:lnTo>
                  <a:lnTo>
                    <a:pt x="16639" y="33555"/>
                  </a:lnTo>
                  <a:lnTo>
                    <a:pt x="18118" y="33277"/>
                  </a:lnTo>
                  <a:lnTo>
                    <a:pt x="21261" y="31891"/>
                  </a:lnTo>
                  <a:lnTo>
                    <a:pt x="24219" y="29580"/>
                  </a:lnTo>
                  <a:lnTo>
                    <a:pt x="26715" y="26160"/>
                  </a:lnTo>
                  <a:lnTo>
                    <a:pt x="27639" y="24034"/>
                  </a:lnTo>
                  <a:lnTo>
                    <a:pt x="28471" y="21261"/>
                  </a:lnTo>
                  <a:lnTo>
                    <a:pt x="29210" y="15715"/>
                  </a:lnTo>
                  <a:lnTo>
                    <a:pt x="29395" y="10538"/>
                  </a:lnTo>
                  <a:lnTo>
                    <a:pt x="29488" y="6101"/>
                  </a:lnTo>
                  <a:lnTo>
                    <a:pt x="29857" y="4438"/>
                  </a:lnTo>
                  <a:lnTo>
                    <a:pt x="30135" y="2866"/>
                  </a:lnTo>
                  <a:lnTo>
                    <a:pt x="29765" y="1202"/>
                  </a:lnTo>
                  <a:lnTo>
                    <a:pt x="29303" y="555"/>
                  </a:lnTo>
                  <a:lnTo>
                    <a:pt x="28563" y="93"/>
                  </a:lnTo>
                  <a:lnTo>
                    <a:pt x="2773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7"/>
            <p:cNvSpPr/>
            <p:nvPr/>
          </p:nvSpPr>
          <p:spPr>
            <a:xfrm>
              <a:off x="1068125" y="989150"/>
              <a:ext cx="1338025" cy="4261275"/>
            </a:xfrm>
            <a:custGeom>
              <a:avLst/>
              <a:gdLst/>
              <a:ahLst/>
              <a:cxnLst/>
              <a:rect l="l" t="t" r="r" b="b"/>
              <a:pathLst>
                <a:path w="53521" h="170451" extrusionOk="0">
                  <a:moveTo>
                    <a:pt x="18673" y="0"/>
                  </a:moveTo>
                  <a:lnTo>
                    <a:pt x="16639" y="463"/>
                  </a:lnTo>
                  <a:lnTo>
                    <a:pt x="16454" y="463"/>
                  </a:lnTo>
                  <a:lnTo>
                    <a:pt x="16177" y="3513"/>
                  </a:lnTo>
                  <a:lnTo>
                    <a:pt x="15345" y="12849"/>
                  </a:lnTo>
                  <a:lnTo>
                    <a:pt x="12849" y="39008"/>
                  </a:lnTo>
                  <a:lnTo>
                    <a:pt x="7026" y="98721"/>
                  </a:lnTo>
                  <a:lnTo>
                    <a:pt x="6749" y="100754"/>
                  </a:lnTo>
                  <a:lnTo>
                    <a:pt x="6749" y="101217"/>
                  </a:lnTo>
                  <a:lnTo>
                    <a:pt x="2404" y="146879"/>
                  </a:lnTo>
                  <a:lnTo>
                    <a:pt x="1" y="170450"/>
                  </a:lnTo>
                  <a:lnTo>
                    <a:pt x="1" y="170450"/>
                  </a:lnTo>
                  <a:lnTo>
                    <a:pt x="7673" y="166106"/>
                  </a:lnTo>
                  <a:lnTo>
                    <a:pt x="12110" y="163518"/>
                  </a:lnTo>
                  <a:lnTo>
                    <a:pt x="45017" y="144569"/>
                  </a:lnTo>
                  <a:lnTo>
                    <a:pt x="47513" y="143182"/>
                  </a:lnTo>
                  <a:lnTo>
                    <a:pt x="53521" y="139670"/>
                  </a:lnTo>
                  <a:lnTo>
                    <a:pt x="51302" y="126359"/>
                  </a:lnTo>
                  <a:lnTo>
                    <a:pt x="47513" y="107410"/>
                  </a:lnTo>
                  <a:lnTo>
                    <a:pt x="44739" y="94376"/>
                  </a:lnTo>
                  <a:lnTo>
                    <a:pt x="42798" y="83469"/>
                  </a:lnTo>
                  <a:lnTo>
                    <a:pt x="42336" y="77553"/>
                  </a:lnTo>
                  <a:lnTo>
                    <a:pt x="42244" y="72100"/>
                  </a:lnTo>
                  <a:lnTo>
                    <a:pt x="42244" y="61100"/>
                  </a:lnTo>
                  <a:lnTo>
                    <a:pt x="42613" y="55739"/>
                  </a:lnTo>
                  <a:lnTo>
                    <a:pt x="42891" y="53613"/>
                  </a:lnTo>
                  <a:lnTo>
                    <a:pt x="43076" y="49453"/>
                  </a:lnTo>
                  <a:lnTo>
                    <a:pt x="43076" y="47327"/>
                  </a:lnTo>
                  <a:lnTo>
                    <a:pt x="42798" y="43445"/>
                  </a:lnTo>
                  <a:lnTo>
                    <a:pt x="41782" y="36697"/>
                  </a:lnTo>
                  <a:lnTo>
                    <a:pt x="40025" y="28101"/>
                  </a:lnTo>
                  <a:lnTo>
                    <a:pt x="38824" y="23017"/>
                  </a:lnTo>
                  <a:lnTo>
                    <a:pt x="38269" y="20336"/>
                  </a:lnTo>
                  <a:lnTo>
                    <a:pt x="36605" y="14975"/>
                  </a:lnTo>
                  <a:lnTo>
                    <a:pt x="35588" y="12387"/>
                  </a:lnTo>
                  <a:lnTo>
                    <a:pt x="35034" y="11093"/>
                  </a:lnTo>
                  <a:lnTo>
                    <a:pt x="34294" y="9798"/>
                  </a:lnTo>
                  <a:lnTo>
                    <a:pt x="32815" y="7118"/>
                  </a:lnTo>
                  <a:lnTo>
                    <a:pt x="30042" y="3698"/>
                  </a:lnTo>
                  <a:lnTo>
                    <a:pt x="27824" y="1849"/>
                  </a:lnTo>
                  <a:lnTo>
                    <a:pt x="26622" y="1202"/>
                  </a:lnTo>
                  <a:lnTo>
                    <a:pt x="25790" y="740"/>
                  </a:lnTo>
                  <a:lnTo>
                    <a:pt x="24866" y="463"/>
                  </a:lnTo>
                  <a:lnTo>
                    <a:pt x="2283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7"/>
            <p:cNvSpPr/>
            <p:nvPr/>
          </p:nvSpPr>
          <p:spPr>
            <a:xfrm>
              <a:off x="148400" y="3172925"/>
              <a:ext cx="2045150" cy="2609000"/>
            </a:xfrm>
            <a:custGeom>
              <a:avLst/>
              <a:gdLst/>
              <a:ahLst/>
              <a:cxnLst/>
              <a:rect l="l" t="t" r="r" b="b"/>
              <a:pathLst>
                <a:path w="81806" h="104360" extrusionOk="0">
                  <a:moveTo>
                    <a:pt x="15160" y="0"/>
                  </a:moveTo>
                  <a:lnTo>
                    <a:pt x="14606" y="925"/>
                  </a:lnTo>
                  <a:lnTo>
                    <a:pt x="12664" y="4252"/>
                  </a:lnTo>
                  <a:lnTo>
                    <a:pt x="9337" y="10908"/>
                  </a:lnTo>
                  <a:lnTo>
                    <a:pt x="6564" y="17378"/>
                  </a:lnTo>
                  <a:lnTo>
                    <a:pt x="4438" y="23756"/>
                  </a:lnTo>
                  <a:lnTo>
                    <a:pt x="2866" y="30134"/>
                  </a:lnTo>
                  <a:lnTo>
                    <a:pt x="1665" y="36420"/>
                  </a:lnTo>
                  <a:lnTo>
                    <a:pt x="555" y="45571"/>
                  </a:lnTo>
                  <a:lnTo>
                    <a:pt x="278" y="51487"/>
                  </a:lnTo>
                  <a:lnTo>
                    <a:pt x="93" y="58327"/>
                  </a:lnTo>
                  <a:lnTo>
                    <a:pt x="186" y="64890"/>
                  </a:lnTo>
                  <a:lnTo>
                    <a:pt x="371" y="74688"/>
                  </a:lnTo>
                  <a:lnTo>
                    <a:pt x="186" y="94654"/>
                  </a:lnTo>
                  <a:lnTo>
                    <a:pt x="1" y="104359"/>
                  </a:lnTo>
                  <a:lnTo>
                    <a:pt x="31614" y="86057"/>
                  </a:lnTo>
                  <a:lnTo>
                    <a:pt x="36882" y="83099"/>
                  </a:lnTo>
                  <a:lnTo>
                    <a:pt x="44462" y="78755"/>
                  </a:lnTo>
                  <a:lnTo>
                    <a:pt x="48899" y="76167"/>
                  </a:lnTo>
                  <a:lnTo>
                    <a:pt x="81806" y="57218"/>
                  </a:lnTo>
                  <a:lnTo>
                    <a:pt x="81251" y="52688"/>
                  </a:lnTo>
                  <a:lnTo>
                    <a:pt x="80881" y="48251"/>
                  </a:lnTo>
                  <a:lnTo>
                    <a:pt x="80050" y="40579"/>
                  </a:lnTo>
                  <a:lnTo>
                    <a:pt x="79218" y="33462"/>
                  </a:lnTo>
                  <a:lnTo>
                    <a:pt x="77369" y="18765"/>
                  </a:lnTo>
                  <a:lnTo>
                    <a:pt x="75705" y="7672"/>
                  </a:lnTo>
                  <a:lnTo>
                    <a:pt x="71268" y="9151"/>
                  </a:lnTo>
                  <a:lnTo>
                    <a:pt x="62857" y="11462"/>
                  </a:lnTo>
                  <a:lnTo>
                    <a:pt x="55000" y="13034"/>
                  </a:lnTo>
                  <a:lnTo>
                    <a:pt x="47790" y="13773"/>
                  </a:lnTo>
                  <a:lnTo>
                    <a:pt x="44462" y="13958"/>
                  </a:lnTo>
                  <a:lnTo>
                    <a:pt x="43538" y="13958"/>
                  </a:lnTo>
                  <a:lnTo>
                    <a:pt x="41504" y="13866"/>
                  </a:lnTo>
                  <a:lnTo>
                    <a:pt x="39563" y="13681"/>
                  </a:lnTo>
                  <a:lnTo>
                    <a:pt x="38361" y="13588"/>
                  </a:lnTo>
                  <a:lnTo>
                    <a:pt x="36420" y="13403"/>
                  </a:lnTo>
                  <a:lnTo>
                    <a:pt x="32446" y="12572"/>
                  </a:lnTo>
                  <a:lnTo>
                    <a:pt x="28563" y="11462"/>
                  </a:lnTo>
                  <a:lnTo>
                    <a:pt x="24958" y="10076"/>
                  </a:lnTo>
                  <a:lnTo>
                    <a:pt x="21723" y="8320"/>
                  </a:lnTo>
                  <a:lnTo>
                    <a:pt x="18950" y="6286"/>
                  </a:lnTo>
                  <a:lnTo>
                    <a:pt x="16824" y="3975"/>
                  </a:lnTo>
                  <a:lnTo>
                    <a:pt x="15437" y="1387"/>
                  </a:lnTo>
                  <a:lnTo>
                    <a:pt x="151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7"/>
            <p:cNvSpPr/>
            <p:nvPr/>
          </p:nvSpPr>
          <p:spPr>
            <a:xfrm>
              <a:off x="62900" y="3168300"/>
              <a:ext cx="2193050" cy="2664450"/>
            </a:xfrm>
            <a:custGeom>
              <a:avLst/>
              <a:gdLst/>
              <a:ahLst/>
              <a:cxnLst/>
              <a:rect l="l" t="t" r="r" b="b"/>
              <a:pathLst>
                <a:path w="87722" h="106578" extrusionOk="0">
                  <a:moveTo>
                    <a:pt x="18580" y="1"/>
                  </a:moveTo>
                  <a:lnTo>
                    <a:pt x="15160" y="5269"/>
                  </a:lnTo>
                  <a:lnTo>
                    <a:pt x="9059" y="16177"/>
                  </a:lnTo>
                  <a:lnTo>
                    <a:pt x="6379" y="21908"/>
                  </a:lnTo>
                  <a:lnTo>
                    <a:pt x="5270" y="24496"/>
                  </a:lnTo>
                  <a:lnTo>
                    <a:pt x="3606" y="30596"/>
                  </a:lnTo>
                  <a:lnTo>
                    <a:pt x="2219" y="37622"/>
                  </a:lnTo>
                  <a:lnTo>
                    <a:pt x="1202" y="45663"/>
                  </a:lnTo>
                  <a:lnTo>
                    <a:pt x="833" y="50100"/>
                  </a:lnTo>
                  <a:lnTo>
                    <a:pt x="555" y="54814"/>
                  </a:lnTo>
                  <a:lnTo>
                    <a:pt x="278" y="65260"/>
                  </a:lnTo>
                  <a:lnTo>
                    <a:pt x="278" y="71083"/>
                  </a:lnTo>
                  <a:lnTo>
                    <a:pt x="186" y="86242"/>
                  </a:lnTo>
                  <a:lnTo>
                    <a:pt x="1" y="106578"/>
                  </a:lnTo>
                  <a:lnTo>
                    <a:pt x="3421" y="104544"/>
                  </a:lnTo>
                  <a:lnTo>
                    <a:pt x="35034" y="86242"/>
                  </a:lnTo>
                  <a:lnTo>
                    <a:pt x="40210" y="83284"/>
                  </a:lnTo>
                  <a:lnTo>
                    <a:pt x="47882" y="78940"/>
                  </a:lnTo>
                  <a:lnTo>
                    <a:pt x="52319" y="76352"/>
                  </a:lnTo>
                  <a:lnTo>
                    <a:pt x="85226" y="57403"/>
                  </a:lnTo>
                  <a:lnTo>
                    <a:pt x="87722" y="56016"/>
                  </a:lnTo>
                  <a:lnTo>
                    <a:pt x="87167" y="51117"/>
                  </a:lnTo>
                  <a:lnTo>
                    <a:pt x="86612" y="46588"/>
                  </a:lnTo>
                  <a:lnTo>
                    <a:pt x="85780" y="40487"/>
                  </a:lnTo>
                  <a:lnTo>
                    <a:pt x="84948" y="35033"/>
                  </a:lnTo>
                  <a:lnTo>
                    <a:pt x="83747" y="27361"/>
                  </a:lnTo>
                  <a:lnTo>
                    <a:pt x="80604" y="12202"/>
                  </a:lnTo>
                  <a:lnTo>
                    <a:pt x="78755" y="4715"/>
                  </a:lnTo>
                  <a:lnTo>
                    <a:pt x="78663" y="4992"/>
                  </a:lnTo>
                  <a:lnTo>
                    <a:pt x="77276" y="6286"/>
                  </a:lnTo>
                  <a:lnTo>
                    <a:pt x="75335" y="7488"/>
                  </a:lnTo>
                  <a:lnTo>
                    <a:pt x="72192" y="8782"/>
                  </a:lnTo>
                  <a:lnTo>
                    <a:pt x="67756" y="9983"/>
                  </a:lnTo>
                  <a:lnTo>
                    <a:pt x="61655" y="10908"/>
                  </a:lnTo>
                  <a:lnTo>
                    <a:pt x="53705" y="11462"/>
                  </a:lnTo>
                  <a:lnTo>
                    <a:pt x="48899" y="11555"/>
                  </a:lnTo>
                  <a:lnTo>
                    <a:pt x="47235" y="11555"/>
                  </a:lnTo>
                  <a:lnTo>
                    <a:pt x="45109" y="11462"/>
                  </a:lnTo>
                  <a:lnTo>
                    <a:pt x="43168" y="11370"/>
                  </a:lnTo>
                  <a:lnTo>
                    <a:pt x="42983" y="11370"/>
                  </a:lnTo>
                  <a:lnTo>
                    <a:pt x="39101" y="11000"/>
                  </a:lnTo>
                  <a:lnTo>
                    <a:pt x="32723" y="9706"/>
                  </a:lnTo>
                  <a:lnTo>
                    <a:pt x="27731" y="8042"/>
                  </a:lnTo>
                  <a:lnTo>
                    <a:pt x="24126" y="6101"/>
                  </a:lnTo>
                  <a:lnTo>
                    <a:pt x="21538" y="4160"/>
                  </a:lnTo>
                  <a:lnTo>
                    <a:pt x="19874" y="2311"/>
                  </a:lnTo>
                  <a:lnTo>
                    <a:pt x="18580" y="370"/>
                  </a:lnTo>
                  <a:lnTo>
                    <a:pt x="1858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7"/>
            <p:cNvSpPr/>
            <p:nvPr/>
          </p:nvSpPr>
          <p:spPr>
            <a:xfrm>
              <a:off x="62900" y="3168300"/>
              <a:ext cx="2193050" cy="2664450"/>
            </a:xfrm>
            <a:custGeom>
              <a:avLst/>
              <a:gdLst/>
              <a:ahLst/>
              <a:cxnLst/>
              <a:rect l="l" t="t" r="r" b="b"/>
              <a:pathLst>
                <a:path w="87722" h="106578" extrusionOk="0">
                  <a:moveTo>
                    <a:pt x="18580" y="1"/>
                  </a:moveTo>
                  <a:lnTo>
                    <a:pt x="15160" y="5269"/>
                  </a:lnTo>
                  <a:lnTo>
                    <a:pt x="9059" y="16177"/>
                  </a:lnTo>
                  <a:lnTo>
                    <a:pt x="6379" y="21908"/>
                  </a:lnTo>
                  <a:lnTo>
                    <a:pt x="5270" y="24496"/>
                  </a:lnTo>
                  <a:lnTo>
                    <a:pt x="3606" y="30596"/>
                  </a:lnTo>
                  <a:lnTo>
                    <a:pt x="2219" y="37622"/>
                  </a:lnTo>
                  <a:lnTo>
                    <a:pt x="1202" y="45663"/>
                  </a:lnTo>
                  <a:lnTo>
                    <a:pt x="833" y="50100"/>
                  </a:lnTo>
                  <a:lnTo>
                    <a:pt x="555" y="54814"/>
                  </a:lnTo>
                  <a:lnTo>
                    <a:pt x="278" y="65260"/>
                  </a:lnTo>
                  <a:lnTo>
                    <a:pt x="278" y="71083"/>
                  </a:lnTo>
                  <a:lnTo>
                    <a:pt x="186" y="86242"/>
                  </a:lnTo>
                  <a:lnTo>
                    <a:pt x="1" y="106578"/>
                  </a:lnTo>
                  <a:lnTo>
                    <a:pt x="3421" y="104544"/>
                  </a:lnTo>
                  <a:lnTo>
                    <a:pt x="35034" y="86242"/>
                  </a:lnTo>
                  <a:lnTo>
                    <a:pt x="40210" y="83284"/>
                  </a:lnTo>
                  <a:lnTo>
                    <a:pt x="47882" y="78940"/>
                  </a:lnTo>
                  <a:lnTo>
                    <a:pt x="52319" y="76352"/>
                  </a:lnTo>
                  <a:lnTo>
                    <a:pt x="85226" y="57403"/>
                  </a:lnTo>
                  <a:lnTo>
                    <a:pt x="87722" y="56016"/>
                  </a:lnTo>
                  <a:lnTo>
                    <a:pt x="87167" y="51117"/>
                  </a:lnTo>
                  <a:lnTo>
                    <a:pt x="86612" y="46588"/>
                  </a:lnTo>
                  <a:lnTo>
                    <a:pt x="85780" y="40487"/>
                  </a:lnTo>
                  <a:lnTo>
                    <a:pt x="84948" y="35033"/>
                  </a:lnTo>
                  <a:lnTo>
                    <a:pt x="83747" y="27361"/>
                  </a:lnTo>
                  <a:lnTo>
                    <a:pt x="80604" y="12202"/>
                  </a:lnTo>
                  <a:lnTo>
                    <a:pt x="78755" y="4715"/>
                  </a:lnTo>
                  <a:lnTo>
                    <a:pt x="78663" y="4992"/>
                  </a:lnTo>
                  <a:lnTo>
                    <a:pt x="77276" y="6286"/>
                  </a:lnTo>
                  <a:lnTo>
                    <a:pt x="75335" y="7488"/>
                  </a:lnTo>
                  <a:lnTo>
                    <a:pt x="72192" y="8782"/>
                  </a:lnTo>
                  <a:lnTo>
                    <a:pt x="67756" y="9983"/>
                  </a:lnTo>
                  <a:lnTo>
                    <a:pt x="61655" y="10908"/>
                  </a:lnTo>
                  <a:lnTo>
                    <a:pt x="53705" y="11462"/>
                  </a:lnTo>
                  <a:lnTo>
                    <a:pt x="48899" y="11555"/>
                  </a:lnTo>
                  <a:lnTo>
                    <a:pt x="47235" y="11555"/>
                  </a:lnTo>
                  <a:lnTo>
                    <a:pt x="45109" y="11462"/>
                  </a:lnTo>
                  <a:lnTo>
                    <a:pt x="43168" y="11370"/>
                  </a:lnTo>
                  <a:lnTo>
                    <a:pt x="42983" y="11370"/>
                  </a:lnTo>
                  <a:lnTo>
                    <a:pt x="39101" y="11000"/>
                  </a:lnTo>
                  <a:lnTo>
                    <a:pt x="32723" y="9706"/>
                  </a:lnTo>
                  <a:lnTo>
                    <a:pt x="27731" y="8042"/>
                  </a:lnTo>
                  <a:lnTo>
                    <a:pt x="24126" y="6101"/>
                  </a:lnTo>
                  <a:lnTo>
                    <a:pt x="21538" y="4160"/>
                  </a:lnTo>
                  <a:lnTo>
                    <a:pt x="19874" y="2311"/>
                  </a:lnTo>
                  <a:lnTo>
                    <a:pt x="18580" y="370"/>
                  </a:lnTo>
                  <a:lnTo>
                    <a:pt x="1858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7"/>
            <p:cNvSpPr/>
            <p:nvPr/>
          </p:nvSpPr>
          <p:spPr>
            <a:xfrm>
              <a:off x="1259950" y="4182775"/>
              <a:ext cx="610075" cy="959025"/>
            </a:xfrm>
            <a:custGeom>
              <a:avLst/>
              <a:gdLst/>
              <a:ahLst/>
              <a:cxnLst/>
              <a:rect l="l" t="t" r="r" b="b"/>
              <a:pathLst>
                <a:path w="24403" h="38361" extrusionOk="0">
                  <a:moveTo>
                    <a:pt x="24403" y="0"/>
                  </a:moveTo>
                  <a:lnTo>
                    <a:pt x="22277" y="2126"/>
                  </a:lnTo>
                  <a:lnTo>
                    <a:pt x="17563" y="5454"/>
                  </a:lnTo>
                  <a:lnTo>
                    <a:pt x="12386" y="7950"/>
                  </a:lnTo>
                  <a:lnTo>
                    <a:pt x="6748" y="9614"/>
                  </a:lnTo>
                  <a:lnTo>
                    <a:pt x="3790" y="9983"/>
                  </a:lnTo>
                  <a:lnTo>
                    <a:pt x="2681" y="18580"/>
                  </a:lnTo>
                  <a:lnTo>
                    <a:pt x="0" y="38361"/>
                  </a:lnTo>
                  <a:lnTo>
                    <a:pt x="0" y="38361"/>
                  </a:lnTo>
                  <a:lnTo>
                    <a:pt x="4437" y="35773"/>
                  </a:lnTo>
                  <a:lnTo>
                    <a:pt x="8227" y="17840"/>
                  </a:lnTo>
                  <a:lnTo>
                    <a:pt x="8781" y="14882"/>
                  </a:lnTo>
                  <a:lnTo>
                    <a:pt x="11000" y="13866"/>
                  </a:lnTo>
                  <a:lnTo>
                    <a:pt x="14882" y="11555"/>
                  </a:lnTo>
                  <a:lnTo>
                    <a:pt x="18025" y="9059"/>
                  </a:lnTo>
                  <a:lnTo>
                    <a:pt x="20428" y="6656"/>
                  </a:lnTo>
                  <a:lnTo>
                    <a:pt x="22924" y="3236"/>
                  </a:lnTo>
                  <a:lnTo>
                    <a:pt x="24310" y="370"/>
                  </a:lnTo>
                  <a:lnTo>
                    <a:pt x="2440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7"/>
            <p:cNvSpPr/>
            <p:nvPr/>
          </p:nvSpPr>
          <p:spPr>
            <a:xfrm>
              <a:off x="35175" y="1070025"/>
              <a:ext cx="2206900" cy="3591125"/>
            </a:xfrm>
            <a:custGeom>
              <a:avLst/>
              <a:gdLst/>
              <a:ahLst/>
              <a:cxnLst/>
              <a:rect l="l" t="t" r="r" b="b"/>
              <a:pathLst>
                <a:path w="88276" h="143645" extrusionOk="0">
                  <a:moveTo>
                    <a:pt x="34941" y="1"/>
                  </a:moveTo>
                  <a:lnTo>
                    <a:pt x="22185" y="1295"/>
                  </a:lnTo>
                  <a:lnTo>
                    <a:pt x="19227" y="2127"/>
                  </a:lnTo>
                  <a:lnTo>
                    <a:pt x="15622" y="3790"/>
                  </a:lnTo>
                  <a:lnTo>
                    <a:pt x="13681" y="5177"/>
                  </a:lnTo>
                  <a:lnTo>
                    <a:pt x="12110" y="6748"/>
                  </a:lnTo>
                  <a:lnTo>
                    <a:pt x="10815" y="8597"/>
                  </a:lnTo>
                  <a:lnTo>
                    <a:pt x="9984" y="10723"/>
                  </a:lnTo>
                  <a:lnTo>
                    <a:pt x="9336" y="13219"/>
                  </a:lnTo>
                  <a:lnTo>
                    <a:pt x="9152" y="14605"/>
                  </a:lnTo>
                  <a:lnTo>
                    <a:pt x="8597" y="17933"/>
                  </a:lnTo>
                  <a:lnTo>
                    <a:pt x="8042" y="26899"/>
                  </a:lnTo>
                  <a:lnTo>
                    <a:pt x="8412" y="32630"/>
                  </a:lnTo>
                  <a:lnTo>
                    <a:pt x="9059" y="36697"/>
                  </a:lnTo>
                  <a:lnTo>
                    <a:pt x="9614" y="38823"/>
                  </a:lnTo>
                  <a:lnTo>
                    <a:pt x="15807" y="62117"/>
                  </a:lnTo>
                  <a:lnTo>
                    <a:pt x="19319" y="74965"/>
                  </a:lnTo>
                  <a:lnTo>
                    <a:pt x="18857" y="75612"/>
                  </a:lnTo>
                  <a:lnTo>
                    <a:pt x="15530" y="80974"/>
                  </a:lnTo>
                  <a:lnTo>
                    <a:pt x="12479" y="86612"/>
                  </a:lnTo>
                  <a:lnTo>
                    <a:pt x="9152" y="94007"/>
                  </a:lnTo>
                  <a:lnTo>
                    <a:pt x="5824" y="103158"/>
                  </a:lnTo>
                  <a:lnTo>
                    <a:pt x="2866" y="113880"/>
                  </a:lnTo>
                  <a:lnTo>
                    <a:pt x="740" y="126082"/>
                  </a:lnTo>
                  <a:lnTo>
                    <a:pt x="1" y="132830"/>
                  </a:lnTo>
                  <a:lnTo>
                    <a:pt x="2866" y="134586"/>
                  </a:lnTo>
                  <a:lnTo>
                    <a:pt x="8874" y="137544"/>
                  </a:lnTo>
                  <a:lnTo>
                    <a:pt x="14975" y="139947"/>
                  </a:lnTo>
                  <a:lnTo>
                    <a:pt x="21445" y="141611"/>
                  </a:lnTo>
                  <a:lnTo>
                    <a:pt x="28008" y="142813"/>
                  </a:lnTo>
                  <a:lnTo>
                    <a:pt x="34479" y="143552"/>
                  </a:lnTo>
                  <a:lnTo>
                    <a:pt x="41042" y="143644"/>
                  </a:lnTo>
                  <a:lnTo>
                    <a:pt x="47512" y="143460"/>
                  </a:lnTo>
                  <a:lnTo>
                    <a:pt x="53798" y="142813"/>
                  </a:lnTo>
                  <a:lnTo>
                    <a:pt x="59898" y="141888"/>
                  </a:lnTo>
                  <a:lnTo>
                    <a:pt x="65537" y="140594"/>
                  </a:lnTo>
                  <a:lnTo>
                    <a:pt x="70898" y="139115"/>
                  </a:lnTo>
                  <a:lnTo>
                    <a:pt x="75797" y="137266"/>
                  </a:lnTo>
                  <a:lnTo>
                    <a:pt x="80142" y="135418"/>
                  </a:lnTo>
                  <a:lnTo>
                    <a:pt x="83839" y="133292"/>
                  </a:lnTo>
                  <a:lnTo>
                    <a:pt x="86982" y="131166"/>
                  </a:lnTo>
                  <a:lnTo>
                    <a:pt x="88183" y="130057"/>
                  </a:lnTo>
                  <a:lnTo>
                    <a:pt x="87629" y="125250"/>
                  </a:lnTo>
                  <a:lnTo>
                    <a:pt x="85133" y="111477"/>
                  </a:lnTo>
                  <a:lnTo>
                    <a:pt x="82083" y="96040"/>
                  </a:lnTo>
                  <a:lnTo>
                    <a:pt x="79679" y="82730"/>
                  </a:lnTo>
                  <a:lnTo>
                    <a:pt x="79125" y="78293"/>
                  </a:lnTo>
                  <a:lnTo>
                    <a:pt x="79217" y="76352"/>
                  </a:lnTo>
                  <a:lnTo>
                    <a:pt x="79864" y="66092"/>
                  </a:lnTo>
                  <a:lnTo>
                    <a:pt x="80604" y="58882"/>
                  </a:lnTo>
                  <a:lnTo>
                    <a:pt x="81066" y="56016"/>
                  </a:lnTo>
                  <a:lnTo>
                    <a:pt x="82730" y="54075"/>
                  </a:lnTo>
                  <a:lnTo>
                    <a:pt x="85318" y="50285"/>
                  </a:lnTo>
                  <a:lnTo>
                    <a:pt x="87074" y="46495"/>
                  </a:lnTo>
                  <a:lnTo>
                    <a:pt x="87906" y="42890"/>
                  </a:lnTo>
                  <a:lnTo>
                    <a:pt x="88276" y="39285"/>
                  </a:lnTo>
                  <a:lnTo>
                    <a:pt x="87906" y="35865"/>
                  </a:lnTo>
                  <a:lnTo>
                    <a:pt x="87074" y="32538"/>
                  </a:lnTo>
                  <a:lnTo>
                    <a:pt x="85780" y="29395"/>
                  </a:lnTo>
                  <a:lnTo>
                    <a:pt x="85041" y="27916"/>
                  </a:lnTo>
                  <a:lnTo>
                    <a:pt x="83562" y="25143"/>
                  </a:lnTo>
                  <a:lnTo>
                    <a:pt x="80234" y="19874"/>
                  </a:lnTo>
                  <a:lnTo>
                    <a:pt x="75243" y="12664"/>
                  </a:lnTo>
                  <a:lnTo>
                    <a:pt x="70159" y="6748"/>
                  </a:lnTo>
                  <a:lnTo>
                    <a:pt x="67108" y="3698"/>
                  </a:lnTo>
                  <a:lnTo>
                    <a:pt x="64428" y="1572"/>
                  </a:lnTo>
                  <a:lnTo>
                    <a:pt x="62394" y="370"/>
                  </a:lnTo>
                  <a:lnTo>
                    <a:pt x="61562" y="278"/>
                  </a:lnTo>
                  <a:lnTo>
                    <a:pt x="3494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17"/>
            <p:cNvSpPr/>
            <p:nvPr/>
          </p:nvSpPr>
          <p:spPr>
            <a:xfrm>
              <a:off x="35175" y="1070025"/>
              <a:ext cx="2206900" cy="3591125"/>
            </a:xfrm>
            <a:custGeom>
              <a:avLst/>
              <a:gdLst/>
              <a:ahLst/>
              <a:cxnLst/>
              <a:rect l="l" t="t" r="r" b="b"/>
              <a:pathLst>
                <a:path w="88276" h="143645" extrusionOk="0">
                  <a:moveTo>
                    <a:pt x="34941" y="1"/>
                  </a:moveTo>
                  <a:lnTo>
                    <a:pt x="22185" y="1295"/>
                  </a:lnTo>
                  <a:lnTo>
                    <a:pt x="19227" y="2127"/>
                  </a:lnTo>
                  <a:lnTo>
                    <a:pt x="15622" y="3790"/>
                  </a:lnTo>
                  <a:lnTo>
                    <a:pt x="13681" y="5177"/>
                  </a:lnTo>
                  <a:lnTo>
                    <a:pt x="12110" y="6748"/>
                  </a:lnTo>
                  <a:lnTo>
                    <a:pt x="10815" y="8597"/>
                  </a:lnTo>
                  <a:lnTo>
                    <a:pt x="9984" y="10723"/>
                  </a:lnTo>
                  <a:lnTo>
                    <a:pt x="9336" y="13219"/>
                  </a:lnTo>
                  <a:lnTo>
                    <a:pt x="9152" y="14605"/>
                  </a:lnTo>
                  <a:lnTo>
                    <a:pt x="8597" y="17933"/>
                  </a:lnTo>
                  <a:lnTo>
                    <a:pt x="8042" y="26899"/>
                  </a:lnTo>
                  <a:lnTo>
                    <a:pt x="8412" y="32630"/>
                  </a:lnTo>
                  <a:lnTo>
                    <a:pt x="9059" y="36697"/>
                  </a:lnTo>
                  <a:lnTo>
                    <a:pt x="9614" y="38823"/>
                  </a:lnTo>
                  <a:lnTo>
                    <a:pt x="15807" y="62117"/>
                  </a:lnTo>
                  <a:lnTo>
                    <a:pt x="19319" y="74965"/>
                  </a:lnTo>
                  <a:lnTo>
                    <a:pt x="18857" y="75612"/>
                  </a:lnTo>
                  <a:lnTo>
                    <a:pt x="15530" y="80974"/>
                  </a:lnTo>
                  <a:lnTo>
                    <a:pt x="12479" y="86612"/>
                  </a:lnTo>
                  <a:lnTo>
                    <a:pt x="9152" y="94007"/>
                  </a:lnTo>
                  <a:lnTo>
                    <a:pt x="5824" y="103158"/>
                  </a:lnTo>
                  <a:lnTo>
                    <a:pt x="2866" y="113880"/>
                  </a:lnTo>
                  <a:lnTo>
                    <a:pt x="740" y="126082"/>
                  </a:lnTo>
                  <a:lnTo>
                    <a:pt x="1" y="132830"/>
                  </a:lnTo>
                  <a:lnTo>
                    <a:pt x="2866" y="134586"/>
                  </a:lnTo>
                  <a:lnTo>
                    <a:pt x="8874" y="137544"/>
                  </a:lnTo>
                  <a:lnTo>
                    <a:pt x="14975" y="139947"/>
                  </a:lnTo>
                  <a:lnTo>
                    <a:pt x="21445" y="141611"/>
                  </a:lnTo>
                  <a:lnTo>
                    <a:pt x="28008" y="142813"/>
                  </a:lnTo>
                  <a:lnTo>
                    <a:pt x="34479" y="143552"/>
                  </a:lnTo>
                  <a:lnTo>
                    <a:pt x="41042" y="143644"/>
                  </a:lnTo>
                  <a:lnTo>
                    <a:pt x="47512" y="143460"/>
                  </a:lnTo>
                  <a:lnTo>
                    <a:pt x="53798" y="142813"/>
                  </a:lnTo>
                  <a:lnTo>
                    <a:pt x="59898" y="141888"/>
                  </a:lnTo>
                  <a:lnTo>
                    <a:pt x="65537" y="140594"/>
                  </a:lnTo>
                  <a:lnTo>
                    <a:pt x="70898" y="139115"/>
                  </a:lnTo>
                  <a:lnTo>
                    <a:pt x="75797" y="137266"/>
                  </a:lnTo>
                  <a:lnTo>
                    <a:pt x="80142" y="135418"/>
                  </a:lnTo>
                  <a:lnTo>
                    <a:pt x="83839" y="133292"/>
                  </a:lnTo>
                  <a:lnTo>
                    <a:pt x="86982" y="131166"/>
                  </a:lnTo>
                  <a:lnTo>
                    <a:pt x="88183" y="130057"/>
                  </a:lnTo>
                  <a:lnTo>
                    <a:pt x="87629" y="125250"/>
                  </a:lnTo>
                  <a:lnTo>
                    <a:pt x="85133" y="111477"/>
                  </a:lnTo>
                  <a:lnTo>
                    <a:pt x="82083" y="96040"/>
                  </a:lnTo>
                  <a:lnTo>
                    <a:pt x="79679" y="82730"/>
                  </a:lnTo>
                  <a:lnTo>
                    <a:pt x="79125" y="78293"/>
                  </a:lnTo>
                  <a:lnTo>
                    <a:pt x="79217" y="76352"/>
                  </a:lnTo>
                  <a:lnTo>
                    <a:pt x="79864" y="66092"/>
                  </a:lnTo>
                  <a:lnTo>
                    <a:pt x="80604" y="58882"/>
                  </a:lnTo>
                  <a:lnTo>
                    <a:pt x="81066" y="56016"/>
                  </a:lnTo>
                  <a:lnTo>
                    <a:pt x="82730" y="54075"/>
                  </a:lnTo>
                  <a:lnTo>
                    <a:pt x="85318" y="50285"/>
                  </a:lnTo>
                  <a:lnTo>
                    <a:pt x="87074" y="46495"/>
                  </a:lnTo>
                  <a:lnTo>
                    <a:pt x="87906" y="42890"/>
                  </a:lnTo>
                  <a:lnTo>
                    <a:pt x="88276" y="39285"/>
                  </a:lnTo>
                  <a:lnTo>
                    <a:pt x="87906" y="35865"/>
                  </a:lnTo>
                  <a:lnTo>
                    <a:pt x="87074" y="32538"/>
                  </a:lnTo>
                  <a:lnTo>
                    <a:pt x="85780" y="29395"/>
                  </a:lnTo>
                  <a:lnTo>
                    <a:pt x="85041" y="27916"/>
                  </a:lnTo>
                  <a:lnTo>
                    <a:pt x="83562" y="25143"/>
                  </a:lnTo>
                  <a:lnTo>
                    <a:pt x="80234" y="19874"/>
                  </a:lnTo>
                  <a:lnTo>
                    <a:pt x="75243" y="12664"/>
                  </a:lnTo>
                  <a:lnTo>
                    <a:pt x="70159" y="6748"/>
                  </a:lnTo>
                  <a:lnTo>
                    <a:pt x="67108" y="3698"/>
                  </a:lnTo>
                  <a:lnTo>
                    <a:pt x="64428" y="1572"/>
                  </a:lnTo>
                  <a:lnTo>
                    <a:pt x="62394" y="370"/>
                  </a:lnTo>
                  <a:lnTo>
                    <a:pt x="61562" y="278"/>
                  </a:lnTo>
                  <a:lnTo>
                    <a:pt x="3494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7"/>
            <p:cNvSpPr/>
            <p:nvPr/>
          </p:nvSpPr>
          <p:spPr>
            <a:xfrm>
              <a:off x="-154325" y="1067725"/>
              <a:ext cx="1377325" cy="4892125"/>
            </a:xfrm>
            <a:custGeom>
              <a:avLst/>
              <a:gdLst/>
              <a:ahLst/>
              <a:cxnLst/>
              <a:rect l="l" t="t" r="r" b="b"/>
              <a:pathLst>
                <a:path w="55093" h="195685" extrusionOk="0">
                  <a:moveTo>
                    <a:pt x="38361" y="0"/>
                  </a:moveTo>
                  <a:lnTo>
                    <a:pt x="36143" y="93"/>
                  </a:lnTo>
                  <a:lnTo>
                    <a:pt x="33370" y="277"/>
                  </a:lnTo>
                  <a:lnTo>
                    <a:pt x="29672" y="462"/>
                  </a:lnTo>
                  <a:lnTo>
                    <a:pt x="22370" y="1572"/>
                  </a:lnTo>
                  <a:lnTo>
                    <a:pt x="18765" y="2403"/>
                  </a:lnTo>
                  <a:lnTo>
                    <a:pt x="17286" y="2866"/>
                  </a:lnTo>
                  <a:lnTo>
                    <a:pt x="14698" y="4345"/>
                  </a:lnTo>
                  <a:lnTo>
                    <a:pt x="12664" y="6101"/>
                  </a:lnTo>
                  <a:lnTo>
                    <a:pt x="11185" y="8042"/>
                  </a:lnTo>
                  <a:lnTo>
                    <a:pt x="9614" y="10907"/>
                  </a:lnTo>
                  <a:lnTo>
                    <a:pt x="8690" y="14143"/>
                  </a:lnTo>
                  <a:lnTo>
                    <a:pt x="8690" y="14975"/>
                  </a:lnTo>
                  <a:lnTo>
                    <a:pt x="8690" y="15252"/>
                  </a:lnTo>
                  <a:lnTo>
                    <a:pt x="13404" y="35125"/>
                  </a:lnTo>
                  <a:lnTo>
                    <a:pt x="23017" y="74965"/>
                  </a:lnTo>
                  <a:lnTo>
                    <a:pt x="22740" y="75427"/>
                  </a:lnTo>
                  <a:lnTo>
                    <a:pt x="22647" y="75612"/>
                  </a:lnTo>
                  <a:lnTo>
                    <a:pt x="22555" y="75704"/>
                  </a:lnTo>
                  <a:lnTo>
                    <a:pt x="21816" y="77183"/>
                  </a:lnTo>
                  <a:lnTo>
                    <a:pt x="21723" y="77461"/>
                  </a:lnTo>
                  <a:lnTo>
                    <a:pt x="21631" y="77738"/>
                  </a:lnTo>
                  <a:lnTo>
                    <a:pt x="21538" y="77830"/>
                  </a:lnTo>
                  <a:lnTo>
                    <a:pt x="21538" y="77923"/>
                  </a:lnTo>
                  <a:lnTo>
                    <a:pt x="21446" y="78015"/>
                  </a:lnTo>
                  <a:lnTo>
                    <a:pt x="21446" y="78108"/>
                  </a:lnTo>
                  <a:lnTo>
                    <a:pt x="21353" y="78200"/>
                  </a:lnTo>
                  <a:lnTo>
                    <a:pt x="21353" y="78293"/>
                  </a:lnTo>
                  <a:lnTo>
                    <a:pt x="21076" y="78755"/>
                  </a:lnTo>
                  <a:lnTo>
                    <a:pt x="20891" y="79217"/>
                  </a:lnTo>
                  <a:lnTo>
                    <a:pt x="20614" y="79679"/>
                  </a:lnTo>
                  <a:lnTo>
                    <a:pt x="20337" y="80141"/>
                  </a:lnTo>
                  <a:lnTo>
                    <a:pt x="20152" y="80696"/>
                  </a:lnTo>
                  <a:lnTo>
                    <a:pt x="19967" y="81158"/>
                  </a:lnTo>
                  <a:lnTo>
                    <a:pt x="19505" y="82267"/>
                  </a:lnTo>
                  <a:lnTo>
                    <a:pt x="18950" y="83469"/>
                  </a:lnTo>
                  <a:lnTo>
                    <a:pt x="18673" y="84024"/>
                  </a:lnTo>
                  <a:lnTo>
                    <a:pt x="18488" y="84393"/>
                  </a:lnTo>
                  <a:lnTo>
                    <a:pt x="18303" y="84855"/>
                  </a:lnTo>
                  <a:lnTo>
                    <a:pt x="18118" y="85225"/>
                  </a:lnTo>
                  <a:lnTo>
                    <a:pt x="17286" y="87166"/>
                  </a:lnTo>
                  <a:lnTo>
                    <a:pt x="16454" y="89292"/>
                  </a:lnTo>
                  <a:lnTo>
                    <a:pt x="16177" y="89847"/>
                  </a:lnTo>
                  <a:lnTo>
                    <a:pt x="15992" y="90494"/>
                  </a:lnTo>
                  <a:lnTo>
                    <a:pt x="15622" y="91418"/>
                  </a:lnTo>
                  <a:lnTo>
                    <a:pt x="15160" y="92620"/>
                  </a:lnTo>
                  <a:lnTo>
                    <a:pt x="14790" y="93729"/>
                  </a:lnTo>
                  <a:lnTo>
                    <a:pt x="14513" y="94561"/>
                  </a:lnTo>
                  <a:lnTo>
                    <a:pt x="14143" y="95393"/>
                  </a:lnTo>
                  <a:lnTo>
                    <a:pt x="14143" y="95485"/>
                  </a:lnTo>
                  <a:lnTo>
                    <a:pt x="13496" y="97334"/>
                  </a:lnTo>
                  <a:lnTo>
                    <a:pt x="12849" y="99183"/>
                  </a:lnTo>
                  <a:lnTo>
                    <a:pt x="12572" y="100107"/>
                  </a:lnTo>
                  <a:lnTo>
                    <a:pt x="12295" y="101032"/>
                  </a:lnTo>
                  <a:lnTo>
                    <a:pt x="12110" y="102048"/>
                  </a:lnTo>
                  <a:lnTo>
                    <a:pt x="11740" y="102973"/>
                  </a:lnTo>
                  <a:lnTo>
                    <a:pt x="11185" y="105006"/>
                  </a:lnTo>
                  <a:lnTo>
                    <a:pt x="10631" y="107040"/>
                  </a:lnTo>
                  <a:lnTo>
                    <a:pt x="10354" y="107964"/>
                  </a:lnTo>
                  <a:lnTo>
                    <a:pt x="10169" y="108981"/>
                  </a:lnTo>
                  <a:lnTo>
                    <a:pt x="9891" y="109998"/>
                  </a:lnTo>
                  <a:lnTo>
                    <a:pt x="9614" y="111015"/>
                  </a:lnTo>
                  <a:lnTo>
                    <a:pt x="9522" y="111662"/>
                  </a:lnTo>
                  <a:lnTo>
                    <a:pt x="9244" y="113141"/>
                  </a:lnTo>
                  <a:lnTo>
                    <a:pt x="8690" y="116191"/>
                  </a:lnTo>
                  <a:lnTo>
                    <a:pt x="8228" y="119334"/>
                  </a:lnTo>
                  <a:lnTo>
                    <a:pt x="6194" y="135880"/>
                  </a:lnTo>
                  <a:lnTo>
                    <a:pt x="1572" y="179694"/>
                  </a:lnTo>
                  <a:lnTo>
                    <a:pt x="1" y="195685"/>
                  </a:lnTo>
                  <a:lnTo>
                    <a:pt x="1" y="195685"/>
                  </a:lnTo>
                  <a:lnTo>
                    <a:pt x="8782" y="190601"/>
                  </a:lnTo>
                  <a:lnTo>
                    <a:pt x="12295" y="188567"/>
                  </a:lnTo>
                  <a:lnTo>
                    <a:pt x="43907" y="170265"/>
                  </a:lnTo>
                  <a:lnTo>
                    <a:pt x="44739" y="161946"/>
                  </a:lnTo>
                  <a:lnTo>
                    <a:pt x="45479" y="154182"/>
                  </a:lnTo>
                  <a:lnTo>
                    <a:pt x="45941" y="149005"/>
                  </a:lnTo>
                  <a:lnTo>
                    <a:pt x="46496" y="143736"/>
                  </a:lnTo>
                  <a:lnTo>
                    <a:pt x="49084" y="120997"/>
                  </a:lnTo>
                  <a:lnTo>
                    <a:pt x="51764" y="97889"/>
                  </a:lnTo>
                  <a:lnTo>
                    <a:pt x="51949" y="96687"/>
                  </a:lnTo>
                  <a:lnTo>
                    <a:pt x="52042" y="95393"/>
                  </a:lnTo>
                  <a:lnTo>
                    <a:pt x="52781" y="87906"/>
                  </a:lnTo>
                  <a:lnTo>
                    <a:pt x="53521" y="80881"/>
                  </a:lnTo>
                  <a:lnTo>
                    <a:pt x="53521" y="80696"/>
                  </a:lnTo>
                  <a:lnTo>
                    <a:pt x="53521" y="80603"/>
                  </a:lnTo>
                  <a:lnTo>
                    <a:pt x="53521" y="80234"/>
                  </a:lnTo>
                  <a:lnTo>
                    <a:pt x="53521" y="79587"/>
                  </a:lnTo>
                  <a:lnTo>
                    <a:pt x="54537" y="69234"/>
                  </a:lnTo>
                  <a:lnTo>
                    <a:pt x="55092" y="56016"/>
                  </a:lnTo>
                  <a:lnTo>
                    <a:pt x="54907" y="48898"/>
                  </a:lnTo>
                  <a:lnTo>
                    <a:pt x="54630" y="46033"/>
                  </a:lnTo>
                  <a:lnTo>
                    <a:pt x="54168" y="42520"/>
                  </a:lnTo>
                  <a:lnTo>
                    <a:pt x="53428" y="38823"/>
                  </a:lnTo>
                  <a:lnTo>
                    <a:pt x="52227" y="33277"/>
                  </a:lnTo>
                  <a:lnTo>
                    <a:pt x="49269" y="22277"/>
                  </a:lnTo>
                  <a:lnTo>
                    <a:pt x="44647" y="7765"/>
                  </a:lnTo>
                  <a:lnTo>
                    <a:pt x="42613" y="2034"/>
                  </a:lnTo>
                  <a:lnTo>
                    <a:pt x="42613" y="1941"/>
                  </a:lnTo>
                  <a:lnTo>
                    <a:pt x="42521" y="1849"/>
                  </a:lnTo>
                  <a:lnTo>
                    <a:pt x="42521" y="1664"/>
                  </a:lnTo>
                  <a:lnTo>
                    <a:pt x="42059" y="555"/>
                  </a:lnTo>
                  <a:lnTo>
                    <a:pt x="41966" y="93"/>
                  </a:lnTo>
                  <a:lnTo>
                    <a:pt x="419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7"/>
            <p:cNvSpPr/>
            <p:nvPr/>
          </p:nvSpPr>
          <p:spPr>
            <a:xfrm>
              <a:off x="69850" y="1372750"/>
              <a:ext cx="496850" cy="2523500"/>
            </a:xfrm>
            <a:custGeom>
              <a:avLst/>
              <a:gdLst/>
              <a:ahLst/>
              <a:cxnLst/>
              <a:rect l="l" t="t" r="r" b="b"/>
              <a:pathLst>
                <a:path w="19874" h="100940" extrusionOk="0">
                  <a:moveTo>
                    <a:pt x="16361" y="1"/>
                  </a:moveTo>
                  <a:lnTo>
                    <a:pt x="4252" y="23017"/>
                  </a:lnTo>
                  <a:lnTo>
                    <a:pt x="13865" y="62856"/>
                  </a:lnTo>
                  <a:lnTo>
                    <a:pt x="12664" y="65075"/>
                  </a:lnTo>
                  <a:lnTo>
                    <a:pt x="6193" y="79957"/>
                  </a:lnTo>
                  <a:lnTo>
                    <a:pt x="2773" y="89940"/>
                  </a:lnTo>
                  <a:lnTo>
                    <a:pt x="832" y="97242"/>
                  </a:lnTo>
                  <a:lnTo>
                    <a:pt x="0" y="100940"/>
                  </a:lnTo>
                  <a:lnTo>
                    <a:pt x="1849" y="96040"/>
                  </a:lnTo>
                  <a:lnTo>
                    <a:pt x="5361" y="87721"/>
                  </a:lnTo>
                  <a:lnTo>
                    <a:pt x="8874" y="80974"/>
                  </a:lnTo>
                  <a:lnTo>
                    <a:pt x="12017" y="75705"/>
                  </a:lnTo>
                  <a:lnTo>
                    <a:pt x="16176" y="69974"/>
                  </a:lnTo>
                  <a:lnTo>
                    <a:pt x="19504" y="66554"/>
                  </a:lnTo>
                  <a:lnTo>
                    <a:pt x="19874" y="66276"/>
                  </a:lnTo>
                  <a:lnTo>
                    <a:pt x="14420" y="43630"/>
                  </a:lnTo>
                  <a:lnTo>
                    <a:pt x="14975" y="40764"/>
                  </a:lnTo>
                  <a:lnTo>
                    <a:pt x="17193" y="25697"/>
                  </a:lnTo>
                  <a:lnTo>
                    <a:pt x="17840" y="20521"/>
                  </a:lnTo>
                  <a:lnTo>
                    <a:pt x="18395" y="12387"/>
                  </a:lnTo>
                  <a:lnTo>
                    <a:pt x="18117" y="6286"/>
                  </a:lnTo>
                  <a:lnTo>
                    <a:pt x="17101" y="1664"/>
                  </a:lnTo>
                  <a:lnTo>
                    <a:pt x="163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7"/>
            <p:cNvSpPr/>
            <p:nvPr/>
          </p:nvSpPr>
          <p:spPr>
            <a:xfrm>
              <a:off x="1484100" y="848175"/>
              <a:ext cx="536150" cy="688675"/>
            </a:xfrm>
            <a:custGeom>
              <a:avLst/>
              <a:gdLst/>
              <a:ahLst/>
              <a:cxnLst/>
              <a:rect l="l" t="t" r="r" b="b"/>
              <a:pathLst>
                <a:path w="21446" h="27547" extrusionOk="0">
                  <a:moveTo>
                    <a:pt x="0" y="1"/>
                  </a:moveTo>
                  <a:lnTo>
                    <a:pt x="0" y="9152"/>
                  </a:lnTo>
                  <a:lnTo>
                    <a:pt x="1202" y="9522"/>
                  </a:lnTo>
                  <a:lnTo>
                    <a:pt x="3420" y="10446"/>
                  </a:lnTo>
                  <a:lnTo>
                    <a:pt x="4530" y="11001"/>
                  </a:lnTo>
                  <a:lnTo>
                    <a:pt x="5916" y="11832"/>
                  </a:lnTo>
                  <a:lnTo>
                    <a:pt x="8782" y="13959"/>
                  </a:lnTo>
                  <a:lnTo>
                    <a:pt x="13126" y="17933"/>
                  </a:lnTo>
                  <a:lnTo>
                    <a:pt x="20336" y="25975"/>
                  </a:lnTo>
                  <a:lnTo>
                    <a:pt x="21445" y="27546"/>
                  </a:lnTo>
                  <a:lnTo>
                    <a:pt x="15437" y="17563"/>
                  </a:lnTo>
                  <a:lnTo>
                    <a:pt x="7487" y="4900"/>
                  </a:lnTo>
                  <a:lnTo>
                    <a:pt x="6286" y="3421"/>
                  </a:lnTo>
                  <a:lnTo>
                    <a:pt x="4622" y="1387"/>
                  </a:lnTo>
                  <a:lnTo>
                    <a:pt x="3143" y="371"/>
                  </a:lnTo>
                  <a:lnTo>
                    <a:pt x="1294" y="1"/>
                  </a:lnTo>
                  <a:close/>
                  <a:moveTo>
                    <a:pt x="21445" y="27546"/>
                  </a:moveTo>
                  <a:lnTo>
                    <a:pt x="21445" y="27546"/>
                  </a:lnTo>
                  <a:lnTo>
                    <a:pt x="21445" y="27546"/>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7"/>
            <p:cNvSpPr/>
            <p:nvPr/>
          </p:nvSpPr>
          <p:spPr>
            <a:xfrm>
              <a:off x="770025" y="982225"/>
              <a:ext cx="120200" cy="931300"/>
            </a:xfrm>
            <a:custGeom>
              <a:avLst/>
              <a:gdLst/>
              <a:ahLst/>
              <a:cxnLst/>
              <a:rect l="l" t="t" r="r" b="b"/>
              <a:pathLst>
                <a:path w="4808" h="37252" extrusionOk="0">
                  <a:moveTo>
                    <a:pt x="4345" y="0"/>
                  </a:moveTo>
                  <a:lnTo>
                    <a:pt x="3421" y="370"/>
                  </a:lnTo>
                  <a:lnTo>
                    <a:pt x="1942" y="1849"/>
                  </a:lnTo>
                  <a:lnTo>
                    <a:pt x="925" y="4437"/>
                  </a:lnTo>
                  <a:lnTo>
                    <a:pt x="278" y="7857"/>
                  </a:lnTo>
                  <a:lnTo>
                    <a:pt x="1" y="14235"/>
                  </a:lnTo>
                  <a:lnTo>
                    <a:pt x="278" y="24680"/>
                  </a:lnTo>
                  <a:lnTo>
                    <a:pt x="555" y="30411"/>
                  </a:lnTo>
                  <a:lnTo>
                    <a:pt x="833" y="34756"/>
                  </a:lnTo>
                  <a:lnTo>
                    <a:pt x="833" y="37251"/>
                  </a:lnTo>
                  <a:lnTo>
                    <a:pt x="3051" y="37251"/>
                  </a:lnTo>
                  <a:lnTo>
                    <a:pt x="3051" y="34756"/>
                  </a:lnTo>
                  <a:lnTo>
                    <a:pt x="2774" y="30226"/>
                  </a:lnTo>
                  <a:lnTo>
                    <a:pt x="2219" y="23109"/>
                  </a:lnTo>
                  <a:lnTo>
                    <a:pt x="2312" y="9244"/>
                  </a:lnTo>
                  <a:lnTo>
                    <a:pt x="3144" y="4344"/>
                  </a:lnTo>
                  <a:lnTo>
                    <a:pt x="3883" y="2866"/>
                  </a:lnTo>
                  <a:lnTo>
                    <a:pt x="4438" y="2218"/>
                  </a:lnTo>
                  <a:lnTo>
                    <a:pt x="4807" y="2126"/>
                  </a:lnTo>
                  <a:lnTo>
                    <a:pt x="43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7"/>
            <p:cNvSpPr/>
            <p:nvPr/>
          </p:nvSpPr>
          <p:spPr>
            <a:xfrm>
              <a:off x="358700" y="-653875"/>
              <a:ext cx="231100" cy="208000"/>
            </a:xfrm>
            <a:custGeom>
              <a:avLst/>
              <a:gdLst/>
              <a:ahLst/>
              <a:cxnLst/>
              <a:rect l="l" t="t" r="r" b="b"/>
              <a:pathLst>
                <a:path w="9244" h="8320" extrusionOk="0">
                  <a:moveTo>
                    <a:pt x="4622" y="0"/>
                  </a:moveTo>
                  <a:lnTo>
                    <a:pt x="2589" y="93"/>
                  </a:lnTo>
                  <a:lnTo>
                    <a:pt x="740" y="1017"/>
                  </a:lnTo>
                  <a:lnTo>
                    <a:pt x="0" y="1664"/>
                  </a:lnTo>
                  <a:lnTo>
                    <a:pt x="8135" y="8319"/>
                  </a:lnTo>
                  <a:lnTo>
                    <a:pt x="8689" y="7487"/>
                  </a:lnTo>
                  <a:lnTo>
                    <a:pt x="9244" y="5731"/>
                  </a:lnTo>
                  <a:lnTo>
                    <a:pt x="9244" y="3882"/>
                  </a:lnTo>
                  <a:lnTo>
                    <a:pt x="8320" y="2126"/>
                  </a:lnTo>
                  <a:lnTo>
                    <a:pt x="7580" y="1387"/>
                  </a:lnTo>
                  <a:lnTo>
                    <a:pt x="7395" y="1202"/>
                  </a:lnTo>
                  <a:lnTo>
                    <a:pt x="6563" y="555"/>
                  </a:lnTo>
                  <a:lnTo>
                    <a:pt x="4622" y="0"/>
                  </a:lnTo>
                  <a:close/>
                </a:path>
              </a:pathLst>
            </a:custGeom>
            <a:solidFill>
              <a:srgbClr val="2632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7"/>
            <p:cNvSpPr/>
            <p:nvPr/>
          </p:nvSpPr>
          <p:spPr>
            <a:xfrm>
              <a:off x="361000" y="-993575"/>
              <a:ext cx="1853350" cy="1867200"/>
            </a:xfrm>
            <a:custGeom>
              <a:avLst/>
              <a:gdLst/>
              <a:ahLst/>
              <a:cxnLst/>
              <a:rect l="l" t="t" r="r" b="b"/>
              <a:pathLst>
                <a:path w="74134" h="74688" extrusionOk="0">
                  <a:moveTo>
                    <a:pt x="41966" y="0"/>
                  </a:moveTo>
                  <a:lnTo>
                    <a:pt x="33277" y="185"/>
                  </a:lnTo>
                  <a:lnTo>
                    <a:pt x="28378" y="832"/>
                  </a:lnTo>
                  <a:lnTo>
                    <a:pt x="25883" y="1294"/>
                  </a:lnTo>
                  <a:lnTo>
                    <a:pt x="20799" y="3235"/>
                  </a:lnTo>
                  <a:lnTo>
                    <a:pt x="16269" y="6193"/>
                  </a:lnTo>
                  <a:lnTo>
                    <a:pt x="13311" y="8966"/>
                  </a:lnTo>
                  <a:lnTo>
                    <a:pt x="11740" y="11092"/>
                  </a:lnTo>
                  <a:lnTo>
                    <a:pt x="11093" y="12202"/>
                  </a:lnTo>
                  <a:lnTo>
                    <a:pt x="10261" y="13496"/>
                  </a:lnTo>
                  <a:lnTo>
                    <a:pt x="9152" y="16361"/>
                  </a:lnTo>
                  <a:lnTo>
                    <a:pt x="8782" y="17933"/>
                  </a:lnTo>
                  <a:lnTo>
                    <a:pt x="8597" y="19227"/>
                  </a:lnTo>
                  <a:lnTo>
                    <a:pt x="8412" y="20336"/>
                  </a:lnTo>
                  <a:lnTo>
                    <a:pt x="7673" y="20613"/>
                  </a:lnTo>
                  <a:lnTo>
                    <a:pt x="6194" y="21445"/>
                  </a:lnTo>
                  <a:lnTo>
                    <a:pt x="4253" y="23294"/>
                  </a:lnTo>
                  <a:lnTo>
                    <a:pt x="2219" y="26529"/>
                  </a:lnTo>
                  <a:lnTo>
                    <a:pt x="833" y="30504"/>
                  </a:lnTo>
                  <a:lnTo>
                    <a:pt x="1" y="35125"/>
                  </a:lnTo>
                  <a:lnTo>
                    <a:pt x="1" y="39932"/>
                  </a:lnTo>
                  <a:lnTo>
                    <a:pt x="555" y="44646"/>
                  </a:lnTo>
                  <a:lnTo>
                    <a:pt x="2034" y="49176"/>
                  </a:lnTo>
                  <a:lnTo>
                    <a:pt x="3051" y="51302"/>
                  </a:lnTo>
                  <a:lnTo>
                    <a:pt x="4345" y="53243"/>
                  </a:lnTo>
                  <a:lnTo>
                    <a:pt x="7026" y="56940"/>
                  </a:lnTo>
                  <a:lnTo>
                    <a:pt x="11463" y="62024"/>
                  </a:lnTo>
                  <a:lnTo>
                    <a:pt x="17101" y="67847"/>
                  </a:lnTo>
                  <a:lnTo>
                    <a:pt x="19967" y="71545"/>
                  </a:lnTo>
                  <a:lnTo>
                    <a:pt x="20984" y="73671"/>
                  </a:lnTo>
                  <a:lnTo>
                    <a:pt x="21076" y="74688"/>
                  </a:lnTo>
                  <a:lnTo>
                    <a:pt x="63319" y="43537"/>
                  </a:lnTo>
                  <a:lnTo>
                    <a:pt x="64428" y="43167"/>
                  </a:lnTo>
                  <a:lnTo>
                    <a:pt x="66554" y="42335"/>
                  </a:lnTo>
                  <a:lnTo>
                    <a:pt x="68403" y="41134"/>
                  </a:lnTo>
                  <a:lnTo>
                    <a:pt x="70067" y="39747"/>
                  </a:lnTo>
                  <a:lnTo>
                    <a:pt x="71546" y="37991"/>
                  </a:lnTo>
                  <a:lnTo>
                    <a:pt x="72655" y="36050"/>
                  </a:lnTo>
                  <a:lnTo>
                    <a:pt x="73487" y="34016"/>
                  </a:lnTo>
                  <a:lnTo>
                    <a:pt x="73949" y="31798"/>
                  </a:lnTo>
                  <a:lnTo>
                    <a:pt x="74041" y="30596"/>
                  </a:lnTo>
                  <a:lnTo>
                    <a:pt x="74134" y="29117"/>
                  </a:lnTo>
                  <a:lnTo>
                    <a:pt x="73856" y="25974"/>
                  </a:lnTo>
                  <a:lnTo>
                    <a:pt x="73394" y="23016"/>
                  </a:lnTo>
                  <a:lnTo>
                    <a:pt x="72470" y="19966"/>
                  </a:lnTo>
                  <a:lnTo>
                    <a:pt x="71915" y="18580"/>
                  </a:lnTo>
                  <a:lnTo>
                    <a:pt x="70991" y="16454"/>
                  </a:lnTo>
                  <a:lnTo>
                    <a:pt x="68495" y="12386"/>
                  </a:lnTo>
                  <a:lnTo>
                    <a:pt x="65075" y="8689"/>
                  </a:lnTo>
                  <a:lnTo>
                    <a:pt x="60823" y="5361"/>
                  </a:lnTo>
                  <a:lnTo>
                    <a:pt x="55554" y="2773"/>
                  </a:lnTo>
                  <a:lnTo>
                    <a:pt x="49361" y="832"/>
                  </a:lnTo>
                  <a:lnTo>
                    <a:pt x="41966" y="0"/>
                  </a:lnTo>
                  <a:close/>
                </a:path>
              </a:pathLst>
            </a:custGeom>
            <a:solidFill>
              <a:srgbClr val="2632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7"/>
            <p:cNvSpPr/>
            <p:nvPr/>
          </p:nvSpPr>
          <p:spPr>
            <a:xfrm>
              <a:off x="541250" y="-623850"/>
              <a:ext cx="1515975" cy="1950400"/>
            </a:xfrm>
            <a:custGeom>
              <a:avLst/>
              <a:gdLst/>
              <a:ahLst/>
              <a:cxnLst/>
              <a:rect l="l" t="t" r="r" b="b"/>
              <a:pathLst>
                <a:path w="60639" h="78016" extrusionOk="0">
                  <a:moveTo>
                    <a:pt x="50563" y="1"/>
                  </a:moveTo>
                  <a:lnTo>
                    <a:pt x="50563" y="2497"/>
                  </a:lnTo>
                  <a:lnTo>
                    <a:pt x="49916" y="6564"/>
                  </a:lnTo>
                  <a:lnTo>
                    <a:pt x="48899" y="9337"/>
                  </a:lnTo>
                  <a:lnTo>
                    <a:pt x="47327" y="12110"/>
                  </a:lnTo>
                  <a:lnTo>
                    <a:pt x="45017" y="14883"/>
                  </a:lnTo>
                  <a:lnTo>
                    <a:pt x="41689" y="17656"/>
                  </a:lnTo>
                  <a:lnTo>
                    <a:pt x="37529" y="20429"/>
                  </a:lnTo>
                  <a:lnTo>
                    <a:pt x="34941" y="21815"/>
                  </a:lnTo>
                  <a:lnTo>
                    <a:pt x="32815" y="22740"/>
                  </a:lnTo>
                  <a:lnTo>
                    <a:pt x="28101" y="24219"/>
                  </a:lnTo>
                  <a:lnTo>
                    <a:pt x="20799" y="25605"/>
                  </a:lnTo>
                  <a:lnTo>
                    <a:pt x="16732" y="26067"/>
                  </a:lnTo>
                  <a:lnTo>
                    <a:pt x="13774" y="27639"/>
                  </a:lnTo>
                  <a:lnTo>
                    <a:pt x="13034" y="26807"/>
                  </a:lnTo>
                  <a:lnTo>
                    <a:pt x="11463" y="25698"/>
                  </a:lnTo>
                  <a:lnTo>
                    <a:pt x="9891" y="24958"/>
                  </a:lnTo>
                  <a:lnTo>
                    <a:pt x="8320" y="24496"/>
                  </a:lnTo>
                  <a:lnTo>
                    <a:pt x="6841" y="24588"/>
                  </a:lnTo>
                  <a:lnTo>
                    <a:pt x="5270" y="24958"/>
                  </a:lnTo>
                  <a:lnTo>
                    <a:pt x="3144" y="26160"/>
                  </a:lnTo>
                  <a:lnTo>
                    <a:pt x="1757" y="27454"/>
                  </a:lnTo>
                  <a:lnTo>
                    <a:pt x="1202" y="28193"/>
                  </a:lnTo>
                  <a:lnTo>
                    <a:pt x="371" y="29857"/>
                  </a:lnTo>
                  <a:lnTo>
                    <a:pt x="1" y="31798"/>
                  </a:lnTo>
                  <a:lnTo>
                    <a:pt x="1" y="33740"/>
                  </a:lnTo>
                  <a:lnTo>
                    <a:pt x="371" y="35773"/>
                  </a:lnTo>
                  <a:lnTo>
                    <a:pt x="1202" y="37807"/>
                  </a:lnTo>
                  <a:lnTo>
                    <a:pt x="2312" y="39748"/>
                  </a:lnTo>
                  <a:lnTo>
                    <a:pt x="3791" y="41504"/>
                  </a:lnTo>
                  <a:lnTo>
                    <a:pt x="4623" y="42244"/>
                  </a:lnTo>
                  <a:lnTo>
                    <a:pt x="5639" y="43168"/>
                  </a:lnTo>
                  <a:lnTo>
                    <a:pt x="7488" y="44277"/>
                  </a:lnTo>
                  <a:lnTo>
                    <a:pt x="9152" y="44832"/>
                  </a:lnTo>
                  <a:lnTo>
                    <a:pt x="10538" y="44924"/>
                  </a:lnTo>
                  <a:lnTo>
                    <a:pt x="13034" y="44277"/>
                  </a:lnTo>
                  <a:lnTo>
                    <a:pt x="13404" y="43815"/>
                  </a:lnTo>
                  <a:lnTo>
                    <a:pt x="13589" y="67571"/>
                  </a:lnTo>
                  <a:lnTo>
                    <a:pt x="13866" y="68310"/>
                  </a:lnTo>
                  <a:lnTo>
                    <a:pt x="17286" y="72562"/>
                  </a:lnTo>
                  <a:lnTo>
                    <a:pt x="20614" y="74873"/>
                  </a:lnTo>
                  <a:lnTo>
                    <a:pt x="23572" y="76167"/>
                  </a:lnTo>
                  <a:lnTo>
                    <a:pt x="25236" y="76814"/>
                  </a:lnTo>
                  <a:lnTo>
                    <a:pt x="26807" y="77276"/>
                  </a:lnTo>
                  <a:lnTo>
                    <a:pt x="29672" y="77831"/>
                  </a:lnTo>
                  <a:lnTo>
                    <a:pt x="33370" y="78016"/>
                  </a:lnTo>
                  <a:lnTo>
                    <a:pt x="37252" y="77184"/>
                  </a:lnTo>
                  <a:lnTo>
                    <a:pt x="39748" y="75705"/>
                  </a:lnTo>
                  <a:lnTo>
                    <a:pt x="40395" y="74688"/>
                  </a:lnTo>
                  <a:lnTo>
                    <a:pt x="40672" y="74226"/>
                  </a:lnTo>
                  <a:lnTo>
                    <a:pt x="40765" y="73117"/>
                  </a:lnTo>
                  <a:lnTo>
                    <a:pt x="40302" y="71453"/>
                  </a:lnTo>
                  <a:lnTo>
                    <a:pt x="38269" y="68587"/>
                  </a:lnTo>
                  <a:lnTo>
                    <a:pt x="37714" y="68033"/>
                  </a:lnTo>
                  <a:lnTo>
                    <a:pt x="37714" y="57218"/>
                  </a:lnTo>
                  <a:lnTo>
                    <a:pt x="41966" y="57865"/>
                  </a:lnTo>
                  <a:lnTo>
                    <a:pt x="47605" y="58235"/>
                  </a:lnTo>
                  <a:lnTo>
                    <a:pt x="50748" y="57865"/>
                  </a:lnTo>
                  <a:lnTo>
                    <a:pt x="51949" y="57403"/>
                  </a:lnTo>
                  <a:lnTo>
                    <a:pt x="53058" y="56756"/>
                  </a:lnTo>
                  <a:lnTo>
                    <a:pt x="55184" y="54815"/>
                  </a:lnTo>
                  <a:lnTo>
                    <a:pt x="56663" y="52781"/>
                  </a:lnTo>
                  <a:lnTo>
                    <a:pt x="58050" y="49916"/>
                  </a:lnTo>
                  <a:lnTo>
                    <a:pt x="59159" y="46311"/>
                  </a:lnTo>
                  <a:lnTo>
                    <a:pt x="60083" y="41596"/>
                  </a:lnTo>
                  <a:lnTo>
                    <a:pt x="60546" y="35773"/>
                  </a:lnTo>
                  <a:lnTo>
                    <a:pt x="60638" y="32353"/>
                  </a:lnTo>
                  <a:lnTo>
                    <a:pt x="60638" y="28378"/>
                  </a:lnTo>
                  <a:lnTo>
                    <a:pt x="60268" y="21261"/>
                  </a:lnTo>
                  <a:lnTo>
                    <a:pt x="59436" y="15437"/>
                  </a:lnTo>
                  <a:lnTo>
                    <a:pt x="58327" y="10723"/>
                  </a:lnTo>
                  <a:lnTo>
                    <a:pt x="56941" y="6841"/>
                  </a:lnTo>
                  <a:lnTo>
                    <a:pt x="55277" y="4068"/>
                  </a:lnTo>
                  <a:lnTo>
                    <a:pt x="53428" y="1849"/>
                  </a:lnTo>
                  <a:lnTo>
                    <a:pt x="51579" y="463"/>
                  </a:lnTo>
                  <a:lnTo>
                    <a:pt x="5056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7"/>
            <p:cNvSpPr/>
            <p:nvPr/>
          </p:nvSpPr>
          <p:spPr>
            <a:xfrm>
              <a:off x="887900" y="-11450"/>
              <a:ext cx="127100" cy="261150"/>
            </a:xfrm>
            <a:custGeom>
              <a:avLst/>
              <a:gdLst/>
              <a:ahLst/>
              <a:cxnLst/>
              <a:rect l="l" t="t" r="r" b="b"/>
              <a:pathLst>
                <a:path w="5084" h="10446" extrusionOk="0">
                  <a:moveTo>
                    <a:pt x="0" y="0"/>
                  </a:moveTo>
                  <a:lnTo>
                    <a:pt x="0" y="10445"/>
                  </a:lnTo>
                  <a:lnTo>
                    <a:pt x="1109" y="10445"/>
                  </a:lnTo>
                  <a:lnTo>
                    <a:pt x="2866" y="9706"/>
                  </a:lnTo>
                  <a:lnTo>
                    <a:pt x="4160" y="8412"/>
                  </a:lnTo>
                  <a:lnTo>
                    <a:pt x="4992" y="6655"/>
                  </a:lnTo>
                  <a:lnTo>
                    <a:pt x="5084" y="5639"/>
                  </a:lnTo>
                  <a:lnTo>
                    <a:pt x="5084" y="5546"/>
                  </a:lnTo>
                  <a:lnTo>
                    <a:pt x="5084" y="5361"/>
                  </a:lnTo>
                  <a:lnTo>
                    <a:pt x="4992" y="4252"/>
                  </a:lnTo>
                  <a:lnTo>
                    <a:pt x="4160" y="2403"/>
                  </a:lnTo>
                  <a:lnTo>
                    <a:pt x="2866" y="1017"/>
                  </a:lnTo>
                  <a:lnTo>
                    <a:pt x="1017" y="92"/>
                  </a:lnTo>
                  <a:lnTo>
                    <a:pt x="0" y="0"/>
                  </a:lnTo>
                  <a:close/>
                </a:path>
              </a:pathLst>
            </a:custGeom>
            <a:solidFill>
              <a:srgbClr val="2632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7"/>
            <p:cNvSpPr/>
            <p:nvPr/>
          </p:nvSpPr>
          <p:spPr>
            <a:xfrm>
              <a:off x="1819175" y="-36875"/>
              <a:ext cx="124800" cy="124800"/>
            </a:xfrm>
            <a:custGeom>
              <a:avLst/>
              <a:gdLst/>
              <a:ahLst/>
              <a:cxnLst/>
              <a:rect l="l" t="t" r="r" b="b"/>
              <a:pathLst>
                <a:path w="4992" h="4992" extrusionOk="0">
                  <a:moveTo>
                    <a:pt x="2034" y="0"/>
                  </a:moveTo>
                  <a:lnTo>
                    <a:pt x="1110" y="370"/>
                  </a:lnTo>
                  <a:lnTo>
                    <a:pt x="462" y="1109"/>
                  </a:lnTo>
                  <a:lnTo>
                    <a:pt x="0" y="1941"/>
                  </a:lnTo>
                  <a:lnTo>
                    <a:pt x="0" y="2496"/>
                  </a:lnTo>
                  <a:lnTo>
                    <a:pt x="0" y="3051"/>
                  </a:lnTo>
                  <a:lnTo>
                    <a:pt x="370" y="3883"/>
                  </a:lnTo>
                  <a:lnTo>
                    <a:pt x="1110" y="4622"/>
                  </a:lnTo>
                  <a:lnTo>
                    <a:pt x="1941" y="4992"/>
                  </a:lnTo>
                  <a:lnTo>
                    <a:pt x="3051" y="4992"/>
                  </a:lnTo>
                  <a:lnTo>
                    <a:pt x="3883" y="4530"/>
                  </a:lnTo>
                  <a:lnTo>
                    <a:pt x="4530" y="3883"/>
                  </a:lnTo>
                  <a:lnTo>
                    <a:pt x="4992" y="2958"/>
                  </a:lnTo>
                  <a:lnTo>
                    <a:pt x="4992" y="2496"/>
                  </a:lnTo>
                  <a:lnTo>
                    <a:pt x="4992" y="1941"/>
                  </a:lnTo>
                  <a:lnTo>
                    <a:pt x="4530" y="1109"/>
                  </a:lnTo>
                  <a:lnTo>
                    <a:pt x="3883" y="462"/>
                  </a:lnTo>
                  <a:lnTo>
                    <a:pt x="3051" y="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7"/>
            <p:cNvSpPr/>
            <p:nvPr/>
          </p:nvSpPr>
          <p:spPr>
            <a:xfrm>
              <a:off x="1320025" y="-11450"/>
              <a:ext cx="134050" cy="136350"/>
            </a:xfrm>
            <a:custGeom>
              <a:avLst/>
              <a:gdLst/>
              <a:ahLst/>
              <a:cxnLst/>
              <a:rect l="l" t="t" r="r" b="b"/>
              <a:pathLst>
                <a:path w="5362" h="5454" extrusionOk="0">
                  <a:moveTo>
                    <a:pt x="2219" y="0"/>
                  </a:moveTo>
                  <a:lnTo>
                    <a:pt x="1294" y="370"/>
                  </a:lnTo>
                  <a:lnTo>
                    <a:pt x="555" y="1109"/>
                  </a:lnTo>
                  <a:lnTo>
                    <a:pt x="0" y="2034"/>
                  </a:lnTo>
                  <a:lnTo>
                    <a:pt x="0" y="2588"/>
                  </a:lnTo>
                  <a:lnTo>
                    <a:pt x="0" y="3143"/>
                  </a:lnTo>
                  <a:lnTo>
                    <a:pt x="370" y="4160"/>
                  </a:lnTo>
                  <a:lnTo>
                    <a:pt x="1110" y="4992"/>
                  </a:lnTo>
                  <a:lnTo>
                    <a:pt x="2034" y="5361"/>
                  </a:lnTo>
                  <a:lnTo>
                    <a:pt x="2589" y="5454"/>
                  </a:lnTo>
                  <a:lnTo>
                    <a:pt x="3143" y="5454"/>
                  </a:lnTo>
                  <a:lnTo>
                    <a:pt x="4067" y="5084"/>
                  </a:lnTo>
                  <a:lnTo>
                    <a:pt x="4899" y="4252"/>
                  </a:lnTo>
                  <a:lnTo>
                    <a:pt x="5269" y="3328"/>
                  </a:lnTo>
                  <a:lnTo>
                    <a:pt x="5362" y="2773"/>
                  </a:lnTo>
                  <a:lnTo>
                    <a:pt x="5362" y="2218"/>
                  </a:lnTo>
                  <a:lnTo>
                    <a:pt x="4992" y="1202"/>
                  </a:lnTo>
                  <a:lnTo>
                    <a:pt x="4252" y="462"/>
                  </a:lnTo>
                  <a:lnTo>
                    <a:pt x="3328" y="92"/>
                  </a:lnTo>
                  <a:lnTo>
                    <a:pt x="277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7"/>
            <p:cNvSpPr/>
            <p:nvPr/>
          </p:nvSpPr>
          <p:spPr>
            <a:xfrm>
              <a:off x="1823800" y="-210200"/>
              <a:ext cx="164100" cy="120200"/>
            </a:xfrm>
            <a:custGeom>
              <a:avLst/>
              <a:gdLst/>
              <a:ahLst/>
              <a:cxnLst/>
              <a:rect l="l" t="t" r="r" b="b"/>
              <a:pathLst>
                <a:path w="6564" h="4808" extrusionOk="0">
                  <a:moveTo>
                    <a:pt x="3513" y="1"/>
                  </a:moveTo>
                  <a:lnTo>
                    <a:pt x="2311" y="93"/>
                  </a:lnTo>
                  <a:lnTo>
                    <a:pt x="1109" y="648"/>
                  </a:lnTo>
                  <a:lnTo>
                    <a:pt x="185" y="1664"/>
                  </a:lnTo>
                  <a:lnTo>
                    <a:pt x="0" y="2219"/>
                  </a:lnTo>
                  <a:lnTo>
                    <a:pt x="6471" y="4807"/>
                  </a:lnTo>
                  <a:lnTo>
                    <a:pt x="6563" y="4160"/>
                  </a:lnTo>
                  <a:lnTo>
                    <a:pt x="6563" y="2774"/>
                  </a:lnTo>
                  <a:lnTo>
                    <a:pt x="6008" y="1572"/>
                  </a:lnTo>
                  <a:lnTo>
                    <a:pt x="5084" y="555"/>
                  </a:lnTo>
                  <a:lnTo>
                    <a:pt x="4437" y="278"/>
                  </a:lnTo>
                  <a:lnTo>
                    <a:pt x="4252" y="278"/>
                  </a:lnTo>
                  <a:lnTo>
                    <a:pt x="4252" y="185"/>
                  </a:lnTo>
                  <a:lnTo>
                    <a:pt x="3513"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7"/>
            <p:cNvSpPr/>
            <p:nvPr/>
          </p:nvSpPr>
          <p:spPr>
            <a:xfrm>
              <a:off x="1659725" y="-25325"/>
              <a:ext cx="205675" cy="385950"/>
            </a:xfrm>
            <a:custGeom>
              <a:avLst/>
              <a:gdLst/>
              <a:ahLst/>
              <a:cxnLst/>
              <a:rect l="l" t="t" r="r" b="b"/>
              <a:pathLst>
                <a:path w="8227" h="15438" extrusionOk="0">
                  <a:moveTo>
                    <a:pt x="278" y="0"/>
                  </a:moveTo>
                  <a:lnTo>
                    <a:pt x="0" y="15437"/>
                  </a:lnTo>
                  <a:lnTo>
                    <a:pt x="8227" y="13588"/>
                  </a:lnTo>
                  <a:lnTo>
                    <a:pt x="2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7"/>
            <p:cNvSpPr/>
            <p:nvPr/>
          </p:nvSpPr>
          <p:spPr>
            <a:xfrm>
              <a:off x="1417075" y="439150"/>
              <a:ext cx="208000" cy="145625"/>
            </a:xfrm>
            <a:custGeom>
              <a:avLst/>
              <a:gdLst/>
              <a:ahLst/>
              <a:cxnLst/>
              <a:rect l="l" t="t" r="r" b="b"/>
              <a:pathLst>
                <a:path w="8320" h="5825" extrusionOk="0">
                  <a:moveTo>
                    <a:pt x="185" y="1"/>
                  </a:moveTo>
                  <a:lnTo>
                    <a:pt x="1" y="925"/>
                  </a:lnTo>
                  <a:lnTo>
                    <a:pt x="185" y="2681"/>
                  </a:lnTo>
                  <a:lnTo>
                    <a:pt x="1017" y="4160"/>
                  </a:lnTo>
                  <a:lnTo>
                    <a:pt x="2311" y="5270"/>
                  </a:lnTo>
                  <a:lnTo>
                    <a:pt x="3143" y="5639"/>
                  </a:lnTo>
                  <a:lnTo>
                    <a:pt x="3328" y="5732"/>
                  </a:lnTo>
                  <a:lnTo>
                    <a:pt x="3421" y="5732"/>
                  </a:lnTo>
                  <a:lnTo>
                    <a:pt x="4253" y="5824"/>
                  </a:lnTo>
                  <a:lnTo>
                    <a:pt x="5824" y="5455"/>
                  </a:lnTo>
                  <a:lnTo>
                    <a:pt x="7118" y="4623"/>
                  </a:lnTo>
                  <a:lnTo>
                    <a:pt x="8042" y="3328"/>
                  </a:lnTo>
                  <a:lnTo>
                    <a:pt x="8320" y="2497"/>
                  </a:lnTo>
                  <a:lnTo>
                    <a:pt x="18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7"/>
            <p:cNvSpPr/>
            <p:nvPr/>
          </p:nvSpPr>
          <p:spPr>
            <a:xfrm>
              <a:off x="1417075" y="476125"/>
              <a:ext cx="117875" cy="106325"/>
            </a:xfrm>
            <a:custGeom>
              <a:avLst/>
              <a:gdLst/>
              <a:ahLst/>
              <a:cxnLst/>
              <a:rect l="l" t="t" r="r" b="b"/>
              <a:pathLst>
                <a:path w="4715" h="4253" extrusionOk="0">
                  <a:moveTo>
                    <a:pt x="1" y="1"/>
                  </a:moveTo>
                  <a:lnTo>
                    <a:pt x="93" y="740"/>
                  </a:lnTo>
                  <a:lnTo>
                    <a:pt x="555" y="2034"/>
                  </a:lnTo>
                  <a:lnTo>
                    <a:pt x="1387" y="3051"/>
                  </a:lnTo>
                  <a:lnTo>
                    <a:pt x="2496" y="3883"/>
                  </a:lnTo>
                  <a:lnTo>
                    <a:pt x="3051" y="4160"/>
                  </a:lnTo>
                  <a:lnTo>
                    <a:pt x="3883" y="4253"/>
                  </a:lnTo>
                  <a:lnTo>
                    <a:pt x="4715" y="4253"/>
                  </a:lnTo>
                  <a:lnTo>
                    <a:pt x="4622" y="3421"/>
                  </a:lnTo>
                  <a:lnTo>
                    <a:pt x="3883" y="1942"/>
                  </a:lnTo>
                  <a:lnTo>
                    <a:pt x="2774" y="740"/>
                  </a:lnTo>
                  <a:lnTo>
                    <a:pt x="1295" y="93"/>
                  </a:lnTo>
                  <a:lnTo>
                    <a:pt x="37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7"/>
            <p:cNvSpPr/>
            <p:nvPr/>
          </p:nvSpPr>
          <p:spPr>
            <a:xfrm>
              <a:off x="989575" y="584750"/>
              <a:ext cx="494550" cy="316600"/>
            </a:xfrm>
            <a:custGeom>
              <a:avLst/>
              <a:gdLst/>
              <a:ahLst/>
              <a:cxnLst/>
              <a:rect l="l" t="t" r="r" b="b"/>
              <a:pathLst>
                <a:path w="19782" h="12664" extrusionOk="0">
                  <a:moveTo>
                    <a:pt x="0" y="0"/>
                  </a:moveTo>
                  <a:lnTo>
                    <a:pt x="647" y="1849"/>
                  </a:lnTo>
                  <a:lnTo>
                    <a:pt x="2866" y="4899"/>
                  </a:lnTo>
                  <a:lnTo>
                    <a:pt x="4252" y="6193"/>
                  </a:lnTo>
                  <a:lnTo>
                    <a:pt x="5916" y="7395"/>
                  </a:lnTo>
                  <a:lnTo>
                    <a:pt x="10815" y="9613"/>
                  </a:lnTo>
                  <a:lnTo>
                    <a:pt x="18302" y="12202"/>
                  </a:lnTo>
                  <a:lnTo>
                    <a:pt x="19781" y="12664"/>
                  </a:lnTo>
                  <a:lnTo>
                    <a:pt x="19781" y="8966"/>
                  </a:lnTo>
                  <a:lnTo>
                    <a:pt x="17378" y="8597"/>
                  </a:lnTo>
                  <a:lnTo>
                    <a:pt x="11555" y="7118"/>
                  </a:lnTo>
                  <a:lnTo>
                    <a:pt x="6933" y="5454"/>
                  </a:lnTo>
                  <a:lnTo>
                    <a:pt x="4252" y="4067"/>
                  </a:lnTo>
                  <a:lnTo>
                    <a:pt x="2034" y="2588"/>
                  </a:lnTo>
                  <a:lnTo>
                    <a:pt x="370" y="925"/>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7"/>
            <p:cNvSpPr/>
            <p:nvPr/>
          </p:nvSpPr>
          <p:spPr>
            <a:xfrm>
              <a:off x="661425" y="845875"/>
              <a:ext cx="570800" cy="2246200"/>
            </a:xfrm>
            <a:custGeom>
              <a:avLst/>
              <a:gdLst/>
              <a:ahLst/>
              <a:cxnLst/>
              <a:rect l="l" t="t" r="r" b="b"/>
              <a:pathLst>
                <a:path w="22832" h="89848" extrusionOk="0">
                  <a:moveTo>
                    <a:pt x="8227" y="0"/>
                  </a:moveTo>
                  <a:lnTo>
                    <a:pt x="7118" y="185"/>
                  </a:lnTo>
                  <a:lnTo>
                    <a:pt x="6009" y="832"/>
                  </a:lnTo>
                  <a:lnTo>
                    <a:pt x="5084" y="1849"/>
                  </a:lnTo>
                  <a:lnTo>
                    <a:pt x="4622" y="2589"/>
                  </a:lnTo>
                  <a:lnTo>
                    <a:pt x="2034" y="6933"/>
                  </a:lnTo>
                  <a:lnTo>
                    <a:pt x="647" y="9151"/>
                  </a:lnTo>
                  <a:lnTo>
                    <a:pt x="463" y="11000"/>
                  </a:lnTo>
                  <a:lnTo>
                    <a:pt x="0" y="20244"/>
                  </a:lnTo>
                  <a:lnTo>
                    <a:pt x="185" y="25882"/>
                  </a:lnTo>
                  <a:lnTo>
                    <a:pt x="647" y="27638"/>
                  </a:lnTo>
                  <a:lnTo>
                    <a:pt x="1017" y="28285"/>
                  </a:lnTo>
                  <a:lnTo>
                    <a:pt x="2404" y="30227"/>
                  </a:lnTo>
                  <a:lnTo>
                    <a:pt x="5731" y="33832"/>
                  </a:lnTo>
                  <a:lnTo>
                    <a:pt x="13681" y="41319"/>
                  </a:lnTo>
                  <a:lnTo>
                    <a:pt x="15437" y="42798"/>
                  </a:lnTo>
                  <a:lnTo>
                    <a:pt x="14882" y="44462"/>
                  </a:lnTo>
                  <a:lnTo>
                    <a:pt x="12941" y="52966"/>
                  </a:lnTo>
                  <a:lnTo>
                    <a:pt x="11925" y="58512"/>
                  </a:lnTo>
                  <a:lnTo>
                    <a:pt x="11740" y="60360"/>
                  </a:lnTo>
                  <a:lnTo>
                    <a:pt x="11740" y="61285"/>
                  </a:lnTo>
                  <a:lnTo>
                    <a:pt x="12387" y="64058"/>
                  </a:lnTo>
                  <a:lnTo>
                    <a:pt x="14235" y="69327"/>
                  </a:lnTo>
                  <a:lnTo>
                    <a:pt x="17471" y="77923"/>
                  </a:lnTo>
                  <a:lnTo>
                    <a:pt x="19597" y="84301"/>
                  </a:lnTo>
                  <a:lnTo>
                    <a:pt x="20521" y="88183"/>
                  </a:lnTo>
                  <a:lnTo>
                    <a:pt x="20798" y="89847"/>
                  </a:lnTo>
                  <a:lnTo>
                    <a:pt x="21168" y="86519"/>
                  </a:lnTo>
                  <a:lnTo>
                    <a:pt x="22555" y="69327"/>
                  </a:lnTo>
                  <a:lnTo>
                    <a:pt x="22832" y="60453"/>
                  </a:lnTo>
                  <a:lnTo>
                    <a:pt x="22739" y="55554"/>
                  </a:lnTo>
                  <a:lnTo>
                    <a:pt x="22462" y="53613"/>
                  </a:lnTo>
                  <a:lnTo>
                    <a:pt x="22000" y="50470"/>
                  </a:lnTo>
                  <a:lnTo>
                    <a:pt x="20706" y="43907"/>
                  </a:lnTo>
                  <a:lnTo>
                    <a:pt x="18210" y="33924"/>
                  </a:lnTo>
                  <a:lnTo>
                    <a:pt x="14143" y="21445"/>
                  </a:lnTo>
                  <a:lnTo>
                    <a:pt x="10353" y="11740"/>
                  </a:lnTo>
                  <a:lnTo>
                    <a:pt x="8782" y="8782"/>
                  </a:lnTo>
                  <a:lnTo>
                    <a:pt x="8782" y="93"/>
                  </a:lnTo>
                  <a:lnTo>
                    <a:pt x="822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7"/>
            <p:cNvSpPr/>
            <p:nvPr/>
          </p:nvSpPr>
          <p:spPr>
            <a:xfrm>
              <a:off x="978000" y="3108225"/>
              <a:ext cx="110950" cy="110950"/>
            </a:xfrm>
            <a:custGeom>
              <a:avLst/>
              <a:gdLst/>
              <a:ahLst/>
              <a:cxnLst/>
              <a:rect l="l" t="t" r="r" b="b"/>
              <a:pathLst>
                <a:path w="4438" h="4438" extrusionOk="0">
                  <a:moveTo>
                    <a:pt x="2219" y="0"/>
                  </a:moveTo>
                  <a:lnTo>
                    <a:pt x="1665" y="93"/>
                  </a:lnTo>
                  <a:lnTo>
                    <a:pt x="925" y="462"/>
                  </a:lnTo>
                  <a:lnTo>
                    <a:pt x="278" y="1017"/>
                  </a:lnTo>
                  <a:lnTo>
                    <a:pt x="1" y="1849"/>
                  </a:lnTo>
                  <a:lnTo>
                    <a:pt x="1" y="2404"/>
                  </a:lnTo>
                  <a:lnTo>
                    <a:pt x="1" y="2773"/>
                  </a:lnTo>
                  <a:lnTo>
                    <a:pt x="463" y="3513"/>
                  </a:lnTo>
                  <a:lnTo>
                    <a:pt x="1110" y="4160"/>
                  </a:lnTo>
                  <a:lnTo>
                    <a:pt x="1942" y="4437"/>
                  </a:lnTo>
                  <a:lnTo>
                    <a:pt x="2774" y="4437"/>
                  </a:lnTo>
                  <a:lnTo>
                    <a:pt x="3606" y="4067"/>
                  </a:lnTo>
                  <a:lnTo>
                    <a:pt x="4161" y="3420"/>
                  </a:lnTo>
                  <a:lnTo>
                    <a:pt x="4438" y="2681"/>
                  </a:lnTo>
                  <a:lnTo>
                    <a:pt x="4438" y="2126"/>
                  </a:lnTo>
                  <a:lnTo>
                    <a:pt x="4438" y="1664"/>
                  </a:lnTo>
                  <a:lnTo>
                    <a:pt x="4068" y="925"/>
                  </a:lnTo>
                  <a:lnTo>
                    <a:pt x="3421" y="370"/>
                  </a:lnTo>
                  <a:lnTo>
                    <a:pt x="258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7"/>
            <p:cNvSpPr/>
            <p:nvPr/>
          </p:nvSpPr>
          <p:spPr>
            <a:xfrm>
              <a:off x="654500" y="3124400"/>
              <a:ext cx="110925" cy="110950"/>
            </a:xfrm>
            <a:custGeom>
              <a:avLst/>
              <a:gdLst/>
              <a:ahLst/>
              <a:cxnLst/>
              <a:rect l="l" t="t" r="r" b="b"/>
              <a:pathLst>
                <a:path w="4437" h="4438" extrusionOk="0">
                  <a:moveTo>
                    <a:pt x="2126" y="0"/>
                  </a:moveTo>
                  <a:lnTo>
                    <a:pt x="1664" y="93"/>
                  </a:lnTo>
                  <a:lnTo>
                    <a:pt x="924" y="370"/>
                  </a:lnTo>
                  <a:lnTo>
                    <a:pt x="277" y="1017"/>
                  </a:lnTo>
                  <a:lnTo>
                    <a:pt x="0" y="1849"/>
                  </a:lnTo>
                  <a:lnTo>
                    <a:pt x="0" y="2311"/>
                  </a:lnTo>
                  <a:lnTo>
                    <a:pt x="93" y="2773"/>
                  </a:lnTo>
                  <a:lnTo>
                    <a:pt x="462" y="3513"/>
                  </a:lnTo>
                  <a:lnTo>
                    <a:pt x="1017" y="4160"/>
                  </a:lnTo>
                  <a:lnTo>
                    <a:pt x="1849" y="4437"/>
                  </a:lnTo>
                  <a:lnTo>
                    <a:pt x="2773" y="4437"/>
                  </a:lnTo>
                  <a:lnTo>
                    <a:pt x="3513" y="3975"/>
                  </a:lnTo>
                  <a:lnTo>
                    <a:pt x="4160" y="3420"/>
                  </a:lnTo>
                  <a:lnTo>
                    <a:pt x="4437" y="2588"/>
                  </a:lnTo>
                  <a:lnTo>
                    <a:pt x="4437" y="2126"/>
                  </a:lnTo>
                  <a:lnTo>
                    <a:pt x="4345" y="1664"/>
                  </a:lnTo>
                  <a:lnTo>
                    <a:pt x="4067" y="925"/>
                  </a:lnTo>
                  <a:lnTo>
                    <a:pt x="3420" y="370"/>
                  </a:lnTo>
                  <a:lnTo>
                    <a:pt x="25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7"/>
            <p:cNvSpPr/>
            <p:nvPr/>
          </p:nvSpPr>
          <p:spPr>
            <a:xfrm>
              <a:off x="-2705525" y="1123175"/>
              <a:ext cx="3170550" cy="2098300"/>
            </a:xfrm>
            <a:custGeom>
              <a:avLst/>
              <a:gdLst/>
              <a:ahLst/>
              <a:cxnLst/>
              <a:rect l="l" t="t" r="r" b="b"/>
              <a:pathLst>
                <a:path w="126822" h="83932" extrusionOk="0">
                  <a:moveTo>
                    <a:pt x="122847" y="1"/>
                  </a:moveTo>
                  <a:lnTo>
                    <a:pt x="120074" y="278"/>
                  </a:lnTo>
                  <a:lnTo>
                    <a:pt x="117578" y="832"/>
                  </a:lnTo>
                  <a:lnTo>
                    <a:pt x="115360" y="1664"/>
                  </a:lnTo>
                  <a:lnTo>
                    <a:pt x="113326" y="2866"/>
                  </a:lnTo>
                  <a:lnTo>
                    <a:pt x="111385" y="4437"/>
                  </a:lnTo>
                  <a:lnTo>
                    <a:pt x="108612" y="7395"/>
                  </a:lnTo>
                  <a:lnTo>
                    <a:pt x="106578" y="9984"/>
                  </a:lnTo>
                  <a:lnTo>
                    <a:pt x="104637" y="12849"/>
                  </a:lnTo>
                  <a:lnTo>
                    <a:pt x="97982" y="24311"/>
                  </a:lnTo>
                  <a:lnTo>
                    <a:pt x="85780" y="45941"/>
                  </a:lnTo>
                  <a:lnTo>
                    <a:pt x="80327" y="55369"/>
                  </a:lnTo>
                  <a:lnTo>
                    <a:pt x="50470" y="39378"/>
                  </a:lnTo>
                  <a:lnTo>
                    <a:pt x="49361" y="38546"/>
                  </a:lnTo>
                  <a:lnTo>
                    <a:pt x="47512" y="36882"/>
                  </a:lnTo>
                  <a:lnTo>
                    <a:pt x="45017" y="34017"/>
                  </a:lnTo>
                  <a:lnTo>
                    <a:pt x="42521" y="29950"/>
                  </a:lnTo>
                  <a:lnTo>
                    <a:pt x="40025" y="26345"/>
                  </a:lnTo>
                  <a:lnTo>
                    <a:pt x="38639" y="24773"/>
                  </a:lnTo>
                  <a:lnTo>
                    <a:pt x="37252" y="23479"/>
                  </a:lnTo>
                  <a:lnTo>
                    <a:pt x="34294" y="21445"/>
                  </a:lnTo>
                  <a:lnTo>
                    <a:pt x="29765" y="19135"/>
                  </a:lnTo>
                  <a:lnTo>
                    <a:pt x="26714" y="17009"/>
                  </a:lnTo>
                  <a:lnTo>
                    <a:pt x="23849" y="14698"/>
                  </a:lnTo>
                  <a:lnTo>
                    <a:pt x="21168" y="13034"/>
                  </a:lnTo>
                  <a:lnTo>
                    <a:pt x="20336" y="13219"/>
                  </a:lnTo>
                  <a:lnTo>
                    <a:pt x="19782" y="13866"/>
                  </a:lnTo>
                  <a:lnTo>
                    <a:pt x="19504" y="14328"/>
                  </a:lnTo>
                  <a:lnTo>
                    <a:pt x="19320" y="14883"/>
                  </a:lnTo>
                  <a:lnTo>
                    <a:pt x="19412" y="16084"/>
                  </a:lnTo>
                  <a:lnTo>
                    <a:pt x="20059" y="18118"/>
                  </a:lnTo>
                  <a:lnTo>
                    <a:pt x="22740" y="21908"/>
                  </a:lnTo>
                  <a:lnTo>
                    <a:pt x="23941" y="23294"/>
                  </a:lnTo>
                  <a:lnTo>
                    <a:pt x="25051" y="24403"/>
                  </a:lnTo>
                  <a:lnTo>
                    <a:pt x="26437" y="25975"/>
                  </a:lnTo>
                  <a:lnTo>
                    <a:pt x="26437" y="26529"/>
                  </a:lnTo>
                  <a:lnTo>
                    <a:pt x="25790" y="26899"/>
                  </a:lnTo>
                  <a:lnTo>
                    <a:pt x="24496" y="27176"/>
                  </a:lnTo>
                  <a:lnTo>
                    <a:pt x="22185" y="27176"/>
                  </a:lnTo>
                  <a:lnTo>
                    <a:pt x="19412" y="26714"/>
                  </a:lnTo>
                  <a:lnTo>
                    <a:pt x="14790" y="25235"/>
                  </a:lnTo>
                  <a:lnTo>
                    <a:pt x="5639" y="21353"/>
                  </a:lnTo>
                  <a:lnTo>
                    <a:pt x="2312" y="19874"/>
                  </a:lnTo>
                  <a:lnTo>
                    <a:pt x="1757" y="19689"/>
                  </a:lnTo>
                  <a:lnTo>
                    <a:pt x="925" y="19689"/>
                  </a:lnTo>
                  <a:lnTo>
                    <a:pt x="186" y="20244"/>
                  </a:lnTo>
                  <a:lnTo>
                    <a:pt x="1" y="21723"/>
                  </a:lnTo>
                  <a:lnTo>
                    <a:pt x="463" y="23571"/>
                  </a:lnTo>
                  <a:lnTo>
                    <a:pt x="925" y="24496"/>
                  </a:lnTo>
                  <a:lnTo>
                    <a:pt x="1480" y="25513"/>
                  </a:lnTo>
                  <a:lnTo>
                    <a:pt x="2219" y="28378"/>
                  </a:lnTo>
                  <a:lnTo>
                    <a:pt x="2866" y="31891"/>
                  </a:lnTo>
                  <a:lnTo>
                    <a:pt x="3975" y="35218"/>
                  </a:lnTo>
                  <a:lnTo>
                    <a:pt x="4807" y="36790"/>
                  </a:lnTo>
                  <a:lnTo>
                    <a:pt x="5732" y="38176"/>
                  </a:lnTo>
                  <a:lnTo>
                    <a:pt x="7488" y="40395"/>
                  </a:lnTo>
                  <a:lnTo>
                    <a:pt x="9522" y="42151"/>
                  </a:lnTo>
                  <a:lnTo>
                    <a:pt x="12572" y="43907"/>
                  </a:lnTo>
                  <a:lnTo>
                    <a:pt x="14513" y="44832"/>
                  </a:lnTo>
                  <a:lnTo>
                    <a:pt x="16731" y="45663"/>
                  </a:lnTo>
                  <a:lnTo>
                    <a:pt x="22370" y="47050"/>
                  </a:lnTo>
                  <a:lnTo>
                    <a:pt x="28656" y="48436"/>
                  </a:lnTo>
                  <a:lnTo>
                    <a:pt x="33092" y="49915"/>
                  </a:lnTo>
                  <a:lnTo>
                    <a:pt x="35588" y="51025"/>
                  </a:lnTo>
                  <a:lnTo>
                    <a:pt x="36697" y="51579"/>
                  </a:lnTo>
                  <a:lnTo>
                    <a:pt x="39193" y="53243"/>
                  </a:lnTo>
                  <a:lnTo>
                    <a:pt x="45848" y="58604"/>
                  </a:lnTo>
                  <a:lnTo>
                    <a:pt x="57957" y="68957"/>
                  </a:lnTo>
                  <a:lnTo>
                    <a:pt x="65075" y="75150"/>
                  </a:lnTo>
                  <a:lnTo>
                    <a:pt x="67016" y="76906"/>
                  </a:lnTo>
                  <a:lnTo>
                    <a:pt x="70806" y="79772"/>
                  </a:lnTo>
                  <a:lnTo>
                    <a:pt x="74318" y="81806"/>
                  </a:lnTo>
                  <a:lnTo>
                    <a:pt x="77554" y="83192"/>
                  </a:lnTo>
                  <a:lnTo>
                    <a:pt x="80512" y="83932"/>
                  </a:lnTo>
                  <a:lnTo>
                    <a:pt x="83285" y="83932"/>
                  </a:lnTo>
                  <a:lnTo>
                    <a:pt x="85873" y="83192"/>
                  </a:lnTo>
                  <a:lnTo>
                    <a:pt x="88276" y="81713"/>
                  </a:lnTo>
                  <a:lnTo>
                    <a:pt x="89478" y="80696"/>
                  </a:lnTo>
                  <a:lnTo>
                    <a:pt x="93822" y="75982"/>
                  </a:lnTo>
                  <a:lnTo>
                    <a:pt x="101587" y="66831"/>
                  </a:lnTo>
                  <a:lnTo>
                    <a:pt x="104175" y="63688"/>
                  </a:lnTo>
                  <a:lnTo>
                    <a:pt x="107318" y="59621"/>
                  </a:lnTo>
                  <a:lnTo>
                    <a:pt x="114158" y="49084"/>
                  </a:lnTo>
                  <a:lnTo>
                    <a:pt x="122939" y="34109"/>
                  </a:lnTo>
                  <a:lnTo>
                    <a:pt x="124511" y="31336"/>
                  </a:lnTo>
                  <a:lnTo>
                    <a:pt x="124603" y="30966"/>
                  </a:lnTo>
                  <a:lnTo>
                    <a:pt x="125897" y="26807"/>
                  </a:lnTo>
                  <a:lnTo>
                    <a:pt x="126729" y="20983"/>
                  </a:lnTo>
                  <a:lnTo>
                    <a:pt x="126821" y="16084"/>
                  </a:lnTo>
                  <a:lnTo>
                    <a:pt x="126452" y="10261"/>
                  </a:lnTo>
                  <a:lnTo>
                    <a:pt x="125342" y="3606"/>
                  </a:lnTo>
                  <a:lnTo>
                    <a:pt x="12432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7"/>
            <p:cNvSpPr/>
            <p:nvPr/>
          </p:nvSpPr>
          <p:spPr>
            <a:xfrm>
              <a:off x="-1508500" y="1102375"/>
              <a:ext cx="2038225" cy="2130650"/>
            </a:xfrm>
            <a:custGeom>
              <a:avLst/>
              <a:gdLst/>
              <a:ahLst/>
              <a:cxnLst/>
              <a:rect l="l" t="t" r="r" b="b"/>
              <a:pathLst>
                <a:path w="81529" h="85226" extrusionOk="0">
                  <a:moveTo>
                    <a:pt x="75335" y="1"/>
                  </a:moveTo>
                  <a:lnTo>
                    <a:pt x="71453" y="463"/>
                  </a:lnTo>
                  <a:lnTo>
                    <a:pt x="68126" y="1387"/>
                  </a:lnTo>
                  <a:lnTo>
                    <a:pt x="65352" y="2681"/>
                  </a:lnTo>
                  <a:lnTo>
                    <a:pt x="62857" y="4530"/>
                  </a:lnTo>
                  <a:lnTo>
                    <a:pt x="60638" y="6841"/>
                  </a:lnTo>
                  <a:lnTo>
                    <a:pt x="57403" y="11185"/>
                  </a:lnTo>
                  <a:lnTo>
                    <a:pt x="55092" y="14975"/>
                  </a:lnTo>
                  <a:lnTo>
                    <a:pt x="40487" y="40210"/>
                  </a:lnTo>
                  <a:lnTo>
                    <a:pt x="32353" y="55184"/>
                  </a:lnTo>
                  <a:lnTo>
                    <a:pt x="8782" y="42798"/>
                  </a:lnTo>
                  <a:lnTo>
                    <a:pt x="6656" y="47420"/>
                  </a:lnTo>
                  <a:lnTo>
                    <a:pt x="1" y="61747"/>
                  </a:lnTo>
                  <a:lnTo>
                    <a:pt x="6749" y="67571"/>
                  </a:lnTo>
                  <a:lnTo>
                    <a:pt x="19690" y="78755"/>
                  </a:lnTo>
                  <a:lnTo>
                    <a:pt x="22093" y="80789"/>
                  </a:lnTo>
                  <a:lnTo>
                    <a:pt x="26160" y="83285"/>
                  </a:lnTo>
                  <a:lnTo>
                    <a:pt x="28933" y="84486"/>
                  </a:lnTo>
                  <a:lnTo>
                    <a:pt x="31799" y="85133"/>
                  </a:lnTo>
                  <a:lnTo>
                    <a:pt x="34757" y="85226"/>
                  </a:lnTo>
                  <a:lnTo>
                    <a:pt x="37714" y="84579"/>
                  </a:lnTo>
                  <a:lnTo>
                    <a:pt x="40672" y="83007"/>
                  </a:lnTo>
                  <a:lnTo>
                    <a:pt x="42059" y="81806"/>
                  </a:lnTo>
                  <a:lnTo>
                    <a:pt x="43815" y="80234"/>
                  </a:lnTo>
                  <a:lnTo>
                    <a:pt x="48437" y="75150"/>
                  </a:lnTo>
                  <a:lnTo>
                    <a:pt x="56848" y="64798"/>
                  </a:lnTo>
                  <a:lnTo>
                    <a:pt x="73949" y="42243"/>
                  </a:lnTo>
                  <a:lnTo>
                    <a:pt x="77277" y="37622"/>
                  </a:lnTo>
                  <a:lnTo>
                    <a:pt x="78386" y="35403"/>
                  </a:lnTo>
                  <a:lnTo>
                    <a:pt x="80050" y="30504"/>
                  </a:lnTo>
                  <a:lnTo>
                    <a:pt x="81159" y="25513"/>
                  </a:lnTo>
                  <a:lnTo>
                    <a:pt x="81529" y="20244"/>
                  </a:lnTo>
                  <a:lnTo>
                    <a:pt x="81436" y="15068"/>
                  </a:lnTo>
                  <a:lnTo>
                    <a:pt x="80882" y="10169"/>
                  </a:lnTo>
                  <a:lnTo>
                    <a:pt x="79865" y="5547"/>
                  </a:lnTo>
                  <a:lnTo>
                    <a:pt x="78478" y="1664"/>
                  </a:lnTo>
                  <a:lnTo>
                    <a:pt x="776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7"/>
            <p:cNvSpPr/>
            <p:nvPr/>
          </p:nvSpPr>
          <p:spPr>
            <a:xfrm>
              <a:off x="-699675" y="2405700"/>
              <a:ext cx="217250" cy="413675"/>
            </a:xfrm>
            <a:custGeom>
              <a:avLst/>
              <a:gdLst/>
              <a:ahLst/>
              <a:cxnLst/>
              <a:rect l="l" t="t" r="r" b="b"/>
              <a:pathLst>
                <a:path w="8690" h="16547" extrusionOk="0">
                  <a:moveTo>
                    <a:pt x="1664" y="1"/>
                  </a:moveTo>
                  <a:lnTo>
                    <a:pt x="0" y="3051"/>
                  </a:lnTo>
                  <a:lnTo>
                    <a:pt x="3051" y="6471"/>
                  </a:lnTo>
                  <a:lnTo>
                    <a:pt x="6840" y="11740"/>
                  </a:lnTo>
                  <a:lnTo>
                    <a:pt x="7950" y="14328"/>
                  </a:lnTo>
                  <a:lnTo>
                    <a:pt x="8319" y="15900"/>
                  </a:lnTo>
                  <a:lnTo>
                    <a:pt x="8319" y="16547"/>
                  </a:lnTo>
                  <a:lnTo>
                    <a:pt x="8689" y="14975"/>
                  </a:lnTo>
                  <a:lnTo>
                    <a:pt x="8227" y="12202"/>
                  </a:lnTo>
                  <a:lnTo>
                    <a:pt x="7303" y="9707"/>
                  </a:lnTo>
                  <a:lnTo>
                    <a:pt x="5824" y="6379"/>
                  </a:lnTo>
                  <a:lnTo>
                    <a:pt x="3328" y="2312"/>
                  </a:lnTo>
                  <a:lnTo>
                    <a:pt x="1664" y="1"/>
                  </a:lnTo>
                  <a:close/>
                </a:path>
              </a:pathLst>
            </a:custGeom>
            <a:solidFill>
              <a:srgbClr val="E0E0E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7"/>
            <p:cNvSpPr/>
            <p:nvPr/>
          </p:nvSpPr>
          <p:spPr>
            <a:xfrm>
              <a:off x="6378525" y="7272400"/>
              <a:ext cx="1437375" cy="293525"/>
            </a:xfrm>
            <a:custGeom>
              <a:avLst/>
              <a:gdLst/>
              <a:ahLst/>
              <a:cxnLst/>
              <a:rect l="l" t="t" r="r" b="b"/>
              <a:pathLst>
                <a:path w="57495" h="11741" extrusionOk="0">
                  <a:moveTo>
                    <a:pt x="370" y="1"/>
                  </a:moveTo>
                  <a:lnTo>
                    <a:pt x="0" y="1203"/>
                  </a:lnTo>
                  <a:lnTo>
                    <a:pt x="0" y="3606"/>
                  </a:lnTo>
                  <a:lnTo>
                    <a:pt x="185" y="4808"/>
                  </a:lnTo>
                  <a:lnTo>
                    <a:pt x="463" y="5270"/>
                  </a:lnTo>
                  <a:lnTo>
                    <a:pt x="1757" y="6656"/>
                  </a:lnTo>
                  <a:lnTo>
                    <a:pt x="3975" y="8228"/>
                  </a:lnTo>
                  <a:lnTo>
                    <a:pt x="7303" y="9707"/>
                  </a:lnTo>
                  <a:lnTo>
                    <a:pt x="9429" y="10169"/>
                  </a:lnTo>
                  <a:lnTo>
                    <a:pt x="11740" y="10539"/>
                  </a:lnTo>
                  <a:lnTo>
                    <a:pt x="16639" y="10631"/>
                  </a:lnTo>
                  <a:lnTo>
                    <a:pt x="23756" y="10261"/>
                  </a:lnTo>
                  <a:lnTo>
                    <a:pt x="26991" y="9984"/>
                  </a:lnTo>
                  <a:lnTo>
                    <a:pt x="30504" y="9984"/>
                  </a:lnTo>
                  <a:lnTo>
                    <a:pt x="41319" y="11093"/>
                  </a:lnTo>
                  <a:lnTo>
                    <a:pt x="44831" y="11555"/>
                  </a:lnTo>
                  <a:lnTo>
                    <a:pt x="46865" y="11740"/>
                  </a:lnTo>
                  <a:lnTo>
                    <a:pt x="50470" y="11648"/>
                  </a:lnTo>
                  <a:lnTo>
                    <a:pt x="53428" y="11001"/>
                  </a:lnTo>
                  <a:lnTo>
                    <a:pt x="55739" y="9799"/>
                  </a:lnTo>
                  <a:lnTo>
                    <a:pt x="56571" y="9152"/>
                  </a:lnTo>
                  <a:lnTo>
                    <a:pt x="57033" y="8505"/>
                  </a:lnTo>
                  <a:lnTo>
                    <a:pt x="57495" y="6934"/>
                  </a:lnTo>
                  <a:lnTo>
                    <a:pt x="57403" y="6194"/>
                  </a:lnTo>
                  <a:lnTo>
                    <a:pt x="57310" y="4253"/>
                  </a:lnTo>
                  <a:lnTo>
                    <a:pt x="56848" y="2312"/>
                  </a:lnTo>
                  <a:lnTo>
                    <a:pt x="37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7"/>
            <p:cNvSpPr/>
            <p:nvPr/>
          </p:nvSpPr>
          <p:spPr>
            <a:xfrm>
              <a:off x="6383150" y="6916525"/>
              <a:ext cx="1416575" cy="584675"/>
            </a:xfrm>
            <a:custGeom>
              <a:avLst/>
              <a:gdLst/>
              <a:ahLst/>
              <a:cxnLst/>
              <a:rect l="l" t="t" r="r" b="b"/>
              <a:pathLst>
                <a:path w="56663" h="23387" extrusionOk="0">
                  <a:moveTo>
                    <a:pt x="43537" y="1"/>
                  </a:moveTo>
                  <a:lnTo>
                    <a:pt x="35958" y="93"/>
                  </a:lnTo>
                  <a:lnTo>
                    <a:pt x="35126" y="463"/>
                  </a:lnTo>
                  <a:lnTo>
                    <a:pt x="32907" y="2312"/>
                  </a:lnTo>
                  <a:lnTo>
                    <a:pt x="31243" y="3421"/>
                  </a:lnTo>
                  <a:lnTo>
                    <a:pt x="30411" y="3791"/>
                  </a:lnTo>
                  <a:lnTo>
                    <a:pt x="28470" y="4161"/>
                  </a:lnTo>
                  <a:lnTo>
                    <a:pt x="24588" y="4715"/>
                  </a:lnTo>
                  <a:lnTo>
                    <a:pt x="22647" y="4808"/>
                  </a:lnTo>
                  <a:lnTo>
                    <a:pt x="18487" y="5085"/>
                  </a:lnTo>
                  <a:lnTo>
                    <a:pt x="13773" y="5362"/>
                  </a:lnTo>
                  <a:lnTo>
                    <a:pt x="11000" y="5455"/>
                  </a:lnTo>
                  <a:lnTo>
                    <a:pt x="7210" y="5824"/>
                  </a:lnTo>
                  <a:lnTo>
                    <a:pt x="5084" y="6379"/>
                  </a:lnTo>
                  <a:lnTo>
                    <a:pt x="4067" y="6934"/>
                  </a:lnTo>
                  <a:lnTo>
                    <a:pt x="3236" y="7488"/>
                  </a:lnTo>
                  <a:lnTo>
                    <a:pt x="1572" y="8967"/>
                  </a:lnTo>
                  <a:lnTo>
                    <a:pt x="462" y="11093"/>
                  </a:lnTo>
                  <a:lnTo>
                    <a:pt x="0" y="13959"/>
                  </a:lnTo>
                  <a:lnTo>
                    <a:pt x="185" y="15900"/>
                  </a:lnTo>
                  <a:lnTo>
                    <a:pt x="462" y="16732"/>
                  </a:lnTo>
                  <a:lnTo>
                    <a:pt x="1479" y="18211"/>
                  </a:lnTo>
                  <a:lnTo>
                    <a:pt x="3790" y="19782"/>
                  </a:lnTo>
                  <a:lnTo>
                    <a:pt x="5639" y="20614"/>
                  </a:lnTo>
                  <a:lnTo>
                    <a:pt x="7765" y="21446"/>
                  </a:lnTo>
                  <a:lnTo>
                    <a:pt x="12202" y="22278"/>
                  </a:lnTo>
                  <a:lnTo>
                    <a:pt x="14513" y="22463"/>
                  </a:lnTo>
                  <a:lnTo>
                    <a:pt x="17378" y="22555"/>
                  </a:lnTo>
                  <a:lnTo>
                    <a:pt x="23756" y="22093"/>
                  </a:lnTo>
                  <a:lnTo>
                    <a:pt x="26622" y="21908"/>
                  </a:lnTo>
                  <a:lnTo>
                    <a:pt x="30134" y="21816"/>
                  </a:lnTo>
                  <a:lnTo>
                    <a:pt x="37067" y="22278"/>
                  </a:lnTo>
                  <a:lnTo>
                    <a:pt x="40487" y="22740"/>
                  </a:lnTo>
                  <a:lnTo>
                    <a:pt x="43722" y="23295"/>
                  </a:lnTo>
                  <a:lnTo>
                    <a:pt x="47974" y="23387"/>
                  </a:lnTo>
                  <a:lnTo>
                    <a:pt x="50840" y="22925"/>
                  </a:lnTo>
                  <a:lnTo>
                    <a:pt x="52318" y="22463"/>
                  </a:lnTo>
                  <a:lnTo>
                    <a:pt x="53520" y="22000"/>
                  </a:lnTo>
                  <a:lnTo>
                    <a:pt x="55369" y="20891"/>
                  </a:lnTo>
                  <a:lnTo>
                    <a:pt x="56201" y="19967"/>
                  </a:lnTo>
                  <a:lnTo>
                    <a:pt x="56478" y="19320"/>
                  </a:lnTo>
                  <a:lnTo>
                    <a:pt x="56663" y="17564"/>
                  </a:lnTo>
                  <a:lnTo>
                    <a:pt x="56386" y="13959"/>
                  </a:lnTo>
                  <a:lnTo>
                    <a:pt x="56016" y="12202"/>
                  </a:lnTo>
                  <a:lnTo>
                    <a:pt x="55923" y="11463"/>
                  </a:lnTo>
                  <a:lnTo>
                    <a:pt x="55739" y="10816"/>
                  </a:lnTo>
                  <a:lnTo>
                    <a:pt x="55554" y="9984"/>
                  </a:lnTo>
                  <a:lnTo>
                    <a:pt x="55369" y="9152"/>
                  </a:lnTo>
                  <a:lnTo>
                    <a:pt x="55092" y="7858"/>
                  </a:lnTo>
                  <a:lnTo>
                    <a:pt x="54907" y="6471"/>
                  </a:lnTo>
                  <a:lnTo>
                    <a:pt x="54722" y="5085"/>
                  </a:lnTo>
                  <a:lnTo>
                    <a:pt x="53982" y="1757"/>
                  </a:lnTo>
                  <a:lnTo>
                    <a:pt x="53335" y="648"/>
                  </a:lnTo>
                  <a:lnTo>
                    <a:pt x="52873" y="93"/>
                  </a:lnTo>
                  <a:lnTo>
                    <a:pt x="52503" y="93"/>
                  </a:lnTo>
                  <a:lnTo>
                    <a:pt x="4353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7"/>
            <p:cNvSpPr/>
            <p:nvPr/>
          </p:nvSpPr>
          <p:spPr>
            <a:xfrm>
              <a:off x="6366975" y="7029775"/>
              <a:ext cx="415975" cy="429850"/>
            </a:xfrm>
            <a:custGeom>
              <a:avLst/>
              <a:gdLst/>
              <a:ahLst/>
              <a:cxnLst/>
              <a:rect l="l" t="t" r="r" b="b"/>
              <a:pathLst>
                <a:path w="16639" h="17194" extrusionOk="0">
                  <a:moveTo>
                    <a:pt x="10538" y="0"/>
                  </a:moveTo>
                  <a:lnTo>
                    <a:pt x="8227" y="370"/>
                  </a:lnTo>
                  <a:lnTo>
                    <a:pt x="7025" y="740"/>
                  </a:lnTo>
                  <a:lnTo>
                    <a:pt x="6009" y="1017"/>
                  </a:lnTo>
                  <a:lnTo>
                    <a:pt x="4252" y="1849"/>
                  </a:lnTo>
                  <a:lnTo>
                    <a:pt x="2773" y="2866"/>
                  </a:lnTo>
                  <a:lnTo>
                    <a:pt x="1664" y="4160"/>
                  </a:lnTo>
                  <a:lnTo>
                    <a:pt x="832" y="5546"/>
                  </a:lnTo>
                  <a:lnTo>
                    <a:pt x="278" y="7025"/>
                  </a:lnTo>
                  <a:lnTo>
                    <a:pt x="0" y="8689"/>
                  </a:lnTo>
                  <a:lnTo>
                    <a:pt x="278" y="10445"/>
                  </a:lnTo>
                  <a:lnTo>
                    <a:pt x="462" y="11370"/>
                  </a:lnTo>
                  <a:lnTo>
                    <a:pt x="555" y="11924"/>
                  </a:lnTo>
                  <a:lnTo>
                    <a:pt x="3235" y="14697"/>
                  </a:lnTo>
                  <a:lnTo>
                    <a:pt x="6009" y="16176"/>
                  </a:lnTo>
                  <a:lnTo>
                    <a:pt x="8412" y="16916"/>
                  </a:lnTo>
                  <a:lnTo>
                    <a:pt x="9983" y="17193"/>
                  </a:lnTo>
                  <a:lnTo>
                    <a:pt x="9706" y="15714"/>
                  </a:lnTo>
                  <a:lnTo>
                    <a:pt x="9706" y="11647"/>
                  </a:lnTo>
                  <a:lnTo>
                    <a:pt x="10261" y="8135"/>
                  </a:lnTo>
                  <a:lnTo>
                    <a:pt x="11185" y="5824"/>
                  </a:lnTo>
                  <a:lnTo>
                    <a:pt x="12479" y="3605"/>
                  </a:lnTo>
                  <a:lnTo>
                    <a:pt x="14420" y="1664"/>
                  </a:lnTo>
                  <a:lnTo>
                    <a:pt x="15714" y="740"/>
                  </a:lnTo>
                  <a:lnTo>
                    <a:pt x="16639" y="740"/>
                  </a:lnTo>
                  <a:lnTo>
                    <a:pt x="15437" y="370"/>
                  </a:lnTo>
                  <a:lnTo>
                    <a:pt x="130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7"/>
            <p:cNvSpPr/>
            <p:nvPr/>
          </p:nvSpPr>
          <p:spPr>
            <a:xfrm>
              <a:off x="6965475" y="7015900"/>
              <a:ext cx="152550" cy="198775"/>
            </a:xfrm>
            <a:custGeom>
              <a:avLst/>
              <a:gdLst/>
              <a:ahLst/>
              <a:cxnLst/>
              <a:rect l="l" t="t" r="r" b="b"/>
              <a:pathLst>
                <a:path w="6102" h="7951" extrusionOk="0">
                  <a:moveTo>
                    <a:pt x="5177" y="1"/>
                  </a:moveTo>
                  <a:lnTo>
                    <a:pt x="3513" y="278"/>
                  </a:lnTo>
                  <a:lnTo>
                    <a:pt x="2682" y="555"/>
                  </a:lnTo>
                  <a:lnTo>
                    <a:pt x="1757" y="2034"/>
                  </a:lnTo>
                  <a:lnTo>
                    <a:pt x="463" y="5177"/>
                  </a:lnTo>
                  <a:lnTo>
                    <a:pt x="93" y="6841"/>
                  </a:lnTo>
                  <a:lnTo>
                    <a:pt x="1" y="7395"/>
                  </a:lnTo>
                  <a:lnTo>
                    <a:pt x="740" y="7950"/>
                  </a:lnTo>
                  <a:lnTo>
                    <a:pt x="1942" y="7765"/>
                  </a:lnTo>
                  <a:lnTo>
                    <a:pt x="2959" y="7118"/>
                  </a:lnTo>
                  <a:lnTo>
                    <a:pt x="3051" y="6564"/>
                  </a:lnTo>
                  <a:lnTo>
                    <a:pt x="3236" y="6009"/>
                  </a:lnTo>
                  <a:lnTo>
                    <a:pt x="4160" y="2959"/>
                  </a:lnTo>
                  <a:lnTo>
                    <a:pt x="5270" y="833"/>
                  </a:lnTo>
                  <a:lnTo>
                    <a:pt x="610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7"/>
            <p:cNvSpPr/>
            <p:nvPr/>
          </p:nvSpPr>
          <p:spPr>
            <a:xfrm>
              <a:off x="6817600" y="7029775"/>
              <a:ext cx="145600" cy="189500"/>
            </a:xfrm>
            <a:custGeom>
              <a:avLst/>
              <a:gdLst/>
              <a:ahLst/>
              <a:cxnLst/>
              <a:rect l="l" t="t" r="r" b="b"/>
              <a:pathLst>
                <a:path w="5824" h="7580" extrusionOk="0">
                  <a:moveTo>
                    <a:pt x="4992" y="0"/>
                  </a:moveTo>
                  <a:lnTo>
                    <a:pt x="3328" y="185"/>
                  </a:lnTo>
                  <a:lnTo>
                    <a:pt x="2681" y="555"/>
                  </a:lnTo>
                  <a:lnTo>
                    <a:pt x="1849" y="1387"/>
                  </a:lnTo>
                  <a:lnTo>
                    <a:pt x="740" y="3236"/>
                  </a:lnTo>
                  <a:lnTo>
                    <a:pt x="0" y="5916"/>
                  </a:lnTo>
                  <a:lnTo>
                    <a:pt x="0" y="6378"/>
                  </a:lnTo>
                  <a:lnTo>
                    <a:pt x="0" y="6933"/>
                  </a:lnTo>
                  <a:lnTo>
                    <a:pt x="647" y="7488"/>
                  </a:lnTo>
                  <a:lnTo>
                    <a:pt x="1664" y="7580"/>
                  </a:lnTo>
                  <a:lnTo>
                    <a:pt x="2496" y="6933"/>
                  </a:lnTo>
                  <a:lnTo>
                    <a:pt x="2681" y="6378"/>
                  </a:lnTo>
                  <a:lnTo>
                    <a:pt x="3050" y="4714"/>
                  </a:lnTo>
                  <a:lnTo>
                    <a:pt x="4622" y="1572"/>
                  </a:lnTo>
                  <a:lnTo>
                    <a:pt x="5823" y="278"/>
                  </a:lnTo>
                  <a:lnTo>
                    <a:pt x="499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7"/>
            <p:cNvSpPr/>
            <p:nvPr/>
          </p:nvSpPr>
          <p:spPr>
            <a:xfrm>
              <a:off x="7268200" y="6643850"/>
              <a:ext cx="439100" cy="413675"/>
            </a:xfrm>
            <a:custGeom>
              <a:avLst/>
              <a:gdLst/>
              <a:ahLst/>
              <a:cxnLst/>
              <a:rect l="l" t="t" r="r" b="b"/>
              <a:pathLst>
                <a:path w="17564" h="16547" extrusionOk="0">
                  <a:moveTo>
                    <a:pt x="17564" y="1"/>
                  </a:moveTo>
                  <a:lnTo>
                    <a:pt x="463" y="3513"/>
                  </a:lnTo>
                  <a:lnTo>
                    <a:pt x="1" y="13311"/>
                  </a:lnTo>
                  <a:lnTo>
                    <a:pt x="1" y="13958"/>
                  </a:lnTo>
                  <a:lnTo>
                    <a:pt x="278" y="14883"/>
                  </a:lnTo>
                  <a:lnTo>
                    <a:pt x="1203" y="15807"/>
                  </a:lnTo>
                  <a:lnTo>
                    <a:pt x="4438" y="16547"/>
                  </a:lnTo>
                  <a:lnTo>
                    <a:pt x="9799" y="16547"/>
                  </a:lnTo>
                  <a:lnTo>
                    <a:pt x="13127" y="15992"/>
                  </a:lnTo>
                  <a:lnTo>
                    <a:pt x="15253" y="14883"/>
                  </a:lnTo>
                  <a:lnTo>
                    <a:pt x="16454" y="13589"/>
                  </a:lnTo>
                  <a:lnTo>
                    <a:pt x="16639" y="12849"/>
                  </a:lnTo>
                  <a:lnTo>
                    <a:pt x="17379" y="4900"/>
                  </a:lnTo>
                  <a:lnTo>
                    <a:pt x="175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7"/>
            <p:cNvSpPr/>
            <p:nvPr/>
          </p:nvSpPr>
          <p:spPr>
            <a:xfrm>
              <a:off x="7945300" y="6070750"/>
              <a:ext cx="790350" cy="764925"/>
            </a:xfrm>
            <a:custGeom>
              <a:avLst/>
              <a:gdLst/>
              <a:ahLst/>
              <a:cxnLst/>
              <a:rect l="l" t="t" r="r" b="b"/>
              <a:pathLst>
                <a:path w="31614" h="30597" extrusionOk="0">
                  <a:moveTo>
                    <a:pt x="185" y="1"/>
                  </a:moveTo>
                  <a:lnTo>
                    <a:pt x="0" y="1942"/>
                  </a:lnTo>
                  <a:lnTo>
                    <a:pt x="0" y="4807"/>
                  </a:lnTo>
                  <a:lnTo>
                    <a:pt x="370" y="6841"/>
                  </a:lnTo>
                  <a:lnTo>
                    <a:pt x="647" y="7950"/>
                  </a:lnTo>
                  <a:lnTo>
                    <a:pt x="1294" y="9522"/>
                  </a:lnTo>
                  <a:lnTo>
                    <a:pt x="2958" y="11832"/>
                  </a:lnTo>
                  <a:lnTo>
                    <a:pt x="5824" y="14421"/>
                  </a:lnTo>
                  <a:lnTo>
                    <a:pt x="7488" y="15715"/>
                  </a:lnTo>
                  <a:lnTo>
                    <a:pt x="8967" y="17286"/>
                  </a:lnTo>
                  <a:lnTo>
                    <a:pt x="11740" y="20429"/>
                  </a:lnTo>
                  <a:lnTo>
                    <a:pt x="13034" y="22185"/>
                  </a:lnTo>
                  <a:lnTo>
                    <a:pt x="14235" y="23757"/>
                  </a:lnTo>
                  <a:lnTo>
                    <a:pt x="16454" y="26622"/>
                  </a:lnTo>
                  <a:lnTo>
                    <a:pt x="18302" y="28378"/>
                  </a:lnTo>
                  <a:lnTo>
                    <a:pt x="19412" y="29210"/>
                  </a:lnTo>
                  <a:lnTo>
                    <a:pt x="21815" y="30227"/>
                  </a:lnTo>
                  <a:lnTo>
                    <a:pt x="24496" y="30597"/>
                  </a:lnTo>
                  <a:lnTo>
                    <a:pt x="27084" y="30227"/>
                  </a:lnTo>
                  <a:lnTo>
                    <a:pt x="28378" y="29765"/>
                  </a:lnTo>
                  <a:lnTo>
                    <a:pt x="29210" y="29395"/>
                  </a:lnTo>
                  <a:lnTo>
                    <a:pt x="30504" y="28563"/>
                  </a:lnTo>
                  <a:lnTo>
                    <a:pt x="31243" y="27362"/>
                  </a:lnTo>
                  <a:lnTo>
                    <a:pt x="31613" y="25420"/>
                  </a:lnTo>
                  <a:lnTo>
                    <a:pt x="31521" y="24126"/>
                  </a:lnTo>
                  <a:lnTo>
                    <a:pt x="31428" y="23387"/>
                  </a:lnTo>
                  <a:lnTo>
                    <a:pt x="30411" y="22278"/>
                  </a:lnTo>
                  <a:lnTo>
                    <a:pt x="27638" y="20891"/>
                  </a:lnTo>
                  <a:lnTo>
                    <a:pt x="20891" y="19227"/>
                  </a:lnTo>
                  <a:lnTo>
                    <a:pt x="19319" y="19042"/>
                  </a:lnTo>
                  <a:lnTo>
                    <a:pt x="185"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7"/>
            <p:cNvSpPr/>
            <p:nvPr/>
          </p:nvSpPr>
          <p:spPr>
            <a:xfrm>
              <a:off x="7961475" y="5959825"/>
              <a:ext cx="776475" cy="813450"/>
            </a:xfrm>
            <a:custGeom>
              <a:avLst/>
              <a:gdLst/>
              <a:ahLst/>
              <a:cxnLst/>
              <a:rect l="l" t="t" r="r" b="b"/>
              <a:pathLst>
                <a:path w="31059" h="32538" extrusionOk="0">
                  <a:moveTo>
                    <a:pt x="6009" y="1"/>
                  </a:moveTo>
                  <a:lnTo>
                    <a:pt x="4160" y="93"/>
                  </a:lnTo>
                  <a:lnTo>
                    <a:pt x="3328" y="371"/>
                  </a:lnTo>
                  <a:lnTo>
                    <a:pt x="2219" y="833"/>
                  </a:lnTo>
                  <a:lnTo>
                    <a:pt x="740" y="2034"/>
                  </a:lnTo>
                  <a:lnTo>
                    <a:pt x="0" y="3883"/>
                  </a:lnTo>
                  <a:lnTo>
                    <a:pt x="0" y="6286"/>
                  </a:lnTo>
                  <a:lnTo>
                    <a:pt x="370" y="7950"/>
                  </a:lnTo>
                  <a:lnTo>
                    <a:pt x="1017" y="10354"/>
                  </a:lnTo>
                  <a:lnTo>
                    <a:pt x="2773" y="13774"/>
                  </a:lnTo>
                  <a:lnTo>
                    <a:pt x="6194" y="17286"/>
                  </a:lnTo>
                  <a:lnTo>
                    <a:pt x="8874" y="19505"/>
                  </a:lnTo>
                  <a:lnTo>
                    <a:pt x="11555" y="22370"/>
                  </a:lnTo>
                  <a:lnTo>
                    <a:pt x="15437" y="27269"/>
                  </a:lnTo>
                  <a:lnTo>
                    <a:pt x="17378" y="29765"/>
                  </a:lnTo>
                  <a:lnTo>
                    <a:pt x="18302" y="30689"/>
                  </a:lnTo>
                  <a:lnTo>
                    <a:pt x="20798" y="31983"/>
                  </a:lnTo>
                  <a:lnTo>
                    <a:pt x="23849" y="32538"/>
                  </a:lnTo>
                  <a:lnTo>
                    <a:pt x="26807" y="32353"/>
                  </a:lnTo>
                  <a:lnTo>
                    <a:pt x="28101" y="31891"/>
                  </a:lnTo>
                  <a:lnTo>
                    <a:pt x="28840" y="31521"/>
                  </a:lnTo>
                  <a:lnTo>
                    <a:pt x="29857" y="30689"/>
                  </a:lnTo>
                  <a:lnTo>
                    <a:pt x="30781" y="29210"/>
                  </a:lnTo>
                  <a:lnTo>
                    <a:pt x="31059" y="25513"/>
                  </a:lnTo>
                  <a:lnTo>
                    <a:pt x="30781" y="23295"/>
                  </a:lnTo>
                  <a:lnTo>
                    <a:pt x="30689" y="20706"/>
                  </a:lnTo>
                  <a:lnTo>
                    <a:pt x="30227" y="18395"/>
                  </a:lnTo>
                  <a:lnTo>
                    <a:pt x="29672" y="17564"/>
                  </a:lnTo>
                  <a:lnTo>
                    <a:pt x="29395" y="17286"/>
                  </a:lnTo>
                  <a:lnTo>
                    <a:pt x="27731" y="15715"/>
                  </a:lnTo>
                  <a:lnTo>
                    <a:pt x="22555" y="9244"/>
                  </a:lnTo>
                  <a:lnTo>
                    <a:pt x="19966" y="6564"/>
                  </a:lnTo>
                  <a:lnTo>
                    <a:pt x="18487" y="5455"/>
                  </a:lnTo>
                  <a:lnTo>
                    <a:pt x="17933" y="5177"/>
                  </a:lnTo>
                  <a:lnTo>
                    <a:pt x="14975" y="3976"/>
                  </a:lnTo>
                  <a:lnTo>
                    <a:pt x="8967" y="833"/>
                  </a:lnTo>
                  <a:lnTo>
                    <a:pt x="60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7"/>
            <p:cNvSpPr/>
            <p:nvPr/>
          </p:nvSpPr>
          <p:spPr>
            <a:xfrm>
              <a:off x="8155575" y="6086925"/>
              <a:ext cx="298125" cy="184900"/>
            </a:xfrm>
            <a:custGeom>
              <a:avLst/>
              <a:gdLst/>
              <a:ahLst/>
              <a:cxnLst/>
              <a:rect l="l" t="t" r="r" b="b"/>
              <a:pathLst>
                <a:path w="11925" h="7396" extrusionOk="0">
                  <a:moveTo>
                    <a:pt x="8043" y="1"/>
                  </a:moveTo>
                  <a:lnTo>
                    <a:pt x="5270" y="925"/>
                  </a:lnTo>
                  <a:lnTo>
                    <a:pt x="2866" y="2497"/>
                  </a:lnTo>
                  <a:lnTo>
                    <a:pt x="925" y="4530"/>
                  </a:lnTo>
                  <a:lnTo>
                    <a:pt x="186" y="5824"/>
                  </a:lnTo>
                  <a:lnTo>
                    <a:pt x="1" y="6286"/>
                  </a:lnTo>
                  <a:lnTo>
                    <a:pt x="278" y="7026"/>
                  </a:lnTo>
                  <a:lnTo>
                    <a:pt x="1110" y="7396"/>
                  </a:lnTo>
                  <a:lnTo>
                    <a:pt x="1942" y="7303"/>
                  </a:lnTo>
                  <a:lnTo>
                    <a:pt x="2497" y="7026"/>
                  </a:lnTo>
                  <a:lnTo>
                    <a:pt x="2959" y="6194"/>
                  </a:lnTo>
                  <a:lnTo>
                    <a:pt x="4068" y="4807"/>
                  </a:lnTo>
                  <a:lnTo>
                    <a:pt x="6009" y="3144"/>
                  </a:lnTo>
                  <a:lnTo>
                    <a:pt x="8690" y="1942"/>
                  </a:lnTo>
                  <a:lnTo>
                    <a:pt x="11093" y="1295"/>
                  </a:lnTo>
                  <a:lnTo>
                    <a:pt x="11925" y="1202"/>
                  </a:lnTo>
                  <a:lnTo>
                    <a:pt x="11093" y="555"/>
                  </a:lnTo>
                  <a:lnTo>
                    <a:pt x="10169" y="93"/>
                  </a:lnTo>
                  <a:lnTo>
                    <a:pt x="961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7"/>
            <p:cNvSpPr/>
            <p:nvPr/>
          </p:nvSpPr>
          <p:spPr>
            <a:xfrm>
              <a:off x="8257275" y="6142400"/>
              <a:ext cx="258825" cy="184900"/>
            </a:xfrm>
            <a:custGeom>
              <a:avLst/>
              <a:gdLst/>
              <a:ahLst/>
              <a:cxnLst/>
              <a:rect l="l" t="t" r="r" b="b"/>
              <a:pathLst>
                <a:path w="10353" h="7396" extrusionOk="0">
                  <a:moveTo>
                    <a:pt x="8874" y="0"/>
                  </a:moveTo>
                  <a:lnTo>
                    <a:pt x="7580" y="278"/>
                  </a:lnTo>
                  <a:lnTo>
                    <a:pt x="4899" y="1109"/>
                  </a:lnTo>
                  <a:lnTo>
                    <a:pt x="2681" y="2681"/>
                  </a:lnTo>
                  <a:lnTo>
                    <a:pt x="832" y="4714"/>
                  </a:lnTo>
                  <a:lnTo>
                    <a:pt x="92" y="5824"/>
                  </a:lnTo>
                  <a:lnTo>
                    <a:pt x="0" y="6286"/>
                  </a:lnTo>
                  <a:lnTo>
                    <a:pt x="370" y="7025"/>
                  </a:lnTo>
                  <a:lnTo>
                    <a:pt x="1109" y="7395"/>
                  </a:lnTo>
                  <a:lnTo>
                    <a:pt x="2034" y="7303"/>
                  </a:lnTo>
                  <a:lnTo>
                    <a:pt x="2403" y="7025"/>
                  </a:lnTo>
                  <a:lnTo>
                    <a:pt x="3143" y="5916"/>
                  </a:lnTo>
                  <a:lnTo>
                    <a:pt x="4807" y="4160"/>
                  </a:lnTo>
                  <a:lnTo>
                    <a:pt x="6748" y="2681"/>
                  </a:lnTo>
                  <a:lnTo>
                    <a:pt x="9059" y="1664"/>
                  </a:lnTo>
                  <a:lnTo>
                    <a:pt x="10353" y="1387"/>
                  </a:lnTo>
                  <a:lnTo>
                    <a:pt x="9521" y="740"/>
                  </a:lnTo>
                  <a:lnTo>
                    <a:pt x="88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7"/>
            <p:cNvSpPr/>
            <p:nvPr/>
          </p:nvSpPr>
          <p:spPr>
            <a:xfrm>
              <a:off x="8372800" y="6225575"/>
              <a:ext cx="335100" cy="238050"/>
            </a:xfrm>
            <a:custGeom>
              <a:avLst/>
              <a:gdLst/>
              <a:ahLst/>
              <a:cxnLst/>
              <a:rect l="l" t="t" r="r" b="b"/>
              <a:pathLst>
                <a:path w="13404" h="9522" extrusionOk="0">
                  <a:moveTo>
                    <a:pt x="13404" y="1"/>
                  </a:moveTo>
                  <a:lnTo>
                    <a:pt x="1" y="740"/>
                  </a:lnTo>
                  <a:lnTo>
                    <a:pt x="278" y="4160"/>
                  </a:lnTo>
                  <a:lnTo>
                    <a:pt x="833" y="8135"/>
                  </a:lnTo>
                  <a:lnTo>
                    <a:pt x="2127" y="8690"/>
                  </a:lnTo>
                  <a:lnTo>
                    <a:pt x="4623" y="9337"/>
                  </a:lnTo>
                  <a:lnTo>
                    <a:pt x="7765" y="9522"/>
                  </a:lnTo>
                  <a:lnTo>
                    <a:pt x="12295" y="8320"/>
                  </a:lnTo>
                  <a:lnTo>
                    <a:pt x="12942" y="7765"/>
                  </a:lnTo>
                  <a:lnTo>
                    <a:pt x="1340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7"/>
            <p:cNvSpPr/>
            <p:nvPr/>
          </p:nvSpPr>
          <p:spPr>
            <a:xfrm>
              <a:off x="7947600" y="5945975"/>
              <a:ext cx="392875" cy="342025"/>
            </a:xfrm>
            <a:custGeom>
              <a:avLst/>
              <a:gdLst/>
              <a:ahLst/>
              <a:cxnLst/>
              <a:rect l="l" t="t" r="r" b="b"/>
              <a:pathLst>
                <a:path w="15715" h="13681" extrusionOk="0">
                  <a:moveTo>
                    <a:pt x="5824" y="0"/>
                  </a:moveTo>
                  <a:lnTo>
                    <a:pt x="3606" y="647"/>
                  </a:lnTo>
                  <a:lnTo>
                    <a:pt x="1665" y="1849"/>
                  </a:lnTo>
                  <a:lnTo>
                    <a:pt x="833" y="2773"/>
                  </a:lnTo>
                  <a:lnTo>
                    <a:pt x="555" y="3236"/>
                  </a:lnTo>
                  <a:lnTo>
                    <a:pt x="93" y="4530"/>
                  </a:lnTo>
                  <a:lnTo>
                    <a:pt x="1" y="6840"/>
                  </a:lnTo>
                  <a:lnTo>
                    <a:pt x="833" y="10168"/>
                  </a:lnTo>
                  <a:lnTo>
                    <a:pt x="2127" y="12849"/>
                  </a:lnTo>
                  <a:lnTo>
                    <a:pt x="2866" y="13681"/>
                  </a:lnTo>
                  <a:lnTo>
                    <a:pt x="2959" y="13403"/>
                  </a:lnTo>
                  <a:lnTo>
                    <a:pt x="3606" y="11000"/>
                  </a:lnTo>
                  <a:lnTo>
                    <a:pt x="5177" y="8504"/>
                  </a:lnTo>
                  <a:lnTo>
                    <a:pt x="6933" y="6840"/>
                  </a:lnTo>
                  <a:lnTo>
                    <a:pt x="9429" y="5454"/>
                  </a:lnTo>
                  <a:lnTo>
                    <a:pt x="12942" y="4530"/>
                  </a:lnTo>
                  <a:lnTo>
                    <a:pt x="14975" y="4252"/>
                  </a:lnTo>
                  <a:lnTo>
                    <a:pt x="15715" y="4530"/>
                  </a:lnTo>
                  <a:lnTo>
                    <a:pt x="15715" y="4530"/>
                  </a:lnTo>
                  <a:lnTo>
                    <a:pt x="15160" y="3790"/>
                  </a:lnTo>
                  <a:lnTo>
                    <a:pt x="13866" y="2496"/>
                  </a:lnTo>
                  <a:lnTo>
                    <a:pt x="12479" y="1387"/>
                  </a:lnTo>
                  <a:lnTo>
                    <a:pt x="10816" y="555"/>
                  </a:lnTo>
                  <a:lnTo>
                    <a:pt x="9984" y="370"/>
                  </a:lnTo>
                  <a:lnTo>
                    <a:pt x="85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7"/>
            <p:cNvSpPr/>
            <p:nvPr/>
          </p:nvSpPr>
          <p:spPr>
            <a:xfrm>
              <a:off x="7150350" y="2137650"/>
              <a:ext cx="1656925" cy="4961475"/>
            </a:xfrm>
            <a:custGeom>
              <a:avLst/>
              <a:gdLst/>
              <a:ahLst/>
              <a:cxnLst/>
              <a:rect l="l" t="t" r="r" b="b"/>
              <a:pathLst>
                <a:path w="66277" h="198459" extrusionOk="0">
                  <a:moveTo>
                    <a:pt x="30042" y="1"/>
                  </a:moveTo>
                  <a:lnTo>
                    <a:pt x="24404" y="185"/>
                  </a:lnTo>
                  <a:lnTo>
                    <a:pt x="19042" y="740"/>
                  </a:lnTo>
                  <a:lnTo>
                    <a:pt x="14143" y="1757"/>
                  </a:lnTo>
                  <a:lnTo>
                    <a:pt x="9799" y="3236"/>
                  </a:lnTo>
                  <a:lnTo>
                    <a:pt x="6286" y="5362"/>
                  </a:lnTo>
                  <a:lnTo>
                    <a:pt x="4253" y="7303"/>
                  </a:lnTo>
                  <a:lnTo>
                    <a:pt x="3236" y="8782"/>
                  </a:lnTo>
                  <a:lnTo>
                    <a:pt x="2496" y="10538"/>
                  </a:lnTo>
                  <a:lnTo>
                    <a:pt x="2127" y="12387"/>
                  </a:lnTo>
                  <a:lnTo>
                    <a:pt x="2034" y="13496"/>
                  </a:lnTo>
                  <a:lnTo>
                    <a:pt x="1480" y="35680"/>
                  </a:lnTo>
                  <a:lnTo>
                    <a:pt x="1017" y="74041"/>
                  </a:lnTo>
                  <a:lnTo>
                    <a:pt x="555" y="95393"/>
                  </a:lnTo>
                  <a:lnTo>
                    <a:pt x="186" y="102788"/>
                  </a:lnTo>
                  <a:lnTo>
                    <a:pt x="1" y="106393"/>
                  </a:lnTo>
                  <a:lnTo>
                    <a:pt x="93" y="113603"/>
                  </a:lnTo>
                  <a:lnTo>
                    <a:pt x="740" y="126636"/>
                  </a:lnTo>
                  <a:lnTo>
                    <a:pt x="1202" y="139485"/>
                  </a:lnTo>
                  <a:lnTo>
                    <a:pt x="1665" y="174518"/>
                  </a:lnTo>
                  <a:lnTo>
                    <a:pt x="1572" y="193837"/>
                  </a:lnTo>
                  <a:lnTo>
                    <a:pt x="2219" y="194576"/>
                  </a:lnTo>
                  <a:lnTo>
                    <a:pt x="3606" y="195963"/>
                  </a:lnTo>
                  <a:lnTo>
                    <a:pt x="6101" y="197442"/>
                  </a:lnTo>
                  <a:lnTo>
                    <a:pt x="9706" y="198458"/>
                  </a:lnTo>
                  <a:lnTo>
                    <a:pt x="13496" y="198458"/>
                  </a:lnTo>
                  <a:lnTo>
                    <a:pt x="18765" y="197719"/>
                  </a:lnTo>
                  <a:lnTo>
                    <a:pt x="23479" y="196240"/>
                  </a:lnTo>
                  <a:lnTo>
                    <a:pt x="23941" y="195963"/>
                  </a:lnTo>
                  <a:lnTo>
                    <a:pt x="26345" y="168879"/>
                  </a:lnTo>
                  <a:lnTo>
                    <a:pt x="29487" y="130519"/>
                  </a:lnTo>
                  <a:lnTo>
                    <a:pt x="29765" y="126174"/>
                  </a:lnTo>
                  <a:lnTo>
                    <a:pt x="29672" y="119426"/>
                  </a:lnTo>
                  <a:lnTo>
                    <a:pt x="29118" y="113141"/>
                  </a:lnTo>
                  <a:lnTo>
                    <a:pt x="29025" y="112401"/>
                  </a:lnTo>
                  <a:lnTo>
                    <a:pt x="35218" y="56201"/>
                  </a:lnTo>
                  <a:lnTo>
                    <a:pt x="35496" y="65260"/>
                  </a:lnTo>
                  <a:lnTo>
                    <a:pt x="36235" y="83931"/>
                  </a:lnTo>
                  <a:lnTo>
                    <a:pt x="36513" y="87444"/>
                  </a:lnTo>
                  <a:lnTo>
                    <a:pt x="37160" y="94192"/>
                  </a:lnTo>
                  <a:lnTo>
                    <a:pt x="39008" y="105746"/>
                  </a:lnTo>
                  <a:lnTo>
                    <a:pt x="40765" y="117763"/>
                  </a:lnTo>
                  <a:lnTo>
                    <a:pt x="45201" y="153627"/>
                  </a:lnTo>
                  <a:lnTo>
                    <a:pt x="47605" y="173778"/>
                  </a:lnTo>
                  <a:lnTo>
                    <a:pt x="49084" y="174518"/>
                  </a:lnTo>
                  <a:lnTo>
                    <a:pt x="52134" y="175534"/>
                  </a:lnTo>
                  <a:lnTo>
                    <a:pt x="54907" y="175812"/>
                  </a:lnTo>
                  <a:lnTo>
                    <a:pt x="57403" y="175719"/>
                  </a:lnTo>
                  <a:lnTo>
                    <a:pt x="60638" y="174980"/>
                  </a:lnTo>
                  <a:lnTo>
                    <a:pt x="63226" y="173871"/>
                  </a:lnTo>
                  <a:lnTo>
                    <a:pt x="63504" y="173778"/>
                  </a:lnTo>
                  <a:lnTo>
                    <a:pt x="64058" y="167677"/>
                  </a:lnTo>
                  <a:lnTo>
                    <a:pt x="65814" y="137174"/>
                  </a:lnTo>
                  <a:lnTo>
                    <a:pt x="66277" y="122292"/>
                  </a:lnTo>
                  <a:lnTo>
                    <a:pt x="66092" y="114435"/>
                  </a:lnTo>
                  <a:lnTo>
                    <a:pt x="65814" y="111569"/>
                  </a:lnTo>
                  <a:lnTo>
                    <a:pt x="63781" y="94192"/>
                  </a:lnTo>
                  <a:lnTo>
                    <a:pt x="63504" y="90309"/>
                  </a:lnTo>
                  <a:lnTo>
                    <a:pt x="63504" y="87906"/>
                  </a:lnTo>
                  <a:lnTo>
                    <a:pt x="63504" y="72932"/>
                  </a:lnTo>
                  <a:lnTo>
                    <a:pt x="63966" y="60083"/>
                  </a:lnTo>
                  <a:lnTo>
                    <a:pt x="64243" y="53428"/>
                  </a:lnTo>
                  <a:lnTo>
                    <a:pt x="64982" y="41227"/>
                  </a:lnTo>
                  <a:lnTo>
                    <a:pt x="65260" y="29118"/>
                  </a:lnTo>
                  <a:lnTo>
                    <a:pt x="65352" y="25882"/>
                  </a:lnTo>
                  <a:lnTo>
                    <a:pt x="65167" y="19319"/>
                  </a:lnTo>
                  <a:lnTo>
                    <a:pt x="64613" y="12941"/>
                  </a:lnTo>
                  <a:lnTo>
                    <a:pt x="63781" y="6471"/>
                  </a:lnTo>
                  <a:lnTo>
                    <a:pt x="63226" y="3236"/>
                  </a:lnTo>
                  <a:lnTo>
                    <a:pt x="61285" y="2958"/>
                  </a:lnTo>
                  <a:lnTo>
                    <a:pt x="49269" y="1202"/>
                  </a:lnTo>
                  <a:lnTo>
                    <a:pt x="38546" y="185"/>
                  </a:lnTo>
                  <a:lnTo>
                    <a:pt x="3004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7"/>
            <p:cNvSpPr/>
            <p:nvPr/>
          </p:nvSpPr>
          <p:spPr>
            <a:xfrm>
              <a:off x="8023875" y="2988050"/>
              <a:ext cx="566175" cy="1178575"/>
            </a:xfrm>
            <a:custGeom>
              <a:avLst/>
              <a:gdLst/>
              <a:ahLst/>
              <a:cxnLst/>
              <a:rect l="l" t="t" r="r" b="b"/>
              <a:pathLst>
                <a:path w="22647" h="47143" extrusionOk="0">
                  <a:moveTo>
                    <a:pt x="22647" y="1"/>
                  </a:moveTo>
                  <a:lnTo>
                    <a:pt x="19411" y="2496"/>
                  </a:lnTo>
                  <a:lnTo>
                    <a:pt x="11924" y="7026"/>
                  </a:lnTo>
                  <a:lnTo>
                    <a:pt x="1849" y="12202"/>
                  </a:lnTo>
                  <a:lnTo>
                    <a:pt x="0" y="12941"/>
                  </a:lnTo>
                  <a:lnTo>
                    <a:pt x="1109" y="47142"/>
                  </a:lnTo>
                  <a:lnTo>
                    <a:pt x="3143" y="30781"/>
                  </a:lnTo>
                  <a:lnTo>
                    <a:pt x="5269" y="13866"/>
                  </a:lnTo>
                  <a:lnTo>
                    <a:pt x="7118" y="13034"/>
                  </a:lnTo>
                  <a:lnTo>
                    <a:pt x="10538" y="11093"/>
                  </a:lnTo>
                  <a:lnTo>
                    <a:pt x="15159" y="7673"/>
                  </a:lnTo>
                  <a:lnTo>
                    <a:pt x="21630" y="1202"/>
                  </a:lnTo>
                  <a:lnTo>
                    <a:pt x="226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7"/>
            <p:cNvSpPr/>
            <p:nvPr/>
          </p:nvSpPr>
          <p:spPr>
            <a:xfrm>
              <a:off x="8583100" y="254300"/>
              <a:ext cx="919750" cy="2116775"/>
            </a:xfrm>
            <a:custGeom>
              <a:avLst/>
              <a:gdLst/>
              <a:ahLst/>
              <a:cxnLst/>
              <a:rect l="l" t="t" r="r" b="b"/>
              <a:pathLst>
                <a:path w="36790" h="84671" extrusionOk="0">
                  <a:moveTo>
                    <a:pt x="1202" y="0"/>
                  </a:moveTo>
                  <a:lnTo>
                    <a:pt x="93" y="185"/>
                  </a:lnTo>
                  <a:lnTo>
                    <a:pt x="7210" y="37344"/>
                  </a:lnTo>
                  <a:lnTo>
                    <a:pt x="15714" y="54999"/>
                  </a:lnTo>
                  <a:lnTo>
                    <a:pt x="0" y="67940"/>
                  </a:lnTo>
                  <a:lnTo>
                    <a:pt x="2866" y="76259"/>
                  </a:lnTo>
                  <a:lnTo>
                    <a:pt x="5639" y="84670"/>
                  </a:lnTo>
                  <a:lnTo>
                    <a:pt x="9151" y="82175"/>
                  </a:lnTo>
                  <a:lnTo>
                    <a:pt x="23941" y="70620"/>
                  </a:lnTo>
                  <a:lnTo>
                    <a:pt x="29580" y="65721"/>
                  </a:lnTo>
                  <a:lnTo>
                    <a:pt x="34016" y="61100"/>
                  </a:lnTo>
                  <a:lnTo>
                    <a:pt x="36142" y="58142"/>
                  </a:lnTo>
                  <a:lnTo>
                    <a:pt x="36697" y="56385"/>
                  </a:lnTo>
                  <a:lnTo>
                    <a:pt x="36789" y="55738"/>
                  </a:lnTo>
                  <a:lnTo>
                    <a:pt x="36697" y="54259"/>
                  </a:lnTo>
                  <a:lnTo>
                    <a:pt x="35495" y="50192"/>
                  </a:lnTo>
                  <a:lnTo>
                    <a:pt x="32260" y="42058"/>
                  </a:lnTo>
                  <a:lnTo>
                    <a:pt x="23386" y="23109"/>
                  </a:lnTo>
                  <a:lnTo>
                    <a:pt x="18765" y="13773"/>
                  </a:lnTo>
                  <a:lnTo>
                    <a:pt x="17840" y="11832"/>
                  </a:lnTo>
                  <a:lnTo>
                    <a:pt x="15807" y="8504"/>
                  </a:lnTo>
                  <a:lnTo>
                    <a:pt x="13588" y="5731"/>
                  </a:lnTo>
                  <a:lnTo>
                    <a:pt x="11185" y="3420"/>
                  </a:lnTo>
                  <a:lnTo>
                    <a:pt x="8782" y="1756"/>
                  </a:lnTo>
                  <a:lnTo>
                    <a:pt x="6286" y="647"/>
                  </a:lnTo>
                  <a:lnTo>
                    <a:pt x="369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7"/>
            <p:cNvSpPr/>
            <p:nvPr/>
          </p:nvSpPr>
          <p:spPr>
            <a:xfrm>
              <a:off x="8497600" y="215000"/>
              <a:ext cx="903575" cy="1356500"/>
            </a:xfrm>
            <a:custGeom>
              <a:avLst/>
              <a:gdLst/>
              <a:ahLst/>
              <a:cxnLst/>
              <a:rect l="l" t="t" r="r" b="b"/>
              <a:pathLst>
                <a:path w="36143" h="54260" extrusionOk="0">
                  <a:moveTo>
                    <a:pt x="2219" y="1"/>
                  </a:moveTo>
                  <a:lnTo>
                    <a:pt x="0" y="186"/>
                  </a:lnTo>
                  <a:lnTo>
                    <a:pt x="9614" y="39933"/>
                  </a:lnTo>
                  <a:lnTo>
                    <a:pt x="17748" y="54260"/>
                  </a:lnTo>
                  <a:lnTo>
                    <a:pt x="20244" y="53983"/>
                  </a:lnTo>
                  <a:lnTo>
                    <a:pt x="24588" y="52873"/>
                  </a:lnTo>
                  <a:lnTo>
                    <a:pt x="28101" y="51210"/>
                  </a:lnTo>
                  <a:lnTo>
                    <a:pt x="30966" y="49268"/>
                  </a:lnTo>
                  <a:lnTo>
                    <a:pt x="34016" y="46311"/>
                  </a:lnTo>
                  <a:lnTo>
                    <a:pt x="35957" y="43353"/>
                  </a:lnTo>
                  <a:lnTo>
                    <a:pt x="36142" y="42983"/>
                  </a:lnTo>
                  <a:lnTo>
                    <a:pt x="31521" y="32723"/>
                  </a:lnTo>
                  <a:lnTo>
                    <a:pt x="25327" y="19689"/>
                  </a:lnTo>
                  <a:lnTo>
                    <a:pt x="21260" y="11832"/>
                  </a:lnTo>
                  <a:lnTo>
                    <a:pt x="19227" y="8227"/>
                  </a:lnTo>
                  <a:lnTo>
                    <a:pt x="18487" y="7026"/>
                  </a:lnTo>
                  <a:lnTo>
                    <a:pt x="16546" y="4992"/>
                  </a:lnTo>
                  <a:lnTo>
                    <a:pt x="14235" y="3328"/>
                  </a:lnTo>
                  <a:lnTo>
                    <a:pt x="11555" y="1942"/>
                  </a:lnTo>
                  <a:lnTo>
                    <a:pt x="7488" y="648"/>
                  </a:lnTo>
                  <a:lnTo>
                    <a:pt x="22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7"/>
            <p:cNvSpPr/>
            <p:nvPr/>
          </p:nvSpPr>
          <p:spPr>
            <a:xfrm>
              <a:off x="7808950" y="-103900"/>
              <a:ext cx="524600" cy="617025"/>
            </a:xfrm>
            <a:custGeom>
              <a:avLst/>
              <a:gdLst/>
              <a:ahLst/>
              <a:cxnLst/>
              <a:rect l="l" t="t" r="r" b="b"/>
              <a:pathLst>
                <a:path w="20984" h="24681" extrusionOk="0">
                  <a:moveTo>
                    <a:pt x="20336" y="1"/>
                  </a:moveTo>
                  <a:lnTo>
                    <a:pt x="1" y="4438"/>
                  </a:lnTo>
                  <a:lnTo>
                    <a:pt x="925" y="24681"/>
                  </a:lnTo>
                  <a:lnTo>
                    <a:pt x="20983" y="23572"/>
                  </a:lnTo>
                  <a:lnTo>
                    <a:pt x="2033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7"/>
            <p:cNvSpPr/>
            <p:nvPr/>
          </p:nvSpPr>
          <p:spPr>
            <a:xfrm>
              <a:off x="7185025" y="219625"/>
              <a:ext cx="1682325" cy="2551225"/>
            </a:xfrm>
            <a:custGeom>
              <a:avLst/>
              <a:gdLst/>
              <a:ahLst/>
              <a:cxnLst/>
              <a:rect l="l" t="t" r="r" b="b"/>
              <a:pathLst>
                <a:path w="67293" h="102049" extrusionOk="0">
                  <a:moveTo>
                    <a:pt x="45663" y="1"/>
                  </a:moveTo>
                  <a:lnTo>
                    <a:pt x="45478" y="555"/>
                  </a:lnTo>
                  <a:lnTo>
                    <a:pt x="44277" y="1664"/>
                  </a:lnTo>
                  <a:lnTo>
                    <a:pt x="42428" y="2496"/>
                  </a:lnTo>
                  <a:lnTo>
                    <a:pt x="40025" y="3143"/>
                  </a:lnTo>
                  <a:lnTo>
                    <a:pt x="35588" y="3513"/>
                  </a:lnTo>
                  <a:lnTo>
                    <a:pt x="28840" y="3143"/>
                  </a:lnTo>
                  <a:lnTo>
                    <a:pt x="25512" y="2589"/>
                  </a:lnTo>
                  <a:lnTo>
                    <a:pt x="17193" y="4622"/>
                  </a:lnTo>
                  <a:lnTo>
                    <a:pt x="9336" y="6748"/>
                  </a:lnTo>
                  <a:lnTo>
                    <a:pt x="8135" y="7118"/>
                  </a:lnTo>
                  <a:lnTo>
                    <a:pt x="6101" y="8412"/>
                  </a:lnTo>
                  <a:lnTo>
                    <a:pt x="4437" y="10261"/>
                  </a:lnTo>
                  <a:lnTo>
                    <a:pt x="3143" y="12849"/>
                  </a:lnTo>
                  <a:lnTo>
                    <a:pt x="2034" y="16177"/>
                  </a:lnTo>
                  <a:lnTo>
                    <a:pt x="1202" y="20521"/>
                  </a:lnTo>
                  <a:lnTo>
                    <a:pt x="278" y="28933"/>
                  </a:lnTo>
                  <a:lnTo>
                    <a:pt x="0" y="36235"/>
                  </a:lnTo>
                  <a:lnTo>
                    <a:pt x="0" y="56940"/>
                  </a:lnTo>
                  <a:lnTo>
                    <a:pt x="0" y="97150"/>
                  </a:lnTo>
                  <a:lnTo>
                    <a:pt x="2126" y="98259"/>
                  </a:lnTo>
                  <a:lnTo>
                    <a:pt x="6840" y="99923"/>
                  </a:lnTo>
                  <a:lnTo>
                    <a:pt x="11924" y="101032"/>
                  </a:lnTo>
                  <a:lnTo>
                    <a:pt x="17286" y="101679"/>
                  </a:lnTo>
                  <a:lnTo>
                    <a:pt x="25512" y="102049"/>
                  </a:lnTo>
                  <a:lnTo>
                    <a:pt x="36235" y="101587"/>
                  </a:lnTo>
                  <a:lnTo>
                    <a:pt x="41041" y="101124"/>
                  </a:lnTo>
                  <a:lnTo>
                    <a:pt x="44554" y="100755"/>
                  </a:lnTo>
                  <a:lnTo>
                    <a:pt x="50377" y="99553"/>
                  </a:lnTo>
                  <a:lnTo>
                    <a:pt x="54907" y="98166"/>
                  </a:lnTo>
                  <a:lnTo>
                    <a:pt x="58234" y="96595"/>
                  </a:lnTo>
                  <a:lnTo>
                    <a:pt x="61562" y="94377"/>
                  </a:lnTo>
                  <a:lnTo>
                    <a:pt x="63318" y="92343"/>
                  </a:lnTo>
                  <a:lnTo>
                    <a:pt x="63411" y="92158"/>
                  </a:lnTo>
                  <a:lnTo>
                    <a:pt x="62948" y="84394"/>
                  </a:lnTo>
                  <a:lnTo>
                    <a:pt x="63133" y="72562"/>
                  </a:lnTo>
                  <a:lnTo>
                    <a:pt x="63411" y="64982"/>
                  </a:lnTo>
                  <a:lnTo>
                    <a:pt x="63503" y="61747"/>
                  </a:lnTo>
                  <a:lnTo>
                    <a:pt x="64335" y="55184"/>
                  </a:lnTo>
                  <a:lnTo>
                    <a:pt x="66091" y="45016"/>
                  </a:lnTo>
                  <a:lnTo>
                    <a:pt x="66831" y="37806"/>
                  </a:lnTo>
                  <a:lnTo>
                    <a:pt x="67200" y="32538"/>
                  </a:lnTo>
                  <a:lnTo>
                    <a:pt x="67293" y="23664"/>
                  </a:lnTo>
                  <a:lnTo>
                    <a:pt x="66831" y="16731"/>
                  </a:lnTo>
                  <a:lnTo>
                    <a:pt x="65999" y="11832"/>
                  </a:lnTo>
                  <a:lnTo>
                    <a:pt x="65629" y="10261"/>
                  </a:lnTo>
                  <a:lnTo>
                    <a:pt x="65259" y="9244"/>
                  </a:lnTo>
                  <a:lnTo>
                    <a:pt x="64335" y="7303"/>
                  </a:lnTo>
                  <a:lnTo>
                    <a:pt x="62856" y="5454"/>
                  </a:lnTo>
                  <a:lnTo>
                    <a:pt x="61285" y="3790"/>
                  </a:lnTo>
                  <a:lnTo>
                    <a:pt x="59251" y="2404"/>
                  </a:lnTo>
                  <a:lnTo>
                    <a:pt x="57125" y="1295"/>
                  </a:lnTo>
                  <a:lnTo>
                    <a:pt x="54722" y="463"/>
                  </a:lnTo>
                  <a:lnTo>
                    <a:pt x="5213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7"/>
            <p:cNvSpPr/>
            <p:nvPr/>
          </p:nvSpPr>
          <p:spPr>
            <a:xfrm>
              <a:off x="7434600" y="101775"/>
              <a:ext cx="295800" cy="281950"/>
            </a:xfrm>
            <a:custGeom>
              <a:avLst/>
              <a:gdLst/>
              <a:ahLst/>
              <a:cxnLst/>
              <a:rect l="l" t="t" r="r" b="b"/>
              <a:pathLst>
                <a:path w="11832" h="11278" extrusionOk="0">
                  <a:moveTo>
                    <a:pt x="11000" y="0"/>
                  </a:moveTo>
                  <a:lnTo>
                    <a:pt x="9151" y="278"/>
                  </a:lnTo>
                  <a:lnTo>
                    <a:pt x="7303" y="832"/>
                  </a:lnTo>
                  <a:lnTo>
                    <a:pt x="5546" y="1849"/>
                  </a:lnTo>
                  <a:lnTo>
                    <a:pt x="3882" y="3328"/>
                  </a:lnTo>
                  <a:lnTo>
                    <a:pt x="2496" y="4992"/>
                  </a:lnTo>
                  <a:lnTo>
                    <a:pt x="1202" y="7303"/>
                  </a:lnTo>
                  <a:lnTo>
                    <a:pt x="278" y="9798"/>
                  </a:lnTo>
                  <a:lnTo>
                    <a:pt x="0" y="11277"/>
                  </a:lnTo>
                  <a:lnTo>
                    <a:pt x="3698" y="10261"/>
                  </a:lnTo>
                  <a:lnTo>
                    <a:pt x="1183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7"/>
            <p:cNvSpPr/>
            <p:nvPr/>
          </p:nvSpPr>
          <p:spPr>
            <a:xfrm>
              <a:off x="7434600" y="101775"/>
              <a:ext cx="295800" cy="281950"/>
            </a:xfrm>
            <a:custGeom>
              <a:avLst/>
              <a:gdLst/>
              <a:ahLst/>
              <a:cxnLst/>
              <a:rect l="l" t="t" r="r" b="b"/>
              <a:pathLst>
                <a:path w="11832" h="11278" extrusionOk="0">
                  <a:moveTo>
                    <a:pt x="11000" y="0"/>
                  </a:moveTo>
                  <a:lnTo>
                    <a:pt x="9151" y="278"/>
                  </a:lnTo>
                  <a:lnTo>
                    <a:pt x="7303" y="832"/>
                  </a:lnTo>
                  <a:lnTo>
                    <a:pt x="5546" y="1849"/>
                  </a:lnTo>
                  <a:lnTo>
                    <a:pt x="3882" y="3328"/>
                  </a:lnTo>
                  <a:lnTo>
                    <a:pt x="2496" y="4992"/>
                  </a:lnTo>
                  <a:lnTo>
                    <a:pt x="1202" y="7303"/>
                  </a:lnTo>
                  <a:lnTo>
                    <a:pt x="278" y="9798"/>
                  </a:lnTo>
                  <a:lnTo>
                    <a:pt x="0" y="11277"/>
                  </a:lnTo>
                  <a:lnTo>
                    <a:pt x="3698" y="10261"/>
                  </a:lnTo>
                  <a:lnTo>
                    <a:pt x="11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7"/>
            <p:cNvSpPr/>
            <p:nvPr/>
          </p:nvSpPr>
          <p:spPr>
            <a:xfrm>
              <a:off x="7529350" y="39375"/>
              <a:ext cx="1076875" cy="591600"/>
            </a:xfrm>
            <a:custGeom>
              <a:avLst/>
              <a:gdLst/>
              <a:ahLst/>
              <a:cxnLst/>
              <a:rect l="l" t="t" r="r" b="b"/>
              <a:pathLst>
                <a:path w="43075" h="23664" extrusionOk="0">
                  <a:moveTo>
                    <a:pt x="31705" y="1"/>
                  </a:moveTo>
                  <a:lnTo>
                    <a:pt x="31705" y="1664"/>
                  </a:lnTo>
                  <a:lnTo>
                    <a:pt x="31705" y="1849"/>
                  </a:lnTo>
                  <a:lnTo>
                    <a:pt x="30966" y="2959"/>
                  </a:lnTo>
                  <a:lnTo>
                    <a:pt x="29579" y="3790"/>
                  </a:lnTo>
                  <a:lnTo>
                    <a:pt x="28378" y="4160"/>
                  </a:lnTo>
                  <a:lnTo>
                    <a:pt x="26991" y="4530"/>
                  </a:lnTo>
                  <a:lnTo>
                    <a:pt x="22554" y="4992"/>
                  </a:lnTo>
                  <a:lnTo>
                    <a:pt x="17378" y="4992"/>
                  </a:lnTo>
                  <a:lnTo>
                    <a:pt x="12941" y="4530"/>
                  </a:lnTo>
                  <a:lnTo>
                    <a:pt x="11462" y="4160"/>
                  </a:lnTo>
                  <a:lnTo>
                    <a:pt x="11370" y="1387"/>
                  </a:lnTo>
                  <a:lnTo>
                    <a:pt x="9798" y="1664"/>
                  </a:lnTo>
                  <a:lnTo>
                    <a:pt x="7025" y="3051"/>
                  </a:lnTo>
                  <a:lnTo>
                    <a:pt x="5916" y="4068"/>
                  </a:lnTo>
                  <a:lnTo>
                    <a:pt x="4807" y="5085"/>
                  </a:lnTo>
                  <a:lnTo>
                    <a:pt x="2681" y="7950"/>
                  </a:lnTo>
                  <a:lnTo>
                    <a:pt x="370" y="12017"/>
                  </a:lnTo>
                  <a:lnTo>
                    <a:pt x="0" y="12757"/>
                  </a:lnTo>
                  <a:lnTo>
                    <a:pt x="2126" y="15807"/>
                  </a:lnTo>
                  <a:lnTo>
                    <a:pt x="3143" y="17009"/>
                  </a:lnTo>
                  <a:lnTo>
                    <a:pt x="6563" y="19597"/>
                  </a:lnTo>
                  <a:lnTo>
                    <a:pt x="10538" y="21446"/>
                  </a:lnTo>
                  <a:lnTo>
                    <a:pt x="13680" y="22370"/>
                  </a:lnTo>
                  <a:lnTo>
                    <a:pt x="17378" y="23109"/>
                  </a:lnTo>
                  <a:lnTo>
                    <a:pt x="21537" y="23664"/>
                  </a:lnTo>
                  <a:lnTo>
                    <a:pt x="26159" y="23664"/>
                  </a:lnTo>
                  <a:lnTo>
                    <a:pt x="30319" y="23109"/>
                  </a:lnTo>
                  <a:lnTo>
                    <a:pt x="33924" y="21908"/>
                  </a:lnTo>
                  <a:lnTo>
                    <a:pt x="36882" y="20336"/>
                  </a:lnTo>
                  <a:lnTo>
                    <a:pt x="39192" y="18580"/>
                  </a:lnTo>
                  <a:lnTo>
                    <a:pt x="41134" y="16731"/>
                  </a:lnTo>
                  <a:lnTo>
                    <a:pt x="42243" y="14975"/>
                  </a:lnTo>
                  <a:lnTo>
                    <a:pt x="42982" y="13404"/>
                  </a:lnTo>
                  <a:lnTo>
                    <a:pt x="43075" y="12849"/>
                  </a:lnTo>
                  <a:lnTo>
                    <a:pt x="42890" y="11555"/>
                  </a:lnTo>
                  <a:lnTo>
                    <a:pt x="41781" y="8412"/>
                  </a:lnTo>
                  <a:lnTo>
                    <a:pt x="40024" y="5177"/>
                  </a:lnTo>
                  <a:lnTo>
                    <a:pt x="38083" y="2496"/>
                  </a:lnTo>
                  <a:lnTo>
                    <a:pt x="37251" y="1664"/>
                  </a:lnTo>
                  <a:lnTo>
                    <a:pt x="35957" y="925"/>
                  </a:lnTo>
                  <a:lnTo>
                    <a:pt x="3318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7"/>
            <p:cNvSpPr/>
            <p:nvPr/>
          </p:nvSpPr>
          <p:spPr>
            <a:xfrm>
              <a:off x="7529350" y="39375"/>
              <a:ext cx="1076875" cy="591600"/>
            </a:xfrm>
            <a:custGeom>
              <a:avLst/>
              <a:gdLst/>
              <a:ahLst/>
              <a:cxnLst/>
              <a:rect l="l" t="t" r="r" b="b"/>
              <a:pathLst>
                <a:path w="43075" h="23664" extrusionOk="0">
                  <a:moveTo>
                    <a:pt x="31705" y="1"/>
                  </a:moveTo>
                  <a:lnTo>
                    <a:pt x="31705" y="1664"/>
                  </a:lnTo>
                  <a:lnTo>
                    <a:pt x="31705" y="1849"/>
                  </a:lnTo>
                  <a:lnTo>
                    <a:pt x="30966" y="2959"/>
                  </a:lnTo>
                  <a:lnTo>
                    <a:pt x="29579" y="3790"/>
                  </a:lnTo>
                  <a:lnTo>
                    <a:pt x="28378" y="4160"/>
                  </a:lnTo>
                  <a:lnTo>
                    <a:pt x="26991" y="4530"/>
                  </a:lnTo>
                  <a:lnTo>
                    <a:pt x="22554" y="4992"/>
                  </a:lnTo>
                  <a:lnTo>
                    <a:pt x="17378" y="4992"/>
                  </a:lnTo>
                  <a:lnTo>
                    <a:pt x="12941" y="4530"/>
                  </a:lnTo>
                  <a:lnTo>
                    <a:pt x="11462" y="4160"/>
                  </a:lnTo>
                  <a:lnTo>
                    <a:pt x="11370" y="1387"/>
                  </a:lnTo>
                  <a:lnTo>
                    <a:pt x="9798" y="1664"/>
                  </a:lnTo>
                  <a:lnTo>
                    <a:pt x="7025" y="3051"/>
                  </a:lnTo>
                  <a:lnTo>
                    <a:pt x="5916" y="4068"/>
                  </a:lnTo>
                  <a:lnTo>
                    <a:pt x="4807" y="5085"/>
                  </a:lnTo>
                  <a:lnTo>
                    <a:pt x="2681" y="7950"/>
                  </a:lnTo>
                  <a:lnTo>
                    <a:pt x="370" y="12017"/>
                  </a:lnTo>
                  <a:lnTo>
                    <a:pt x="0" y="12757"/>
                  </a:lnTo>
                  <a:lnTo>
                    <a:pt x="2126" y="15807"/>
                  </a:lnTo>
                  <a:lnTo>
                    <a:pt x="3143" y="17009"/>
                  </a:lnTo>
                  <a:lnTo>
                    <a:pt x="6563" y="19597"/>
                  </a:lnTo>
                  <a:lnTo>
                    <a:pt x="10538" y="21446"/>
                  </a:lnTo>
                  <a:lnTo>
                    <a:pt x="13680" y="22370"/>
                  </a:lnTo>
                  <a:lnTo>
                    <a:pt x="17378" y="23109"/>
                  </a:lnTo>
                  <a:lnTo>
                    <a:pt x="21537" y="23664"/>
                  </a:lnTo>
                  <a:lnTo>
                    <a:pt x="26159" y="23664"/>
                  </a:lnTo>
                  <a:lnTo>
                    <a:pt x="30319" y="23109"/>
                  </a:lnTo>
                  <a:lnTo>
                    <a:pt x="33924" y="21908"/>
                  </a:lnTo>
                  <a:lnTo>
                    <a:pt x="36882" y="20336"/>
                  </a:lnTo>
                  <a:lnTo>
                    <a:pt x="39192" y="18580"/>
                  </a:lnTo>
                  <a:lnTo>
                    <a:pt x="41134" y="16731"/>
                  </a:lnTo>
                  <a:lnTo>
                    <a:pt x="42243" y="14975"/>
                  </a:lnTo>
                  <a:lnTo>
                    <a:pt x="42982" y="13404"/>
                  </a:lnTo>
                  <a:lnTo>
                    <a:pt x="43075" y="12849"/>
                  </a:lnTo>
                  <a:lnTo>
                    <a:pt x="42890" y="11555"/>
                  </a:lnTo>
                  <a:lnTo>
                    <a:pt x="41781" y="8412"/>
                  </a:lnTo>
                  <a:lnTo>
                    <a:pt x="40024" y="5177"/>
                  </a:lnTo>
                  <a:lnTo>
                    <a:pt x="38083" y="2496"/>
                  </a:lnTo>
                  <a:lnTo>
                    <a:pt x="37251" y="1664"/>
                  </a:lnTo>
                  <a:lnTo>
                    <a:pt x="35957" y="925"/>
                  </a:lnTo>
                  <a:lnTo>
                    <a:pt x="3318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17"/>
            <p:cNvSpPr/>
            <p:nvPr/>
          </p:nvSpPr>
          <p:spPr>
            <a:xfrm>
              <a:off x="7365275" y="-614600"/>
              <a:ext cx="106325" cy="233425"/>
            </a:xfrm>
            <a:custGeom>
              <a:avLst/>
              <a:gdLst/>
              <a:ahLst/>
              <a:cxnLst/>
              <a:rect l="l" t="t" r="r" b="b"/>
              <a:pathLst>
                <a:path w="4253" h="9337" extrusionOk="0">
                  <a:moveTo>
                    <a:pt x="4252" y="1"/>
                  </a:moveTo>
                  <a:lnTo>
                    <a:pt x="3698" y="925"/>
                  </a:lnTo>
                  <a:lnTo>
                    <a:pt x="1109" y="5177"/>
                  </a:lnTo>
                  <a:lnTo>
                    <a:pt x="0" y="7488"/>
                  </a:lnTo>
                  <a:lnTo>
                    <a:pt x="0" y="7950"/>
                  </a:lnTo>
                  <a:lnTo>
                    <a:pt x="832" y="8505"/>
                  </a:lnTo>
                  <a:lnTo>
                    <a:pt x="3605" y="9244"/>
                  </a:lnTo>
                  <a:lnTo>
                    <a:pt x="4160" y="9336"/>
                  </a:lnTo>
                  <a:lnTo>
                    <a:pt x="425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7"/>
            <p:cNvSpPr/>
            <p:nvPr/>
          </p:nvSpPr>
          <p:spPr>
            <a:xfrm>
              <a:off x="7448450" y="-1139175"/>
              <a:ext cx="1100000" cy="1178575"/>
            </a:xfrm>
            <a:custGeom>
              <a:avLst/>
              <a:gdLst/>
              <a:ahLst/>
              <a:cxnLst/>
              <a:rect l="l" t="t" r="r" b="b"/>
              <a:pathLst>
                <a:path w="44000" h="47143" extrusionOk="0">
                  <a:moveTo>
                    <a:pt x="21446" y="1"/>
                  </a:moveTo>
                  <a:lnTo>
                    <a:pt x="15992" y="555"/>
                  </a:lnTo>
                  <a:lnTo>
                    <a:pt x="14143" y="925"/>
                  </a:lnTo>
                  <a:lnTo>
                    <a:pt x="12480" y="1387"/>
                  </a:lnTo>
                  <a:lnTo>
                    <a:pt x="9337" y="2219"/>
                  </a:lnTo>
                  <a:lnTo>
                    <a:pt x="6749" y="3421"/>
                  </a:lnTo>
                  <a:lnTo>
                    <a:pt x="4623" y="5085"/>
                  </a:lnTo>
                  <a:lnTo>
                    <a:pt x="2959" y="7396"/>
                  </a:lnTo>
                  <a:lnTo>
                    <a:pt x="1665" y="10446"/>
                  </a:lnTo>
                  <a:lnTo>
                    <a:pt x="833" y="14328"/>
                  </a:lnTo>
                  <a:lnTo>
                    <a:pt x="278" y="19320"/>
                  </a:lnTo>
                  <a:lnTo>
                    <a:pt x="93" y="22278"/>
                  </a:lnTo>
                  <a:lnTo>
                    <a:pt x="1" y="28009"/>
                  </a:lnTo>
                  <a:lnTo>
                    <a:pt x="371" y="36328"/>
                  </a:lnTo>
                  <a:lnTo>
                    <a:pt x="1387" y="41781"/>
                  </a:lnTo>
                  <a:lnTo>
                    <a:pt x="2866" y="44924"/>
                  </a:lnTo>
                  <a:lnTo>
                    <a:pt x="3606" y="45849"/>
                  </a:lnTo>
                  <a:lnTo>
                    <a:pt x="4438" y="46311"/>
                  </a:lnTo>
                  <a:lnTo>
                    <a:pt x="7396" y="46958"/>
                  </a:lnTo>
                  <a:lnTo>
                    <a:pt x="11370" y="47143"/>
                  </a:lnTo>
                  <a:lnTo>
                    <a:pt x="15345" y="46865"/>
                  </a:lnTo>
                  <a:lnTo>
                    <a:pt x="16916" y="46403"/>
                  </a:lnTo>
                  <a:lnTo>
                    <a:pt x="19042" y="45849"/>
                  </a:lnTo>
                  <a:lnTo>
                    <a:pt x="24589" y="43815"/>
                  </a:lnTo>
                  <a:lnTo>
                    <a:pt x="29118" y="41412"/>
                  </a:lnTo>
                  <a:lnTo>
                    <a:pt x="32168" y="39378"/>
                  </a:lnTo>
                  <a:lnTo>
                    <a:pt x="35034" y="37160"/>
                  </a:lnTo>
                  <a:lnTo>
                    <a:pt x="37437" y="34479"/>
                  </a:lnTo>
                  <a:lnTo>
                    <a:pt x="38546" y="33092"/>
                  </a:lnTo>
                  <a:lnTo>
                    <a:pt x="39655" y="31244"/>
                  </a:lnTo>
                  <a:lnTo>
                    <a:pt x="41597" y="27454"/>
                  </a:lnTo>
                  <a:lnTo>
                    <a:pt x="42983" y="23479"/>
                  </a:lnTo>
                  <a:lnTo>
                    <a:pt x="43815" y="19505"/>
                  </a:lnTo>
                  <a:lnTo>
                    <a:pt x="44000" y="15715"/>
                  </a:lnTo>
                  <a:lnTo>
                    <a:pt x="43630" y="12202"/>
                  </a:lnTo>
                  <a:lnTo>
                    <a:pt x="42613" y="9059"/>
                  </a:lnTo>
                  <a:lnTo>
                    <a:pt x="40857" y="6379"/>
                  </a:lnTo>
                  <a:lnTo>
                    <a:pt x="39655" y="5362"/>
                  </a:lnTo>
                  <a:lnTo>
                    <a:pt x="37899" y="4068"/>
                  </a:lnTo>
                  <a:lnTo>
                    <a:pt x="34202" y="2127"/>
                  </a:lnTo>
                  <a:lnTo>
                    <a:pt x="30412" y="833"/>
                  </a:lnTo>
                  <a:lnTo>
                    <a:pt x="26715" y="186"/>
                  </a:lnTo>
                  <a:lnTo>
                    <a:pt x="214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7"/>
            <p:cNvSpPr/>
            <p:nvPr/>
          </p:nvSpPr>
          <p:spPr>
            <a:xfrm>
              <a:off x="7538575" y="-25325"/>
              <a:ext cx="272725" cy="64725"/>
            </a:xfrm>
            <a:custGeom>
              <a:avLst/>
              <a:gdLst/>
              <a:ahLst/>
              <a:cxnLst/>
              <a:rect l="l" t="t" r="r" b="b"/>
              <a:pathLst>
                <a:path w="10909" h="2589" extrusionOk="0">
                  <a:moveTo>
                    <a:pt x="10816" y="0"/>
                  </a:moveTo>
                  <a:lnTo>
                    <a:pt x="8227" y="832"/>
                  </a:lnTo>
                  <a:lnTo>
                    <a:pt x="2774" y="1479"/>
                  </a:lnTo>
                  <a:lnTo>
                    <a:pt x="1" y="1295"/>
                  </a:lnTo>
                  <a:lnTo>
                    <a:pt x="555" y="1664"/>
                  </a:lnTo>
                  <a:lnTo>
                    <a:pt x="2866" y="2311"/>
                  </a:lnTo>
                  <a:lnTo>
                    <a:pt x="5917" y="2589"/>
                  </a:lnTo>
                  <a:lnTo>
                    <a:pt x="9244" y="2496"/>
                  </a:lnTo>
                  <a:lnTo>
                    <a:pt x="10908" y="2311"/>
                  </a:lnTo>
                  <a:lnTo>
                    <a:pt x="1081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7"/>
            <p:cNvSpPr/>
            <p:nvPr/>
          </p:nvSpPr>
          <p:spPr>
            <a:xfrm>
              <a:off x="7351400" y="-1354075"/>
              <a:ext cx="1354200" cy="1363425"/>
            </a:xfrm>
            <a:custGeom>
              <a:avLst/>
              <a:gdLst/>
              <a:ahLst/>
              <a:cxnLst/>
              <a:rect l="l" t="t" r="r" b="b"/>
              <a:pathLst>
                <a:path w="54168" h="54537" extrusionOk="0">
                  <a:moveTo>
                    <a:pt x="33092" y="0"/>
                  </a:moveTo>
                  <a:lnTo>
                    <a:pt x="28563" y="463"/>
                  </a:lnTo>
                  <a:lnTo>
                    <a:pt x="22462" y="1664"/>
                  </a:lnTo>
                  <a:lnTo>
                    <a:pt x="17933" y="2126"/>
                  </a:lnTo>
                  <a:lnTo>
                    <a:pt x="14883" y="1941"/>
                  </a:lnTo>
                  <a:lnTo>
                    <a:pt x="13311" y="1664"/>
                  </a:lnTo>
                  <a:lnTo>
                    <a:pt x="11278" y="1110"/>
                  </a:lnTo>
                  <a:lnTo>
                    <a:pt x="9244" y="555"/>
                  </a:lnTo>
                  <a:lnTo>
                    <a:pt x="8505" y="278"/>
                  </a:lnTo>
                  <a:lnTo>
                    <a:pt x="7673" y="463"/>
                  </a:lnTo>
                  <a:lnTo>
                    <a:pt x="7210" y="832"/>
                  </a:lnTo>
                  <a:lnTo>
                    <a:pt x="6841" y="1757"/>
                  </a:lnTo>
                  <a:lnTo>
                    <a:pt x="6841" y="2311"/>
                  </a:lnTo>
                  <a:lnTo>
                    <a:pt x="6933" y="2958"/>
                  </a:lnTo>
                  <a:lnTo>
                    <a:pt x="7488" y="4160"/>
                  </a:lnTo>
                  <a:lnTo>
                    <a:pt x="8689" y="5824"/>
                  </a:lnTo>
                  <a:lnTo>
                    <a:pt x="9429" y="6563"/>
                  </a:lnTo>
                  <a:lnTo>
                    <a:pt x="8042" y="6656"/>
                  </a:lnTo>
                  <a:lnTo>
                    <a:pt x="5269" y="6471"/>
                  </a:lnTo>
                  <a:lnTo>
                    <a:pt x="3975" y="6193"/>
                  </a:lnTo>
                  <a:lnTo>
                    <a:pt x="3051" y="6101"/>
                  </a:lnTo>
                  <a:lnTo>
                    <a:pt x="2127" y="6193"/>
                  </a:lnTo>
                  <a:lnTo>
                    <a:pt x="1664" y="6471"/>
                  </a:lnTo>
                  <a:lnTo>
                    <a:pt x="832" y="7210"/>
                  </a:lnTo>
                  <a:lnTo>
                    <a:pt x="278" y="8042"/>
                  </a:lnTo>
                  <a:lnTo>
                    <a:pt x="1" y="9151"/>
                  </a:lnTo>
                  <a:lnTo>
                    <a:pt x="1" y="9706"/>
                  </a:lnTo>
                  <a:lnTo>
                    <a:pt x="1" y="10538"/>
                  </a:lnTo>
                  <a:lnTo>
                    <a:pt x="370" y="12202"/>
                  </a:lnTo>
                  <a:lnTo>
                    <a:pt x="1110" y="13773"/>
                  </a:lnTo>
                  <a:lnTo>
                    <a:pt x="2034" y="15160"/>
                  </a:lnTo>
                  <a:lnTo>
                    <a:pt x="2681" y="15807"/>
                  </a:lnTo>
                  <a:lnTo>
                    <a:pt x="3606" y="16361"/>
                  </a:lnTo>
                  <a:lnTo>
                    <a:pt x="5547" y="17193"/>
                  </a:lnTo>
                  <a:lnTo>
                    <a:pt x="7765" y="17748"/>
                  </a:lnTo>
                  <a:lnTo>
                    <a:pt x="9891" y="17840"/>
                  </a:lnTo>
                  <a:lnTo>
                    <a:pt x="11000" y="17748"/>
                  </a:lnTo>
                  <a:lnTo>
                    <a:pt x="11000" y="18672"/>
                  </a:lnTo>
                  <a:lnTo>
                    <a:pt x="11555" y="20521"/>
                  </a:lnTo>
                  <a:lnTo>
                    <a:pt x="12017" y="21353"/>
                  </a:lnTo>
                  <a:lnTo>
                    <a:pt x="12757" y="22462"/>
                  </a:lnTo>
                  <a:lnTo>
                    <a:pt x="14975" y="24033"/>
                  </a:lnTo>
                  <a:lnTo>
                    <a:pt x="16177" y="24403"/>
                  </a:lnTo>
                  <a:lnTo>
                    <a:pt x="15437" y="26067"/>
                  </a:lnTo>
                  <a:lnTo>
                    <a:pt x="14698" y="29395"/>
                  </a:lnTo>
                  <a:lnTo>
                    <a:pt x="14513" y="31058"/>
                  </a:lnTo>
                  <a:lnTo>
                    <a:pt x="14513" y="31613"/>
                  </a:lnTo>
                  <a:lnTo>
                    <a:pt x="14698" y="32722"/>
                  </a:lnTo>
                  <a:lnTo>
                    <a:pt x="14975" y="33277"/>
                  </a:lnTo>
                  <a:lnTo>
                    <a:pt x="15252" y="33647"/>
                  </a:lnTo>
                  <a:lnTo>
                    <a:pt x="16269" y="34016"/>
                  </a:lnTo>
                  <a:lnTo>
                    <a:pt x="16824" y="33832"/>
                  </a:lnTo>
                  <a:lnTo>
                    <a:pt x="17193" y="33554"/>
                  </a:lnTo>
                  <a:lnTo>
                    <a:pt x="17471" y="33277"/>
                  </a:lnTo>
                  <a:lnTo>
                    <a:pt x="18303" y="31428"/>
                  </a:lnTo>
                  <a:lnTo>
                    <a:pt x="19504" y="29764"/>
                  </a:lnTo>
                  <a:lnTo>
                    <a:pt x="20336" y="28840"/>
                  </a:lnTo>
                  <a:lnTo>
                    <a:pt x="22462" y="27731"/>
                  </a:lnTo>
                  <a:lnTo>
                    <a:pt x="23571" y="27454"/>
                  </a:lnTo>
                  <a:lnTo>
                    <a:pt x="24681" y="27454"/>
                  </a:lnTo>
                  <a:lnTo>
                    <a:pt x="26529" y="27823"/>
                  </a:lnTo>
                  <a:lnTo>
                    <a:pt x="27823" y="28932"/>
                  </a:lnTo>
                  <a:lnTo>
                    <a:pt x="28748" y="30411"/>
                  </a:lnTo>
                  <a:lnTo>
                    <a:pt x="29210" y="32168"/>
                  </a:lnTo>
                  <a:lnTo>
                    <a:pt x="29302" y="34016"/>
                  </a:lnTo>
                  <a:lnTo>
                    <a:pt x="29118" y="35773"/>
                  </a:lnTo>
                  <a:lnTo>
                    <a:pt x="28471" y="37344"/>
                  </a:lnTo>
                  <a:lnTo>
                    <a:pt x="28008" y="37991"/>
                  </a:lnTo>
                  <a:lnTo>
                    <a:pt x="27269" y="38915"/>
                  </a:lnTo>
                  <a:lnTo>
                    <a:pt x="25882" y="40210"/>
                  </a:lnTo>
                  <a:lnTo>
                    <a:pt x="24588" y="40764"/>
                  </a:lnTo>
                  <a:lnTo>
                    <a:pt x="23387" y="40949"/>
                  </a:lnTo>
                  <a:lnTo>
                    <a:pt x="21076" y="40210"/>
                  </a:lnTo>
                  <a:lnTo>
                    <a:pt x="20706" y="39747"/>
                  </a:lnTo>
                  <a:lnTo>
                    <a:pt x="20614" y="41688"/>
                  </a:lnTo>
                  <a:lnTo>
                    <a:pt x="21168" y="45386"/>
                  </a:lnTo>
                  <a:lnTo>
                    <a:pt x="22555" y="48898"/>
                  </a:lnTo>
                  <a:lnTo>
                    <a:pt x="24588" y="52041"/>
                  </a:lnTo>
                  <a:lnTo>
                    <a:pt x="25882" y="53520"/>
                  </a:lnTo>
                  <a:lnTo>
                    <a:pt x="27454" y="53890"/>
                  </a:lnTo>
                  <a:lnTo>
                    <a:pt x="30781" y="54445"/>
                  </a:lnTo>
                  <a:lnTo>
                    <a:pt x="34109" y="54537"/>
                  </a:lnTo>
                  <a:lnTo>
                    <a:pt x="37437" y="54167"/>
                  </a:lnTo>
                  <a:lnTo>
                    <a:pt x="39101" y="53797"/>
                  </a:lnTo>
                  <a:lnTo>
                    <a:pt x="42983" y="48714"/>
                  </a:lnTo>
                  <a:lnTo>
                    <a:pt x="47235" y="42705"/>
                  </a:lnTo>
                  <a:lnTo>
                    <a:pt x="49638" y="38731"/>
                  </a:lnTo>
                  <a:lnTo>
                    <a:pt x="50747" y="36420"/>
                  </a:lnTo>
                  <a:lnTo>
                    <a:pt x="51857" y="33832"/>
                  </a:lnTo>
                  <a:lnTo>
                    <a:pt x="53336" y="29302"/>
                  </a:lnTo>
                  <a:lnTo>
                    <a:pt x="54075" y="25143"/>
                  </a:lnTo>
                  <a:lnTo>
                    <a:pt x="54167" y="21538"/>
                  </a:lnTo>
                  <a:lnTo>
                    <a:pt x="53798" y="18302"/>
                  </a:lnTo>
                  <a:lnTo>
                    <a:pt x="52966" y="15529"/>
                  </a:lnTo>
                  <a:lnTo>
                    <a:pt x="51579" y="13311"/>
                  </a:lnTo>
                  <a:lnTo>
                    <a:pt x="50100" y="11462"/>
                  </a:lnTo>
                  <a:lnTo>
                    <a:pt x="49268" y="10815"/>
                  </a:lnTo>
                  <a:lnTo>
                    <a:pt x="49084" y="9706"/>
                  </a:lnTo>
                  <a:lnTo>
                    <a:pt x="48252" y="7672"/>
                  </a:lnTo>
                  <a:lnTo>
                    <a:pt x="47327" y="5824"/>
                  </a:lnTo>
                  <a:lnTo>
                    <a:pt x="46033" y="4437"/>
                  </a:lnTo>
                  <a:lnTo>
                    <a:pt x="43630" y="2589"/>
                  </a:lnTo>
                  <a:lnTo>
                    <a:pt x="39840" y="1017"/>
                  </a:lnTo>
                  <a:lnTo>
                    <a:pt x="37714" y="555"/>
                  </a:lnTo>
                  <a:lnTo>
                    <a:pt x="36235" y="185"/>
                  </a:lnTo>
                  <a:lnTo>
                    <a:pt x="33092" y="0"/>
                  </a:lnTo>
                  <a:close/>
                </a:path>
              </a:pathLst>
            </a:custGeom>
            <a:solidFill>
              <a:srgbClr val="2632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7"/>
            <p:cNvSpPr/>
            <p:nvPr/>
          </p:nvSpPr>
          <p:spPr>
            <a:xfrm>
              <a:off x="8573850" y="-1162275"/>
              <a:ext cx="157175" cy="127125"/>
            </a:xfrm>
            <a:custGeom>
              <a:avLst/>
              <a:gdLst/>
              <a:ahLst/>
              <a:cxnLst/>
              <a:rect l="l" t="t" r="r" b="b"/>
              <a:pathLst>
                <a:path w="6287" h="5085" extrusionOk="0">
                  <a:moveTo>
                    <a:pt x="3513" y="0"/>
                  </a:moveTo>
                  <a:lnTo>
                    <a:pt x="2219" y="185"/>
                  </a:lnTo>
                  <a:lnTo>
                    <a:pt x="1572" y="555"/>
                  </a:lnTo>
                  <a:lnTo>
                    <a:pt x="1017" y="925"/>
                  </a:lnTo>
                  <a:lnTo>
                    <a:pt x="278" y="1942"/>
                  </a:lnTo>
                  <a:lnTo>
                    <a:pt x="1" y="3236"/>
                  </a:lnTo>
                  <a:lnTo>
                    <a:pt x="186" y="4530"/>
                  </a:lnTo>
                  <a:lnTo>
                    <a:pt x="463" y="5084"/>
                  </a:lnTo>
                  <a:lnTo>
                    <a:pt x="6286" y="1664"/>
                  </a:lnTo>
                  <a:lnTo>
                    <a:pt x="5824" y="1110"/>
                  </a:lnTo>
                  <a:lnTo>
                    <a:pt x="4807" y="370"/>
                  </a:lnTo>
                  <a:lnTo>
                    <a:pt x="3513" y="0"/>
                  </a:lnTo>
                  <a:close/>
                </a:path>
              </a:pathLst>
            </a:custGeom>
            <a:solidFill>
              <a:srgbClr val="2632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7"/>
            <p:cNvSpPr/>
            <p:nvPr/>
          </p:nvSpPr>
          <p:spPr>
            <a:xfrm>
              <a:off x="6138200" y="-346550"/>
              <a:ext cx="843475" cy="2211550"/>
            </a:xfrm>
            <a:custGeom>
              <a:avLst/>
              <a:gdLst/>
              <a:ahLst/>
              <a:cxnLst/>
              <a:rect l="l" t="t" r="r" b="b"/>
              <a:pathLst>
                <a:path w="33739" h="88462" extrusionOk="0">
                  <a:moveTo>
                    <a:pt x="16269" y="1"/>
                  </a:moveTo>
                  <a:lnTo>
                    <a:pt x="15622" y="186"/>
                  </a:lnTo>
                  <a:lnTo>
                    <a:pt x="14420" y="833"/>
                  </a:lnTo>
                  <a:lnTo>
                    <a:pt x="13126" y="1387"/>
                  </a:lnTo>
                  <a:lnTo>
                    <a:pt x="11924" y="1572"/>
                  </a:lnTo>
                  <a:lnTo>
                    <a:pt x="10908" y="1850"/>
                  </a:lnTo>
                  <a:lnTo>
                    <a:pt x="9613" y="2127"/>
                  </a:lnTo>
                  <a:lnTo>
                    <a:pt x="7025" y="3051"/>
                  </a:lnTo>
                  <a:lnTo>
                    <a:pt x="5824" y="3791"/>
                  </a:lnTo>
                  <a:lnTo>
                    <a:pt x="4807" y="4345"/>
                  </a:lnTo>
                  <a:lnTo>
                    <a:pt x="3328" y="5824"/>
                  </a:lnTo>
                  <a:lnTo>
                    <a:pt x="2219" y="7673"/>
                  </a:lnTo>
                  <a:lnTo>
                    <a:pt x="1387" y="9614"/>
                  </a:lnTo>
                  <a:lnTo>
                    <a:pt x="1109" y="10723"/>
                  </a:lnTo>
                  <a:lnTo>
                    <a:pt x="555" y="13496"/>
                  </a:lnTo>
                  <a:lnTo>
                    <a:pt x="0" y="19320"/>
                  </a:lnTo>
                  <a:lnTo>
                    <a:pt x="185" y="22093"/>
                  </a:lnTo>
                  <a:lnTo>
                    <a:pt x="647" y="25883"/>
                  </a:lnTo>
                  <a:lnTo>
                    <a:pt x="1109" y="29673"/>
                  </a:lnTo>
                  <a:lnTo>
                    <a:pt x="2219" y="37992"/>
                  </a:lnTo>
                  <a:lnTo>
                    <a:pt x="2681" y="44924"/>
                  </a:lnTo>
                  <a:lnTo>
                    <a:pt x="3235" y="63781"/>
                  </a:lnTo>
                  <a:lnTo>
                    <a:pt x="3698" y="74134"/>
                  </a:lnTo>
                  <a:lnTo>
                    <a:pt x="4067" y="76907"/>
                  </a:lnTo>
                  <a:lnTo>
                    <a:pt x="4437" y="78940"/>
                  </a:lnTo>
                  <a:lnTo>
                    <a:pt x="5546" y="82360"/>
                  </a:lnTo>
                  <a:lnTo>
                    <a:pt x="7303" y="85134"/>
                  </a:lnTo>
                  <a:lnTo>
                    <a:pt x="9706" y="87260"/>
                  </a:lnTo>
                  <a:lnTo>
                    <a:pt x="11277" y="87999"/>
                  </a:lnTo>
                  <a:lnTo>
                    <a:pt x="12479" y="88461"/>
                  </a:lnTo>
                  <a:lnTo>
                    <a:pt x="15252" y="88184"/>
                  </a:lnTo>
                  <a:lnTo>
                    <a:pt x="18117" y="86890"/>
                  </a:lnTo>
                  <a:lnTo>
                    <a:pt x="21168" y="84856"/>
                  </a:lnTo>
                  <a:lnTo>
                    <a:pt x="25790" y="80974"/>
                  </a:lnTo>
                  <a:lnTo>
                    <a:pt x="31336" y="75335"/>
                  </a:lnTo>
                  <a:lnTo>
                    <a:pt x="33739" y="72932"/>
                  </a:lnTo>
                  <a:lnTo>
                    <a:pt x="22647" y="63504"/>
                  </a:lnTo>
                  <a:lnTo>
                    <a:pt x="20706" y="55832"/>
                  </a:lnTo>
                  <a:lnTo>
                    <a:pt x="18857" y="48067"/>
                  </a:lnTo>
                  <a:lnTo>
                    <a:pt x="17840" y="44370"/>
                  </a:lnTo>
                  <a:lnTo>
                    <a:pt x="16916" y="38639"/>
                  </a:lnTo>
                  <a:lnTo>
                    <a:pt x="17008" y="34849"/>
                  </a:lnTo>
                  <a:lnTo>
                    <a:pt x="17470" y="32908"/>
                  </a:lnTo>
                  <a:lnTo>
                    <a:pt x="18302" y="31336"/>
                  </a:lnTo>
                  <a:lnTo>
                    <a:pt x="19966" y="28378"/>
                  </a:lnTo>
                  <a:lnTo>
                    <a:pt x="20983" y="26992"/>
                  </a:lnTo>
                  <a:lnTo>
                    <a:pt x="22739" y="24034"/>
                  </a:lnTo>
                  <a:lnTo>
                    <a:pt x="23941" y="20799"/>
                  </a:lnTo>
                  <a:lnTo>
                    <a:pt x="24588" y="19227"/>
                  </a:lnTo>
                  <a:lnTo>
                    <a:pt x="25143" y="17656"/>
                  </a:lnTo>
                  <a:lnTo>
                    <a:pt x="25512" y="16917"/>
                  </a:lnTo>
                  <a:lnTo>
                    <a:pt x="25882" y="15715"/>
                  </a:lnTo>
                  <a:lnTo>
                    <a:pt x="25790" y="14975"/>
                  </a:lnTo>
                  <a:lnTo>
                    <a:pt x="25605" y="14421"/>
                  </a:lnTo>
                  <a:lnTo>
                    <a:pt x="25050" y="13866"/>
                  </a:lnTo>
                  <a:lnTo>
                    <a:pt x="23848" y="13866"/>
                  </a:lnTo>
                  <a:lnTo>
                    <a:pt x="21907" y="15160"/>
                  </a:lnTo>
                  <a:lnTo>
                    <a:pt x="20243" y="16824"/>
                  </a:lnTo>
                  <a:lnTo>
                    <a:pt x="19874" y="17379"/>
                  </a:lnTo>
                  <a:lnTo>
                    <a:pt x="19227" y="18396"/>
                  </a:lnTo>
                  <a:lnTo>
                    <a:pt x="18487" y="19320"/>
                  </a:lnTo>
                  <a:lnTo>
                    <a:pt x="18025" y="19874"/>
                  </a:lnTo>
                  <a:lnTo>
                    <a:pt x="16916" y="20244"/>
                  </a:lnTo>
                  <a:lnTo>
                    <a:pt x="16176" y="20152"/>
                  </a:lnTo>
                  <a:lnTo>
                    <a:pt x="15991" y="19874"/>
                  </a:lnTo>
                  <a:lnTo>
                    <a:pt x="15714" y="19320"/>
                  </a:lnTo>
                  <a:lnTo>
                    <a:pt x="15622" y="18673"/>
                  </a:lnTo>
                  <a:lnTo>
                    <a:pt x="15529" y="16824"/>
                  </a:lnTo>
                  <a:lnTo>
                    <a:pt x="15899" y="13219"/>
                  </a:lnTo>
                  <a:lnTo>
                    <a:pt x="17378" y="7858"/>
                  </a:lnTo>
                  <a:lnTo>
                    <a:pt x="18487" y="4345"/>
                  </a:lnTo>
                  <a:lnTo>
                    <a:pt x="18857" y="3421"/>
                  </a:lnTo>
                  <a:lnTo>
                    <a:pt x="18949" y="2404"/>
                  </a:lnTo>
                  <a:lnTo>
                    <a:pt x="18949" y="1850"/>
                  </a:lnTo>
                  <a:lnTo>
                    <a:pt x="18580" y="1018"/>
                  </a:lnTo>
                  <a:lnTo>
                    <a:pt x="18302" y="556"/>
                  </a:lnTo>
                  <a:lnTo>
                    <a:pt x="17655" y="186"/>
                  </a:lnTo>
                  <a:lnTo>
                    <a:pt x="162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7"/>
            <p:cNvSpPr/>
            <p:nvPr/>
          </p:nvSpPr>
          <p:spPr>
            <a:xfrm>
              <a:off x="6387775" y="1060775"/>
              <a:ext cx="256525" cy="434475"/>
            </a:xfrm>
            <a:custGeom>
              <a:avLst/>
              <a:gdLst/>
              <a:ahLst/>
              <a:cxnLst/>
              <a:rect l="l" t="t" r="r" b="b"/>
              <a:pathLst>
                <a:path w="10261" h="17379" extrusionOk="0">
                  <a:moveTo>
                    <a:pt x="10260" y="1"/>
                  </a:moveTo>
                  <a:lnTo>
                    <a:pt x="8319" y="1572"/>
                  </a:lnTo>
                  <a:lnTo>
                    <a:pt x="5177" y="4715"/>
                  </a:lnTo>
                  <a:lnTo>
                    <a:pt x="2958" y="7673"/>
                  </a:lnTo>
                  <a:lnTo>
                    <a:pt x="1479" y="10538"/>
                  </a:lnTo>
                  <a:lnTo>
                    <a:pt x="277" y="14143"/>
                  </a:lnTo>
                  <a:lnTo>
                    <a:pt x="0" y="17101"/>
                  </a:lnTo>
                  <a:lnTo>
                    <a:pt x="93" y="17379"/>
                  </a:lnTo>
                  <a:lnTo>
                    <a:pt x="555" y="15437"/>
                  </a:lnTo>
                  <a:lnTo>
                    <a:pt x="2681" y="11648"/>
                  </a:lnTo>
                  <a:lnTo>
                    <a:pt x="5546" y="8320"/>
                  </a:lnTo>
                  <a:lnTo>
                    <a:pt x="8782" y="5270"/>
                  </a:lnTo>
                  <a:lnTo>
                    <a:pt x="10260" y="4160"/>
                  </a:lnTo>
                  <a:lnTo>
                    <a:pt x="10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7"/>
            <p:cNvSpPr/>
            <p:nvPr/>
          </p:nvSpPr>
          <p:spPr>
            <a:xfrm>
              <a:off x="6498700" y="388325"/>
              <a:ext cx="986750" cy="1247900"/>
            </a:xfrm>
            <a:custGeom>
              <a:avLst/>
              <a:gdLst/>
              <a:ahLst/>
              <a:cxnLst/>
              <a:rect l="l" t="t" r="r" b="b"/>
              <a:pathLst>
                <a:path w="39470" h="49916" extrusionOk="0">
                  <a:moveTo>
                    <a:pt x="36419" y="0"/>
                  </a:moveTo>
                  <a:lnTo>
                    <a:pt x="34940" y="185"/>
                  </a:lnTo>
                  <a:lnTo>
                    <a:pt x="31058" y="740"/>
                  </a:lnTo>
                  <a:lnTo>
                    <a:pt x="26714" y="2219"/>
                  </a:lnTo>
                  <a:lnTo>
                    <a:pt x="23109" y="4345"/>
                  </a:lnTo>
                  <a:lnTo>
                    <a:pt x="20705" y="6378"/>
                  </a:lnTo>
                  <a:lnTo>
                    <a:pt x="19411" y="7672"/>
                  </a:lnTo>
                  <a:lnTo>
                    <a:pt x="16453" y="11000"/>
                  </a:lnTo>
                  <a:lnTo>
                    <a:pt x="9983" y="19134"/>
                  </a:lnTo>
                  <a:lnTo>
                    <a:pt x="1479" y="30226"/>
                  </a:lnTo>
                  <a:lnTo>
                    <a:pt x="0" y="32260"/>
                  </a:lnTo>
                  <a:lnTo>
                    <a:pt x="92" y="32630"/>
                  </a:lnTo>
                  <a:lnTo>
                    <a:pt x="1109" y="36512"/>
                  </a:lnTo>
                  <a:lnTo>
                    <a:pt x="3143" y="40764"/>
                  </a:lnTo>
                  <a:lnTo>
                    <a:pt x="5269" y="43722"/>
                  </a:lnTo>
                  <a:lnTo>
                    <a:pt x="8042" y="46587"/>
                  </a:lnTo>
                  <a:lnTo>
                    <a:pt x="11832" y="48991"/>
                  </a:lnTo>
                  <a:lnTo>
                    <a:pt x="14143" y="49915"/>
                  </a:lnTo>
                  <a:lnTo>
                    <a:pt x="16361" y="47697"/>
                  </a:lnTo>
                  <a:lnTo>
                    <a:pt x="27453" y="36235"/>
                  </a:lnTo>
                  <a:lnTo>
                    <a:pt x="32722" y="30134"/>
                  </a:lnTo>
                  <a:lnTo>
                    <a:pt x="35310" y="26622"/>
                  </a:lnTo>
                  <a:lnTo>
                    <a:pt x="36142" y="25050"/>
                  </a:lnTo>
                  <a:lnTo>
                    <a:pt x="36882" y="23664"/>
                  </a:lnTo>
                  <a:lnTo>
                    <a:pt x="37991" y="20521"/>
                  </a:lnTo>
                  <a:lnTo>
                    <a:pt x="38823" y="17008"/>
                  </a:lnTo>
                  <a:lnTo>
                    <a:pt x="39377" y="13496"/>
                  </a:lnTo>
                  <a:lnTo>
                    <a:pt x="39470" y="9983"/>
                  </a:lnTo>
                  <a:lnTo>
                    <a:pt x="39192" y="6656"/>
                  </a:lnTo>
                  <a:lnTo>
                    <a:pt x="38453" y="3605"/>
                  </a:lnTo>
                  <a:lnTo>
                    <a:pt x="37251" y="1109"/>
                  </a:lnTo>
                  <a:lnTo>
                    <a:pt x="364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7"/>
            <p:cNvSpPr/>
            <p:nvPr/>
          </p:nvSpPr>
          <p:spPr>
            <a:xfrm>
              <a:off x="6803725" y="-757875"/>
              <a:ext cx="476075" cy="462200"/>
            </a:xfrm>
            <a:custGeom>
              <a:avLst/>
              <a:gdLst/>
              <a:ahLst/>
              <a:cxnLst/>
              <a:rect l="l" t="t" r="r" b="b"/>
              <a:pathLst>
                <a:path w="19043" h="18488" extrusionOk="0">
                  <a:moveTo>
                    <a:pt x="0" y="1"/>
                  </a:moveTo>
                  <a:lnTo>
                    <a:pt x="6563" y="5824"/>
                  </a:lnTo>
                  <a:lnTo>
                    <a:pt x="1202" y="8505"/>
                  </a:lnTo>
                  <a:lnTo>
                    <a:pt x="13311" y="13773"/>
                  </a:lnTo>
                  <a:lnTo>
                    <a:pt x="10261" y="16731"/>
                  </a:lnTo>
                  <a:lnTo>
                    <a:pt x="19042" y="18488"/>
                  </a:lnTo>
                  <a:lnTo>
                    <a:pt x="14051" y="15807"/>
                  </a:lnTo>
                  <a:lnTo>
                    <a:pt x="16916" y="13311"/>
                  </a:lnTo>
                  <a:lnTo>
                    <a:pt x="6563" y="8505"/>
                  </a:lnTo>
                  <a:lnTo>
                    <a:pt x="11093" y="5916"/>
                  </a:ln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7"/>
            <p:cNvSpPr/>
            <p:nvPr/>
          </p:nvSpPr>
          <p:spPr>
            <a:xfrm>
              <a:off x="7233550" y="-785600"/>
              <a:ext cx="122500" cy="325850"/>
            </a:xfrm>
            <a:custGeom>
              <a:avLst/>
              <a:gdLst/>
              <a:ahLst/>
              <a:cxnLst/>
              <a:rect l="l" t="t" r="r" b="b"/>
              <a:pathLst>
                <a:path w="4900" h="13034" extrusionOk="0">
                  <a:moveTo>
                    <a:pt x="1849" y="0"/>
                  </a:moveTo>
                  <a:lnTo>
                    <a:pt x="2773" y="4345"/>
                  </a:lnTo>
                  <a:lnTo>
                    <a:pt x="0" y="5269"/>
                  </a:lnTo>
                  <a:lnTo>
                    <a:pt x="2866" y="8597"/>
                  </a:lnTo>
                  <a:lnTo>
                    <a:pt x="1110" y="9891"/>
                  </a:lnTo>
                  <a:lnTo>
                    <a:pt x="4345" y="13034"/>
                  </a:lnTo>
                  <a:lnTo>
                    <a:pt x="2773" y="10261"/>
                  </a:lnTo>
                  <a:lnTo>
                    <a:pt x="4899" y="8874"/>
                  </a:lnTo>
                  <a:lnTo>
                    <a:pt x="1849" y="5454"/>
                  </a:lnTo>
                  <a:lnTo>
                    <a:pt x="3698" y="4622"/>
                  </a:lnTo>
                  <a:lnTo>
                    <a:pt x="184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7"/>
            <p:cNvSpPr/>
            <p:nvPr/>
          </p:nvSpPr>
          <p:spPr>
            <a:xfrm>
              <a:off x="6692800" y="-231000"/>
              <a:ext cx="603175" cy="175650"/>
            </a:xfrm>
            <a:custGeom>
              <a:avLst/>
              <a:gdLst/>
              <a:ahLst/>
              <a:cxnLst/>
              <a:rect l="l" t="t" r="r" b="b"/>
              <a:pathLst>
                <a:path w="24127" h="7026" extrusionOk="0">
                  <a:moveTo>
                    <a:pt x="9521" y="1"/>
                  </a:moveTo>
                  <a:lnTo>
                    <a:pt x="1" y="4622"/>
                  </a:lnTo>
                  <a:lnTo>
                    <a:pt x="8227" y="2496"/>
                  </a:lnTo>
                  <a:lnTo>
                    <a:pt x="10353" y="6656"/>
                  </a:lnTo>
                  <a:lnTo>
                    <a:pt x="15807" y="3698"/>
                  </a:lnTo>
                  <a:lnTo>
                    <a:pt x="18025" y="7026"/>
                  </a:lnTo>
                  <a:lnTo>
                    <a:pt x="24126" y="2219"/>
                  </a:lnTo>
                  <a:lnTo>
                    <a:pt x="18580" y="4622"/>
                  </a:lnTo>
                  <a:lnTo>
                    <a:pt x="16639" y="1387"/>
                  </a:lnTo>
                  <a:lnTo>
                    <a:pt x="12202" y="3883"/>
                  </a:lnTo>
                  <a:lnTo>
                    <a:pt x="952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7"/>
            <p:cNvSpPr/>
            <p:nvPr/>
          </p:nvSpPr>
          <p:spPr>
            <a:xfrm>
              <a:off x="6228325" y="1950475"/>
              <a:ext cx="311975" cy="129425"/>
            </a:xfrm>
            <a:custGeom>
              <a:avLst/>
              <a:gdLst/>
              <a:ahLst/>
              <a:cxnLst/>
              <a:rect l="l" t="t" r="r" b="b"/>
              <a:pathLst>
                <a:path w="12479" h="5177" extrusionOk="0">
                  <a:moveTo>
                    <a:pt x="555" y="0"/>
                  </a:moveTo>
                  <a:lnTo>
                    <a:pt x="277" y="185"/>
                  </a:lnTo>
                  <a:lnTo>
                    <a:pt x="0" y="462"/>
                  </a:lnTo>
                  <a:lnTo>
                    <a:pt x="0" y="1202"/>
                  </a:lnTo>
                  <a:lnTo>
                    <a:pt x="185" y="1479"/>
                  </a:lnTo>
                  <a:lnTo>
                    <a:pt x="1294" y="2681"/>
                  </a:lnTo>
                  <a:lnTo>
                    <a:pt x="3975" y="4345"/>
                  </a:lnTo>
                  <a:lnTo>
                    <a:pt x="6933" y="5177"/>
                  </a:lnTo>
                  <a:lnTo>
                    <a:pt x="10168" y="5177"/>
                  </a:lnTo>
                  <a:lnTo>
                    <a:pt x="11739" y="4807"/>
                  </a:lnTo>
                  <a:lnTo>
                    <a:pt x="11832" y="4807"/>
                  </a:lnTo>
                  <a:lnTo>
                    <a:pt x="12109" y="4622"/>
                  </a:lnTo>
                  <a:lnTo>
                    <a:pt x="12479" y="3975"/>
                  </a:lnTo>
                  <a:lnTo>
                    <a:pt x="12386" y="3605"/>
                  </a:lnTo>
                  <a:lnTo>
                    <a:pt x="12202" y="3236"/>
                  </a:lnTo>
                  <a:lnTo>
                    <a:pt x="11555" y="2958"/>
                  </a:lnTo>
                  <a:lnTo>
                    <a:pt x="11185" y="3051"/>
                  </a:lnTo>
                  <a:lnTo>
                    <a:pt x="9891" y="3420"/>
                  </a:lnTo>
                  <a:lnTo>
                    <a:pt x="7210" y="3420"/>
                  </a:lnTo>
                  <a:lnTo>
                    <a:pt x="4714" y="2681"/>
                  </a:lnTo>
                  <a:lnTo>
                    <a:pt x="2496" y="1294"/>
                  </a:lnTo>
                  <a:lnTo>
                    <a:pt x="1572" y="370"/>
                  </a:lnTo>
                  <a:lnTo>
                    <a:pt x="1294" y="93"/>
                  </a:lnTo>
                  <a:lnTo>
                    <a:pt x="5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7"/>
            <p:cNvSpPr/>
            <p:nvPr/>
          </p:nvSpPr>
          <p:spPr>
            <a:xfrm>
              <a:off x="6251425" y="2102975"/>
              <a:ext cx="226500" cy="87850"/>
            </a:xfrm>
            <a:custGeom>
              <a:avLst/>
              <a:gdLst/>
              <a:ahLst/>
              <a:cxnLst/>
              <a:rect l="l" t="t" r="r" b="b"/>
              <a:pathLst>
                <a:path w="9060" h="3514" extrusionOk="0">
                  <a:moveTo>
                    <a:pt x="463" y="1"/>
                  </a:moveTo>
                  <a:lnTo>
                    <a:pt x="185" y="186"/>
                  </a:lnTo>
                  <a:lnTo>
                    <a:pt x="185" y="278"/>
                  </a:lnTo>
                  <a:lnTo>
                    <a:pt x="1" y="556"/>
                  </a:lnTo>
                  <a:lnTo>
                    <a:pt x="1" y="1295"/>
                  </a:lnTo>
                  <a:lnTo>
                    <a:pt x="278" y="1572"/>
                  </a:lnTo>
                  <a:lnTo>
                    <a:pt x="1202" y="2127"/>
                  </a:lnTo>
                  <a:lnTo>
                    <a:pt x="3143" y="3051"/>
                  </a:lnTo>
                  <a:lnTo>
                    <a:pt x="5177" y="3514"/>
                  </a:lnTo>
                  <a:lnTo>
                    <a:pt x="7303" y="3514"/>
                  </a:lnTo>
                  <a:lnTo>
                    <a:pt x="8320" y="3236"/>
                  </a:lnTo>
                  <a:lnTo>
                    <a:pt x="8412" y="3236"/>
                  </a:lnTo>
                  <a:lnTo>
                    <a:pt x="8782" y="3144"/>
                  </a:lnTo>
                  <a:lnTo>
                    <a:pt x="9059" y="2589"/>
                  </a:lnTo>
                  <a:lnTo>
                    <a:pt x="9059" y="2219"/>
                  </a:lnTo>
                  <a:lnTo>
                    <a:pt x="8967" y="1850"/>
                  </a:lnTo>
                  <a:lnTo>
                    <a:pt x="8412" y="1480"/>
                  </a:lnTo>
                  <a:lnTo>
                    <a:pt x="7950" y="1480"/>
                  </a:lnTo>
                  <a:lnTo>
                    <a:pt x="7118" y="1665"/>
                  </a:lnTo>
                  <a:lnTo>
                    <a:pt x="5454" y="1757"/>
                  </a:lnTo>
                  <a:lnTo>
                    <a:pt x="3790" y="1388"/>
                  </a:lnTo>
                  <a:lnTo>
                    <a:pt x="2127" y="740"/>
                  </a:lnTo>
                  <a:lnTo>
                    <a:pt x="1387" y="186"/>
                  </a:lnTo>
                  <a:lnTo>
                    <a:pt x="111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7"/>
            <p:cNvSpPr/>
            <p:nvPr/>
          </p:nvSpPr>
          <p:spPr>
            <a:xfrm>
              <a:off x="8821125" y="178025"/>
              <a:ext cx="284250" cy="182600"/>
            </a:xfrm>
            <a:custGeom>
              <a:avLst/>
              <a:gdLst/>
              <a:ahLst/>
              <a:cxnLst/>
              <a:rect l="l" t="t" r="r" b="b"/>
              <a:pathLst>
                <a:path w="11370" h="7304" extrusionOk="0">
                  <a:moveTo>
                    <a:pt x="832" y="1"/>
                  </a:moveTo>
                  <a:lnTo>
                    <a:pt x="462" y="93"/>
                  </a:lnTo>
                  <a:lnTo>
                    <a:pt x="0" y="555"/>
                  </a:lnTo>
                  <a:lnTo>
                    <a:pt x="0" y="1017"/>
                  </a:lnTo>
                  <a:lnTo>
                    <a:pt x="0" y="1387"/>
                  </a:lnTo>
                  <a:lnTo>
                    <a:pt x="555" y="1849"/>
                  </a:lnTo>
                  <a:lnTo>
                    <a:pt x="2311" y="1849"/>
                  </a:lnTo>
                  <a:lnTo>
                    <a:pt x="4899" y="2496"/>
                  </a:lnTo>
                  <a:lnTo>
                    <a:pt x="7210" y="3698"/>
                  </a:lnTo>
                  <a:lnTo>
                    <a:pt x="8966" y="5639"/>
                  </a:lnTo>
                  <a:lnTo>
                    <a:pt x="9706" y="6748"/>
                  </a:lnTo>
                  <a:lnTo>
                    <a:pt x="9983" y="7118"/>
                  </a:lnTo>
                  <a:lnTo>
                    <a:pt x="10538" y="7303"/>
                  </a:lnTo>
                  <a:lnTo>
                    <a:pt x="10907" y="7211"/>
                  </a:lnTo>
                  <a:lnTo>
                    <a:pt x="11185" y="7026"/>
                  </a:lnTo>
                  <a:lnTo>
                    <a:pt x="11370" y="6286"/>
                  </a:lnTo>
                  <a:lnTo>
                    <a:pt x="11277" y="5917"/>
                  </a:lnTo>
                  <a:lnTo>
                    <a:pt x="10538" y="4530"/>
                  </a:lnTo>
                  <a:lnTo>
                    <a:pt x="8319" y="2219"/>
                  </a:lnTo>
                  <a:lnTo>
                    <a:pt x="5546" y="740"/>
                  </a:lnTo>
                  <a:lnTo>
                    <a:pt x="240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7"/>
            <p:cNvSpPr/>
            <p:nvPr/>
          </p:nvSpPr>
          <p:spPr>
            <a:xfrm>
              <a:off x="8904300" y="80975"/>
              <a:ext cx="214950" cy="124800"/>
            </a:xfrm>
            <a:custGeom>
              <a:avLst/>
              <a:gdLst/>
              <a:ahLst/>
              <a:cxnLst/>
              <a:rect l="l" t="t" r="r" b="b"/>
              <a:pathLst>
                <a:path w="8598" h="4992" extrusionOk="0">
                  <a:moveTo>
                    <a:pt x="555" y="0"/>
                  </a:moveTo>
                  <a:lnTo>
                    <a:pt x="93" y="555"/>
                  </a:lnTo>
                  <a:lnTo>
                    <a:pt x="1" y="832"/>
                  </a:lnTo>
                  <a:lnTo>
                    <a:pt x="93" y="1295"/>
                  </a:lnTo>
                  <a:lnTo>
                    <a:pt x="555" y="1757"/>
                  </a:lnTo>
                  <a:lnTo>
                    <a:pt x="925" y="1849"/>
                  </a:lnTo>
                  <a:lnTo>
                    <a:pt x="1757" y="1942"/>
                  </a:lnTo>
                  <a:lnTo>
                    <a:pt x="3421" y="2219"/>
                  </a:lnTo>
                  <a:lnTo>
                    <a:pt x="4992" y="2958"/>
                  </a:lnTo>
                  <a:lnTo>
                    <a:pt x="6379" y="3975"/>
                  </a:lnTo>
                  <a:lnTo>
                    <a:pt x="6933" y="4622"/>
                  </a:lnTo>
                  <a:lnTo>
                    <a:pt x="7211" y="4899"/>
                  </a:lnTo>
                  <a:lnTo>
                    <a:pt x="7765" y="4992"/>
                  </a:lnTo>
                  <a:lnTo>
                    <a:pt x="8043" y="4899"/>
                  </a:lnTo>
                  <a:lnTo>
                    <a:pt x="8228" y="4807"/>
                  </a:lnTo>
                  <a:lnTo>
                    <a:pt x="8412" y="4530"/>
                  </a:lnTo>
                  <a:lnTo>
                    <a:pt x="8597" y="3883"/>
                  </a:lnTo>
                  <a:lnTo>
                    <a:pt x="8412" y="3605"/>
                  </a:lnTo>
                  <a:lnTo>
                    <a:pt x="7765" y="2773"/>
                  </a:lnTo>
                  <a:lnTo>
                    <a:pt x="6009" y="1479"/>
                  </a:lnTo>
                  <a:lnTo>
                    <a:pt x="4160" y="555"/>
                  </a:lnTo>
                  <a:lnTo>
                    <a:pt x="2034" y="93"/>
                  </a:lnTo>
                  <a:lnTo>
                    <a:pt x="10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7"/>
            <p:cNvSpPr/>
            <p:nvPr/>
          </p:nvSpPr>
          <p:spPr>
            <a:xfrm>
              <a:off x="9507450" y="1589975"/>
              <a:ext cx="173325" cy="291200"/>
            </a:xfrm>
            <a:custGeom>
              <a:avLst/>
              <a:gdLst/>
              <a:ahLst/>
              <a:cxnLst/>
              <a:rect l="l" t="t" r="r" b="b"/>
              <a:pathLst>
                <a:path w="6933" h="11648" extrusionOk="0">
                  <a:moveTo>
                    <a:pt x="5824" y="0"/>
                  </a:moveTo>
                  <a:lnTo>
                    <a:pt x="5454" y="93"/>
                  </a:lnTo>
                  <a:lnTo>
                    <a:pt x="4992" y="647"/>
                  </a:lnTo>
                  <a:lnTo>
                    <a:pt x="4992" y="1017"/>
                  </a:lnTo>
                  <a:lnTo>
                    <a:pt x="4992" y="2311"/>
                  </a:lnTo>
                  <a:lnTo>
                    <a:pt x="4530" y="4899"/>
                  </a:lnTo>
                  <a:lnTo>
                    <a:pt x="3328" y="7303"/>
                  </a:lnTo>
                  <a:lnTo>
                    <a:pt x="1664" y="9152"/>
                  </a:lnTo>
                  <a:lnTo>
                    <a:pt x="555" y="9891"/>
                  </a:lnTo>
                  <a:lnTo>
                    <a:pt x="185" y="10168"/>
                  </a:lnTo>
                  <a:lnTo>
                    <a:pt x="0" y="10815"/>
                  </a:lnTo>
                  <a:lnTo>
                    <a:pt x="93" y="11185"/>
                  </a:lnTo>
                  <a:lnTo>
                    <a:pt x="185" y="11185"/>
                  </a:lnTo>
                  <a:lnTo>
                    <a:pt x="370" y="11555"/>
                  </a:lnTo>
                  <a:lnTo>
                    <a:pt x="1017" y="11647"/>
                  </a:lnTo>
                  <a:lnTo>
                    <a:pt x="1387" y="11555"/>
                  </a:lnTo>
                  <a:lnTo>
                    <a:pt x="2681" y="10630"/>
                  </a:lnTo>
                  <a:lnTo>
                    <a:pt x="4899" y="8227"/>
                  </a:lnTo>
                  <a:lnTo>
                    <a:pt x="6286" y="5454"/>
                  </a:lnTo>
                  <a:lnTo>
                    <a:pt x="6933" y="2404"/>
                  </a:lnTo>
                  <a:lnTo>
                    <a:pt x="6841" y="740"/>
                  </a:lnTo>
                  <a:lnTo>
                    <a:pt x="6656" y="463"/>
                  </a:lnTo>
                  <a:lnTo>
                    <a:pt x="610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7"/>
            <p:cNvSpPr/>
            <p:nvPr/>
          </p:nvSpPr>
          <p:spPr>
            <a:xfrm>
              <a:off x="9659975" y="1670850"/>
              <a:ext cx="117875" cy="214950"/>
            </a:xfrm>
            <a:custGeom>
              <a:avLst/>
              <a:gdLst/>
              <a:ahLst/>
              <a:cxnLst/>
              <a:rect l="l" t="t" r="r" b="b"/>
              <a:pathLst>
                <a:path w="4715" h="8598" extrusionOk="0">
                  <a:moveTo>
                    <a:pt x="3420" y="1"/>
                  </a:moveTo>
                  <a:lnTo>
                    <a:pt x="2958" y="555"/>
                  </a:lnTo>
                  <a:lnTo>
                    <a:pt x="2866" y="833"/>
                  </a:lnTo>
                  <a:lnTo>
                    <a:pt x="2866" y="1664"/>
                  </a:lnTo>
                  <a:lnTo>
                    <a:pt x="2588" y="3421"/>
                  </a:lnTo>
                  <a:lnTo>
                    <a:pt x="1941" y="4992"/>
                  </a:lnTo>
                  <a:lnTo>
                    <a:pt x="1017" y="6379"/>
                  </a:lnTo>
                  <a:lnTo>
                    <a:pt x="370" y="7026"/>
                  </a:lnTo>
                  <a:lnTo>
                    <a:pt x="185" y="7211"/>
                  </a:lnTo>
                  <a:lnTo>
                    <a:pt x="0" y="7858"/>
                  </a:lnTo>
                  <a:lnTo>
                    <a:pt x="185" y="8135"/>
                  </a:lnTo>
                  <a:lnTo>
                    <a:pt x="185" y="8320"/>
                  </a:lnTo>
                  <a:lnTo>
                    <a:pt x="555" y="8597"/>
                  </a:lnTo>
                  <a:lnTo>
                    <a:pt x="1202" y="8597"/>
                  </a:lnTo>
                  <a:lnTo>
                    <a:pt x="1479" y="8412"/>
                  </a:lnTo>
                  <a:lnTo>
                    <a:pt x="2311" y="7765"/>
                  </a:lnTo>
                  <a:lnTo>
                    <a:pt x="3513" y="6009"/>
                  </a:lnTo>
                  <a:lnTo>
                    <a:pt x="4344" y="3975"/>
                  </a:lnTo>
                  <a:lnTo>
                    <a:pt x="4714" y="1942"/>
                  </a:lnTo>
                  <a:lnTo>
                    <a:pt x="4714" y="833"/>
                  </a:lnTo>
                  <a:lnTo>
                    <a:pt x="4714" y="555"/>
                  </a:lnTo>
                  <a:lnTo>
                    <a:pt x="4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7"/>
            <p:cNvSpPr/>
            <p:nvPr/>
          </p:nvSpPr>
          <p:spPr>
            <a:xfrm>
              <a:off x="6949300" y="4617225"/>
              <a:ext cx="108650" cy="318925"/>
            </a:xfrm>
            <a:custGeom>
              <a:avLst/>
              <a:gdLst/>
              <a:ahLst/>
              <a:cxnLst/>
              <a:rect l="l" t="t" r="r" b="b"/>
              <a:pathLst>
                <a:path w="4346" h="12757" extrusionOk="0">
                  <a:moveTo>
                    <a:pt x="1942" y="0"/>
                  </a:moveTo>
                  <a:lnTo>
                    <a:pt x="1295" y="278"/>
                  </a:lnTo>
                  <a:lnTo>
                    <a:pt x="1110" y="555"/>
                  </a:lnTo>
                  <a:lnTo>
                    <a:pt x="463" y="2126"/>
                  </a:lnTo>
                  <a:lnTo>
                    <a:pt x="1" y="5269"/>
                  </a:lnTo>
                  <a:lnTo>
                    <a:pt x="463" y="8319"/>
                  </a:lnTo>
                  <a:lnTo>
                    <a:pt x="1757" y="11277"/>
                  </a:lnTo>
                  <a:lnTo>
                    <a:pt x="2774" y="12479"/>
                  </a:lnTo>
                  <a:lnTo>
                    <a:pt x="3051" y="12756"/>
                  </a:lnTo>
                  <a:lnTo>
                    <a:pt x="3698" y="12756"/>
                  </a:lnTo>
                  <a:lnTo>
                    <a:pt x="3976" y="12664"/>
                  </a:lnTo>
                  <a:lnTo>
                    <a:pt x="4253" y="12294"/>
                  </a:lnTo>
                  <a:lnTo>
                    <a:pt x="4345" y="11555"/>
                  </a:lnTo>
                  <a:lnTo>
                    <a:pt x="4160" y="11370"/>
                  </a:lnTo>
                  <a:lnTo>
                    <a:pt x="3329" y="10260"/>
                  </a:lnTo>
                  <a:lnTo>
                    <a:pt x="2219" y="7857"/>
                  </a:lnTo>
                  <a:lnTo>
                    <a:pt x="1850" y="5269"/>
                  </a:lnTo>
                  <a:lnTo>
                    <a:pt x="2219" y="2681"/>
                  </a:lnTo>
                  <a:lnTo>
                    <a:pt x="2774" y="1387"/>
                  </a:lnTo>
                  <a:lnTo>
                    <a:pt x="2774" y="1109"/>
                  </a:lnTo>
                  <a:lnTo>
                    <a:pt x="2589" y="370"/>
                  </a:lnTo>
                  <a:lnTo>
                    <a:pt x="2312" y="185"/>
                  </a:lnTo>
                  <a:lnTo>
                    <a:pt x="194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7"/>
            <p:cNvSpPr/>
            <p:nvPr/>
          </p:nvSpPr>
          <p:spPr>
            <a:xfrm>
              <a:off x="6838375" y="4700400"/>
              <a:ext cx="90150" cy="228800"/>
            </a:xfrm>
            <a:custGeom>
              <a:avLst/>
              <a:gdLst/>
              <a:ahLst/>
              <a:cxnLst/>
              <a:rect l="l" t="t" r="r" b="b"/>
              <a:pathLst>
                <a:path w="3606" h="9152" extrusionOk="0">
                  <a:moveTo>
                    <a:pt x="1110" y="1"/>
                  </a:moveTo>
                  <a:lnTo>
                    <a:pt x="463" y="278"/>
                  </a:lnTo>
                  <a:lnTo>
                    <a:pt x="278" y="648"/>
                  </a:lnTo>
                  <a:lnTo>
                    <a:pt x="93" y="1757"/>
                  </a:lnTo>
                  <a:lnTo>
                    <a:pt x="1" y="3883"/>
                  </a:lnTo>
                  <a:lnTo>
                    <a:pt x="556" y="5917"/>
                  </a:lnTo>
                  <a:lnTo>
                    <a:pt x="1388" y="7858"/>
                  </a:lnTo>
                  <a:lnTo>
                    <a:pt x="1942" y="8782"/>
                  </a:lnTo>
                  <a:lnTo>
                    <a:pt x="2219" y="9059"/>
                  </a:lnTo>
                  <a:lnTo>
                    <a:pt x="2959" y="9152"/>
                  </a:lnTo>
                  <a:lnTo>
                    <a:pt x="3329" y="8967"/>
                  </a:lnTo>
                  <a:lnTo>
                    <a:pt x="3514" y="8690"/>
                  </a:lnTo>
                  <a:lnTo>
                    <a:pt x="3606" y="8043"/>
                  </a:lnTo>
                  <a:lnTo>
                    <a:pt x="3514" y="7765"/>
                  </a:lnTo>
                  <a:lnTo>
                    <a:pt x="3051" y="7026"/>
                  </a:lnTo>
                  <a:lnTo>
                    <a:pt x="2219" y="5455"/>
                  </a:lnTo>
                  <a:lnTo>
                    <a:pt x="1942" y="3791"/>
                  </a:lnTo>
                  <a:lnTo>
                    <a:pt x="1942" y="2034"/>
                  </a:lnTo>
                  <a:lnTo>
                    <a:pt x="2035" y="1203"/>
                  </a:lnTo>
                  <a:lnTo>
                    <a:pt x="2127" y="833"/>
                  </a:lnTo>
                  <a:lnTo>
                    <a:pt x="1850" y="278"/>
                  </a:lnTo>
                  <a:lnTo>
                    <a:pt x="1572" y="93"/>
                  </a:lnTo>
                  <a:lnTo>
                    <a:pt x="1388" y="93"/>
                  </a:lnTo>
                  <a:lnTo>
                    <a:pt x="111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7"/>
            <p:cNvSpPr/>
            <p:nvPr/>
          </p:nvSpPr>
          <p:spPr>
            <a:xfrm>
              <a:off x="3473750" y="-3498575"/>
              <a:ext cx="1834875" cy="1943475"/>
            </a:xfrm>
            <a:custGeom>
              <a:avLst/>
              <a:gdLst/>
              <a:ahLst/>
              <a:cxnLst/>
              <a:rect l="l" t="t" r="r" b="b"/>
              <a:pathLst>
                <a:path w="73395" h="77739" extrusionOk="0">
                  <a:moveTo>
                    <a:pt x="63873" y="1"/>
                  </a:moveTo>
                  <a:lnTo>
                    <a:pt x="62302" y="370"/>
                  </a:lnTo>
                  <a:lnTo>
                    <a:pt x="61655" y="740"/>
                  </a:lnTo>
                  <a:lnTo>
                    <a:pt x="3051" y="34479"/>
                  </a:lnTo>
                  <a:lnTo>
                    <a:pt x="2404" y="35034"/>
                  </a:lnTo>
                  <a:lnTo>
                    <a:pt x="1295" y="36143"/>
                  </a:lnTo>
                  <a:lnTo>
                    <a:pt x="463" y="37529"/>
                  </a:lnTo>
                  <a:lnTo>
                    <a:pt x="93" y="39101"/>
                  </a:lnTo>
                  <a:lnTo>
                    <a:pt x="1" y="39933"/>
                  </a:lnTo>
                  <a:lnTo>
                    <a:pt x="1" y="70159"/>
                  </a:lnTo>
                  <a:lnTo>
                    <a:pt x="93" y="70991"/>
                  </a:lnTo>
                  <a:lnTo>
                    <a:pt x="463" y="72562"/>
                  </a:lnTo>
                  <a:lnTo>
                    <a:pt x="1295" y="73856"/>
                  </a:lnTo>
                  <a:lnTo>
                    <a:pt x="2404" y="75058"/>
                  </a:lnTo>
                  <a:lnTo>
                    <a:pt x="3051" y="75520"/>
                  </a:lnTo>
                  <a:lnTo>
                    <a:pt x="5639" y="76999"/>
                  </a:lnTo>
                  <a:lnTo>
                    <a:pt x="6379" y="77369"/>
                  </a:lnTo>
                  <a:lnTo>
                    <a:pt x="7858" y="77738"/>
                  </a:lnTo>
                  <a:lnTo>
                    <a:pt x="9522" y="77738"/>
                  </a:lnTo>
                  <a:lnTo>
                    <a:pt x="11093" y="77369"/>
                  </a:lnTo>
                  <a:lnTo>
                    <a:pt x="11740" y="76999"/>
                  </a:lnTo>
                  <a:lnTo>
                    <a:pt x="70251" y="43168"/>
                  </a:lnTo>
                  <a:lnTo>
                    <a:pt x="70991" y="42706"/>
                  </a:lnTo>
                  <a:lnTo>
                    <a:pt x="72100" y="41596"/>
                  </a:lnTo>
                  <a:lnTo>
                    <a:pt x="72839" y="40210"/>
                  </a:lnTo>
                  <a:lnTo>
                    <a:pt x="73302" y="38639"/>
                  </a:lnTo>
                  <a:lnTo>
                    <a:pt x="73394" y="37807"/>
                  </a:lnTo>
                  <a:lnTo>
                    <a:pt x="73394" y="7580"/>
                  </a:lnTo>
                  <a:lnTo>
                    <a:pt x="73302" y="6748"/>
                  </a:lnTo>
                  <a:lnTo>
                    <a:pt x="72839" y="5177"/>
                  </a:lnTo>
                  <a:lnTo>
                    <a:pt x="72100" y="3791"/>
                  </a:lnTo>
                  <a:lnTo>
                    <a:pt x="70991" y="2589"/>
                  </a:lnTo>
                  <a:lnTo>
                    <a:pt x="70251" y="2219"/>
                  </a:lnTo>
                  <a:lnTo>
                    <a:pt x="67756" y="740"/>
                  </a:lnTo>
                  <a:lnTo>
                    <a:pt x="67016" y="370"/>
                  </a:lnTo>
                  <a:lnTo>
                    <a:pt x="6553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7"/>
            <p:cNvSpPr/>
            <p:nvPr/>
          </p:nvSpPr>
          <p:spPr>
            <a:xfrm>
              <a:off x="3473750" y="-3498575"/>
              <a:ext cx="1834875" cy="1943475"/>
            </a:xfrm>
            <a:custGeom>
              <a:avLst/>
              <a:gdLst/>
              <a:ahLst/>
              <a:cxnLst/>
              <a:rect l="l" t="t" r="r" b="b"/>
              <a:pathLst>
                <a:path w="73395" h="77739" extrusionOk="0">
                  <a:moveTo>
                    <a:pt x="63873" y="1"/>
                  </a:moveTo>
                  <a:lnTo>
                    <a:pt x="62302" y="370"/>
                  </a:lnTo>
                  <a:lnTo>
                    <a:pt x="61655" y="740"/>
                  </a:lnTo>
                  <a:lnTo>
                    <a:pt x="3051" y="34479"/>
                  </a:lnTo>
                  <a:lnTo>
                    <a:pt x="2404" y="35034"/>
                  </a:lnTo>
                  <a:lnTo>
                    <a:pt x="1295" y="36143"/>
                  </a:lnTo>
                  <a:lnTo>
                    <a:pt x="463" y="37529"/>
                  </a:lnTo>
                  <a:lnTo>
                    <a:pt x="93" y="39101"/>
                  </a:lnTo>
                  <a:lnTo>
                    <a:pt x="1" y="39933"/>
                  </a:lnTo>
                  <a:lnTo>
                    <a:pt x="1" y="70159"/>
                  </a:lnTo>
                  <a:lnTo>
                    <a:pt x="93" y="70991"/>
                  </a:lnTo>
                  <a:lnTo>
                    <a:pt x="463" y="72562"/>
                  </a:lnTo>
                  <a:lnTo>
                    <a:pt x="1295" y="73856"/>
                  </a:lnTo>
                  <a:lnTo>
                    <a:pt x="2404" y="75058"/>
                  </a:lnTo>
                  <a:lnTo>
                    <a:pt x="3051" y="75520"/>
                  </a:lnTo>
                  <a:lnTo>
                    <a:pt x="5639" y="76999"/>
                  </a:lnTo>
                  <a:lnTo>
                    <a:pt x="6379" y="77369"/>
                  </a:lnTo>
                  <a:lnTo>
                    <a:pt x="7858" y="77738"/>
                  </a:lnTo>
                  <a:lnTo>
                    <a:pt x="9522" y="77738"/>
                  </a:lnTo>
                  <a:lnTo>
                    <a:pt x="11093" y="77369"/>
                  </a:lnTo>
                  <a:lnTo>
                    <a:pt x="11740" y="76999"/>
                  </a:lnTo>
                  <a:lnTo>
                    <a:pt x="70251" y="43168"/>
                  </a:lnTo>
                  <a:lnTo>
                    <a:pt x="70991" y="42706"/>
                  </a:lnTo>
                  <a:lnTo>
                    <a:pt x="72100" y="41596"/>
                  </a:lnTo>
                  <a:lnTo>
                    <a:pt x="72839" y="40210"/>
                  </a:lnTo>
                  <a:lnTo>
                    <a:pt x="73302" y="38639"/>
                  </a:lnTo>
                  <a:lnTo>
                    <a:pt x="73394" y="37807"/>
                  </a:lnTo>
                  <a:lnTo>
                    <a:pt x="73394" y="7580"/>
                  </a:lnTo>
                  <a:lnTo>
                    <a:pt x="73302" y="6748"/>
                  </a:lnTo>
                  <a:lnTo>
                    <a:pt x="72839" y="5177"/>
                  </a:lnTo>
                  <a:lnTo>
                    <a:pt x="72100" y="3791"/>
                  </a:lnTo>
                  <a:lnTo>
                    <a:pt x="70991" y="2589"/>
                  </a:lnTo>
                  <a:lnTo>
                    <a:pt x="70251" y="2219"/>
                  </a:lnTo>
                  <a:lnTo>
                    <a:pt x="67756" y="740"/>
                  </a:lnTo>
                  <a:lnTo>
                    <a:pt x="67016" y="370"/>
                  </a:lnTo>
                  <a:lnTo>
                    <a:pt x="6553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7"/>
            <p:cNvSpPr/>
            <p:nvPr/>
          </p:nvSpPr>
          <p:spPr>
            <a:xfrm>
              <a:off x="3473750" y="-2576525"/>
              <a:ext cx="281950" cy="1021425"/>
            </a:xfrm>
            <a:custGeom>
              <a:avLst/>
              <a:gdLst/>
              <a:ahLst/>
              <a:cxnLst/>
              <a:rect l="l" t="t" r="r" b="b"/>
              <a:pathLst>
                <a:path w="11278" h="40857" extrusionOk="0">
                  <a:moveTo>
                    <a:pt x="11278" y="40394"/>
                  </a:moveTo>
                  <a:lnTo>
                    <a:pt x="10695" y="40576"/>
                  </a:lnTo>
                  <a:lnTo>
                    <a:pt x="10695" y="40576"/>
                  </a:lnTo>
                  <a:lnTo>
                    <a:pt x="10723" y="40579"/>
                  </a:lnTo>
                  <a:lnTo>
                    <a:pt x="11278" y="40394"/>
                  </a:lnTo>
                  <a:close/>
                  <a:moveTo>
                    <a:pt x="925" y="0"/>
                  </a:moveTo>
                  <a:lnTo>
                    <a:pt x="463" y="647"/>
                  </a:lnTo>
                  <a:lnTo>
                    <a:pt x="1" y="2219"/>
                  </a:lnTo>
                  <a:lnTo>
                    <a:pt x="1" y="3051"/>
                  </a:lnTo>
                  <a:lnTo>
                    <a:pt x="1" y="33277"/>
                  </a:lnTo>
                  <a:lnTo>
                    <a:pt x="93" y="34109"/>
                  </a:lnTo>
                  <a:lnTo>
                    <a:pt x="463" y="35680"/>
                  </a:lnTo>
                  <a:lnTo>
                    <a:pt x="1295" y="36974"/>
                  </a:lnTo>
                  <a:lnTo>
                    <a:pt x="2404" y="38176"/>
                  </a:lnTo>
                  <a:lnTo>
                    <a:pt x="3051" y="38638"/>
                  </a:lnTo>
                  <a:lnTo>
                    <a:pt x="5639" y="40117"/>
                  </a:lnTo>
                  <a:lnTo>
                    <a:pt x="6933" y="40672"/>
                  </a:lnTo>
                  <a:lnTo>
                    <a:pt x="9799" y="40856"/>
                  </a:lnTo>
                  <a:lnTo>
                    <a:pt x="10695" y="40576"/>
                  </a:lnTo>
                  <a:lnTo>
                    <a:pt x="10695" y="40576"/>
                  </a:lnTo>
                  <a:lnTo>
                    <a:pt x="9799" y="40487"/>
                  </a:lnTo>
                  <a:lnTo>
                    <a:pt x="9059" y="39932"/>
                  </a:lnTo>
                  <a:lnTo>
                    <a:pt x="8690" y="38915"/>
                  </a:lnTo>
                  <a:lnTo>
                    <a:pt x="8690" y="38361"/>
                  </a:lnTo>
                  <a:lnTo>
                    <a:pt x="8690" y="8135"/>
                  </a:lnTo>
                  <a:lnTo>
                    <a:pt x="8690" y="7303"/>
                  </a:lnTo>
                  <a:lnTo>
                    <a:pt x="9244" y="5731"/>
                  </a:lnTo>
                  <a:lnTo>
                    <a:pt x="9614" y="4992"/>
                  </a:lnTo>
                  <a:lnTo>
                    <a:pt x="9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7"/>
            <p:cNvSpPr/>
            <p:nvPr/>
          </p:nvSpPr>
          <p:spPr>
            <a:xfrm>
              <a:off x="3496875" y="-3498575"/>
              <a:ext cx="1809425" cy="1046850"/>
            </a:xfrm>
            <a:custGeom>
              <a:avLst/>
              <a:gdLst/>
              <a:ahLst/>
              <a:cxnLst/>
              <a:rect l="l" t="t" r="r" b="b"/>
              <a:pathLst>
                <a:path w="72377" h="41874" extrusionOk="0">
                  <a:moveTo>
                    <a:pt x="62948" y="1"/>
                  </a:moveTo>
                  <a:lnTo>
                    <a:pt x="61377" y="370"/>
                  </a:lnTo>
                  <a:lnTo>
                    <a:pt x="60637" y="740"/>
                  </a:lnTo>
                  <a:lnTo>
                    <a:pt x="2126" y="34479"/>
                  </a:lnTo>
                  <a:lnTo>
                    <a:pt x="1479" y="35034"/>
                  </a:lnTo>
                  <a:lnTo>
                    <a:pt x="370" y="36143"/>
                  </a:lnTo>
                  <a:lnTo>
                    <a:pt x="0" y="36882"/>
                  </a:lnTo>
                  <a:lnTo>
                    <a:pt x="8689" y="41874"/>
                  </a:lnTo>
                  <a:lnTo>
                    <a:pt x="9151" y="41134"/>
                  </a:lnTo>
                  <a:lnTo>
                    <a:pt x="10260" y="40025"/>
                  </a:lnTo>
                  <a:lnTo>
                    <a:pt x="10815" y="39563"/>
                  </a:lnTo>
                  <a:lnTo>
                    <a:pt x="69326" y="5732"/>
                  </a:lnTo>
                  <a:lnTo>
                    <a:pt x="69881" y="5454"/>
                  </a:lnTo>
                  <a:lnTo>
                    <a:pt x="70898" y="5362"/>
                  </a:lnTo>
                  <a:lnTo>
                    <a:pt x="71637" y="5639"/>
                  </a:lnTo>
                  <a:lnTo>
                    <a:pt x="72192" y="6194"/>
                  </a:lnTo>
                  <a:lnTo>
                    <a:pt x="72377" y="6656"/>
                  </a:lnTo>
                  <a:lnTo>
                    <a:pt x="72007" y="5362"/>
                  </a:lnTo>
                  <a:lnTo>
                    <a:pt x="70528" y="3051"/>
                  </a:lnTo>
                  <a:lnTo>
                    <a:pt x="69326" y="2219"/>
                  </a:lnTo>
                  <a:lnTo>
                    <a:pt x="66831" y="740"/>
                  </a:lnTo>
                  <a:lnTo>
                    <a:pt x="66091" y="370"/>
                  </a:lnTo>
                  <a:lnTo>
                    <a:pt x="64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7"/>
            <p:cNvSpPr/>
            <p:nvPr/>
          </p:nvSpPr>
          <p:spPr>
            <a:xfrm>
              <a:off x="3201075" y="-2255325"/>
              <a:ext cx="489925" cy="441400"/>
            </a:xfrm>
            <a:custGeom>
              <a:avLst/>
              <a:gdLst/>
              <a:ahLst/>
              <a:cxnLst/>
              <a:rect l="l" t="t" r="r" b="b"/>
              <a:pathLst>
                <a:path w="19597" h="17656" extrusionOk="0">
                  <a:moveTo>
                    <a:pt x="10908" y="1"/>
                  </a:moveTo>
                  <a:lnTo>
                    <a:pt x="370" y="10076"/>
                  </a:lnTo>
                  <a:lnTo>
                    <a:pt x="0" y="10538"/>
                  </a:lnTo>
                  <a:lnTo>
                    <a:pt x="0" y="11648"/>
                  </a:lnTo>
                  <a:lnTo>
                    <a:pt x="370" y="12202"/>
                  </a:lnTo>
                  <a:lnTo>
                    <a:pt x="463" y="12295"/>
                  </a:lnTo>
                  <a:lnTo>
                    <a:pt x="647" y="12387"/>
                  </a:lnTo>
                  <a:lnTo>
                    <a:pt x="9244" y="17378"/>
                  </a:lnTo>
                  <a:lnTo>
                    <a:pt x="9799" y="17656"/>
                  </a:lnTo>
                  <a:lnTo>
                    <a:pt x="10353" y="17656"/>
                  </a:lnTo>
                  <a:lnTo>
                    <a:pt x="19597" y="15900"/>
                  </a:lnTo>
                  <a:lnTo>
                    <a:pt x="19597" y="4992"/>
                  </a:lnTo>
                  <a:lnTo>
                    <a:pt x="109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7"/>
            <p:cNvSpPr/>
            <p:nvPr/>
          </p:nvSpPr>
          <p:spPr>
            <a:xfrm>
              <a:off x="3201075" y="-2255325"/>
              <a:ext cx="489925" cy="441400"/>
            </a:xfrm>
            <a:custGeom>
              <a:avLst/>
              <a:gdLst/>
              <a:ahLst/>
              <a:cxnLst/>
              <a:rect l="l" t="t" r="r" b="b"/>
              <a:pathLst>
                <a:path w="19597" h="17656" extrusionOk="0">
                  <a:moveTo>
                    <a:pt x="10908" y="1"/>
                  </a:moveTo>
                  <a:lnTo>
                    <a:pt x="370" y="10076"/>
                  </a:lnTo>
                  <a:lnTo>
                    <a:pt x="0" y="10538"/>
                  </a:lnTo>
                  <a:lnTo>
                    <a:pt x="0" y="11648"/>
                  </a:lnTo>
                  <a:lnTo>
                    <a:pt x="370" y="12202"/>
                  </a:lnTo>
                  <a:lnTo>
                    <a:pt x="463" y="12295"/>
                  </a:lnTo>
                  <a:lnTo>
                    <a:pt x="647" y="12387"/>
                  </a:lnTo>
                  <a:lnTo>
                    <a:pt x="9244" y="17378"/>
                  </a:lnTo>
                  <a:lnTo>
                    <a:pt x="9799" y="17656"/>
                  </a:lnTo>
                  <a:lnTo>
                    <a:pt x="10353" y="17656"/>
                  </a:lnTo>
                  <a:lnTo>
                    <a:pt x="19597" y="15900"/>
                  </a:lnTo>
                  <a:lnTo>
                    <a:pt x="19597" y="4992"/>
                  </a:lnTo>
                  <a:lnTo>
                    <a:pt x="1090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7"/>
            <p:cNvSpPr/>
            <p:nvPr/>
          </p:nvSpPr>
          <p:spPr>
            <a:xfrm>
              <a:off x="3198750" y="-2255325"/>
              <a:ext cx="492250" cy="434475"/>
            </a:xfrm>
            <a:custGeom>
              <a:avLst/>
              <a:gdLst/>
              <a:ahLst/>
              <a:cxnLst/>
              <a:rect l="l" t="t" r="r" b="b"/>
              <a:pathLst>
                <a:path w="19690" h="17379" extrusionOk="0">
                  <a:moveTo>
                    <a:pt x="11001" y="1"/>
                  </a:moveTo>
                  <a:lnTo>
                    <a:pt x="463" y="10076"/>
                  </a:lnTo>
                  <a:lnTo>
                    <a:pt x="278" y="10261"/>
                  </a:lnTo>
                  <a:lnTo>
                    <a:pt x="278" y="10353"/>
                  </a:lnTo>
                  <a:lnTo>
                    <a:pt x="1" y="10908"/>
                  </a:lnTo>
                  <a:lnTo>
                    <a:pt x="278" y="12017"/>
                  </a:lnTo>
                  <a:lnTo>
                    <a:pt x="740" y="12387"/>
                  </a:lnTo>
                  <a:lnTo>
                    <a:pt x="1387" y="12849"/>
                  </a:lnTo>
                  <a:lnTo>
                    <a:pt x="1665" y="12942"/>
                  </a:lnTo>
                  <a:lnTo>
                    <a:pt x="4161" y="14421"/>
                  </a:lnTo>
                  <a:lnTo>
                    <a:pt x="4715" y="14698"/>
                  </a:lnTo>
                  <a:lnTo>
                    <a:pt x="9117" y="17251"/>
                  </a:lnTo>
                  <a:lnTo>
                    <a:pt x="9060" y="17194"/>
                  </a:lnTo>
                  <a:lnTo>
                    <a:pt x="8690" y="16639"/>
                  </a:lnTo>
                  <a:lnTo>
                    <a:pt x="8782" y="15530"/>
                  </a:lnTo>
                  <a:lnTo>
                    <a:pt x="9152" y="15068"/>
                  </a:lnTo>
                  <a:lnTo>
                    <a:pt x="19690" y="4992"/>
                  </a:lnTo>
                  <a:lnTo>
                    <a:pt x="11001" y="1"/>
                  </a:lnTo>
                  <a:close/>
                  <a:moveTo>
                    <a:pt x="9117" y="17251"/>
                  </a:moveTo>
                  <a:lnTo>
                    <a:pt x="9152" y="17286"/>
                  </a:lnTo>
                  <a:lnTo>
                    <a:pt x="9337" y="17378"/>
                  </a:lnTo>
                  <a:lnTo>
                    <a:pt x="9117" y="1725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7"/>
            <p:cNvSpPr/>
            <p:nvPr/>
          </p:nvSpPr>
          <p:spPr>
            <a:xfrm>
              <a:off x="4014500" y="-2377800"/>
              <a:ext cx="208000" cy="268100"/>
            </a:xfrm>
            <a:custGeom>
              <a:avLst/>
              <a:gdLst/>
              <a:ahLst/>
              <a:cxnLst/>
              <a:rect l="l" t="t" r="r" b="b"/>
              <a:pathLst>
                <a:path w="8320" h="10724" extrusionOk="0">
                  <a:moveTo>
                    <a:pt x="6471" y="1"/>
                  </a:moveTo>
                  <a:lnTo>
                    <a:pt x="4992" y="186"/>
                  </a:lnTo>
                  <a:lnTo>
                    <a:pt x="4160" y="648"/>
                  </a:lnTo>
                  <a:lnTo>
                    <a:pt x="3236" y="1295"/>
                  </a:lnTo>
                  <a:lnTo>
                    <a:pt x="1757" y="2774"/>
                  </a:lnTo>
                  <a:lnTo>
                    <a:pt x="740" y="4622"/>
                  </a:lnTo>
                  <a:lnTo>
                    <a:pt x="93" y="6656"/>
                  </a:lnTo>
                  <a:lnTo>
                    <a:pt x="0" y="7765"/>
                  </a:lnTo>
                  <a:lnTo>
                    <a:pt x="93" y="8782"/>
                  </a:lnTo>
                  <a:lnTo>
                    <a:pt x="648" y="10076"/>
                  </a:lnTo>
                  <a:lnTo>
                    <a:pt x="1849" y="10723"/>
                  </a:lnTo>
                  <a:lnTo>
                    <a:pt x="3328" y="10631"/>
                  </a:lnTo>
                  <a:lnTo>
                    <a:pt x="4160" y="10168"/>
                  </a:lnTo>
                  <a:lnTo>
                    <a:pt x="5084" y="9521"/>
                  </a:lnTo>
                  <a:lnTo>
                    <a:pt x="6471" y="7950"/>
                  </a:lnTo>
                  <a:lnTo>
                    <a:pt x="7580" y="6101"/>
                  </a:lnTo>
                  <a:lnTo>
                    <a:pt x="8135" y="4068"/>
                  </a:lnTo>
                  <a:lnTo>
                    <a:pt x="8320" y="2959"/>
                  </a:lnTo>
                  <a:lnTo>
                    <a:pt x="8227" y="2034"/>
                  </a:lnTo>
                  <a:lnTo>
                    <a:pt x="7580" y="740"/>
                  </a:lnTo>
                  <a:lnTo>
                    <a:pt x="64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7"/>
            <p:cNvSpPr/>
            <p:nvPr/>
          </p:nvSpPr>
          <p:spPr>
            <a:xfrm>
              <a:off x="4398100" y="-2597325"/>
              <a:ext cx="205700" cy="265775"/>
            </a:xfrm>
            <a:custGeom>
              <a:avLst/>
              <a:gdLst/>
              <a:ahLst/>
              <a:cxnLst/>
              <a:rect l="l" t="t" r="r" b="b"/>
              <a:pathLst>
                <a:path w="8228" h="10631" extrusionOk="0">
                  <a:moveTo>
                    <a:pt x="6379" y="0"/>
                  </a:moveTo>
                  <a:lnTo>
                    <a:pt x="4992" y="93"/>
                  </a:lnTo>
                  <a:lnTo>
                    <a:pt x="4068" y="555"/>
                  </a:lnTo>
                  <a:lnTo>
                    <a:pt x="3236" y="1202"/>
                  </a:lnTo>
                  <a:lnTo>
                    <a:pt x="1665" y="2773"/>
                  </a:lnTo>
                  <a:lnTo>
                    <a:pt x="648" y="4530"/>
                  </a:lnTo>
                  <a:lnTo>
                    <a:pt x="1" y="6656"/>
                  </a:lnTo>
                  <a:lnTo>
                    <a:pt x="1" y="7765"/>
                  </a:lnTo>
                  <a:lnTo>
                    <a:pt x="1" y="8689"/>
                  </a:lnTo>
                  <a:lnTo>
                    <a:pt x="648" y="10076"/>
                  </a:lnTo>
                  <a:lnTo>
                    <a:pt x="1757" y="10630"/>
                  </a:lnTo>
                  <a:lnTo>
                    <a:pt x="3236" y="10538"/>
                  </a:lnTo>
                  <a:lnTo>
                    <a:pt x="4068" y="10076"/>
                  </a:lnTo>
                  <a:lnTo>
                    <a:pt x="4992" y="9521"/>
                  </a:lnTo>
                  <a:lnTo>
                    <a:pt x="6379" y="7857"/>
                  </a:lnTo>
                  <a:lnTo>
                    <a:pt x="7488" y="6101"/>
                  </a:lnTo>
                  <a:lnTo>
                    <a:pt x="8135" y="3975"/>
                  </a:lnTo>
                  <a:lnTo>
                    <a:pt x="8227" y="2958"/>
                  </a:lnTo>
                  <a:lnTo>
                    <a:pt x="8135" y="2034"/>
                  </a:lnTo>
                  <a:lnTo>
                    <a:pt x="7488" y="647"/>
                  </a:lnTo>
                  <a:lnTo>
                    <a:pt x="637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7"/>
            <p:cNvSpPr/>
            <p:nvPr/>
          </p:nvSpPr>
          <p:spPr>
            <a:xfrm>
              <a:off x="4779400" y="-2816850"/>
              <a:ext cx="205700" cy="265775"/>
            </a:xfrm>
            <a:custGeom>
              <a:avLst/>
              <a:gdLst/>
              <a:ahLst/>
              <a:cxnLst/>
              <a:rect l="l" t="t" r="r" b="b"/>
              <a:pathLst>
                <a:path w="8228" h="10631" extrusionOk="0">
                  <a:moveTo>
                    <a:pt x="6378" y="0"/>
                  </a:moveTo>
                  <a:lnTo>
                    <a:pt x="4992" y="92"/>
                  </a:lnTo>
                  <a:lnTo>
                    <a:pt x="4160" y="555"/>
                  </a:lnTo>
                  <a:lnTo>
                    <a:pt x="3236" y="1109"/>
                  </a:lnTo>
                  <a:lnTo>
                    <a:pt x="1757" y="2681"/>
                  </a:lnTo>
                  <a:lnTo>
                    <a:pt x="648" y="4529"/>
                  </a:lnTo>
                  <a:lnTo>
                    <a:pt x="0" y="6655"/>
                  </a:lnTo>
                  <a:lnTo>
                    <a:pt x="0" y="7672"/>
                  </a:lnTo>
                  <a:lnTo>
                    <a:pt x="0" y="8596"/>
                  </a:lnTo>
                  <a:lnTo>
                    <a:pt x="648" y="9983"/>
                  </a:lnTo>
                  <a:lnTo>
                    <a:pt x="1757" y="10630"/>
                  </a:lnTo>
                  <a:lnTo>
                    <a:pt x="3236" y="10538"/>
                  </a:lnTo>
                  <a:lnTo>
                    <a:pt x="4160" y="10075"/>
                  </a:lnTo>
                  <a:lnTo>
                    <a:pt x="4992" y="9428"/>
                  </a:lnTo>
                  <a:lnTo>
                    <a:pt x="6471" y="7857"/>
                  </a:lnTo>
                  <a:lnTo>
                    <a:pt x="7488" y="6008"/>
                  </a:lnTo>
                  <a:lnTo>
                    <a:pt x="8135" y="3975"/>
                  </a:lnTo>
                  <a:lnTo>
                    <a:pt x="8227" y="2866"/>
                  </a:lnTo>
                  <a:lnTo>
                    <a:pt x="8227" y="1941"/>
                  </a:lnTo>
                  <a:lnTo>
                    <a:pt x="7488" y="555"/>
                  </a:lnTo>
                  <a:lnTo>
                    <a:pt x="63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7"/>
            <p:cNvSpPr/>
            <p:nvPr/>
          </p:nvSpPr>
          <p:spPr>
            <a:xfrm>
              <a:off x="7845925" y="-2414775"/>
              <a:ext cx="279650" cy="589300"/>
            </a:xfrm>
            <a:custGeom>
              <a:avLst/>
              <a:gdLst/>
              <a:ahLst/>
              <a:cxnLst/>
              <a:rect l="l" t="t" r="r" b="b"/>
              <a:pathLst>
                <a:path w="11186" h="23572" extrusionOk="0">
                  <a:moveTo>
                    <a:pt x="10353" y="1"/>
                  </a:moveTo>
                  <a:lnTo>
                    <a:pt x="1" y="5917"/>
                  </a:lnTo>
                  <a:lnTo>
                    <a:pt x="1" y="11925"/>
                  </a:lnTo>
                  <a:lnTo>
                    <a:pt x="4438" y="19597"/>
                  </a:lnTo>
                  <a:lnTo>
                    <a:pt x="4622" y="19689"/>
                  </a:lnTo>
                  <a:lnTo>
                    <a:pt x="4715" y="19874"/>
                  </a:lnTo>
                  <a:lnTo>
                    <a:pt x="11185" y="23572"/>
                  </a:lnTo>
                  <a:lnTo>
                    <a:pt x="6933" y="15715"/>
                  </a:lnTo>
                  <a:lnTo>
                    <a:pt x="10353" y="5917"/>
                  </a:lnTo>
                  <a:lnTo>
                    <a:pt x="103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7"/>
            <p:cNvSpPr/>
            <p:nvPr/>
          </p:nvSpPr>
          <p:spPr>
            <a:xfrm>
              <a:off x="7845925" y="-2414775"/>
              <a:ext cx="279650" cy="589300"/>
            </a:xfrm>
            <a:custGeom>
              <a:avLst/>
              <a:gdLst/>
              <a:ahLst/>
              <a:cxnLst/>
              <a:rect l="l" t="t" r="r" b="b"/>
              <a:pathLst>
                <a:path w="11186" h="23572" extrusionOk="0">
                  <a:moveTo>
                    <a:pt x="10353" y="1"/>
                  </a:moveTo>
                  <a:lnTo>
                    <a:pt x="1" y="5917"/>
                  </a:lnTo>
                  <a:lnTo>
                    <a:pt x="1" y="11925"/>
                  </a:lnTo>
                  <a:lnTo>
                    <a:pt x="4438" y="19597"/>
                  </a:lnTo>
                  <a:lnTo>
                    <a:pt x="4622" y="19689"/>
                  </a:lnTo>
                  <a:lnTo>
                    <a:pt x="4715" y="19874"/>
                  </a:lnTo>
                  <a:lnTo>
                    <a:pt x="11185" y="23572"/>
                  </a:lnTo>
                  <a:lnTo>
                    <a:pt x="6933" y="15715"/>
                  </a:lnTo>
                  <a:lnTo>
                    <a:pt x="10353" y="5917"/>
                  </a:lnTo>
                  <a:lnTo>
                    <a:pt x="1035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7"/>
            <p:cNvSpPr/>
            <p:nvPr/>
          </p:nvSpPr>
          <p:spPr>
            <a:xfrm>
              <a:off x="7076400" y="-3574825"/>
              <a:ext cx="1832550" cy="1936525"/>
            </a:xfrm>
            <a:custGeom>
              <a:avLst/>
              <a:gdLst/>
              <a:ahLst/>
              <a:cxnLst/>
              <a:rect l="l" t="t" r="r" b="b"/>
              <a:pathLst>
                <a:path w="73302" h="77461" extrusionOk="0">
                  <a:moveTo>
                    <a:pt x="63781" y="0"/>
                  </a:moveTo>
                  <a:lnTo>
                    <a:pt x="62302" y="370"/>
                  </a:lnTo>
                  <a:lnTo>
                    <a:pt x="61470" y="647"/>
                  </a:lnTo>
                  <a:lnTo>
                    <a:pt x="3144" y="34479"/>
                  </a:lnTo>
                  <a:lnTo>
                    <a:pt x="2404" y="34941"/>
                  </a:lnTo>
                  <a:lnTo>
                    <a:pt x="1387" y="36142"/>
                  </a:lnTo>
                  <a:lnTo>
                    <a:pt x="555" y="37437"/>
                  </a:lnTo>
                  <a:lnTo>
                    <a:pt x="93" y="39008"/>
                  </a:lnTo>
                  <a:lnTo>
                    <a:pt x="1" y="39747"/>
                  </a:lnTo>
                  <a:lnTo>
                    <a:pt x="1" y="69974"/>
                  </a:lnTo>
                  <a:lnTo>
                    <a:pt x="93" y="70806"/>
                  </a:lnTo>
                  <a:lnTo>
                    <a:pt x="555" y="72377"/>
                  </a:lnTo>
                  <a:lnTo>
                    <a:pt x="1387" y="73763"/>
                  </a:lnTo>
                  <a:lnTo>
                    <a:pt x="2404" y="74873"/>
                  </a:lnTo>
                  <a:lnTo>
                    <a:pt x="3144" y="75335"/>
                  </a:lnTo>
                  <a:lnTo>
                    <a:pt x="5639" y="76814"/>
                  </a:lnTo>
                  <a:lnTo>
                    <a:pt x="6379" y="77184"/>
                  </a:lnTo>
                  <a:lnTo>
                    <a:pt x="7950" y="77461"/>
                  </a:lnTo>
                  <a:lnTo>
                    <a:pt x="9522" y="77461"/>
                  </a:lnTo>
                  <a:lnTo>
                    <a:pt x="11093" y="77184"/>
                  </a:lnTo>
                  <a:lnTo>
                    <a:pt x="11832" y="76814"/>
                  </a:lnTo>
                  <a:lnTo>
                    <a:pt x="37252" y="62024"/>
                  </a:lnTo>
                  <a:lnTo>
                    <a:pt x="41689" y="69696"/>
                  </a:lnTo>
                  <a:lnTo>
                    <a:pt x="41874" y="69881"/>
                  </a:lnTo>
                  <a:lnTo>
                    <a:pt x="42336" y="69974"/>
                  </a:lnTo>
                  <a:lnTo>
                    <a:pt x="42613" y="69881"/>
                  </a:lnTo>
                  <a:lnTo>
                    <a:pt x="42798" y="69789"/>
                  </a:lnTo>
                  <a:lnTo>
                    <a:pt x="42891" y="69604"/>
                  </a:lnTo>
                  <a:lnTo>
                    <a:pt x="47605" y="56108"/>
                  </a:lnTo>
                  <a:lnTo>
                    <a:pt x="70159" y="43075"/>
                  </a:lnTo>
                  <a:lnTo>
                    <a:pt x="70898" y="42613"/>
                  </a:lnTo>
                  <a:lnTo>
                    <a:pt x="71915" y="41411"/>
                  </a:lnTo>
                  <a:lnTo>
                    <a:pt x="72747" y="40025"/>
                  </a:lnTo>
                  <a:lnTo>
                    <a:pt x="73209" y="38546"/>
                  </a:lnTo>
                  <a:lnTo>
                    <a:pt x="73302" y="37714"/>
                  </a:lnTo>
                  <a:lnTo>
                    <a:pt x="73302" y="7580"/>
                  </a:lnTo>
                  <a:lnTo>
                    <a:pt x="73209" y="6748"/>
                  </a:lnTo>
                  <a:lnTo>
                    <a:pt x="72840" y="5177"/>
                  </a:lnTo>
                  <a:lnTo>
                    <a:pt x="72008" y="3790"/>
                  </a:lnTo>
                  <a:lnTo>
                    <a:pt x="70898" y="2589"/>
                  </a:lnTo>
                  <a:lnTo>
                    <a:pt x="70251" y="2126"/>
                  </a:lnTo>
                  <a:lnTo>
                    <a:pt x="67756" y="647"/>
                  </a:lnTo>
                  <a:lnTo>
                    <a:pt x="67016" y="370"/>
                  </a:lnTo>
                  <a:lnTo>
                    <a:pt x="653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7"/>
            <p:cNvSpPr/>
            <p:nvPr/>
          </p:nvSpPr>
          <p:spPr>
            <a:xfrm>
              <a:off x="7453075" y="-3114975"/>
              <a:ext cx="1291800" cy="825025"/>
            </a:xfrm>
            <a:custGeom>
              <a:avLst/>
              <a:gdLst/>
              <a:ahLst/>
              <a:cxnLst/>
              <a:rect l="l" t="t" r="r" b="b"/>
              <a:pathLst>
                <a:path w="51672" h="33001" extrusionOk="0">
                  <a:moveTo>
                    <a:pt x="49638" y="1"/>
                  </a:moveTo>
                  <a:lnTo>
                    <a:pt x="49176" y="278"/>
                  </a:lnTo>
                  <a:lnTo>
                    <a:pt x="2496" y="27269"/>
                  </a:lnTo>
                  <a:lnTo>
                    <a:pt x="1480" y="28009"/>
                  </a:lnTo>
                  <a:lnTo>
                    <a:pt x="93" y="30135"/>
                  </a:lnTo>
                  <a:lnTo>
                    <a:pt x="1" y="31336"/>
                  </a:lnTo>
                  <a:lnTo>
                    <a:pt x="1" y="31891"/>
                  </a:lnTo>
                  <a:lnTo>
                    <a:pt x="370" y="32723"/>
                  </a:lnTo>
                  <a:lnTo>
                    <a:pt x="1017" y="33000"/>
                  </a:lnTo>
                  <a:lnTo>
                    <a:pt x="1942" y="33000"/>
                  </a:lnTo>
                  <a:lnTo>
                    <a:pt x="2496" y="32723"/>
                  </a:lnTo>
                  <a:lnTo>
                    <a:pt x="49176" y="5732"/>
                  </a:lnTo>
                  <a:lnTo>
                    <a:pt x="50193" y="4992"/>
                  </a:lnTo>
                  <a:lnTo>
                    <a:pt x="51395" y="2774"/>
                  </a:lnTo>
                  <a:lnTo>
                    <a:pt x="51672" y="1572"/>
                  </a:lnTo>
                  <a:lnTo>
                    <a:pt x="51672" y="1018"/>
                  </a:lnTo>
                  <a:lnTo>
                    <a:pt x="51210" y="278"/>
                  </a:lnTo>
                  <a:lnTo>
                    <a:pt x="5056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7"/>
            <p:cNvSpPr/>
            <p:nvPr/>
          </p:nvSpPr>
          <p:spPr>
            <a:xfrm>
              <a:off x="7453075" y="-2816850"/>
              <a:ext cx="1291800" cy="827300"/>
            </a:xfrm>
            <a:custGeom>
              <a:avLst/>
              <a:gdLst/>
              <a:ahLst/>
              <a:cxnLst/>
              <a:rect l="l" t="t" r="r" b="b"/>
              <a:pathLst>
                <a:path w="51672" h="33092" extrusionOk="0">
                  <a:moveTo>
                    <a:pt x="50563" y="0"/>
                  </a:moveTo>
                  <a:lnTo>
                    <a:pt x="49638" y="92"/>
                  </a:lnTo>
                  <a:lnTo>
                    <a:pt x="49176" y="370"/>
                  </a:lnTo>
                  <a:lnTo>
                    <a:pt x="2496" y="27361"/>
                  </a:lnTo>
                  <a:lnTo>
                    <a:pt x="1480" y="28100"/>
                  </a:lnTo>
                  <a:lnTo>
                    <a:pt x="93" y="30226"/>
                  </a:lnTo>
                  <a:lnTo>
                    <a:pt x="1" y="31520"/>
                  </a:lnTo>
                  <a:lnTo>
                    <a:pt x="1" y="31983"/>
                  </a:lnTo>
                  <a:lnTo>
                    <a:pt x="370" y="32722"/>
                  </a:lnTo>
                  <a:lnTo>
                    <a:pt x="1017" y="33092"/>
                  </a:lnTo>
                  <a:lnTo>
                    <a:pt x="1942" y="32999"/>
                  </a:lnTo>
                  <a:lnTo>
                    <a:pt x="2496" y="32722"/>
                  </a:lnTo>
                  <a:lnTo>
                    <a:pt x="49176" y="5823"/>
                  </a:lnTo>
                  <a:lnTo>
                    <a:pt x="50193" y="4992"/>
                  </a:lnTo>
                  <a:lnTo>
                    <a:pt x="51395" y="2958"/>
                  </a:lnTo>
                  <a:lnTo>
                    <a:pt x="51672" y="1664"/>
                  </a:lnTo>
                  <a:lnTo>
                    <a:pt x="51672" y="1109"/>
                  </a:lnTo>
                  <a:lnTo>
                    <a:pt x="51210" y="370"/>
                  </a:lnTo>
                  <a:lnTo>
                    <a:pt x="505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7"/>
            <p:cNvSpPr/>
            <p:nvPr/>
          </p:nvSpPr>
          <p:spPr>
            <a:xfrm>
              <a:off x="7076400" y="-2657400"/>
              <a:ext cx="281950" cy="1019100"/>
            </a:xfrm>
            <a:custGeom>
              <a:avLst/>
              <a:gdLst/>
              <a:ahLst/>
              <a:cxnLst/>
              <a:rect l="l" t="t" r="r" b="b"/>
              <a:pathLst>
                <a:path w="11278" h="40764" extrusionOk="0">
                  <a:moveTo>
                    <a:pt x="925" y="0"/>
                  </a:moveTo>
                  <a:lnTo>
                    <a:pt x="555" y="740"/>
                  </a:lnTo>
                  <a:lnTo>
                    <a:pt x="93" y="2311"/>
                  </a:lnTo>
                  <a:lnTo>
                    <a:pt x="1" y="3050"/>
                  </a:lnTo>
                  <a:lnTo>
                    <a:pt x="1" y="33277"/>
                  </a:lnTo>
                  <a:lnTo>
                    <a:pt x="93" y="34109"/>
                  </a:lnTo>
                  <a:lnTo>
                    <a:pt x="555" y="35680"/>
                  </a:lnTo>
                  <a:lnTo>
                    <a:pt x="1387" y="37066"/>
                  </a:lnTo>
                  <a:lnTo>
                    <a:pt x="2404" y="38176"/>
                  </a:lnTo>
                  <a:lnTo>
                    <a:pt x="3144" y="38638"/>
                  </a:lnTo>
                  <a:lnTo>
                    <a:pt x="5639" y="40117"/>
                  </a:lnTo>
                  <a:lnTo>
                    <a:pt x="7026" y="40671"/>
                  </a:lnTo>
                  <a:lnTo>
                    <a:pt x="9891" y="40764"/>
                  </a:lnTo>
                  <a:lnTo>
                    <a:pt x="11278" y="40394"/>
                  </a:lnTo>
                  <a:lnTo>
                    <a:pt x="10723" y="40487"/>
                  </a:lnTo>
                  <a:lnTo>
                    <a:pt x="9891" y="40487"/>
                  </a:lnTo>
                  <a:lnTo>
                    <a:pt x="9152" y="39932"/>
                  </a:lnTo>
                  <a:lnTo>
                    <a:pt x="8782" y="38915"/>
                  </a:lnTo>
                  <a:lnTo>
                    <a:pt x="8782" y="38268"/>
                  </a:lnTo>
                  <a:lnTo>
                    <a:pt x="8782" y="8134"/>
                  </a:lnTo>
                  <a:lnTo>
                    <a:pt x="8782" y="7302"/>
                  </a:lnTo>
                  <a:lnTo>
                    <a:pt x="9244" y="5823"/>
                  </a:lnTo>
                  <a:lnTo>
                    <a:pt x="9614" y="5084"/>
                  </a:lnTo>
                  <a:lnTo>
                    <a:pt x="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7"/>
            <p:cNvSpPr/>
            <p:nvPr/>
          </p:nvSpPr>
          <p:spPr>
            <a:xfrm>
              <a:off x="7099525" y="-3574825"/>
              <a:ext cx="1807125" cy="1044525"/>
            </a:xfrm>
            <a:custGeom>
              <a:avLst/>
              <a:gdLst/>
              <a:ahLst/>
              <a:cxnLst/>
              <a:rect l="l" t="t" r="r" b="b"/>
              <a:pathLst>
                <a:path w="72285" h="41781" extrusionOk="0">
                  <a:moveTo>
                    <a:pt x="72147" y="6141"/>
                  </a:moveTo>
                  <a:lnTo>
                    <a:pt x="72284" y="6656"/>
                  </a:lnTo>
                  <a:lnTo>
                    <a:pt x="72192" y="6194"/>
                  </a:lnTo>
                  <a:lnTo>
                    <a:pt x="72147" y="6141"/>
                  </a:lnTo>
                  <a:close/>
                  <a:moveTo>
                    <a:pt x="62856" y="0"/>
                  </a:moveTo>
                  <a:lnTo>
                    <a:pt x="61377" y="370"/>
                  </a:lnTo>
                  <a:lnTo>
                    <a:pt x="60545" y="647"/>
                  </a:lnTo>
                  <a:lnTo>
                    <a:pt x="2219" y="34479"/>
                  </a:lnTo>
                  <a:lnTo>
                    <a:pt x="1479" y="34848"/>
                  </a:lnTo>
                  <a:lnTo>
                    <a:pt x="462" y="36050"/>
                  </a:lnTo>
                  <a:lnTo>
                    <a:pt x="0" y="36697"/>
                  </a:lnTo>
                  <a:lnTo>
                    <a:pt x="8689" y="41781"/>
                  </a:lnTo>
                  <a:lnTo>
                    <a:pt x="9151" y="41134"/>
                  </a:lnTo>
                  <a:lnTo>
                    <a:pt x="10260" y="39932"/>
                  </a:lnTo>
                  <a:lnTo>
                    <a:pt x="10907" y="39470"/>
                  </a:lnTo>
                  <a:lnTo>
                    <a:pt x="69326" y="5731"/>
                  </a:lnTo>
                  <a:lnTo>
                    <a:pt x="69789" y="5454"/>
                  </a:lnTo>
                  <a:lnTo>
                    <a:pt x="70805" y="5269"/>
                  </a:lnTo>
                  <a:lnTo>
                    <a:pt x="71637" y="5546"/>
                  </a:lnTo>
                  <a:lnTo>
                    <a:pt x="72147" y="6141"/>
                  </a:lnTo>
                  <a:lnTo>
                    <a:pt x="71915" y="5269"/>
                  </a:lnTo>
                  <a:lnTo>
                    <a:pt x="70436" y="2958"/>
                  </a:lnTo>
                  <a:lnTo>
                    <a:pt x="69326" y="2126"/>
                  </a:lnTo>
                  <a:lnTo>
                    <a:pt x="66738" y="647"/>
                  </a:lnTo>
                  <a:lnTo>
                    <a:pt x="66091" y="370"/>
                  </a:lnTo>
                  <a:lnTo>
                    <a:pt x="6442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7"/>
            <p:cNvSpPr/>
            <p:nvPr/>
          </p:nvSpPr>
          <p:spPr>
            <a:xfrm>
              <a:off x="566675" y="1890375"/>
              <a:ext cx="540775" cy="1310300"/>
            </a:xfrm>
            <a:custGeom>
              <a:avLst/>
              <a:gdLst/>
              <a:ahLst/>
              <a:cxnLst/>
              <a:rect l="l" t="t" r="r" b="b"/>
              <a:pathLst>
                <a:path w="21631" h="52412" extrusionOk="0">
                  <a:moveTo>
                    <a:pt x="10168" y="1480"/>
                  </a:moveTo>
                  <a:cubicBezTo>
                    <a:pt x="11555" y="1480"/>
                    <a:pt x="13773" y="4068"/>
                    <a:pt x="15899" y="7303"/>
                  </a:cubicBezTo>
                  <a:cubicBezTo>
                    <a:pt x="16362" y="7950"/>
                    <a:pt x="16731" y="8597"/>
                    <a:pt x="17101" y="9337"/>
                  </a:cubicBezTo>
                  <a:cubicBezTo>
                    <a:pt x="18025" y="10816"/>
                    <a:pt x="18765" y="12387"/>
                    <a:pt x="19412" y="13959"/>
                  </a:cubicBezTo>
                  <a:cubicBezTo>
                    <a:pt x="20059" y="15530"/>
                    <a:pt x="20151" y="19043"/>
                    <a:pt x="19874" y="23202"/>
                  </a:cubicBezTo>
                  <a:cubicBezTo>
                    <a:pt x="19689" y="25513"/>
                    <a:pt x="19412" y="27916"/>
                    <a:pt x="19135" y="30320"/>
                  </a:cubicBezTo>
                  <a:cubicBezTo>
                    <a:pt x="18210" y="36605"/>
                    <a:pt x="17009" y="42429"/>
                    <a:pt x="16084" y="43908"/>
                  </a:cubicBezTo>
                  <a:lnTo>
                    <a:pt x="15992" y="44000"/>
                  </a:lnTo>
                  <a:cubicBezTo>
                    <a:pt x="14975" y="45571"/>
                    <a:pt x="13589" y="46958"/>
                    <a:pt x="12110" y="48067"/>
                  </a:cubicBezTo>
                  <a:cubicBezTo>
                    <a:pt x="10446" y="47050"/>
                    <a:pt x="9059" y="45756"/>
                    <a:pt x="7858" y="44370"/>
                  </a:cubicBezTo>
                  <a:cubicBezTo>
                    <a:pt x="6286" y="42336"/>
                    <a:pt x="3513" y="32076"/>
                    <a:pt x="2311" y="23942"/>
                  </a:cubicBezTo>
                  <a:cubicBezTo>
                    <a:pt x="1664" y="19874"/>
                    <a:pt x="1387" y="16362"/>
                    <a:pt x="1942" y="14698"/>
                  </a:cubicBezTo>
                  <a:cubicBezTo>
                    <a:pt x="2866" y="11833"/>
                    <a:pt x="4160" y="8967"/>
                    <a:pt x="5639" y="6287"/>
                  </a:cubicBezTo>
                  <a:cubicBezTo>
                    <a:pt x="7210" y="3606"/>
                    <a:pt x="8967" y="1572"/>
                    <a:pt x="10168" y="1480"/>
                  </a:cubicBezTo>
                  <a:close/>
                  <a:moveTo>
                    <a:pt x="10076" y="1"/>
                  </a:moveTo>
                  <a:cubicBezTo>
                    <a:pt x="9706" y="1"/>
                    <a:pt x="9429" y="93"/>
                    <a:pt x="9059" y="278"/>
                  </a:cubicBezTo>
                  <a:cubicBezTo>
                    <a:pt x="7395" y="1018"/>
                    <a:pt x="5639" y="3329"/>
                    <a:pt x="4160" y="5917"/>
                  </a:cubicBezTo>
                  <a:cubicBezTo>
                    <a:pt x="2681" y="8597"/>
                    <a:pt x="1480" y="11370"/>
                    <a:pt x="555" y="14236"/>
                  </a:cubicBezTo>
                  <a:cubicBezTo>
                    <a:pt x="1" y="16085"/>
                    <a:pt x="185" y="19874"/>
                    <a:pt x="832" y="24219"/>
                  </a:cubicBezTo>
                  <a:cubicBezTo>
                    <a:pt x="2127" y="32631"/>
                    <a:pt x="4992" y="43168"/>
                    <a:pt x="6656" y="45294"/>
                  </a:cubicBezTo>
                  <a:cubicBezTo>
                    <a:pt x="7858" y="46681"/>
                    <a:pt x="9244" y="47975"/>
                    <a:pt x="10723" y="48991"/>
                  </a:cubicBezTo>
                  <a:cubicBezTo>
                    <a:pt x="9799" y="49639"/>
                    <a:pt x="8782" y="50193"/>
                    <a:pt x="7673" y="50563"/>
                  </a:cubicBezTo>
                  <a:cubicBezTo>
                    <a:pt x="7118" y="50748"/>
                    <a:pt x="6471" y="50840"/>
                    <a:pt x="5824" y="50840"/>
                  </a:cubicBezTo>
                  <a:lnTo>
                    <a:pt x="5824" y="52412"/>
                  </a:lnTo>
                  <a:lnTo>
                    <a:pt x="6009" y="52412"/>
                  </a:lnTo>
                  <a:cubicBezTo>
                    <a:pt x="6656" y="52412"/>
                    <a:pt x="7303" y="52227"/>
                    <a:pt x="8042" y="52042"/>
                  </a:cubicBezTo>
                  <a:cubicBezTo>
                    <a:pt x="9521" y="51580"/>
                    <a:pt x="10908" y="50840"/>
                    <a:pt x="12202" y="49916"/>
                  </a:cubicBezTo>
                  <a:cubicBezTo>
                    <a:pt x="13589" y="50748"/>
                    <a:pt x="15067" y="51302"/>
                    <a:pt x="16639" y="51672"/>
                  </a:cubicBezTo>
                  <a:cubicBezTo>
                    <a:pt x="17180" y="51807"/>
                    <a:pt x="17722" y="51893"/>
                    <a:pt x="18263" y="51893"/>
                  </a:cubicBezTo>
                  <a:cubicBezTo>
                    <a:pt x="18461" y="51893"/>
                    <a:pt x="18659" y="51882"/>
                    <a:pt x="18857" y="51857"/>
                  </a:cubicBezTo>
                  <a:lnTo>
                    <a:pt x="18672" y="50286"/>
                  </a:lnTo>
                  <a:cubicBezTo>
                    <a:pt x="18483" y="50313"/>
                    <a:pt x="18293" y="50324"/>
                    <a:pt x="18104" y="50324"/>
                  </a:cubicBezTo>
                  <a:cubicBezTo>
                    <a:pt x="17646" y="50324"/>
                    <a:pt x="17189" y="50259"/>
                    <a:pt x="16731" y="50193"/>
                  </a:cubicBezTo>
                  <a:cubicBezTo>
                    <a:pt x="15622" y="49916"/>
                    <a:pt x="14605" y="49454"/>
                    <a:pt x="13589" y="48899"/>
                  </a:cubicBezTo>
                  <a:cubicBezTo>
                    <a:pt x="15067" y="47697"/>
                    <a:pt x="16362" y="46403"/>
                    <a:pt x="17378" y="44832"/>
                  </a:cubicBezTo>
                  <a:cubicBezTo>
                    <a:pt x="18303" y="43445"/>
                    <a:pt x="19412" y="38731"/>
                    <a:pt x="20244" y="33278"/>
                  </a:cubicBezTo>
                  <a:cubicBezTo>
                    <a:pt x="20706" y="30042"/>
                    <a:pt x="21168" y="26530"/>
                    <a:pt x="21353" y="23387"/>
                  </a:cubicBezTo>
                  <a:cubicBezTo>
                    <a:pt x="21630" y="18950"/>
                    <a:pt x="21538" y="15068"/>
                    <a:pt x="20798" y="13404"/>
                  </a:cubicBezTo>
                  <a:cubicBezTo>
                    <a:pt x="19874" y="11278"/>
                    <a:pt x="18857" y="9152"/>
                    <a:pt x="17656" y="7211"/>
                  </a:cubicBezTo>
                  <a:cubicBezTo>
                    <a:pt x="15715" y="4068"/>
                    <a:pt x="13311" y="1018"/>
                    <a:pt x="11185" y="186"/>
                  </a:cubicBezTo>
                  <a:cubicBezTo>
                    <a:pt x="10908" y="93"/>
                    <a:pt x="10538" y="1"/>
                    <a:pt x="1016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7"/>
            <p:cNvSpPr/>
            <p:nvPr/>
          </p:nvSpPr>
          <p:spPr>
            <a:xfrm>
              <a:off x="566675" y="1890375"/>
              <a:ext cx="540775" cy="1310300"/>
            </a:xfrm>
            <a:custGeom>
              <a:avLst/>
              <a:gdLst/>
              <a:ahLst/>
              <a:cxnLst/>
              <a:rect l="l" t="t" r="r" b="b"/>
              <a:pathLst>
                <a:path w="21631" h="52412" extrusionOk="0">
                  <a:moveTo>
                    <a:pt x="10168" y="1480"/>
                  </a:moveTo>
                  <a:cubicBezTo>
                    <a:pt x="11555" y="1480"/>
                    <a:pt x="13773" y="4068"/>
                    <a:pt x="15899" y="7303"/>
                  </a:cubicBezTo>
                  <a:cubicBezTo>
                    <a:pt x="16362" y="7950"/>
                    <a:pt x="16731" y="8597"/>
                    <a:pt x="17101" y="9337"/>
                  </a:cubicBezTo>
                  <a:cubicBezTo>
                    <a:pt x="18025" y="10816"/>
                    <a:pt x="18765" y="12387"/>
                    <a:pt x="19412" y="13959"/>
                  </a:cubicBezTo>
                  <a:cubicBezTo>
                    <a:pt x="20059" y="15530"/>
                    <a:pt x="20151" y="19043"/>
                    <a:pt x="19874" y="23202"/>
                  </a:cubicBezTo>
                  <a:cubicBezTo>
                    <a:pt x="19689" y="25513"/>
                    <a:pt x="19412" y="27916"/>
                    <a:pt x="19135" y="30320"/>
                  </a:cubicBezTo>
                  <a:cubicBezTo>
                    <a:pt x="18210" y="36605"/>
                    <a:pt x="17009" y="42429"/>
                    <a:pt x="16084" y="43908"/>
                  </a:cubicBezTo>
                  <a:lnTo>
                    <a:pt x="15992" y="44000"/>
                  </a:lnTo>
                  <a:cubicBezTo>
                    <a:pt x="14975" y="45571"/>
                    <a:pt x="13589" y="46958"/>
                    <a:pt x="12110" y="48067"/>
                  </a:cubicBezTo>
                  <a:cubicBezTo>
                    <a:pt x="10446" y="47050"/>
                    <a:pt x="9059" y="45756"/>
                    <a:pt x="7858" y="44370"/>
                  </a:cubicBezTo>
                  <a:cubicBezTo>
                    <a:pt x="6286" y="42336"/>
                    <a:pt x="3513" y="32076"/>
                    <a:pt x="2311" y="23942"/>
                  </a:cubicBezTo>
                  <a:cubicBezTo>
                    <a:pt x="1664" y="19874"/>
                    <a:pt x="1387" y="16362"/>
                    <a:pt x="1942" y="14698"/>
                  </a:cubicBezTo>
                  <a:cubicBezTo>
                    <a:pt x="2866" y="11833"/>
                    <a:pt x="4160" y="8967"/>
                    <a:pt x="5639" y="6287"/>
                  </a:cubicBezTo>
                  <a:cubicBezTo>
                    <a:pt x="7210" y="3606"/>
                    <a:pt x="8967" y="1572"/>
                    <a:pt x="10168" y="1480"/>
                  </a:cubicBezTo>
                  <a:close/>
                  <a:moveTo>
                    <a:pt x="10076" y="1"/>
                  </a:moveTo>
                  <a:cubicBezTo>
                    <a:pt x="9706" y="1"/>
                    <a:pt x="9429" y="93"/>
                    <a:pt x="9059" y="278"/>
                  </a:cubicBezTo>
                  <a:cubicBezTo>
                    <a:pt x="7395" y="1018"/>
                    <a:pt x="5639" y="3329"/>
                    <a:pt x="4160" y="5917"/>
                  </a:cubicBezTo>
                  <a:cubicBezTo>
                    <a:pt x="2681" y="8597"/>
                    <a:pt x="1480" y="11370"/>
                    <a:pt x="555" y="14236"/>
                  </a:cubicBezTo>
                  <a:cubicBezTo>
                    <a:pt x="1" y="16085"/>
                    <a:pt x="185" y="19874"/>
                    <a:pt x="832" y="24219"/>
                  </a:cubicBezTo>
                  <a:cubicBezTo>
                    <a:pt x="2127" y="32631"/>
                    <a:pt x="4992" y="43168"/>
                    <a:pt x="6656" y="45294"/>
                  </a:cubicBezTo>
                  <a:cubicBezTo>
                    <a:pt x="7858" y="46681"/>
                    <a:pt x="9244" y="47975"/>
                    <a:pt x="10723" y="48991"/>
                  </a:cubicBezTo>
                  <a:cubicBezTo>
                    <a:pt x="9799" y="49639"/>
                    <a:pt x="8782" y="50193"/>
                    <a:pt x="7673" y="50563"/>
                  </a:cubicBezTo>
                  <a:cubicBezTo>
                    <a:pt x="7118" y="50748"/>
                    <a:pt x="6471" y="50840"/>
                    <a:pt x="5824" y="50840"/>
                  </a:cubicBezTo>
                  <a:lnTo>
                    <a:pt x="5824" y="52412"/>
                  </a:lnTo>
                  <a:lnTo>
                    <a:pt x="6009" y="52412"/>
                  </a:lnTo>
                  <a:cubicBezTo>
                    <a:pt x="6656" y="52412"/>
                    <a:pt x="7303" y="52227"/>
                    <a:pt x="8042" y="52042"/>
                  </a:cubicBezTo>
                  <a:cubicBezTo>
                    <a:pt x="9521" y="51580"/>
                    <a:pt x="10908" y="50840"/>
                    <a:pt x="12202" y="49916"/>
                  </a:cubicBezTo>
                  <a:cubicBezTo>
                    <a:pt x="13589" y="50748"/>
                    <a:pt x="15067" y="51302"/>
                    <a:pt x="16639" y="51672"/>
                  </a:cubicBezTo>
                  <a:cubicBezTo>
                    <a:pt x="17180" y="51807"/>
                    <a:pt x="17722" y="51893"/>
                    <a:pt x="18263" y="51893"/>
                  </a:cubicBezTo>
                  <a:cubicBezTo>
                    <a:pt x="18461" y="51893"/>
                    <a:pt x="18659" y="51882"/>
                    <a:pt x="18857" y="51857"/>
                  </a:cubicBezTo>
                  <a:lnTo>
                    <a:pt x="18672" y="50286"/>
                  </a:lnTo>
                  <a:cubicBezTo>
                    <a:pt x="18483" y="50313"/>
                    <a:pt x="18293" y="50324"/>
                    <a:pt x="18104" y="50324"/>
                  </a:cubicBezTo>
                  <a:cubicBezTo>
                    <a:pt x="17646" y="50324"/>
                    <a:pt x="17189" y="50259"/>
                    <a:pt x="16731" y="50193"/>
                  </a:cubicBezTo>
                  <a:cubicBezTo>
                    <a:pt x="15622" y="49916"/>
                    <a:pt x="14605" y="49454"/>
                    <a:pt x="13589" y="48899"/>
                  </a:cubicBezTo>
                  <a:cubicBezTo>
                    <a:pt x="15067" y="47697"/>
                    <a:pt x="16362" y="46403"/>
                    <a:pt x="17378" y="44832"/>
                  </a:cubicBezTo>
                  <a:cubicBezTo>
                    <a:pt x="18303" y="43445"/>
                    <a:pt x="19412" y="38731"/>
                    <a:pt x="20244" y="33278"/>
                  </a:cubicBezTo>
                  <a:cubicBezTo>
                    <a:pt x="20706" y="30042"/>
                    <a:pt x="21168" y="26530"/>
                    <a:pt x="21353" y="23387"/>
                  </a:cubicBezTo>
                  <a:cubicBezTo>
                    <a:pt x="21630" y="18950"/>
                    <a:pt x="21538" y="15068"/>
                    <a:pt x="20798" y="13404"/>
                  </a:cubicBezTo>
                  <a:cubicBezTo>
                    <a:pt x="19874" y="11278"/>
                    <a:pt x="18857" y="9152"/>
                    <a:pt x="17656" y="7211"/>
                  </a:cubicBezTo>
                  <a:cubicBezTo>
                    <a:pt x="15715" y="4068"/>
                    <a:pt x="13311" y="1018"/>
                    <a:pt x="11185" y="186"/>
                  </a:cubicBezTo>
                  <a:cubicBezTo>
                    <a:pt x="10908" y="93"/>
                    <a:pt x="10538" y="1"/>
                    <a:pt x="10168" y="1"/>
                  </a:cubicBezTo>
                  <a:close/>
                </a:path>
              </a:pathLst>
            </a:custGeom>
            <a:solidFill>
              <a:srgbClr val="3535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7"/>
            <p:cNvSpPr/>
            <p:nvPr/>
          </p:nvSpPr>
          <p:spPr>
            <a:xfrm>
              <a:off x="566675" y="1890375"/>
              <a:ext cx="540775" cy="1310300"/>
            </a:xfrm>
            <a:custGeom>
              <a:avLst/>
              <a:gdLst/>
              <a:ahLst/>
              <a:cxnLst/>
              <a:rect l="l" t="t" r="r" b="b"/>
              <a:pathLst>
                <a:path w="21631" h="52412" extrusionOk="0">
                  <a:moveTo>
                    <a:pt x="10168" y="1480"/>
                  </a:moveTo>
                  <a:cubicBezTo>
                    <a:pt x="11555" y="1480"/>
                    <a:pt x="13773" y="4068"/>
                    <a:pt x="15899" y="7303"/>
                  </a:cubicBezTo>
                  <a:cubicBezTo>
                    <a:pt x="16362" y="7950"/>
                    <a:pt x="16731" y="8597"/>
                    <a:pt x="17101" y="9337"/>
                  </a:cubicBezTo>
                  <a:cubicBezTo>
                    <a:pt x="18025" y="10816"/>
                    <a:pt x="18765" y="12387"/>
                    <a:pt x="19412" y="13959"/>
                  </a:cubicBezTo>
                  <a:cubicBezTo>
                    <a:pt x="20059" y="15530"/>
                    <a:pt x="20151" y="19043"/>
                    <a:pt x="19874" y="23202"/>
                  </a:cubicBezTo>
                  <a:cubicBezTo>
                    <a:pt x="19689" y="25513"/>
                    <a:pt x="19412" y="27916"/>
                    <a:pt x="19135" y="30320"/>
                  </a:cubicBezTo>
                  <a:cubicBezTo>
                    <a:pt x="18210" y="36605"/>
                    <a:pt x="17009" y="42429"/>
                    <a:pt x="16084" y="43908"/>
                  </a:cubicBezTo>
                  <a:lnTo>
                    <a:pt x="15992" y="44000"/>
                  </a:lnTo>
                  <a:cubicBezTo>
                    <a:pt x="14975" y="45571"/>
                    <a:pt x="13589" y="46958"/>
                    <a:pt x="12110" y="48067"/>
                  </a:cubicBezTo>
                  <a:cubicBezTo>
                    <a:pt x="10446" y="47050"/>
                    <a:pt x="9059" y="45756"/>
                    <a:pt x="7858" y="44370"/>
                  </a:cubicBezTo>
                  <a:cubicBezTo>
                    <a:pt x="6286" y="42336"/>
                    <a:pt x="3513" y="32076"/>
                    <a:pt x="2311" y="23942"/>
                  </a:cubicBezTo>
                  <a:cubicBezTo>
                    <a:pt x="1664" y="19874"/>
                    <a:pt x="1387" y="16362"/>
                    <a:pt x="1942" y="14698"/>
                  </a:cubicBezTo>
                  <a:cubicBezTo>
                    <a:pt x="2866" y="11833"/>
                    <a:pt x="4160" y="8967"/>
                    <a:pt x="5639" y="6287"/>
                  </a:cubicBezTo>
                  <a:cubicBezTo>
                    <a:pt x="7210" y="3606"/>
                    <a:pt x="8967" y="1572"/>
                    <a:pt x="10168" y="1480"/>
                  </a:cubicBezTo>
                  <a:close/>
                  <a:moveTo>
                    <a:pt x="10076" y="1"/>
                  </a:moveTo>
                  <a:cubicBezTo>
                    <a:pt x="9706" y="1"/>
                    <a:pt x="9429" y="93"/>
                    <a:pt x="9059" y="278"/>
                  </a:cubicBezTo>
                  <a:cubicBezTo>
                    <a:pt x="7395" y="1018"/>
                    <a:pt x="5639" y="3329"/>
                    <a:pt x="4160" y="5917"/>
                  </a:cubicBezTo>
                  <a:cubicBezTo>
                    <a:pt x="2681" y="8597"/>
                    <a:pt x="1480" y="11370"/>
                    <a:pt x="555" y="14236"/>
                  </a:cubicBezTo>
                  <a:cubicBezTo>
                    <a:pt x="1" y="16085"/>
                    <a:pt x="185" y="19874"/>
                    <a:pt x="832" y="24219"/>
                  </a:cubicBezTo>
                  <a:cubicBezTo>
                    <a:pt x="2127" y="32631"/>
                    <a:pt x="4992" y="43168"/>
                    <a:pt x="6656" y="45294"/>
                  </a:cubicBezTo>
                  <a:cubicBezTo>
                    <a:pt x="7858" y="46681"/>
                    <a:pt x="9244" y="47975"/>
                    <a:pt x="10723" y="48991"/>
                  </a:cubicBezTo>
                  <a:cubicBezTo>
                    <a:pt x="9799" y="49639"/>
                    <a:pt x="8782" y="50193"/>
                    <a:pt x="7673" y="50563"/>
                  </a:cubicBezTo>
                  <a:cubicBezTo>
                    <a:pt x="7118" y="50748"/>
                    <a:pt x="6471" y="50840"/>
                    <a:pt x="5824" y="50840"/>
                  </a:cubicBezTo>
                  <a:lnTo>
                    <a:pt x="5824" y="52412"/>
                  </a:lnTo>
                  <a:lnTo>
                    <a:pt x="6009" y="52412"/>
                  </a:lnTo>
                  <a:cubicBezTo>
                    <a:pt x="6656" y="52412"/>
                    <a:pt x="7303" y="52227"/>
                    <a:pt x="8042" y="52042"/>
                  </a:cubicBezTo>
                  <a:cubicBezTo>
                    <a:pt x="9521" y="51580"/>
                    <a:pt x="10908" y="50840"/>
                    <a:pt x="12202" y="49916"/>
                  </a:cubicBezTo>
                  <a:cubicBezTo>
                    <a:pt x="13589" y="50748"/>
                    <a:pt x="15067" y="51302"/>
                    <a:pt x="16639" y="51672"/>
                  </a:cubicBezTo>
                  <a:cubicBezTo>
                    <a:pt x="17180" y="51807"/>
                    <a:pt x="17722" y="51893"/>
                    <a:pt x="18263" y="51893"/>
                  </a:cubicBezTo>
                  <a:cubicBezTo>
                    <a:pt x="18461" y="51893"/>
                    <a:pt x="18659" y="51882"/>
                    <a:pt x="18857" y="51857"/>
                  </a:cubicBezTo>
                  <a:lnTo>
                    <a:pt x="18672" y="50286"/>
                  </a:lnTo>
                  <a:cubicBezTo>
                    <a:pt x="18483" y="50313"/>
                    <a:pt x="18293" y="50324"/>
                    <a:pt x="18104" y="50324"/>
                  </a:cubicBezTo>
                  <a:cubicBezTo>
                    <a:pt x="17646" y="50324"/>
                    <a:pt x="17189" y="50259"/>
                    <a:pt x="16731" y="50193"/>
                  </a:cubicBezTo>
                  <a:cubicBezTo>
                    <a:pt x="15622" y="49916"/>
                    <a:pt x="14605" y="49454"/>
                    <a:pt x="13589" y="48899"/>
                  </a:cubicBezTo>
                  <a:cubicBezTo>
                    <a:pt x="15067" y="47697"/>
                    <a:pt x="16362" y="46403"/>
                    <a:pt x="17378" y="44832"/>
                  </a:cubicBezTo>
                  <a:cubicBezTo>
                    <a:pt x="18303" y="43445"/>
                    <a:pt x="19412" y="38731"/>
                    <a:pt x="20244" y="33278"/>
                  </a:cubicBezTo>
                  <a:cubicBezTo>
                    <a:pt x="20706" y="30042"/>
                    <a:pt x="21168" y="26530"/>
                    <a:pt x="21353" y="23387"/>
                  </a:cubicBezTo>
                  <a:cubicBezTo>
                    <a:pt x="21630" y="18950"/>
                    <a:pt x="21538" y="15068"/>
                    <a:pt x="20798" y="13404"/>
                  </a:cubicBezTo>
                  <a:cubicBezTo>
                    <a:pt x="19874" y="11278"/>
                    <a:pt x="18857" y="9152"/>
                    <a:pt x="17656" y="7211"/>
                  </a:cubicBezTo>
                  <a:cubicBezTo>
                    <a:pt x="15715" y="4068"/>
                    <a:pt x="13311" y="1018"/>
                    <a:pt x="11185" y="186"/>
                  </a:cubicBezTo>
                  <a:cubicBezTo>
                    <a:pt x="10908" y="93"/>
                    <a:pt x="10538" y="1"/>
                    <a:pt x="101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7"/>
            <p:cNvSpPr/>
            <p:nvPr/>
          </p:nvSpPr>
          <p:spPr>
            <a:xfrm>
              <a:off x="562050" y="1878825"/>
              <a:ext cx="552325" cy="614725"/>
            </a:xfrm>
            <a:custGeom>
              <a:avLst/>
              <a:gdLst/>
              <a:ahLst/>
              <a:cxnLst/>
              <a:rect l="l" t="t" r="r" b="b"/>
              <a:pathLst>
                <a:path w="22093" h="24589" extrusionOk="0">
                  <a:moveTo>
                    <a:pt x="10261" y="1"/>
                  </a:moveTo>
                  <a:lnTo>
                    <a:pt x="9429" y="93"/>
                  </a:lnTo>
                  <a:lnTo>
                    <a:pt x="7765" y="1110"/>
                  </a:lnTo>
                  <a:lnTo>
                    <a:pt x="5362" y="3791"/>
                  </a:lnTo>
                  <a:lnTo>
                    <a:pt x="2681" y="8597"/>
                  </a:lnTo>
                  <a:lnTo>
                    <a:pt x="833" y="13127"/>
                  </a:lnTo>
                  <a:lnTo>
                    <a:pt x="278" y="14513"/>
                  </a:lnTo>
                  <a:lnTo>
                    <a:pt x="1" y="15992"/>
                  </a:lnTo>
                  <a:lnTo>
                    <a:pt x="93" y="20799"/>
                  </a:lnTo>
                  <a:lnTo>
                    <a:pt x="555" y="24126"/>
                  </a:lnTo>
                  <a:lnTo>
                    <a:pt x="740" y="24496"/>
                  </a:lnTo>
                  <a:lnTo>
                    <a:pt x="1110" y="24589"/>
                  </a:lnTo>
                  <a:lnTo>
                    <a:pt x="2404" y="24404"/>
                  </a:lnTo>
                  <a:lnTo>
                    <a:pt x="2774" y="24219"/>
                  </a:lnTo>
                  <a:lnTo>
                    <a:pt x="2774" y="23849"/>
                  </a:lnTo>
                  <a:lnTo>
                    <a:pt x="2404" y="20799"/>
                  </a:lnTo>
                  <a:lnTo>
                    <a:pt x="2219" y="16362"/>
                  </a:lnTo>
                  <a:lnTo>
                    <a:pt x="2496" y="15160"/>
                  </a:lnTo>
                  <a:lnTo>
                    <a:pt x="3236" y="13034"/>
                  </a:lnTo>
                  <a:lnTo>
                    <a:pt x="5269" y="8597"/>
                  </a:lnTo>
                  <a:lnTo>
                    <a:pt x="7488" y="4807"/>
                  </a:lnTo>
                  <a:lnTo>
                    <a:pt x="9059" y="2959"/>
                  </a:lnTo>
                  <a:lnTo>
                    <a:pt x="9984" y="2312"/>
                  </a:lnTo>
                  <a:lnTo>
                    <a:pt x="10261" y="2219"/>
                  </a:lnTo>
                  <a:lnTo>
                    <a:pt x="10723" y="2219"/>
                  </a:lnTo>
                  <a:lnTo>
                    <a:pt x="11648" y="2774"/>
                  </a:lnTo>
                  <a:lnTo>
                    <a:pt x="13404" y="4530"/>
                  </a:lnTo>
                  <a:lnTo>
                    <a:pt x="15992" y="8135"/>
                  </a:lnTo>
                  <a:lnTo>
                    <a:pt x="18303" y="12387"/>
                  </a:lnTo>
                  <a:lnTo>
                    <a:pt x="19227" y="14513"/>
                  </a:lnTo>
                  <a:lnTo>
                    <a:pt x="19597" y="15622"/>
                  </a:lnTo>
                  <a:lnTo>
                    <a:pt x="19782" y="20059"/>
                  </a:lnTo>
                  <a:lnTo>
                    <a:pt x="19689" y="23110"/>
                  </a:lnTo>
                  <a:lnTo>
                    <a:pt x="19689" y="23479"/>
                  </a:lnTo>
                  <a:lnTo>
                    <a:pt x="20059" y="23572"/>
                  </a:lnTo>
                  <a:lnTo>
                    <a:pt x="21353" y="23757"/>
                  </a:lnTo>
                  <a:lnTo>
                    <a:pt x="21723" y="23572"/>
                  </a:lnTo>
                  <a:lnTo>
                    <a:pt x="21908" y="23294"/>
                  </a:lnTo>
                  <a:lnTo>
                    <a:pt x="22093" y="19874"/>
                  </a:lnTo>
                  <a:lnTo>
                    <a:pt x="21815" y="15068"/>
                  </a:lnTo>
                  <a:lnTo>
                    <a:pt x="21353" y="13589"/>
                  </a:lnTo>
                  <a:lnTo>
                    <a:pt x="20799" y="12295"/>
                  </a:lnTo>
                  <a:lnTo>
                    <a:pt x="18580" y="8043"/>
                  </a:lnTo>
                  <a:lnTo>
                    <a:pt x="15437" y="3328"/>
                  </a:lnTo>
                  <a:lnTo>
                    <a:pt x="12757" y="833"/>
                  </a:lnTo>
                  <a:lnTo>
                    <a:pt x="1109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9" name="Google Shape;279;p17"/>
          <p:cNvSpPr/>
          <p:nvPr/>
        </p:nvSpPr>
        <p:spPr>
          <a:xfrm>
            <a:off x="5342700" y="1848680"/>
            <a:ext cx="30828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1000"/>
                                        <p:tgtEl>
                                          <p:spTgt spid="14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26"/>
          <p:cNvSpPr/>
          <p:nvPr/>
        </p:nvSpPr>
        <p:spPr>
          <a:xfrm>
            <a:off x="1250567" y="1161142"/>
            <a:ext cx="2750457" cy="339873"/>
          </a:xfrm>
          <a:prstGeom prst="rect">
            <a:avLst/>
          </a:prstGeom>
          <a:solidFill>
            <a:srgbClr val="FF0317"/>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1" name="Google Shape;701;p26"/>
          <p:cNvSpPr/>
          <p:nvPr/>
        </p:nvSpPr>
        <p:spPr>
          <a:xfrm>
            <a:off x="5134774" y="1161142"/>
            <a:ext cx="2750457" cy="339873"/>
          </a:xfrm>
          <a:prstGeom prst="rect">
            <a:avLst/>
          </a:prstGeom>
          <a:solidFill>
            <a:srgbClr val="FF0317"/>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2" name="Google Shape;702;p26"/>
          <p:cNvSpPr/>
          <p:nvPr/>
        </p:nvSpPr>
        <p:spPr>
          <a:xfrm>
            <a:off x="3712375" y="884775"/>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26"/>
          <p:cNvSpPr txBox="1">
            <a:spLocks noGrp="1"/>
          </p:cNvSpPr>
          <p:nvPr>
            <p:ph type="title"/>
          </p:nvPr>
        </p:nvSpPr>
        <p:spPr>
          <a:xfrm>
            <a:off x="718400" y="357727"/>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PROTOTYPE - HOSPITALS</a:t>
            </a:r>
            <a:endParaRPr/>
          </a:p>
        </p:txBody>
      </p:sp>
      <p:sp>
        <p:nvSpPr>
          <p:cNvPr id="704" name="Google Shape;704;p26"/>
          <p:cNvSpPr/>
          <p:nvPr/>
        </p:nvSpPr>
        <p:spPr>
          <a:xfrm>
            <a:off x="5134774" y="1506251"/>
            <a:ext cx="2750457" cy="3477232"/>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5" name="Google Shape;705;p26"/>
          <p:cNvSpPr txBox="1"/>
          <p:nvPr/>
        </p:nvSpPr>
        <p:spPr>
          <a:xfrm>
            <a:off x="5382311" y="1235944"/>
            <a:ext cx="666458"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800" b="0" i="0" u="none" strike="noStrike" cap="none">
                <a:solidFill>
                  <a:srgbClr val="000000"/>
                </a:solidFill>
                <a:latin typeface="Schoolbell"/>
                <a:ea typeface="Schoolbell"/>
                <a:cs typeface="Schoolbell"/>
                <a:sym typeface="Schoolbell"/>
              </a:rPr>
              <a:t>medicure</a:t>
            </a:r>
            <a:endParaRPr/>
          </a:p>
        </p:txBody>
      </p:sp>
      <p:sp>
        <p:nvSpPr>
          <p:cNvPr id="706" name="Google Shape;706;p26"/>
          <p:cNvSpPr/>
          <p:nvPr/>
        </p:nvSpPr>
        <p:spPr>
          <a:xfrm>
            <a:off x="5218231" y="1221211"/>
            <a:ext cx="203200" cy="224971"/>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707" name="Google Shape;707;p26"/>
          <p:cNvCxnSpPr/>
          <p:nvPr/>
        </p:nvCxnSpPr>
        <p:spPr>
          <a:xfrm>
            <a:off x="5266758" y="1301037"/>
            <a:ext cx="110310" cy="0"/>
          </a:xfrm>
          <a:prstGeom prst="straightConnector1">
            <a:avLst/>
          </a:prstGeom>
          <a:noFill/>
          <a:ln w="9525" cap="flat" cmpd="sng">
            <a:solidFill>
              <a:srgbClr val="000000"/>
            </a:solidFill>
            <a:prstDash val="solid"/>
            <a:round/>
            <a:headEnd type="none" w="sm" len="sm"/>
            <a:tailEnd type="none" w="sm" len="sm"/>
          </a:ln>
        </p:spPr>
      </p:cxnSp>
      <p:cxnSp>
        <p:nvCxnSpPr>
          <p:cNvPr id="708" name="Google Shape;708;p26"/>
          <p:cNvCxnSpPr/>
          <p:nvPr/>
        </p:nvCxnSpPr>
        <p:spPr>
          <a:xfrm>
            <a:off x="5266758" y="1337324"/>
            <a:ext cx="110310" cy="0"/>
          </a:xfrm>
          <a:prstGeom prst="straightConnector1">
            <a:avLst/>
          </a:prstGeom>
          <a:noFill/>
          <a:ln w="9525" cap="flat" cmpd="sng">
            <a:solidFill>
              <a:srgbClr val="000000"/>
            </a:solidFill>
            <a:prstDash val="solid"/>
            <a:round/>
            <a:headEnd type="none" w="sm" len="sm"/>
            <a:tailEnd type="none" w="sm" len="sm"/>
          </a:ln>
        </p:spPr>
      </p:cxnSp>
      <p:cxnSp>
        <p:nvCxnSpPr>
          <p:cNvPr id="709" name="Google Shape;709;p26"/>
          <p:cNvCxnSpPr/>
          <p:nvPr/>
        </p:nvCxnSpPr>
        <p:spPr>
          <a:xfrm>
            <a:off x="5266758" y="1373611"/>
            <a:ext cx="110310" cy="0"/>
          </a:xfrm>
          <a:prstGeom prst="straightConnector1">
            <a:avLst/>
          </a:prstGeom>
          <a:noFill/>
          <a:ln w="9525" cap="flat" cmpd="sng">
            <a:solidFill>
              <a:srgbClr val="000000"/>
            </a:solidFill>
            <a:prstDash val="solid"/>
            <a:round/>
            <a:headEnd type="none" w="sm" len="sm"/>
            <a:tailEnd type="none" w="sm" len="sm"/>
          </a:ln>
        </p:spPr>
      </p:cxnSp>
      <p:cxnSp>
        <p:nvCxnSpPr>
          <p:cNvPr id="710" name="Google Shape;710;p26"/>
          <p:cNvCxnSpPr/>
          <p:nvPr/>
        </p:nvCxnSpPr>
        <p:spPr>
          <a:xfrm>
            <a:off x="5134774" y="1502896"/>
            <a:ext cx="2750457" cy="0"/>
          </a:xfrm>
          <a:prstGeom prst="straightConnector1">
            <a:avLst/>
          </a:prstGeom>
          <a:noFill/>
          <a:ln w="9525" cap="flat" cmpd="sng">
            <a:solidFill>
              <a:srgbClr val="000000"/>
            </a:solidFill>
            <a:prstDash val="solid"/>
            <a:round/>
            <a:headEnd type="none" w="sm" len="sm"/>
            <a:tailEnd type="none" w="sm" len="sm"/>
          </a:ln>
        </p:spPr>
      </p:cxnSp>
      <p:sp>
        <p:nvSpPr>
          <p:cNvPr id="711" name="Google Shape;711;p26"/>
          <p:cNvSpPr txBox="1"/>
          <p:nvPr/>
        </p:nvSpPr>
        <p:spPr>
          <a:xfrm>
            <a:off x="5134774" y="1499288"/>
            <a:ext cx="85151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Purpose</a:t>
            </a:r>
            <a:endParaRPr/>
          </a:p>
        </p:txBody>
      </p:sp>
      <p:sp>
        <p:nvSpPr>
          <p:cNvPr id="712" name="Google Shape;712;p26"/>
          <p:cNvSpPr/>
          <p:nvPr/>
        </p:nvSpPr>
        <p:spPr>
          <a:xfrm rot="10800000">
            <a:off x="5939912" y="1650099"/>
            <a:ext cx="108857" cy="49246"/>
          </a:xfrm>
          <a:prstGeom prst="triangle">
            <a:avLst>
              <a:gd name="adj" fmla="val 50000"/>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3" name="Google Shape;713;p26"/>
          <p:cNvSpPr txBox="1"/>
          <p:nvPr/>
        </p:nvSpPr>
        <p:spPr>
          <a:xfrm>
            <a:off x="6002392" y="1798134"/>
            <a:ext cx="1055097" cy="822726"/>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Admit Patient</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Consultation</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Medical Tests</a:t>
            </a:r>
            <a:endParaRPr/>
          </a:p>
        </p:txBody>
      </p:sp>
      <p:cxnSp>
        <p:nvCxnSpPr>
          <p:cNvPr id="714" name="Google Shape;714;p26"/>
          <p:cNvCxnSpPr/>
          <p:nvPr/>
        </p:nvCxnSpPr>
        <p:spPr>
          <a:xfrm>
            <a:off x="6002392" y="2075510"/>
            <a:ext cx="1055097" cy="0"/>
          </a:xfrm>
          <a:prstGeom prst="straightConnector1">
            <a:avLst/>
          </a:prstGeom>
          <a:noFill/>
          <a:ln w="9525" cap="flat" cmpd="sng">
            <a:solidFill>
              <a:srgbClr val="000000"/>
            </a:solidFill>
            <a:prstDash val="solid"/>
            <a:round/>
            <a:headEnd type="none" w="sm" len="sm"/>
            <a:tailEnd type="none" w="sm" len="sm"/>
          </a:ln>
        </p:spPr>
      </p:cxnSp>
      <p:cxnSp>
        <p:nvCxnSpPr>
          <p:cNvPr id="715" name="Google Shape;715;p26"/>
          <p:cNvCxnSpPr/>
          <p:nvPr/>
        </p:nvCxnSpPr>
        <p:spPr>
          <a:xfrm>
            <a:off x="6000803" y="2335341"/>
            <a:ext cx="1055097" cy="0"/>
          </a:xfrm>
          <a:prstGeom prst="straightConnector1">
            <a:avLst/>
          </a:prstGeom>
          <a:noFill/>
          <a:ln w="9525" cap="flat" cmpd="sng">
            <a:solidFill>
              <a:srgbClr val="000000"/>
            </a:solidFill>
            <a:prstDash val="solid"/>
            <a:round/>
            <a:headEnd type="none" w="sm" len="sm"/>
            <a:tailEnd type="none" w="sm" len="sm"/>
          </a:ln>
        </p:spPr>
      </p:cxnSp>
      <p:sp>
        <p:nvSpPr>
          <p:cNvPr id="716" name="Google Shape;716;p26"/>
          <p:cNvSpPr txBox="1"/>
          <p:nvPr/>
        </p:nvSpPr>
        <p:spPr>
          <a:xfrm>
            <a:off x="5134774" y="2981830"/>
            <a:ext cx="1648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Payment Gateway</a:t>
            </a:r>
            <a:endParaRPr/>
          </a:p>
        </p:txBody>
      </p:sp>
      <p:sp>
        <p:nvSpPr>
          <p:cNvPr id="717" name="Google Shape;717;p26"/>
          <p:cNvSpPr/>
          <p:nvPr/>
        </p:nvSpPr>
        <p:spPr>
          <a:xfrm rot="10800000">
            <a:off x="6728553" y="3131373"/>
            <a:ext cx="108857" cy="49246"/>
          </a:xfrm>
          <a:prstGeom prst="triangle">
            <a:avLst>
              <a:gd name="adj" fmla="val 50000"/>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8" name="Google Shape;718;p26"/>
          <p:cNvSpPr txBox="1"/>
          <p:nvPr/>
        </p:nvSpPr>
        <p:spPr>
          <a:xfrm>
            <a:off x="6002391" y="3289607"/>
            <a:ext cx="1644583" cy="1330557"/>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Credit/Debit card</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Net Banking</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UPI/Wallets</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EMI Plans</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Down Payment options</a:t>
            </a:r>
            <a:endParaRPr/>
          </a:p>
        </p:txBody>
      </p:sp>
      <p:cxnSp>
        <p:nvCxnSpPr>
          <p:cNvPr id="719" name="Google Shape;719;p26"/>
          <p:cNvCxnSpPr/>
          <p:nvPr/>
        </p:nvCxnSpPr>
        <p:spPr>
          <a:xfrm>
            <a:off x="6002392" y="3566983"/>
            <a:ext cx="1644582" cy="0"/>
          </a:xfrm>
          <a:prstGeom prst="straightConnector1">
            <a:avLst/>
          </a:prstGeom>
          <a:noFill/>
          <a:ln w="9525" cap="flat" cmpd="sng">
            <a:solidFill>
              <a:srgbClr val="000000"/>
            </a:solidFill>
            <a:prstDash val="solid"/>
            <a:round/>
            <a:headEnd type="none" w="sm" len="sm"/>
            <a:tailEnd type="none" w="sm" len="sm"/>
          </a:ln>
        </p:spPr>
      </p:cxnSp>
      <p:cxnSp>
        <p:nvCxnSpPr>
          <p:cNvPr id="720" name="Google Shape;720;p26"/>
          <p:cNvCxnSpPr/>
          <p:nvPr/>
        </p:nvCxnSpPr>
        <p:spPr>
          <a:xfrm>
            <a:off x="5998766" y="4081844"/>
            <a:ext cx="1648208" cy="0"/>
          </a:xfrm>
          <a:prstGeom prst="straightConnector1">
            <a:avLst/>
          </a:prstGeom>
          <a:noFill/>
          <a:ln w="9525" cap="flat" cmpd="sng">
            <a:solidFill>
              <a:srgbClr val="000000"/>
            </a:solidFill>
            <a:prstDash val="solid"/>
            <a:round/>
            <a:headEnd type="none" w="sm" len="sm"/>
            <a:tailEnd type="none" w="sm" len="sm"/>
          </a:ln>
        </p:spPr>
      </p:cxnSp>
      <p:cxnSp>
        <p:nvCxnSpPr>
          <p:cNvPr id="721" name="Google Shape;721;p26"/>
          <p:cNvCxnSpPr/>
          <p:nvPr/>
        </p:nvCxnSpPr>
        <p:spPr>
          <a:xfrm>
            <a:off x="6002392" y="3830328"/>
            <a:ext cx="1644582" cy="0"/>
          </a:xfrm>
          <a:prstGeom prst="straightConnector1">
            <a:avLst/>
          </a:prstGeom>
          <a:noFill/>
          <a:ln w="9525" cap="flat" cmpd="sng">
            <a:solidFill>
              <a:srgbClr val="000000"/>
            </a:solidFill>
            <a:prstDash val="solid"/>
            <a:round/>
            <a:headEnd type="none" w="sm" len="sm"/>
            <a:tailEnd type="none" w="sm" len="sm"/>
          </a:ln>
        </p:spPr>
      </p:cxnSp>
      <p:cxnSp>
        <p:nvCxnSpPr>
          <p:cNvPr id="722" name="Google Shape;722;p26"/>
          <p:cNvCxnSpPr/>
          <p:nvPr/>
        </p:nvCxnSpPr>
        <p:spPr>
          <a:xfrm>
            <a:off x="5998766" y="4360543"/>
            <a:ext cx="1648208" cy="0"/>
          </a:xfrm>
          <a:prstGeom prst="straightConnector1">
            <a:avLst/>
          </a:prstGeom>
          <a:noFill/>
          <a:ln w="9525" cap="flat" cmpd="sng">
            <a:solidFill>
              <a:srgbClr val="000000"/>
            </a:solidFill>
            <a:prstDash val="solid"/>
            <a:round/>
            <a:headEnd type="none" w="sm" len="sm"/>
            <a:tailEnd type="none" w="sm" len="sm"/>
          </a:ln>
        </p:spPr>
      </p:cxnSp>
      <p:sp>
        <p:nvSpPr>
          <p:cNvPr id="723" name="Google Shape;723;p26"/>
          <p:cNvSpPr/>
          <p:nvPr/>
        </p:nvSpPr>
        <p:spPr>
          <a:xfrm>
            <a:off x="1251127" y="1498843"/>
            <a:ext cx="2750457" cy="348464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4" name="Google Shape;724;p26"/>
          <p:cNvSpPr txBox="1"/>
          <p:nvPr/>
        </p:nvSpPr>
        <p:spPr>
          <a:xfrm>
            <a:off x="1492861" y="1243503"/>
            <a:ext cx="678935"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800" b="0" i="0" u="none" strike="noStrike" cap="none">
                <a:solidFill>
                  <a:srgbClr val="000000"/>
                </a:solidFill>
                <a:latin typeface="Schoolbell"/>
                <a:ea typeface="Schoolbell"/>
                <a:cs typeface="Schoolbell"/>
                <a:sym typeface="Schoolbell"/>
              </a:rPr>
              <a:t>medicure</a:t>
            </a:r>
            <a:endParaRPr/>
          </a:p>
        </p:txBody>
      </p:sp>
      <p:sp>
        <p:nvSpPr>
          <p:cNvPr id="725" name="Google Shape;725;p26"/>
          <p:cNvSpPr/>
          <p:nvPr/>
        </p:nvSpPr>
        <p:spPr>
          <a:xfrm>
            <a:off x="1334024" y="1220766"/>
            <a:ext cx="203200" cy="224971"/>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726" name="Google Shape;726;p26"/>
          <p:cNvCxnSpPr/>
          <p:nvPr/>
        </p:nvCxnSpPr>
        <p:spPr>
          <a:xfrm>
            <a:off x="1382551" y="1300592"/>
            <a:ext cx="110310" cy="0"/>
          </a:xfrm>
          <a:prstGeom prst="straightConnector1">
            <a:avLst/>
          </a:prstGeom>
          <a:noFill/>
          <a:ln w="9525" cap="flat" cmpd="sng">
            <a:solidFill>
              <a:srgbClr val="000000"/>
            </a:solidFill>
            <a:prstDash val="solid"/>
            <a:round/>
            <a:headEnd type="none" w="sm" len="sm"/>
            <a:tailEnd type="none" w="sm" len="sm"/>
          </a:ln>
        </p:spPr>
      </p:cxnSp>
      <p:cxnSp>
        <p:nvCxnSpPr>
          <p:cNvPr id="727" name="Google Shape;727;p26"/>
          <p:cNvCxnSpPr/>
          <p:nvPr/>
        </p:nvCxnSpPr>
        <p:spPr>
          <a:xfrm>
            <a:off x="1382551" y="1336879"/>
            <a:ext cx="110310" cy="0"/>
          </a:xfrm>
          <a:prstGeom prst="straightConnector1">
            <a:avLst/>
          </a:prstGeom>
          <a:noFill/>
          <a:ln w="9525" cap="flat" cmpd="sng">
            <a:solidFill>
              <a:srgbClr val="000000"/>
            </a:solidFill>
            <a:prstDash val="solid"/>
            <a:round/>
            <a:headEnd type="none" w="sm" len="sm"/>
            <a:tailEnd type="none" w="sm" len="sm"/>
          </a:ln>
        </p:spPr>
      </p:cxnSp>
      <p:cxnSp>
        <p:nvCxnSpPr>
          <p:cNvPr id="728" name="Google Shape;728;p26"/>
          <p:cNvCxnSpPr/>
          <p:nvPr/>
        </p:nvCxnSpPr>
        <p:spPr>
          <a:xfrm>
            <a:off x="1382551" y="1373166"/>
            <a:ext cx="110310" cy="0"/>
          </a:xfrm>
          <a:prstGeom prst="straightConnector1">
            <a:avLst/>
          </a:prstGeom>
          <a:noFill/>
          <a:ln w="9525" cap="flat" cmpd="sng">
            <a:solidFill>
              <a:srgbClr val="000000"/>
            </a:solidFill>
            <a:prstDash val="solid"/>
            <a:round/>
            <a:headEnd type="none" w="sm" len="sm"/>
            <a:tailEnd type="none" w="sm" len="sm"/>
          </a:ln>
        </p:spPr>
      </p:cxnSp>
      <p:cxnSp>
        <p:nvCxnSpPr>
          <p:cNvPr id="729" name="Google Shape;729;p26"/>
          <p:cNvCxnSpPr/>
          <p:nvPr/>
        </p:nvCxnSpPr>
        <p:spPr>
          <a:xfrm>
            <a:off x="1250567" y="1502451"/>
            <a:ext cx="2750457" cy="0"/>
          </a:xfrm>
          <a:prstGeom prst="straightConnector1">
            <a:avLst/>
          </a:prstGeom>
          <a:noFill/>
          <a:ln w="9525" cap="flat" cmpd="sng">
            <a:solidFill>
              <a:srgbClr val="000000"/>
            </a:solidFill>
            <a:prstDash val="solid"/>
            <a:round/>
            <a:headEnd type="none" w="sm" len="sm"/>
            <a:tailEnd type="none" w="sm" len="sm"/>
          </a:ln>
        </p:spPr>
      </p:cxnSp>
      <p:sp>
        <p:nvSpPr>
          <p:cNvPr id="730" name="Google Shape;730;p26"/>
          <p:cNvSpPr txBox="1"/>
          <p:nvPr/>
        </p:nvSpPr>
        <p:spPr>
          <a:xfrm>
            <a:off x="1250567" y="1498843"/>
            <a:ext cx="922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Hospitals</a:t>
            </a:r>
            <a:endParaRPr/>
          </a:p>
        </p:txBody>
      </p:sp>
      <p:sp>
        <p:nvSpPr>
          <p:cNvPr id="731" name="Google Shape;731;p26"/>
          <p:cNvSpPr/>
          <p:nvPr/>
        </p:nvSpPr>
        <p:spPr>
          <a:xfrm rot="10800000">
            <a:off x="2118185" y="1635635"/>
            <a:ext cx="108857" cy="49246"/>
          </a:xfrm>
          <a:prstGeom prst="triangle">
            <a:avLst>
              <a:gd name="adj" fmla="val 50000"/>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2" name="Google Shape;732;p26"/>
          <p:cNvSpPr txBox="1"/>
          <p:nvPr/>
        </p:nvSpPr>
        <p:spPr>
          <a:xfrm>
            <a:off x="2118185" y="1797689"/>
            <a:ext cx="1515158" cy="1076641"/>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Public</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Private</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Covid-19 test centres</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Quarantine centres</a:t>
            </a:r>
            <a:endParaRPr/>
          </a:p>
        </p:txBody>
      </p:sp>
      <p:cxnSp>
        <p:nvCxnSpPr>
          <p:cNvPr id="733" name="Google Shape;733;p26"/>
          <p:cNvCxnSpPr/>
          <p:nvPr/>
        </p:nvCxnSpPr>
        <p:spPr>
          <a:xfrm>
            <a:off x="2118185" y="2075065"/>
            <a:ext cx="1515158" cy="0"/>
          </a:xfrm>
          <a:prstGeom prst="straightConnector1">
            <a:avLst/>
          </a:prstGeom>
          <a:noFill/>
          <a:ln w="9525" cap="flat" cmpd="sng">
            <a:solidFill>
              <a:srgbClr val="000000"/>
            </a:solidFill>
            <a:prstDash val="solid"/>
            <a:round/>
            <a:headEnd type="none" w="sm" len="sm"/>
            <a:tailEnd type="none" w="sm" len="sm"/>
          </a:ln>
        </p:spPr>
      </p:cxnSp>
      <p:cxnSp>
        <p:nvCxnSpPr>
          <p:cNvPr id="734" name="Google Shape;734;p26"/>
          <p:cNvCxnSpPr>
            <a:stCxn id="732" idx="1"/>
            <a:endCxn id="732" idx="3"/>
          </p:cNvCxnSpPr>
          <p:nvPr/>
        </p:nvCxnSpPr>
        <p:spPr>
          <a:xfrm>
            <a:off x="2118185" y="2336010"/>
            <a:ext cx="1515300" cy="0"/>
          </a:xfrm>
          <a:prstGeom prst="straightConnector1">
            <a:avLst/>
          </a:prstGeom>
          <a:noFill/>
          <a:ln w="9525" cap="flat" cmpd="sng">
            <a:solidFill>
              <a:srgbClr val="000000"/>
            </a:solidFill>
            <a:prstDash val="solid"/>
            <a:round/>
            <a:headEnd type="none" w="sm" len="sm"/>
            <a:tailEnd type="none" w="sm" len="sm"/>
          </a:ln>
        </p:spPr>
      </p:cxnSp>
      <p:cxnSp>
        <p:nvCxnSpPr>
          <p:cNvPr id="735" name="Google Shape;735;p26"/>
          <p:cNvCxnSpPr/>
          <p:nvPr/>
        </p:nvCxnSpPr>
        <p:spPr>
          <a:xfrm>
            <a:off x="2121811" y="2613453"/>
            <a:ext cx="1511532" cy="0"/>
          </a:xfrm>
          <a:prstGeom prst="straightConnector1">
            <a:avLst/>
          </a:prstGeom>
          <a:noFill/>
          <a:ln w="9525" cap="flat" cmpd="sng">
            <a:solidFill>
              <a:srgbClr val="000000"/>
            </a:solidFill>
            <a:prstDash val="solid"/>
            <a:round/>
            <a:headEnd type="none" w="sm" len="sm"/>
            <a:tailEnd type="none" w="sm" len="sm"/>
          </a:ln>
        </p:spPr>
      </p:cxnSp>
      <p:sp>
        <p:nvSpPr>
          <p:cNvPr id="736" name="Google Shape;736;p26"/>
          <p:cNvSpPr txBox="1"/>
          <p:nvPr/>
        </p:nvSpPr>
        <p:spPr>
          <a:xfrm>
            <a:off x="1250567" y="2981385"/>
            <a:ext cx="9525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Speciality</a:t>
            </a:r>
            <a:endParaRPr/>
          </a:p>
        </p:txBody>
      </p:sp>
      <p:sp>
        <p:nvSpPr>
          <p:cNvPr id="737" name="Google Shape;737;p26"/>
          <p:cNvSpPr/>
          <p:nvPr/>
        </p:nvSpPr>
        <p:spPr>
          <a:xfrm rot="10800000">
            <a:off x="2148643" y="3123716"/>
            <a:ext cx="108857" cy="49246"/>
          </a:xfrm>
          <a:prstGeom prst="triangle">
            <a:avLst>
              <a:gd name="adj" fmla="val 50000"/>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8" name="Google Shape;738;p26"/>
          <p:cNvSpPr txBox="1"/>
          <p:nvPr/>
        </p:nvSpPr>
        <p:spPr>
          <a:xfrm>
            <a:off x="2118185" y="3289162"/>
            <a:ext cx="1511532" cy="1584473"/>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Pathology</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Cardiology</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Dermatology</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Neurology</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Paediatrics</a:t>
            </a:r>
            <a:endParaRPr/>
          </a:p>
          <a:p>
            <a:pPr marL="0" marR="0" lvl="0" indent="0" algn="l" rtl="0">
              <a:lnSpc>
                <a:spcPct val="150000"/>
              </a:lnSpc>
              <a:spcBef>
                <a:spcPts val="0"/>
              </a:spcBef>
              <a:spcAft>
                <a:spcPts val="0"/>
              </a:spcAft>
              <a:buNone/>
            </a:pPr>
            <a:r>
              <a:rPr lang="en-IN" sz="1100" b="0" i="0" u="none" strike="noStrike" cap="none">
                <a:solidFill>
                  <a:srgbClr val="000000"/>
                </a:solidFill>
                <a:latin typeface="Arial"/>
                <a:ea typeface="Arial"/>
                <a:cs typeface="Arial"/>
                <a:sym typeface="Arial"/>
              </a:rPr>
              <a:t>Gynaecology</a:t>
            </a:r>
            <a:endParaRPr/>
          </a:p>
        </p:txBody>
      </p:sp>
      <p:cxnSp>
        <p:nvCxnSpPr>
          <p:cNvPr id="739" name="Google Shape;739;p26"/>
          <p:cNvCxnSpPr/>
          <p:nvPr/>
        </p:nvCxnSpPr>
        <p:spPr>
          <a:xfrm>
            <a:off x="2118185" y="3566538"/>
            <a:ext cx="1297798" cy="0"/>
          </a:xfrm>
          <a:prstGeom prst="straightConnector1">
            <a:avLst/>
          </a:prstGeom>
          <a:noFill/>
          <a:ln w="9525" cap="flat" cmpd="sng">
            <a:solidFill>
              <a:srgbClr val="000000"/>
            </a:solidFill>
            <a:prstDash val="solid"/>
            <a:round/>
            <a:headEnd type="none" w="sm" len="sm"/>
            <a:tailEnd type="none" w="sm" len="sm"/>
          </a:ln>
        </p:spPr>
      </p:cxnSp>
      <p:cxnSp>
        <p:nvCxnSpPr>
          <p:cNvPr id="740" name="Google Shape;740;p26"/>
          <p:cNvCxnSpPr>
            <a:stCxn id="738" idx="1"/>
          </p:cNvCxnSpPr>
          <p:nvPr/>
        </p:nvCxnSpPr>
        <p:spPr>
          <a:xfrm>
            <a:off x="2118185" y="4081399"/>
            <a:ext cx="1297800" cy="0"/>
          </a:xfrm>
          <a:prstGeom prst="straightConnector1">
            <a:avLst/>
          </a:prstGeom>
          <a:noFill/>
          <a:ln w="9525" cap="flat" cmpd="sng">
            <a:solidFill>
              <a:srgbClr val="000000"/>
            </a:solidFill>
            <a:prstDash val="solid"/>
            <a:round/>
            <a:headEnd type="none" w="sm" len="sm"/>
            <a:tailEnd type="none" w="sm" len="sm"/>
          </a:ln>
        </p:spPr>
      </p:cxnSp>
      <p:cxnSp>
        <p:nvCxnSpPr>
          <p:cNvPr id="741" name="Google Shape;741;p26"/>
          <p:cNvCxnSpPr/>
          <p:nvPr/>
        </p:nvCxnSpPr>
        <p:spPr>
          <a:xfrm>
            <a:off x="2118185" y="3829883"/>
            <a:ext cx="1297798" cy="0"/>
          </a:xfrm>
          <a:prstGeom prst="straightConnector1">
            <a:avLst/>
          </a:prstGeom>
          <a:noFill/>
          <a:ln w="9525" cap="flat" cmpd="sng">
            <a:solidFill>
              <a:srgbClr val="000000"/>
            </a:solidFill>
            <a:prstDash val="solid"/>
            <a:round/>
            <a:headEnd type="none" w="sm" len="sm"/>
            <a:tailEnd type="none" w="sm" len="sm"/>
          </a:ln>
        </p:spPr>
      </p:cxnSp>
      <p:cxnSp>
        <p:nvCxnSpPr>
          <p:cNvPr id="742" name="Google Shape;742;p26"/>
          <p:cNvCxnSpPr/>
          <p:nvPr/>
        </p:nvCxnSpPr>
        <p:spPr>
          <a:xfrm>
            <a:off x="2114559" y="4360098"/>
            <a:ext cx="1301424" cy="0"/>
          </a:xfrm>
          <a:prstGeom prst="straightConnector1">
            <a:avLst/>
          </a:prstGeom>
          <a:noFill/>
          <a:ln w="9525" cap="flat" cmpd="sng">
            <a:solidFill>
              <a:srgbClr val="000000"/>
            </a:solidFill>
            <a:prstDash val="solid"/>
            <a:round/>
            <a:headEnd type="none" w="sm" len="sm"/>
            <a:tailEnd type="none" w="sm" len="sm"/>
          </a:ln>
        </p:spPr>
      </p:cxnSp>
      <p:cxnSp>
        <p:nvCxnSpPr>
          <p:cNvPr id="743" name="Google Shape;743;p26"/>
          <p:cNvCxnSpPr/>
          <p:nvPr/>
        </p:nvCxnSpPr>
        <p:spPr>
          <a:xfrm>
            <a:off x="2114559" y="4623443"/>
            <a:ext cx="1301424" cy="0"/>
          </a:xfrm>
          <a:prstGeom prst="straightConnector1">
            <a:avLst/>
          </a:prstGeom>
          <a:noFill/>
          <a:ln w="9525" cap="flat" cmpd="sng">
            <a:solidFill>
              <a:srgbClr val="000000"/>
            </a:solidFill>
            <a:prstDash val="solid"/>
            <a:round/>
            <a:headEnd type="none" w="sm" len="sm"/>
            <a:tailEnd type="none" w="sm" len="sm"/>
          </a:ln>
        </p:spPr>
      </p:cxnSp>
      <p:cxnSp>
        <p:nvCxnSpPr>
          <p:cNvPr id="744" name="Google Shape;744;p26"/>
          <p:cNvCxnSpPr/>
          <p:nvPr/>
        </p:nvCxnSpPr>
        <p:spPr>
          <a:xfrm>
            <a:off x="3415983" y="3289162"/>
            <a:ext cx="0" cy="1584473"/>
          </a:xfrm>
          <a:prstGeom prst="straightConnector1">
            <a:avLst/>
          </a:prstGeom>
          <a:noFill/>
          <a:ln w="9525" cap="flat" cmpd="sng">
            <a:solidFill>
              <a:srgbClr val="000000"/>
            </a:solidFill>
            <a:prstDash val="solid"/>
            <a:round/>
            <a:headEnd type="none" w="sm" len="sm"/>
            <a:tailEnd type="none" w="sm" len="sm"/>
          </a:ln>
        </p:spPr>
      </p:cxnSp>
      <p:sp>
        <p:nvSpPr>
          <p:cNvPr id="745" name="Google Shape;745;p26"/>
          <p:cNvSpPr/>
          <p:nvPr/>
        </p:nvSpPr>
        <p:spPr>
          <a:xfrm>
            <a:off x="3429874" y="3543131"/>
            <a:ext cx="185710" cy="352447"/>
          </a:xfrm>
          <a:prstGeom prst="roundRect">
            <a:avLst>
              <a:gd name="adj" fmla="val 16667"/>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6" name="Google Shape;746;p26"/>
          <p:cNvSpPr/>
          <p:nvPr/>
        </p:nvSpPr>
        <p:spPr>
          <a:xfrm>
            <a:off x="3429492" y="3303676"/>
            <a:ext cx="192967" cy="217415"/>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7" name="Google Shape;747;p26"/>
          <p:cNvSpPr/>
          <p:nvPr/>
        </p:nvSpPr>
        <p:spPr>
          <a:xfrm>
            <a:off x="3429492" y="4650447"/>
            <a:ext cx="192965" cy="217415"/>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8" name="Google Shape;748;p26"/>
          <p:cNvSpPr/>
          <p:nvPr/>
        </p:nvSpPr>
        <p:spPr>
          <a:xfrm rot="10800000" flipH="1">
            <a:off x="3467990" y="4717359"/>
            <a:ext cx="124234" cy="10709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9" name="Google Shape;749;p26"/>
          <p:cNvSpPr/>
          <p:nvPr/>
        </p:nvSpPr>
        <p:spPr>
          <a:xfrm flipH="1">
            <a:off x="3460230" y="3353809"/>
            <a:ext cx="124234" cy="10709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27"/>
          <p:cNvSpPr txBox="1">
            <a:spLocks noGrp="1"/>
          </p:cNvSpPr>
          <p:nvPr>
            <p:ph type="title"/>
          </p:nvPr>
        </p:nvSpPr>
        <p:spPr>
          <a:xfrm>
            <a:off x="718500" y="348450"/>
            <a:ext cx="7707000" cy="76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MARKET VALUE PROPOSITION</a:t>
            </a:r>
            <a:endParaRPr/>
          </a:p>
        </p:txBody>
      </p:sp>
      <p:sp>
        <p:nvSpPr>
          <p:cNvPr id="755" name="Google Shape;755;p27"/>
          <p:cNvSpPr/>
          <p:nvPr/>
        </p:nvSpPr>
        <p:spPr>
          <a:xfrm>
            <a:off x="3439092" y="884775"/>
            <a:ext cx="2309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27"/>
          <p:cNvSpPr/>
          <p:nvPr/>
        </p:nvSpPr>
        <p:spPr>
          <a:xfrm>
            <a:off x="7806536" y="3872654"/>
            <a:ext cx="1280057" cy="400110"/>
          </a:xfrm>
          <a:prstGeom prst="homePlate">
            <a:avLst>
              <a:gd name="adj" fmla="val 50000"/>
            </a:avLst>
          </a:prstGeom>
          <a:solidFill>
            <a:srgbClr val="65D6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Need emergency services</a:t>
            </a:r>
            <a:endParaRPr/>
          </a:p>
        </p:txBody>
      </p:sp>
      <p:sp>
        <p:nvSpPr>
          <p:cNvPr id="757" name="Google Shape;757;p27"/>
          <p:cNvSpPr/>
          <p:nvPr/>
        </p:nvSpPr>
        <p:spPr>
          <a:xfrm>
            <a:off x="7161752" y="2936471"/>
            <a:ext cx="941965" cy="400110"/>
          </a:xfrm>
          <a:prstGeom prst="homePlate">
            <a:avLst>
              <a:gd name="adj" fmla="val 50000"/>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Surety of beds</a:t>
            </a:r>
            <a:endParaRPr/>
          </a:p>
        </p:txBody>
      </p:sp>
      <p:sp>
        <p:nvSpPr>
          <p:cNvPr id="758" name="Google Shape;758;p27"/>
          <p:cNvSpPr/>
          <p:nvPr/>
        </p:nvSpPr>
        <p:spPr>
          <a:xfrm>
            <a:off x="5239615" y="1353110"/>
            <a:ext cx="3526970" cy="3526970"/>
          </a:xfrm>
          <a:prstGeom prst="ellipse">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9" name="Google Shape;759;p27"/>
          <p:cNvSpPr/>
          <p:nvPr/>
        </p:nvSpPr>
        <p:spPr>
          <a:xfrm>
            <a:off x="6644242" y="2904638"/>
            <a:ext cx="423914" cy="423914"/>
          </a:xfrm>
          <a:prstGeom prst="ellipse">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760" name="Google Shape;760;p27"/>
          <p:cNvCxnSpPr>
            <a:stCxn id="759" idx="7"/>
            <a:endCxn id="758" idx="7"/>
          </p:cNvCxnSpPr>
          <p:nvPr/>
        </p:nvCxnSpPr>
        <p:spPr>
          <a:xfrm rot="10800000" flipH="1">
            <a:off x="7006075" y="1869619"/>
            <a:ext cx="1244100" cy="1097100"/>
          </a:xfrm>
          <a:prstGeom prst="straightConnector1">
            <a:avLst/>
          </a:prstGeom>
          <a:noFill/>
          <a:ln w="9525" cap="flat" cmpd="sng">
            <a:solidFill>
              <a:srgbClr val="000000"/>
            </a:solidFill>
            <a:prstDash val="solid"/>
            <a:round/>
            <a:headEnd type="none" w="sm" len="sm"/>
            <a:tailEnd type="none" w="sm" len="sm"/>
          </a:ln>
        </p:spPr>
      </p:cxnSp>
      <p:cxnSp>
        <p:nvCxnSpPr>
          <p:cNvPr id="761" name="Google Shape;761;p27"/>
          <p:cNvCxnSpPr>
            <a:stCxn id="759" idx="2"/>
            <a:endCxn id="758" idx="2"/>
          </p:cNvCxnSpPr>
          <p:nvPr/>
        </p:nvCxnSpPr>
        <p:spPr>
          <a:xfrm rot="10800000">
            <a:off x="5239642" y="3116595"/>
            <a:ext cx="1404600" cy="0"/>
          </a:xfrm>
          <a:prstGeom prst="straightConnector1">
            <a:avLst/>
          </a:prstGeom>
          <a:noFill/>
          <a:ln w="9525" cap="flat" cmpd="sng">
            <a:solidFill>
              <a:srgbClr val="000000"/>
            </a:solidFill>
            <a:prstDash val="solid"/>
            <a:round/>
            <a:headEnd type="none" w="sm" len="sm"/>
            <a:tailEnd type="none" w="sm" len="sm"/>
          </a:ln>
        </p:spPr>
      </p:cxnSp>
      <p:cxnSp>
        <p:nvCxnSpPr>
          <p:cNvPr id="762" name="Google Shape;762;p27"/>
          <p:cNvCxnSpPr>
            <a:stCxn id="759" idx="5"/>
            <a:endCxn id="758" idx="5"/>
          </p:cNvCxnSpPr>
          <p:nvPr/>
        </p:nvCxnSpPr>
        <p:spPr>
          <a:xfrm>
            <a:off x="7006075" y="3266471"/>
            <a:ext cx="1244100" cy="1097100"/>
          </a:xfrm>
          <a:prstGeom prst="straightConnector1">
            <a:avLst/>
          </a:prstGeom>
          <a:noFill/>
          <a:ln w="9525" cap="flat" cmpd="sng">
            <a:solidFill>
              <a:srgbClr val="000000"/>
            </a:solidFill>
            <a:prstDash val="solid"/>
            <a:round/>
            <a:headEnd type="none" w="sm" len="sm"/>
            <a:tailEnd type="none" w="sm" len="sm"/>
          </a:ln>
        </p:spPr>
      </p:cxnSp>
      <p:sp>
        <p:nvSpPr>
          <p:cNvPr id="763" name="Google Shape;763;p27"/>
          <p:cNvSpPr/>
          <p:nvPr/>
        </p:nvSpPr>
        <p:spPr>
          <a:xfrm>
            <a:off x="7623235" y="3407654"/>
            <a:ext cx="1134880" cy="400110"/>
          </a:xfrm>
          <a:prstGeom prst="homePlate">
            <a:avLst>
              <a:gd name="adj" fmla="val 50000"/>
            </a:avLst>
          </a:prstGeom>
          <a:solidFill>
            <a:srgbClr val="92D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Down-payment options</a:t>
            </a:r>
            <a:endParaRPr/>
          </a:p>
        </p:txBody>
      </p:sp>
      <p:sp>
        <p:nvSpPr>
          <p:cNvPr id="764" name="Google Shape;764;p27"/>
          <p:cNvSpPr/>
          <p:nvPr/>
        </p:nvSpPr>
        <p:spPr>
          <a:xfrm>
            <a:off x="8190675" y="2958365"/>
            <a:ext cx="771376" cy="400110"/>
          </a:xfrm>
          <a:prstGeom prst="homePlate">
            <a:avLst>
              <a:gd name="adj" fmla="val 50000"/>
            </a:avLst>
          </a:prstGeom>
          <a:solidFill>
            <a:srgbClr val="FD597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EMI plans</a:t>
            </a:r>
            <a:endParaRPr/>
          </a:p>
        </p:txBody>
      </p:sp>
      <p:sp>
        <p:nvSpPr>
          <p:cNvPr id="765" name="Google Shape;765;p27"/>
          <p:cNvSpPr/>
          <p:nvPr/>
        </p:nvSpPr>
        <p:spPr>
          <a:xfrm>
            <a:off x="6422474" y="2475338"/>
            <a:ext cx="784222" cy="400110"/>
          </a:xfrm>
          <a:prstGeom prst="homePlate">
            <a:avLst>
              <a:gd name="adj" fmla="val 50000"/>
            </a:avLst>
          </a:prstGeom>
          <a:solidFill>
            <a:srgbClr val="65D6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Service surety</a:t>
            </a:r>
            <a:endParaRPr/>
          </a:p>
        </p:txBody>
      </p:sp>
      <p:sp>
        <p:nvSpPr>
          <p:cNvPr id="766" name="Google Shape;766;p27"/>
          <p:cNvSpPr/>
          <p:nvPr/>
        </p:nvSpPr>
        <p:spPr>
          <a:xfrm>
            <a:off x="7055967" y="1392368"/>
            <a:ext cx="823831" cy="553998"/>
          </a:xfrm>
          <a:prstGeom prst="homePlate">
            <a:avLst>
              <a:gd name="adj" fmla="val 50000"/>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Flexible payment options</a:t>
            </a:r>
            <a:endParaRPr/>
          </a:p>
        </p:txBody>
      </p:sp>
      <p:sp>
        <p:nvSpPr>
          <p:cNvPr id="767" name="Google Shape;767;p27"/>
          <p:cNvSpPr/>
          <p:nvPr/>
        </p:nvSpPr>
        <p:spPr>
          <a:xfrm>
            <a:off x="5616313" y="2020006"/>
            <a:ext cx="967677" cy="400110"/>
          </a:xfrm>
          <a:prstGeom prst="homePlate">
            <a:avLst>
              <a:gd name="adj" fmla="val 50000"/>
            </a:avLst>
          </a:prstGeom>
          <a:solidFill>
            <a:srgbClr val="92D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Easy to use platform</a:t>
            </a:r>
            <a:endParaRPr/>
          </a:p>
        </p:txBody>
      </p:sp>
      <p:sp>
        <p:nvSpPr>
          <p:cNvPr id="768" name="Google Shape;768;p27"/>
          <p:cNvSpPr/>
          <p:nvPr/>
        </p:nvSpPr>
        <p:spPr>
          <a:xfrm>
            <a:off x="6932419" y="2037891"/>
            <a:ext cx="823830" cy="400110"/>
          </a:xfrm>
          <a:prstGeom prst="homePlate">
            <a:avLst>
              <a:gd name="adj" fmla="val 50000"/>
            </a:avLst>
          </a:prstGeom>
          <a:solidFill>
            <a:srgbClr val="FD597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Cost savings</a:t>
            </a:r>
            <a:endParaRPr/>
          </a:p>
        </p:txBody>
      </p:sp>
      <p:sp>
        <p:nvSpPr>
          <p:cNvPr id="769" name="Google Shape;769;p27"/>
          <p:cNvSpPr/>
          <p:nvPr/>
        </p:nvSpPr>
        <p:spPr>
          <a:xfrm>
            <a:off x="6627640" y="3664325"/>
            <a:ext cx="1068223" cy="553998"/>
          </a:xfrm>
          <a:prstGeom prst="homePlate">
            <a:avLst>
              <a:gd name="adj" fmla="val 50000"/>
            </a:avLst>
          </a:prstGeom>
          <a:solidFill>
            <a:srgbClr val="FFC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Poor internet services in some areas</a:t>
            </a:r>
            <a:endParaRPr/>
          </a:p>
        </p:txBody>
      </p:sp>
      <p:sp>
        <p:nvSpPr>
          <p:cNvPr id="770" name="Google Shape;770;p27"/>
          <p:cNvSpPr/>
          <p:nvPr/>
        </p:nvSpPr>
        <p:spPr>
          <a:xfrm>
            <a:off x="5627795" y="4116591"/>
            <a:ext cx="1068222" cy="553998"/>
          </a:xfrm>
          <a:prstGeom prst="homePlate">
            <a:avLst>
              <a:gd name="adj" fmla="val 50000"/>
            </a:avLst>
          </a:prstGeom>
          <a:solidFill>
            <a:srgbClr val="92D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Poor road connectivity</a:t>
            </a:r>
            <a:endParaRPr/>
          </a:p>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In rural areas</a:t>
            </a:r>
            <a:endParaRPr/>
          </a:p>
        </p:txBody>
      </p:sp>
      <p:sp>
        <p:nvSpPr>
          <p:cNvPr id="771" name="Google Shape;771;p27"/>
          <p:cNvSpPr/>
          <p:nvPr/>
        </p:nvSpPr>
        <p:spPr>
          <a:xfrm>
            <a:off x="5420115" y="3283024"/>
            <a:ext cx="1137169" cy="553998"/>
          </a:xfrm>
          <a:prstGeom prst="homePlate">
            <a:avLst>
              <a:gd name="adj" fmla="val 50000"/>
            </a:avLst>
          </a:prstGeom>
          <a:solidFill>
            <a:srgbClr val="65D6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Lack of accurate information</a:t>
            </a:r>
            <a:endParaRPr/>
          </a:p>
        </p:txBody>
      </p:sp>
      <p:sp>
        <p:nvSpPr>
          <p:cNvPr id="772" name="Google Shape;772;p27"/>
          <p:cNvSpPr/>
          <p:nvPr/>
        </p:nvSpPr>
        <p:spPr>
          <a:xfrm>
            <a:off x="615788" y="1353110"/>
            <a:ext cx="3779658" cy="3529930"/>
          </a:xfrm>
          <a:prstGeom prst="rect">
            <a:avLst/>
          </a:prstGeom>
          <a:noFill/>
          <a:ln w="9525" cap="flat" cmpd="sng">
            <a:solidFill>
              <a:srgbClr val="0044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3" name="Google Shape;773;p27"/>
          <p:cNvSpPr/>
          <p:nvPr/>
        </p:nvSpPr>
        <p:spPr>
          <a:xfrm>
            <a:off x="2498092" y="2912553"/>
            <a:ext cx="423913" cy="408083"/>
          </a:xfrm>
          <a:prstGeom prst="rect">
            <a:avLst/>
          </a:prstGeom>
          <a:noFill/>
          <a:ln w="9525" cap="flat" cmpd="sng">
            <a:solidFill>
              <a:srgbClr val="0044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774" name="Google Shape;774;p27"/>
          <p:cNvCxnSpPr>
            <a:stCxn id="773" idx="0"/>
          </p:cNvCxnSpPr>
          <p:nvPr/>
        </p:nvCxnSpPr>
        <p:spPr>
          <a:xfrm rot="10800000">
            <a:off x="612748" y="1350153"/>
            <a:ext cx="2097300" cy="1562400"/>
          </a:xfrm>
          <a:prstGeom prst="straightConnector1">
            <a:avLst/>
          </a:prstGeom>
          <a:noFill/>
          <a:ln w="9525" cap="flat" cmpd="sng">
            <a:solidFill>
              <a:srgbClr val="000000"/>
            </a:solidFill>
            <a:prstDash val="solid"/>
            <a:round/>
            <a:headEnd type="none" w="sm" len="sm"/>
            <a:tailEnd type="none" w="sm" len="sm"/>
          </a:ln>
        </p:spPr>
      </p:cxnSp>
      <p:cxnSp>
        <p:nvCxnSpPr>
          <p:cNvPr id="775" name="Google Shape;775;p27"/>
          <p:cNvCxnSpPr>
            <a:stCxn id="773" idx="2"/>
          </p:cNvCxnSpPr>
          <p:nvPr/>
        </p:nvCxnSpPr>
        <p:spPr>
          <a:xfrm flipH="1">
            <a:off x="612748" y="3320636"/>
            <a:ext cx="2097300" cy="1559400"/>
          </a:xfrm>
          <a:prstGeom prst="straightConnector1">
            <a:avLst/>
          </a:prstGeom>
          <a:noFill/>
          <a:ln w="9525" cap="flat" cmpd="sng">
            <a:solidFill>
              <a:srgbClr val="000000"/>
            </a:solidFill>
            <a:prstDash val="solid"/>
            <a:round/>
            <a:headEnd type="none" w="sm" len="sm"/>
            <a:tailEnd type="none" w="sm" len="sm"/>
          </a:ln>
        </p:spPr>
      </p:cxnSp>
      <p:cxnSp>
        <p:nvCxnSpPr>
          <p:cNvPr id="776" name="Google Shape;776;p27"/>
          <p:cNvCxnSpPr>
            <a:stCxn id="772" idx="3"/>
            <a:endCxn id="773" idx="3"/>
          </p:cNvCxnSpPr>
          <p:nvPr/>
        </p:nvCxnSpPr>
        <p:spPr>
          <a:xfrm rot="10800000">
            <a:off x="2922146" y="3116575"/>
            <a:ext cx="1473300" cy="1500"/>
          </a:xfrm>
          <a:prstGeom prst="straightConnector1">
            <a:avLst/>
          </a:prstGeom>
          <a:noFill/>
          <a:ln w="9525" cap="flat" cmpd="sng">
            <a:solidFill>
              <a:srgbClr val="000000"/>
            </a:solidFill>
            <a:prstDash val="solid"/>
            <a:round/>
            <a:headEnd type="none" w="sm" len="sm"/>
            <a:tailEnd type="none" w="sm" len="sm"/>
          </a:ln>
        </p:spPr>
      </p:cxnSp>
      <p:grpSp>
        <p:nvGrpSpPr>
          <p:cNvPr id="777" name="Google Shape;777;p27"/>
          <p:cNvGrpSpPr/>
          <p:nvPr/>
        </p:nvGrpSpPr>
        <p:grpSpPr>
          <a:xfrm>
            <a:off x="6681736" y="2933231"/>
            <a:ext cx="358099" cy="358099"/>
            <a:chOff x="-57568775" y="3198925"/>
            <a:chExt cx="318225" cy="318225"/>
          </a:xfrm>
        </p:grpSpPr>
        <p:sp>
          <p:nvSpPr>
            <p:cNvPr id="778" name="Google Shape;778;p27"/>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27"/>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27"/>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27"/>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27"/>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27"/>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4" name="Google Shape;784;p27"/>
          <p:cNvGrpSpPr/>
          <p:nvPr/>
        </p:nvGrpSpPr>
        <p:grpSpPr>
          <a:xfrm rot="2668844">
            <a:off x="2534166" y="2927067"/>
            <a:ext cx="349133" cy="347272"/>
            <a:chOff x="3497300" y="3591950"/>
            <a:chExt cx="295375" cy="293800"/>
          </a:xfrm>
        </p:grpSpPr>
        <p:sp>
          <p:nvSpPr>
            <p:cNvPr id="785" name="Google Shape;785;p27"/>
            <p:cNvSpPr/>
            <p:nvPr/>
          </p:nvSpPr>
          <p:spPr>
            <a:xfrm>
              <a:off x="3628825" y="3724275"/>
              <a:ext cx="18150" cy="16550"/>
            </a:xfrm>
            <a:custGeom>
              <a:avLst/>
              <a:gdLst/>
              <a:ahLst/>
              <a:cxnLst/>
              <a:rect l="l" t="t" r="r" b="b"/>
              <a:pathLst>
                <a:path w="726" h="662" extrusionOk="0">
                  <a:moveTo>
                    <a:pt x="375" y="0"/>
                  </a:moveTo>
                  <a:cubicBezTo>
                    <a:pt x="292" y="0"/>
                    <a:pt x="206" y="32"/>
                    <a:pt x="127" y="95"/>
                  </a:cubicBezTo>
                  <a:cubicBezTo>
                    <a:pt x="1" y="221"/>
                    <a:pt x="1" y="441"/>
                    <a:pt x="127" y="567"/>
                  </a:cubicBezTo>
                  <a:cubicBezTo>
                    <a:pt x="190" y="630"/>
                    <a:pt x="277" y="662"/>
                    <a:pt x="363" y="662"/>
                  </a:cubicBezTo>
                  <a:cubicBezTo>
                    <a:pt x="450" y="662"/>
                    <a:pt x="536" y="630"/>
                    <a:pt x="599" y="567"/>
                  </a:cubicBezTo>
                  <a:cubicBezTo>
                    <a:pt x="725" y="441"/>
                    <a:pt x="725" y="221"/>
                    <a:pt x="599" y="95"/>
                  </a:cubicBezTo>
                  <a:cubicBezTo>
                    <a:pt x="536" y="32"/>
                    <a:pt x="458" y="0"/>
                    <a:pt x="37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27"/>
            <p:cNvSpPr/>
            <p:nvPr/>
          </p:nvSpPr>
          <p:spPr>
            <a:xfrm>
              <a:off x="3590250" y="3689400"/>
              <a:ext cx="94525" cy="86675"/>
            </a:xfrm>
            <a:custGeom>
              <a:avLst/>
              <a:gdLst/>
              <a:ahLst/>
              <a:cxnLst/>
              <a:rect l="l" t="t" r="r" b="b"/>
              <a:pathLst>
                <a:path w="3781" h="3467" extrusionOk="0">
                  <a:moveTo>
                    <a:pt x="1922" y="710"/>
                  </a:moveTo>
                  <a:cubicBezTo>
                    <a:pt x="2190" y="710"/>
                    <a:pt x="2458" y="812"/>
                    <a:pt x="2647" y="1017"/>
                  </a:cubicBezTo>
                  <a:cubicBezTo>
                    <a:pt x="3088" y="1395"/>
                    <a:pt x="3088" y="2088"/>
                    <a:pt x="2647" y="2466"/>
                  </a:cubicBezTo>
                  <a:cubicBezTo>
                    <a:pt x="2458" y="2671"/>
                    <a:pt x="2190" y="2773"/>
                    <a:pt x="1922" y="2773"/>
                  </a:cubicBezTo>
                  <a:cubicBezTo>
                    <a:pt x="1654" y="2773"/>
                    <a:pt x="1386" y="2671"/>
                    <a:pt x="1197" y="2466"/>
                  </a:cubicBezTo>
                  <a:cubicBezTo>
                    <a:pt x="788" y="2088"/>
                    <a:pt x="788" y="1395"/>
                    <a:pt x="1197" y="1017"/>
                  </a:cubicBezTo>
                  <a:cubicBezTo>
                    <a:pt x="1386" y="812"/>
                    <a:pt x="1654" y="710"/>
                    <a:pt x="1922" y="710"/>
                  </a:cubicBezTo>
                  <a:close/>
                  <a:moveTo>
                    <a:pt x="1930" y="1"/>
                  </a:moveTo>
                  <a:cubicBezTo>
                    <a:pt x="1489" y="1"/>
                    <a:pt x="1040" y="182"/>
                    <a:pt x="693" y="544"/>
                  </a:cubicBezTo>
                  <a:cubicBezTo>
                    <a:pt x="0" y="1206"/>
                    <a:pt x="0" y="2309"/>
                    <a:pt x="693" y="2970"/>
                  </a:cubicBezTo>
                  <a:cubicBezTo>
                    <a:pt x="1024" y="3301"/>
                    <a:pt x="1473" y="3466"/>
                    <a:pt x="1918" y="3466"/>
                  </a:cubicBezTo>
                  <a:cubicBezTo>
                    <a:pt x="2363" y="3466"/>
                    <a:pt x="2804" y="3301"/>
                    <a:pt x="3119" y="2970"/>
                  </a:cubicBezTo>
                  <a:cubicBezTo>
                    <a:pt x="3781" y="2309"/>
                    <a:pt x="3781" y="1206"/>
                    <a:pt x="3119" y="544"/>
                  </a:cubicBezTo>
                  <a:cubicBezTo>
                    <a:pt x="2804" y="182"/>
                    <a:pt x="2371" y="1"/>
                    <a:pt x="19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27"/>
            <p:cNvSpPr/>
            <p:nvPr/>
          </p:nvSpPr>
          <p:spPr>
            <a:xfrm>
              <a:off x="3674525" y="3601400"/>
              <a:ext cx="118150" cy="118950"/>
            </a:xfrm>
            <a:custGeom>
              <a:avLst/>
              <a:gdLst/>
              <a:ahLst/>
              <a:cxnLst/>
              <a:rect l="l" t="t" r="r" b="b"/>
              <a:pathLst>
                <a:path w="4726" h="4758" extrusionOk="0">
                  <a:moveTo>
                    <a:pt x="3533" y="0"/>
                  </a:moveTo>
                  <a:cubicBezTo>
                    <a:pt x="3442" y="0"/>
                    <a:pt x="3355" y="32"/>
                    <a:pt x="3308" y="95"/>
                  </a:cubicBezTo>
                  <a:lnTo>
                    <a:pt x="0" y="3308"/>
                  </a:lnTo>
                  <a:cubicBezTo>
                    <a:pt x="410" y="3623"/>
                    <a:pt x="788" y="4127"/>
                    <a:pt x="1953" y="4758"/>
                  </a:cubicBezTo>
                  <a:lnTo>
                    <a:pt x="4600" y="2678"/>
                  </a:lnTo>
                  <a:cubicBezTo>
                    <a:pt x="4663" y="2615"/>
                    <a:pt x="4726" y="2521"/>
                    <a:pt x="4726" y="2395"/>
                  </a:cubicBezTo>
                  <a:cubicBezTo>
                    <a:pt x="4726" y="1544"/>
                    <a:pt x="4348" y="693"/>
                    <a:pt x="3781" y="95"/>
                  </a:cubicBezTo>
                  <a:cubicBezTo>
                    <a:pt x="3718" y="32"/>
                    <a:pt x="3623" y="0"/>
                    <a:pt x="35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27"/>
            <p:cNvSpPr/>
            <p:nvPr/>
          </p:nvSpPr>
          <p:spPr>
            <a:xfrm>
              <a:off x="3631200" y="3774675"/>
              <a:ext cx="103200" cy="102400"/>
            </a:xfrm>
            <a:custGeom>
              <a:avLst/>
              <a:gdLst/>
              <a:ahLst/>
              <a:cxnLst/>
              <a:rect l="l" t="t" r="r" b="b"/>
              <a:pathLst>
                <a:path w="4128" h="4096" extrusionOk="0">
                  <a:moveTo>
                    <a:pt x="2048" y="0"/>
                  </a:moveTo>
                  <a:cubicBezTo>
                    <a:pt x="1985" y="32"/>
                    <a:pt x="1985" y="63"/>
                    <a:pt x="1954" y="126"/>
                  </a:cubicBezTo>
                  <a:cubicBezTo>
                    <a:pt x="1506" y="546"/>
                    <a:pt x="859" y="767"/>
                    <a:pt x="235" y="767"/>
                  </a:cubicBezTo>
                  <a:cubicBezTo>
                    <a:pt x="156" y="767"/>
                    <a:pt x="78" y="764"/>
                    <a:pt x="0" y="756"/>
                  </a:cubicBezTo>
                  <a:lnTo>
                    <a:pt x="0" y="756"/>
                  </a:lnTo>
                  <a:cubicBezTo>
                    <a:pt x="567" y="1670"/>
                    <a:pt x="1355" y="3749"/>
                    <a:pt x="1418" y="3875"/>
                  </a:cubicBezTo>
                  <a:cubicBezTo>
                    <a:pt x="1450" y="4001"/>
                    <a:pt x="1607" y="4096"/>
                    <a:pt x="1733" y="4096"/>
                  </a:cubicBezTo>
                  <a:cubicBezTo>
                    <a:pt x="1891" y="4096"/>
                    <a:pt x="1985" y="4033"/>
                    <a:pt x="2048" y="3875"/>
                  </a:cubicBezTo>
                  <a:lnTo>
                    <a:pt x="2426" y="2647"/>
                  </a:lnTo>
                  <a:lnTo>
                    <a:pt x="3182" y="2647"/>
                  </a:lnTo>
                  <a:cubicBezTo>
                    <a:pt x="4128" y="2647"/>
                    <a:pt x="2710" y="630"/>
                    <a:pt x="20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27"/>
            <p:cNvSpPr/>
            <p:nvPr/>
          </p:nvSpPr>
          <p:spPr>
            <a:xfrm>
              <a:off x="3691850" y="3726625"/>
              <a:ext cx="89800" cy="89050"/>
            </a:xfrm>
            <a:custGeom>
              <a:avLst/>
              <a:gdLst/>
              <a:ahLst/>
              <a:cxnLst/>
              <a:rect l="l" t="t" r="r" b="b"/>
              <a:pathLst>
                <a:path w="3592" h="3562" extrusionOk="0">
                  <a:moveTo>
                    <a:pt x="252" y="1"/>
                  </a:moveTo>
                  <a:cubicBezTo>
                    <a:pt x="284" y="410"/>
                    <a:pt x="189" y="883"/>
                    <a:pt x="0" y="1292"/>
                  </a:cubicBezTo>
                  <a:cubicBezTo>
                    <a:pt x="630" y="1922"/>
                    <a:pt x="1134" y="2615"/>
                    <a:pt x="1544" y="3466"/>
                  </a:cubicBezTo>
                  <a:cubicBezTo>
                    <a:pt x="1565" y="3530"/>
                    <a:pt x="1634" y="3562"/>
                    <a:pt x="1715" y="3562"/>
                  </a:cubicBezTo>
                  <a:cubicBezTo>
                    <a:pt x="1874" y="3562"/>
                    <a:pt x="2080" y="3443"/>
                    <a:pt x="2080" y="3214"/>
                  </a:cubicBezTo>
                  <a:lnTo>
                    <a:pt x="2080" y="2458"/>
                  </a:lnTo>
                  <a:lnTo>
                    <a:pt x="3308" y="2080"/>
                  </a:lnTo>
                  <a:cubicBezTo>
                    <a:pt x="3497" y="1985"/>
                    <a:pt x="3592" y="1891"/>
                    <a:pt x="3592" y="1733"/>
                  </a:cubicBezTo>
                  <a:cubicBezTo>
                    <a:pt x="3592" y="1576"/>
                    <a:pt x="3497" y="1450"/>
                    <a:pt x="3340" y="1418"/>
                  </a:cubicBezTo>
                  <a:cubicBezTo>
                    <a:pt x="3182" y="1355"/>
                    <a:pt x="1134" y="568"/>
                    <a:pt x="2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27"/>
            <p:cNvSpPr/>
            <p:nvPr/>
          </p:nvSpPr>
          <p:spPr>
            <a:xfrm>
              <a:off x="3505175" y="3767575"/>
              <a:ext cx="120525" cy="118175"/>
            </a:xfrm>
            <a:custGeom>
              <a:avLst/>
              <a:gdLst/>
              <a:ahLst/>
              <a:cxnLst/>
              <a:rect l="l" t="t" r="r" b="b"/>
              <a:pathLst>
                <a:path w="4821" h="4727" extrusionOk="0">
                  <a:moveTo>
                    <a:pt x="3372" y="1"/>
                  </a:moveTo>
                  <a:lnTo>
                    <a:pt x="95" y="3277"/>
                  </a:lnTo>
                  <a:cubicBezTo>
                    <a:pt x="1" y="3435"/>
                    <a:pt x="1" y="3687"/>
                    <a:pt x="158" y="3781"/>
                  </a:cubicBezTo>
                  <a:cubicBezTo>
                    <a:pt x="788" y="4411"/>
                    <a:pt x="1607" y="4727"/>
                    <a:pt x="2458" y="4727"/>
                  </a:cubicBezTo>
                  <a:cubicBezTo>
                    <a:pt x="2584" y="4727"/>
                    <a:pt x="2679" y="4695"/>
                    <a:pt x="2742" y="4632"/>
                  </a:cubicBezTo>
                  <a:lnTo>
                    <a:pt x="4821" y="1986"/>
                  </a:lnTo>
                  <a:cubicBezTo>
                    <a:pt x="4254" y="851"/>
                    <a:pt x="3718" y="442"/>
                    <a:pt x="33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27"/>
            <p:cNvSpPr/>
            <p:nvPr/>
          </p:nvSpPr>
          <p:spPr>
            <a:xfrm>
              <a:off x="3631200" y="3591950"/>
              <a:ext cx="104000" cy="84300"/>
            </a:xfrm>
            <a:custGeom>
              <a:avLst/>
              <a:gdLst/>
              <a:ahLst/>
              <a:cxnLst/>
              <a:rect l="l" t="t" r="r" b="b"/>
              <a:pathLst>
                <a:path w="4160" h="3372" extrusionOk="0">
                  <a:moveTo>
                    <a:pt x="2836" y="0"/>
                  </a:moveTo>
                  <a:cubicBezTo>
                    <a:pt x="2678" y="0"/>
                    <a:pt x="2584" y="32"/>
                    <a:pt x="2521" y="95"/>
                  </a:cubicBezTo>
                  <a:lnTo>
                    <a:pt x="0" y="3245"/>
                  </a:lnTo>
                  <a:cubicBezTo>
                    <a:pt x="90" y="3238"/>
                    <a:pt x="181" y="3234"/>
                    <a:pt x="272" y="3234"/>
                  </a:cubicBezTo>
                  <a:cubicBezTo>
                    <a:pt x="568" y="3234"/>
                    <a:pt x="870" y="3275"/>
                    <a:pt x="1135" y="3371"/>
                  </a:cubicBezTo>
                  <a:cubicBezTo>
                    <a:pt x="1324" y="3119"/>
                    <a:pt x="3939" y="567"/>
                    <a:pt x="4159" y="347"/>
                  </a:cubicBezTo>
                  <a:cubicBezTo>
                    <a:pt x="3718" y="158"/>
                    <a:pt x="3308" y="0"/>
                    <a:pt x="28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27"/>
            <p:cNvSpPr/>
            <p:nvPr/>
          </p:nvSpPr>
          <p:spPr>
            <a:xfrm>
              <a:off x="3497300" y="3721900"/>
              <a:ext cx="84300" cy="107150"/>
            </a:xfrm>
            <a:custGeom>
              <a:avLst/>
              <a:gdLst/>
              <a:ahLst/>
              <a:cxnLst/>
              <a:rect l="l" t="t" r="r" b="b"/>
              <a:pathLst>
                <a:path w="3372" h="4286" extrusionOk="0">
                  <a:moveTo>
                    <a:pt x="3246" y="1"/>
                  </a:moveTo>
                  <a:lnTo>
                    <a:pt x="95" y="2552"/>
                  </a:lnTo>
                  <a:cubicBezTo>
                    <a:pt x="32" y="2615"/>
                    <a:pt x="1" y="2710"/>
                    <a:pt x="1" y="2836"/>
                  </a:cubicBezTo>
                  <a:cubicBezTo>
                    <a:pt x="1" y="3340"/>
                    <a:pt x="95" y="3844"/>
                    <a:pt x="347" y="4285"/>
                  </a:cubicBezTo>
                  <a:lnTo>
                    <a:pt x="3372" y="1261"/>
                  </a:lnTo>
                  <a:cubicBezTo>
                    <a:pt x="3214" y="851"/>
                    <a:pt x="3183" y="410"/>
                    <a:pt x="32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3" name="Google Shape;793;p27"/>
          <p:cNvSpPr/>
          <p:nvPr/>
        </p:nvSpPr>
        <p:spPr>
          <a:xfrm>
            <a:off x="3061817" y="2645111"/>
            <a:ext cx="1123638" cy="400110"/>
          </a:xfrm>
          <a:prstGeom prst="homePlate">
            <a:avLst>
              <a:gd name="adj" fmla="val 50000"/>
            </a:avLst>
          </a:prstGeom>
          <a:solidFill>
            <a:srgbClr val="FFC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Light app, uses few MBS</a:t>
            </a:r>
            <a:endParaRPr/>
          </a:p>
        </p:txBody>
      </p:sp>
      <p:sp>
        <p:nvSpPr>
          <p:cNvPr id="794" name="Google Shape;794;p27"/>
          <p:cNvSpPr/>
          <p:nvPr/>
        </p:nvSpPr>
        <p:spPr>
          <a:xfrm>
            <a:off x="978081" y="1254862"/>
            <a:ext cx="975517" cy="400110"/>
          </a:xfrm>
          <a:prstGeom prst="homePlate">
            <a:avLst>
              <a:gd name="adj" fmla="val 50000"/>
            </a:avLst>
          </a:prstGeom>
          <a:solidFill>
            <a:srgbClr val="65D6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Real-time information</a:t>
            </a:r>
            <a:endParaRPr/>
          </a:p>
        </p:txBody>
      </p:sp>
      <p:sp>
        <p:nvSpPr>
          <p:cNvPr id="795" name="Google Shape;795;p27"/>
          <p:cNvSpPr txBox="1"/>
          <p:nvPr/>
        </p:nvSpPr>
        <p:spPr>
          <a:xfrm>
            <a:off x="3303774" y="1355302"/>
            <a:ext cx="120122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1" i="0" u="none" strike="noStrike" cap="none">
                <a:solidFill>
                  <a:srgbClr val="000000"/>
                </a:solidFill>
                <a:latin typeface="Arial"/>
                <a:ea typeface="Arial"/>
                <a:cs typeface="Arial"/>
                <a:sym typeface="Arial"/>
              </a:rPr>
              <a:t>GAIN  CREATORS</a:t>
            </a:r>
            <a:endParaRPr/>
          </a:p>
        </p:txBody>
      </p:sp>
      <p:sp>
        <p:nvSpPr>
          <p:cNvPr id="796" name="Google Shape;796;p27"/>
          <p:cNvSpPr txBox="1"/>
          <p:nvPr/>
        </p:nvSpPr>
        <p:spPr>
          <a:xfrm>
            <a:off x="6570281" y="4434561"/>
            <a:ext cx="8558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1" i="0" u="none" strike="noStrike" cap="none">
                <a:solidFill>
                  <a:srgbClr val="000000"/>
                </a:solidFill>
                <a:latin typeface="Arial"/>
                <a:ea typeface="Arial"/>
                <a:cs typeface="Arial"/>
                <a:sym typeface="Arial"/>
              </a:rPr>
              <a:t>PAINS</a:t>
            </a:r>
            <a:endParaRPr/>
          </a:p>
        </p:txBody>
      </p:sp>
      <p:sp>
        <p:nvSpPr>
          <p:cNvPr id="797" name="Google Shape;797;p27"/>
          <p:cNvSpPr txBox="1"/>
          <p:nvPr/>
        </p:nvSpPr>
        <p:spPr>
          <a:xfrm>
            <a:off x="7682592" y="2402366"/>
            <a:ext cx="124399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1" i="0" u="none" strike="noStrike" cap="none">
                <a:solidFill>
                  <a:srgbClr val="000000"/>
                </a:solidFill>
                <a:latin typeface="Arial"/>
                <a:ea typeface="Arial"/>
                <a:cs typeface="Arial"/>
                <a:sym typeface="Arial"/>
              </a:rPr>
              <a:t>JOBS TO BE DONE</a:t>
            </a:r>
            <a:endParaRPr/>
          </a:p>
        </p:txBody>
      </p:sp>
      <p:sp>
        <p:nvSpPr>
          <p:cNvPr id="798" name="Google Shape;798;p27"/>
          <p:cNvSpPr txBox="1"/>
          <p:nvPr/>
        </p:nvSpPr>
        <p:spPr>
          <a:xfrm>
            <a:off x="2995100" y="3169728"/>
            <a:ext cx="120122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1" i="0" u="none" strike="noStrike" cap="none">
                <a:solidFill>
                  <a:srgbClr val="000000"/>
                </a:solidFill>
                <a:latin typeface="Arial"/>
                <a:ea typeface="Arial"/>
                <a:cs typeface="Arial"/>
                <a:sym typeface="Arial"/>
              </a:rPr>
              <a:t>PAIN RELIEVERS</a:t>
            </a:r>
            <a:endParaRPr/>
          </a:p>
        </p:txBody>
      </p:sp>
      <p:sp>
        <p:nvSpPr>
          <p:cNvPr id="799" name="Google Shape;799;p27"/>
          <p:cNvSpPr txBox="1"/>
          <p:nvPr/>
        </p:nvSpPr>
        <p:spPr>
          <a:xfrm>
            <a:off x="578498" y="2042201"/>
            <a:ext cx="13729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1" i="0" u="none" strike="noStrike" cap="none">
                <a:solidFill>
                  <a:srgbClr val="000000"/>
                </a:solidFill>
                <a:latin typeface="Arial"/>
                <a:ea typeface="Arial"/>
                <a:cs typeface="Arial"/>
                <a:sym typeface="Arial"/>
              </a:rPr>
              <a:t>PRODUCT &amp; SERVICES</a:t>
            </a:r>
            <a:endParaRPr/>
          </a:p>
        </p:txBody>
      </p:sp>
      <p:sp>
        <p:nvSpPr>
          <p:cNvPr id="800" name="Google Shape;800;p27"/>
          <p:cNvSpPr/>
          <p:nvPr/>
        </p:nvSpPr>
        <p:spPr>
          <a:xfrm>
            <a:off x="2266382" y="2108347"/>
            <a:ext cx="967677" cy="400110"/>
          </a:xfrm>
          <a:prstGeom prst="homePlate">
            <a:avLst>
              <a:gd name="adj" fmla="val 50000"/>
            </a:avLst>
          </a:prstGeom>
          <a:solidFill>
            <a:srgbClr val="92D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Quick bookings </a:t>
            </a:r>
            <a:endParaRPr/>
          </a:p>
        </p:txBody>
      </p:sp>
      <p:sp>
        <p:nvSpPr>
          <p:cNvPr id="801" name="Google Shape;801;p27"/>
          <p:cNvSpPr/>
          <p:nvPr/>
        </p:nvSpPr>
        <p:spPr>
          <a:xfrm>
            <a:off x="3423651" y="1994904"/>
            <a:ext cx="858064" cy="400110"/>
          </a:xfrm>
          <a:prstGeom prst="homePlate">
            <a:avLst>
              <a:gd name="adj" fmla="val 50000"/>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Easy to download</a:t>
            </a:r>
            <a:endParaRPr/>
          </a:p>
        </p:txBody>
      </p:sp>
      <p:sp>
        <p:nvSpPr>
          <p:cNvPr id="802" name="Google Shape;802;p27"/>
          <p:cNvSpPr/>
          <p:nvPr/>
        </p:nvSpPr>
        <p:spPr>
          <a:xfrm>
            <a:off x="2114522" y="1533604"/>
            <a:ext cx="1006049" cy="400110"/>
          </a:xfrm>
          <a:prstGeom prst="homePlate">
            <a:avLst>
              <a:gd name="adj" fmla="val 50000"/>
            </a:avLst>
          </a:prstGeom>
          <a:solidFill>
            <a:srgbClr val="FD597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Consultation service</a:t>
            </a:r>
            <a:endParaRPr/>
          </a:p>
        </p:txBody>
      </p:sp>
      <p:sp>
        <p:nvSpPr>
          <p:cNvPr id="803" name="Google Shape;803;p27"/>
          <p:cNvSpPr/>
          <p:nvPr/>
        </p:nvSpPr>
        <p:spPr>
          <a:xfrm>
            <a:off x="2336331" y="3634134"/>
            <a:ext cx="1083598" cy="400110"/>
          </a:xfrm>
          <a:prstGeom prst="homePlate">
            <a:avLst>
              <a:gd name="adj" fmla="val 50000"/>
            </a:avLst>
          </a:prstGeom>
          <a:solidFill>
            <a:srgbClr val="92D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User-friendly interface</a:t>
            </a:r>
            <a:endParaRPr/>
          </a:p>
        </p:txBody>
      </p:sp>
      <p:sp>
        <p:nvSpPr>
          <p:cNvPr id="804" name="Google Shape;804;p27"/>
          <p:cNvSpPr/>
          <p:nvPr/>
        </p:nvSpPr>
        <p:spPr>
          <a:xfrm>
            <a:off x="1492043" y="4284063"/>
            <a:ext cx="1006049" cy="400110"/>
          </a:xfrm>
          <a:prstGeom prst="homePlate">
            <a:avLst>
              <a:gd name="adj" fmla="val 50000"/>
            </a:avLst>
          </a:prstGeom>
          <a:solidFill>
            <a:srgbClr val="FD597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App is a free service</a:t>
            </a:r>
            <a:endParaRPr/>
          </a:p>
        </p:txBody>
      </p:sp>
      <p:sp>
        <p:nvSpPr>
          <p:cNvPr id="805" name="Google Shape;805;p27"/>
          <p:cNvSpPr/>
          <p:nvPr/>
        </p:nvSpPr>
        <p:spPr>
          <a:xfrm>
            <a:off x="3444257" y="3867628"/>
            <a:ext cx="975517" cy="553998"/>
          </a:xfrm>
          <a:prstGeom prst="homePlate">
            <a:avLst>
              <a:gd name="adj" fmla="val 50000"/>
            </a:avLst>
          </a:prstGeom>
          <a:solidFill>
            <a:srgbClr val="65D6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Real time availability of services</a:t>
            </a:r>
            <a:endParaRPr/>
          </a:p>
        </p:txBody>
      </p:sp>
      <p:sp>
        <p:nvSpPr>
          <p:cNvPr id="806" name="Google Shape;806;p27"/>
          <p:cNvSpPr/>
          <p:nvPr/>
        </p:nvSpPr>
        <p:spPr>
          <a:xfrm>
            <a:off x="2466055" y="4432307"/>
            <a:ext cx="1404549" cy="400110"/>
          </a:xfrm>
          <a:prstGeom prst="homePlate">
            <a:avLst>
              <a:gd name="adj" fmla="val 50000"/>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App available on various platforms</a:t>
            </a:r>
            <a:endParaRPr/>
          </a:p>
        </p:txBody>
      </p:sp>
      <p:sp>
        <p:nvSpPr>
          <p:cNvPr id="807" name="Google Shape;807;p27"/>
          <p:cNvSpPr txBox="1"/>
          <p:nvPr/>
        </p:nvSpPr>
        <p:spPr>
          <a:xfrm>
            <a:off x="6213975" y="1507011"/>
            <a:ext cx="7842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1" i="0" u="none" strike="noStrike" cap="none">
                <a:solidFill>
                  <a:srgbClr val="000000"/>
                </a:solidFill>
                <a:latin typeface="Arial"/>
                <a:ea typeface="Arial"/>
                <a:cs typeface="Arial"/>
                <a:sym typeface="Arial"/>
              </a:rPr>
              <a:t>GAINS</a:t>
            </a:r>
            <a:endParaRPr/>
          </a:p>
        </p:txBody>
      </p:sp>
      <p:sp>
        <p:nvSpPr>
          <p:cNvPr id="808" name="Google Shape;808;p27"/>
          <p:cNvSpPr/>
          <p:nvPr/>
        </p:nvSpPr>
        <p:spPr>
          <a:xfrm>
            <a:off x="497953" y="2807785"/>
            <a:ext cx="975517" cy="400110"/>
          </a:xfrm>
          <a:prstGeom prst="homePlate">
            <a:avLst>
              <a:gd name="adj" fmla="val 50000"/>
            </a:avLst>
          </a:prstGeom>
          <a:solidFill>
            <a:srgbClr val="65D6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Simple application</a:t>
            </a:r>
            <a:endParaRPr/>
          </a:p>
        </p:txBody>
      </p:sp>
      <p:sp>
        <p:nvSpPr>
          <p:cNvPr id="809" name="Google Shape;809;p27"/>
          <p:cNvSpPr/>
          <p:nvPr/>
        </p:nvSpPr>
        <p:spPr>
          <a:xfrm>
            <a:off x="1490096" y="2582553"/>
            <a:ext cx="960015" cy="400110"/>
          </a:xfrm>
          <a:prstGeom prst="homePlate">
            <a:avLst>
              <a:gd name="adj" fmla="val 50000"/>
            </a:avLst>
          </a:prstGeom>
          <a:solidFill>
            <a:srgbClr val="FD597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App much required</a:t>
            </a:r>
            <a:endParaRPr/>
          </a:p>
        </p:txBody>
      </p:sp>
      <p:sp>
        <p:nvSpPr>
          <p:cNvPr id="810" name="Google Shape;810;p27"/>
          <p:cNvSpPr/>
          <p:nvPr/>
        </p:nvSpPr>
        <p:spPr>
          <a:xfrm>
            <a:off x="698843" y="3734211"/>
            <a:ext cx="1091518" cy="400110"/>
          </a:xfrm>
          <a:prstGeom prst="homePlate">
            <a:avLst>
              <a:gd name="adj" fmla="val 50000"/>
            </a:avLst>
          </a:prstGeom>
          <a:solidFill>
            <a:srgbClr val="92D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Provides true information</a:t>
            </a:r>
            <a:endParaRPr/>
          </a:p>
        </p:txBody>
      </p:sp>
      <p:sp>
        <p:nvSpPr>
          <p:cNvPr id="811" name="Google Shape;811;p27"/>
          <p:cNvSpPr/>
          <p:nvPr/>
        </p:nvSpPr>
        <p:spPr>
          <a:xfrm>
            <a:off x="1513426" y="3190691"/>
            <a:ext cx="858064" cy="400110"/>
          </a:xfrm>
          <a:prstGeom prst="homePlate">
            <a:avLst>
              <a:gd name="adj" fmla="val 50000"/>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N" sz="1000" b="0" i="0" u="none" strike="noStrike" cap="none">
                <a:solidFill>
                  <a:srgbClr val="000000"/>
                </a:solidFill>
                <a:latin typeface="Arial"/>
                <a:ea typeface="Arial"/>
                <a:cs typeface="Arial"/>
                <a:sym typeface="Arial"/>
              </a:rPr>
              <a:t>Niche market</a:t>
            </a:r>
            <a:endParaRPr/>
          </a:p>
        </p:txBody>
      </p:sp>
      <p:sp>
        <p:nvSpPr>
          <p:cNvPr id="812" name="Google Shape;812;p27"/>
          <p:cNvSpPr/>
          <p:nvPr/>
        </p:nvSpPr>
        <p:spPr>
          <a:xfrm>
            <a:off x="4431873" y="2709800"/>
            <a:ext cx="759114" cy="759114"/>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400" b="0" i="0" u="none" strike="noStrike" cap="none">
                <a:solidFill>
                  <a:schemeClr val="lt1"/>
                </a:solidFill>
                <a:latin typeface="Arial"/>
                <a:ea typeface="Arial"/>
                <a:cs typeface="Arial"/>
                <a:sym typeface="Arial"/>
              </a:rPr>
              <a:t>FIT</a:t>
            </a:r>
            <a:endParaRPr/>
          </a:p>
        </p:txBody>
      </p:sp>
      <p:cxnSp>
        <p:nvCxnSpPr>
          <p:cNvPr id="813" name="Google Shape;813;p27"/>
          <p:cNvCxnSpPr>
            <a:stCxn id="805" idx="2"/>
            <a:endCxn id="812" idx="4"/>
          </p:cNvCxnSpPr>
          <p:nvPr/>
        </p:nvCxnSpPr>
        <p:spPr>
          <a:xfrm rot="-5400000">
            <a:off x="3826066" y="3436276"/>
            <a:ext cx="952800" cy="1017900"/>
          </a:xfrm>
          <a:prstGeom prst="curvedConnector3">
            <a:avLst>
              <a:gd name="adj1" fmla="val -23993"/>
            </a:avLst>
          </a:prstGeom>
          <a:noFill/>
          <a:ln w="9525" cap="flat" cmpd="sng">
            <a:solidFill>
              <a:srgbClr val="005C7D"/>
            </a:solidFill>
            <a:prstDash val="solid"/>
            <a:round/>
            <a:headEnd type="none" w="sm" len="sm"/>
            <a:tailEnd type="triangle" w="med" len="med"/>
          </a:ln>
        </p:spPr>
      </p:cxnSp>
      <p:cxnSp>
        <p:nvCxnSpPr>
          <p:cNvPr id="814" name="Google Shape;814;p27"/>
          <p:cNvCxnSpPr>
            <a:stCxn id="758" idx="1"/>
            <a:endCxn id="812" idx="0"/>
          </p:cNvCxnSpPr>
          <p:nvPr/>
        </p:nvCxnSpPr>
        <p:spPr>
          <a:xfrm rot="5400000">
            <a:off x="4863628" y="1817423"/>
            <a:ext cx="840300" cy="944700"/>
          </a:xfrm>
          <a:prstGeom prst="curvedConnector3">
            <a:avLst>
              <a:gd name="adj1" fmla="val -88672"/>
            </a:avLst>
          </a:prstGeom>
          <a:noFill/>
          <a:ln w="9525" cap="flat" cmpd="sng">
            <a:solidFill>
              <a:srgbClr val="005C7D"/>
            </a:solidFill>
            <a:prstDash val="solid"/>
            <a:round/>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grpSp>
        <p:nvGrpSpPr>
          <p:cNvPr id="819" name="Google Shape;819;p28"/>
          <p:cNvGrpSpPr/>
          <p:nvPr/>
        </p:nvGrpSpPr>
        <p:grpSpPr>
          <a:xfrm>
            <a:off x="3355704" y="2899406"/>
            <a:ext cx="637857" cy="130398"/>
            <a:chOff x="3320284" y="1816114"/>
            <a:chExt cx="637857" cy="130398"/>
          </a:xfrm>
        </p:grpSpPr>
        <p:cxnSp>
          <p:nvCxnSpPr>
            <p:cNvPr id="820" name="Google Shape;820;p28"/>
            <p:cNvCxnSpPr/>
            <p:nvPr/>
          </p:nvCxnSpPr>
          <p:spPr>
            <a:xfrm rot="10800000">
              <a:off x="3320284" y="1879141"/>
              <a:ext cx="582300" cy="0"/>
            </a:xfrm>
            <a:prstGeom prst="straightConnector1">
              <a:avLst/>
            </a:prstGeom>
            <a:noFill/>
            <a:ln w="9525" cap="flat" cmpd="sng">
              <a:solidFill>
                <a:schemeClr val="accent1"/>
              </a:solidFill>
              <a:prstDash val="solid"/>
              <a:round/>
              <a:headEnd type="none" w="sm" len="sm"/>
              <a:tailEnd type="none" w="sm" len="sm"/>
            </a:ln>
          </p:spPr>
        </p:cxnSp>
        <p:sp>
          <p:nvSpPr>
            <p:cNvPr id="821" name="Google Shape;821;p28"/>
            <p:cNvSpPr/>
            <p:nvPr/>
          </p:nvSpPr>
          <p:spPr>
            <a:xfrm rot="-5400000">
              <a:off x="3827743" y="1816114"/>
              <a:ext cx="130398" cy="130398"/>
            </a:xfrm>
            <a:custGeom>
              <a:avLst/>
              <a:gdLst/>
              <a:ahLst/>
              <a:cxnLst/>
              <a:rect l="l" t="t" r="r" b="b"/>
              <a:pathLst>
                <a:path w="1245" h="1245" extrusionOk="0">
                  <a:moveTo>
                    <a:pt x="625" y="1"/>
                  </a:moveTo>
                  <a:cubicBezTo>
                    <a:pt x="279" y="1"/>
                    <a:pt x="0" y="279"/>
                    <a:pt x="0" y="626"/>
                  </a:cubicBezTo>
                  <a:cubicBezTo>
                    <a:pt x="0" y="966"/>
                    <a:pt x="279" y="1245"/>
                    <a:pt x="625" y="1245"/>
                  </a:cubicBezTo>
                  <a:cubicBezTo>
                    <a:pt x="966" y="1245"/>
                    <a:pt x="1244" y="966"/>
                    <a:pt x="1244" y="626"/>
                  </a:cubicBezTo>
                  <a:cubicBezTo>
                    <a:pt x="1244" y="279"/>
                    <a:pt x="966" y="1"/>
                    <a:pt x="6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2" name="Google Shape;822;p28"/>
          <p:cNvGrpSpPr/>
          <p:nvPr/>
        </p:nvGrpSpPr>
        <p:grpSpPr>
          <a:xfrm>
            <a:off x="3355703" y="3972814"/>
            <a:ext cx="637857" cy="130398"/>
            <a:chOff x="3320284" y="1816114"/>
            <a:chExt cx="637857" cy="130398"/>
          </a:xfrm>
        </p:grpSpPr>
        <p:cxnSp>
          <p:nvCxnSpPr>
            <p:cNvPr id="823" name="Google Shape;823;p28"/>
            <p:cNvCxnSpPr/>
            <p:nvPr/>
          </p:nvCxnSpPr>
          <p:spPr>
            <a:xfrm rot="10800000">
              <a:off x="3320284" y="1879141"/>
              <a:ext cx="582300" cy="0"/>
            </a:xfrm>
            <a:prstGeom prst="straightConnector1">
              <a:avLst/>
            </a:prstGeom>
            <a:noFill/>
            <a:ln w="9525" cap="flat" cmpd="sng">
              <a:solidFill>
                <a:schemeClr val="accent1"/>
              </a:solidFill>
              <a:prstDash val="solid"/>
              <a:round/>
              <a:headEnd type="none" w="sm" len="sm"/>
              <a:tailEnd type="none" w="sm" len="sm"/>
            </a:ln>
          </p:spPr>
        </p:cxnSp>
        <p:sp>
          <p:nvSpPr>
            <p:cNvPr id="824" name="Google Shape;824;p28"/>
            <p:cNvSpPr/>
            <p:nvPr/>
          </p:nvSpPr>
          <p:spPr>
            <a:xfrm rot="-5400000">
              <a:off x="3827743" y="1816114"/>
              <a:ext cx="130398" cy="130398"/>
            </a:xfrm>
            <a:custGeom>
              <a:avLst/>
              <a:gdLst/>
              <a:ahLst/>
              <a:cxnLst/>
              <a:rect l="l" t="t" r="r" b="b"/>
              <a:pathLst>
                <a:path w="1245" h="1245" extrusionOk="0">
                  <a:moveTo>
                    <a:pt x="625" y="1"/>
                  </a:moveTo>
                  <a:cubicBezTo>
                    <a:pt x="279" y="1"/>
                    <a:pt x="0" y="279"/>
                    <a:pt x="0" y="626"/>
                  </a:cubicBezTo>
                  <a:cubicBezTo>
                    <a:pt x="0" y="966"/>
                    <a:pt x="279" y="1245"/>
                    <a:pt x="625" y="1245"/>
                  </a:cubicBezTo>
                  <a:cubicBezTo>
                    <a:pt x="966" y="1245"/>
                    <a:pt x="1244" y="966"/>
                    <a:pt x="1244" y="626"/>
                  </a:cubicBezTo>
                  <a:cubicBezTo>
                    <a:pt x="1244" y="279"/>
                    <a:pt x="966" y="1"/>
                    <a:pt x="6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5" name="Google Shape;825;p28"/>
          <p:cNvGrpSpPr/>
          <p:nvPr/>
        </p:nvGrpSpPr>
        <p:grpSpPr>
          <a:xfrm>
            <a:off x="3355702" y="1816032"/>
            <a:ext cx="637857" cy="130398"/>
            <a:chOff x="3320284" y="1816114"/>
            <a:chExt cx="637857" cy="130398"/>
          </a:xfrm>
        </p:grpSpPr>
        <p:cxnSp>
          <p:nvCxnSpPr>
            <p:cNvPr id="826" name="Google Shape;826;p28"/>
            <p:cNvCxnSpPr/>
            <p:nvPr/>
          </p:nvCxnSpPr>
          <p:spPr>
            <a:xfrm rot="10800000">
              <a:off x="3320284" y="1879141"/>
              <a:ext cx="582300" cy="0"/>
            </a:xfrm>
            <a:prstGeom prst="straightConnector1">
              <a:avLst/>
            </a:prstGeom>
            <a:noFill/>
            <a:ln w="9525" cap="flat" cmpd="sng">
              <a:solidFill>
                <a:schemeClr val="accent1"/>
              </a:solidFill>
              <a:prstDash val="solid"/>
              <a:round/>
              <a:headEnd type="none" w="sm" len="sm"/>
              <a:tailEnd type="none" w="sm" len="sm"/>
            </a:ln>
          </p:spPr>
        </p:cxnSp>
        <p:sp>
          <p:nvSpPr>
            <p:cNvPr id="827" name="Google Shape;827;p28"/>
            <p:cNvSpPr/>
            <p:nvPr/>
          </p:nvSpPr>
          <p:spPr>
            <a:xfrm rot="-5400000">
              <a:off x="3827743" y="1816114"/>
              <a:ext cx="130398" cy="130398"/>
            </a:xfrm>
            <a:custGeom>
              <a:avLst/>
              <a:gdLst/>
              <a:ahLst/>
              <a:cxnLst/>
              <a:rect l="l" t="t" r="r" b="b"/>
              <a:pathLst>
                <a:path w="1245" h="1245" extrusionOk="0">
                  <a:moveTo>
                    <a:pt x="625" y="1"/>
                  </a:moveTo>
                  <a:cubicBezTo>
                    <a:pt x="279" y="1"/>
                    <a:pt x="0" y="279"/>
                    <a:pt x="0" y="626"/>
                  </a:cubicBezTo>
                  <a:cubicBezTo>
                    <a:pt x="0" y="966"/>
                    <a:pt x="279" y="1245"/>
                    <a:pt x="625" y="1245"/>
                  </a:cubicBezTo>
                  <a:cubicBezTo>
                    <a:pt x="966" y="1245"/>
                    <a:pt x="1244" y="966"/>
                    <a:pt x="1244" y="626"/>
                  </a:cubicBezTo>
                  <a:cubicBezTo>
                    <a:pt x="1244" y="279"/>
                    <a:pt x="966" y="1"/>
                    <a:pt x="6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8" name="Google Shape;828;p28"/>
          <p:cNvSpPr/>
          <p:nvPr/>
        </p:nvSpPr>
        <p:spPr>
          <a:xfrm>
            <a:off x="1586305" y="2538636"/>
            <a:ext cx="1830000" cy="7740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28"/>
          <p:cNvSpPr/>
          <p:nvPr/>
        </p:nvSpPr>
        <p:spPr>
          <a:xfrm>
            <a:off x="1545460" y="3624741"/>
            <a:ext cx="1830000" cy="7740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28"/>
          <p:cNvSpPr/>
          <p:nvPr/>
        </p:nvSpPr>
        <p:spPr>
          <a:xfrm>
            <a:off x="1586305" y="1495732"/>
            <a:ext cx="1830000" cy="7740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28"/>
          <p:cNvSpPr txBox="1">
            <a:spLocks noGrp="1"/>
          </p:cNvSpPr>
          <p:nvPr>
            <p:ph type="subTitle" idx="3"/>
          </p:nvPr>
        </p:nvSpPr>
        <p:spPr>
          <a:xfrm>
            <a:off x="4421795" y="3718614"/>
            <a:ext cx="3440700" cy="644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IN">
                <a:latin typeface="Montserrat"/>
                <a:ea typeface="Montserrat"/>
                <a:cs typeface="Montserrat"/>
                <a:sym typeface="Montserrat"/>
              </a:rPr>
              <a:t>HASSLE FREE EXPERIENCE</a:t>
            </a:r>
            <a:endParaRPr>
              <a:latin typeface="Montserrat"/>
              <a:ea typeface="Montserrat"/>
              <a:cs typeface="Montserrat"/>
              <a:sym typeface="Montserrat"/>
            </a:endParaRPr>
          </a:p>
        </p:txBody>
      </p:sp>
      <p:sp>
        <p:nvSpPr>
          <p:cNvPr id="832" name="Google Shape;832;p28"/>
          <p:cNvSpPr txBox="1">
            <a:spLocks noGrp="1"/>
          </p:cNvSpPr>
          <p:nvPr>
            <p:ph type="subTitle" idx="5"/>
          </p:nvPr>
        </p:nvSpPr>
        <p:spPr>
          <a:xfrm>
            <a:off x="1646905" y="2710413"/>
            <a:ext cx="1708800" cy="446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IN" sz="1600"/>
              <a:t>PROJECTIONS</a:t>
            </a:r>
            <a:endParaRPr/>
          </a:p>
          <a:p>
            <a:pPr marL="0" lvl="0" indent="0" algn="ctr" rtl="0">
              <a:lnSpc>
                <a:spcPct val="100000"/>
              </a:lnSpc>
              <a:spcBef>
                <a:spcPts val="0"/>
              </a:spcBef>
              <a:spcAft>
                <a:spcPts val="0"/>
              </a:spcAft>
              <a:buSzPts val="1600"/>
              <a:buNone/>
            </a:pPr>
            <a:endParaRPr sz="1600"/>
          </a:p>
        </p:txBody>
      </p:sp>
      <p:sp>
        <p:nvSpPr>
          <p:cNvPr id="833" name="Google Shape;833;p28"/>
          <p:cNvSpPr/>
          <p:nvPr/>
        </p:nvSpPr>
        <p:spPr>
          <a:xfrm>
            <a:off x="3712375" y="884775"/>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28"/>
          <p:cNvSpPr txBox="1">
            <a:spLocks noGrp="1"/>
          </p:cNvSpPr>
          <p:nvPr>
            <p:ph type="title"/>
          </p:nvPr>
        </p:nvSpPr>
        <p:spPr>
          <a:xfrm>
            <a:off x="718400" y="357727"/>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MARKET &amp; PRODUCT POSITIONING</a:t>
            </a:r>
            <a:endParaRPr/>
          </a:p>
        </p:txBody>
      </p:sp>
      <p:sp>
        <p:nvSpPr>
          <p:cNvPr id="835" name="Google Shape;835;p28"/>
          <p:cNvSpPr txBox="1">
            <a:spLocks noGrp="1"/>
          </p:cNvSpPr>
          <p:nvPr>
            <p:ph type="subTitle" idx="1"/>
          </p:nvPr>
        </p:nvSpPr>
        <p:spPr>
          <a:xfrm>
            <a:off x="4421795" y="1538938"/>
            <a:ext cx="3440700" cy="644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IN">
                <a:latin typeface="Montserrat"/>
                <a:ea typeface="Montserrat"/>
                <a:cs typeface="Montserrat"/>
                <a:sym typeface="Montserrat"/>
              </a:rPr>
              <a:t>MIDDLE AND UPPER CLASS SEGMENTS </a:t>
            </a:r>
            <a:endParaRPr sz="1400">
              <a:latin typeface="Montserrat"/>
              <a:ea typeface="Montserrat"/>
              <a:cs typeface="Montserrat"/>
              <a:sym typeface="Montserrat"/>
            </a:endParaRPr>
          </a:p>
          <a:p>
            <a:pPr marL="0" lvl="0" indent="0" algn="ctr" rtl="0">
              <a:lnSpc>
                <a:spcPct val="100000"/>
              </a:lnSpc>
              <a:spcBef>
                <a:spcPts val="0"/>
              </a:spcBef>
              <a:spcAft>
                <a:spcPts val="0"/>
              </a:spcAft>
              <a:buSzPts val="1600"/>
              <a:buNone/>
            </a:pPr>
            <a:endParaRPr/>
          </a:p>
        </p:txBody>
      </p:sp>
      <p:sp>
        <p:nvSpPr>
          <p:cNvPr id="836" name="Google Shape;836;p28"/>
          <p:cNvSpPr txBox="1">
            <a:spLocks noGrp="1"/>
          </p:cNvSpPr>
          <p:nvPr>
            <p:ph type="subTitle" idx="2"/>
          </p:nvPr>
        </p:nvSpPr>
        <p:spPr>
          <a:xfrm>
            <a:off x="4421795" y="2610607"/>
            <a:ext cx="3440700" cy="644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IN">
                <a:latin typeface="Montserrat"/>
                <a:ea typeface="Montserrat"/>
                <a:cs typeface="Montserrat"/>
                <a:sym typeface="Montserrat"/>
              </a:rPr>
              <a:t>EVOLVUTION OF MARKET WILL BE BASED ON THE TRUST</a:t>
            </a:r>
            <a:endParaRPr sz="1400">
              <a:latin typeface="Montserrat"/>
              <a:ea typeface="Montserrat"/>
              <a:cs typeface="Montserrat"/>
              <a:sym typeface="Montserrat"/>
            </a:endParaRPr>
          </a:p>
        </p:txBody>
      </p:sp>
      <p:sp>
        <p:nvSpPr>
          <p:cNvPr id="837" name="Google Shape;837;p28"/>
          <p:cNvSpPr txBox="1">
            <a:spLocks noGrp="1"/>
          </p:cNvSpPr>
          <p:nvPr>
            <p:ph type="subTitle" idx="4"/>
          </p:nvPr>
        </p:nvSpPr>
        <p:spPr>
          <a:xfrm>
            <a:off x="1646905" y="1538938"/>
            <a:ext cx="1708800" cy="446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IN" sz="1600"/>
              <a:t>TARGET CUSTOMER</a:t>
            </a:r>
            <a:endParaRPr/>
          </a:p>
          <a:p>
            <a:pPr marL="0" lvl="0" indent="0" algn="ctr" rtl="0">
              <a:lnSpc>
                <a:spcPct val="100000"/>
              </a:lnSpc>
              <a:spcBef>
                <a:spcPts val="0"/>
              </a:spcBef>
              <a:spcAft>
                <a:spcPts val="0"/>
              </a:spcAft>
              <a:buSzPts val="1600"/>
              <a:buNone/>
            </a:pPr>
            <a:endParaRPr sz="1600"/>
          </a:p>
        </p:txBody>
      </p:sp>
      <p:sp>
        <p:nvSpPr>
          <p:cNvPr id="838" name="Google Shape;838;p28"/>
          <p:cNvSpPr txBox="1">
            <a:spLocks noGrp="1"/>
          </p:cNvSpPr>
          <p:nvPr>
            <p:ph type="subTitle" idx="6"/>
          </p:nvPr>
        </p:nvSpPr>
        <p:spPr>
          <a:xfrm>
            <a:off x="1646905" y="3718614"/>
            <a:ext cx="1708800" cy="446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IN" sz="1600"/>
              <a:t>MARKET STRATEGY </a:t>
            </a:r>
            <a:endParaRPr/>
          </a:p>
          <a:p>
            <a:pPr marL="0" lvl="0" indent="0" algn="ctr" rtl="0">
              <a:lnSpc>
                <a:spcPct val="100000"/>
              </a:lnSpc>
              <a:spcBef>
                <a:spcPts val="0"/>
              </a:spcBef>
              <a:spcAft>
                <a:spcPts val="0"/>
              </a:spcAft>
              <a:buSzPts val="1600"/>
              <a:buNone/>
            </a:pP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29"/>
          <p:cNvSpPr txBox="1">
            <a:spLocks noGrp="1"/>
          </p:cNvSpPr>
          <p:nvPr>
            <p:ph type="title" idx="4294967295"/>
          </p:nvPr>
        </p:nvSpPr>
        <p:spPr>
          <a:xfrm>
            <a:off x="719137" y="98892"/>
            <a:ext cx="7705725" cy="571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accent1"/>
              </a:buClr>
              <a:buSzPts val="2800"/>
              <a:buFont typeface="Montserrat"/>
              <a:buNone/>
            </a:pPr>
            <a:r>
              <a:rPr lang="en-IN"/>
              <a:t>LEAN CANVAS</a:t>
            </a:r>
            <a:endParaRPr/>
          </a:p>
        </p:txBody>
      </p:sp>
      <p:sp>
        <p:nvSpPr>
          <p:cNvPr id="844" name="Google Shape;844;p29"/>
          <p:cNvSpPr/>
          <p:nvPr/>
        </p:nvSpPr>
        <p:spPr>
          <a:xfrm>
            <a:off x="2675963" y="590592"/>
            <a:ext cx="3792072"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5" name="Google Shape;845;p29"/>
          <p:cNvPicPr preferRelativeResize="0"/>
          <p:nvPr/>
        </p:nvPicPr>
        <p:blipFill rotWithShape="1">
          <a:blip r:embed="rId3">
            <a:alphaModFix/>
          </a:blip>
          <a:srcRect/>
          <a:stretch/>
        </p:blipFill>
        <p:spPr>
          <a:xfrm>
            <a:off x="1343162" y="670392"/>
            <a:ext cx="6457674" cy="44229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30"/>
          <p:cNvSpPr/>
          <p:nvPr/>
        </p:nvSpPr>
        <p:spPr>
          <a:xfrm>
            <a:off x="3696450" y="661503"/>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0"/>
          <p:cNvSpPr txBox="1">
            <a:spLocks noGrp="1"/>
          </p:cNvSpPr>
          <p:nvPr>
            <p:ph type="title"/>
          </p:nvPr>
        </p:nvSpPr>
        <p:spPr>
          <a:xfrm>
            <a:off x="718500" y="144596"/>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INDUSTRY &amp; ECOSYSTEM POSITIONING</a:t>
            </a:r>
            <a:endParaRPr/>
          </a:p>
        </p:txBody>
      </p:sp>
      <p:pic>
        <p:nvPicPr>
          <p:cNvPr id="852" name="Google Shape;852;p30"/>
          <p:cNvPicPr preferRelativeResize="0"/>
          <p:nvPr/>
        </p:nvPicPr>
        <p:blipFill rotWithShape="1">
          <a:blip r:embed="rId3">
            <a:alphaModFix/>
          </a:blip>
          <a:srcRect b="78346"/>
          <a:stretch/>
        </p:blipFill>
        <p:spPr>
          <a:xfrm>
            <a:off x="718500" y="781300"/>
            <a:ext cx="7707000" cy="4362200"/>
          </a:xfrm>
          <a:prstGeom prst="rect">
            <a:avLst/>
          </a:prstGeom>
          <a:noFill/>
          <a:ln>
            <a:noFill/>
          </a:ln>
        </p:spPr>
      </p:pic>
      <p:sp>
        <p:nvSpPr>
          <p:cNvPr id="853" name="Google Shape;853;p30"/>
          <p:cNvSpPr/>
          <p:nvPr/>
        </p:nvSpPr>
        <p:spPr>
          <a:xfrm>
            <a:off x="3815730" y="2000678"/>
            <a:ext cx="1148156" cy="199381"/>
          </a:xfrm>
          <a:prstGeom prst="rect">
            <a:avLst/>
          </a:prstGeom>
          <a:solidFill>
            <a:srgbClr val="BAC9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31"/>
          <p:cNvSpPr txBox="1"/>
          <p:nvPr/>
        </p:nvSpPr>
        <p:spPr>
          <a:xfrm>
            <a:off x="0" y="138635"/>
            <a:ext cx="9144000"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N" sz="2800" b="1" i="0" u="none" strike="noStrike" cap="none">
                <a:solidFill>
                  <a:schemeClr val="accent1"/>
                </a:solidFill>
                <a:latin typeface="Montserrat"/>
                <a:ea typeface="Montserrat"/>
                <a:cs typeface="Montserrat"/>
                <a:sym typeface="Montserrat"/>
              </a:rPr>
              <a:t>PESTE ANALYSIS OF BUSINESS ENVIRONMENT</a:t>
            </a:r>
            <a:endParaRPr/>
          </a:p>
        </p:txBody>
      </p:sp>
      <p:graphicFrame>
        <p:nvGraphicFramePr>
          <p:cNvPr id="859" name="Google Shape;859;p31"/>
          <p:cNvGraphicFramePr/>
          <p:nvPr/>
        </p:nvGraphicFramePr>
        <p:xfrm>
          <a:off x="0" y="919904"/>
          <a:ext cx="3000000" cy="3000000"/>
        </p:xfrm>
        <a:graphic>
          <a:graphicData uri="http://schemas.openxmlformats.org/drawingml/2006/table">
            <a:tbl>
              <a:tblPr firstRow="1" bandRow="1">
                <a:noFill/>
                <a:tableStyleId>{56BE5C8F-0EBF-4A24-8FDB-22A4117363CC}</a:tableStyleId>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77775">
                  <a:extLst>
                    <a:ext uri="{9D8B030D-6E8A-4147-A177-3AD203B41FA5}">
                      <a16:colId xmlns:a16="http://schemas.microsoft.com/office/drawing/2014/main" val="20003"/>
                    </a:ext>
                  </a:extLst>
                </a:gridCol>
                <a:gridCol w="1615275">
                  <a:extLst>
                    <a:ext uri="{9D8B030D-6E8A-4147-A177-3AD203B41FA5}">
                      <a16:colId xmlns:a16="http://schemas.microsoft.com/office/drawing/2014/main" val="20004"/>
                    </a:ext>
                  </a:extLst>
                </a:gridCol>
                <a:gridCol w="1531350">
                  <a:extLst>
                    <a:ext uri="{9D8B030D-6E8A-4147-A177-3AD203B41FA5}">
                      <a16:colId xmlns:a16="http://schemas.microsoft.com/office/drawing/2014/main" val="20005"/>
                    </a:ext>
                  </a:extLst>
                </a:gridCol>
              </a:tblGrid>
              <a:tr h="703550">
                <a:tc>
                  <a:txBody>
                    <a:bodyPr/>
                    <a:lstStyle/>
                    <a:p>
                      <a:pPr marL="0" marR="0" lvl="0" indent="0" algn="l" rtl="0">
                        <a:lnSpc>
                          <a:spcPct val="100000"/>
                        </a:lnSpc>
                        <a:spcBef>
                          <a:spcPts val="0"/>
                        </a:spcBef>
                        <a:spcAft>
                          <a:spcPts val="0"/>
                        </a:spcAft>
                        <a:buNone/>
                      </a:pPr>
                      <a:endParaRPr sz="1100" b="1" u="none" strike="noStrike" cap="none">
                        <a:solidFill>
                          <a:srgbClr val="111A1F"/>
                        </a:solidFill>
                        <a:latin typeface="Montserrat"/>
                        <a:ea typeface="Montserrat"/>
                        <a:cs typeface="Montserrat"/>
                        <a:sym typeface="Montserrat"/>
                      </a:endParaRPr>
                    </a:p>
                  </a:txBody>
                  <a:tcPr marL="68575" marR="68575" marT="34300" marB="34300"/>
                </a:tc>
                <a:tc>
                  <a:txBody>
                    <a:bodyPr/>
                    <a:lstStyle/>
                    <a:p>
                      <a:pPr marL="0" marR="0" lvl="0" indent="0" algn="l" rtl="0">
                        <a:lnSpc>
                          <a:spcPct val="100000"/>
                        </a:lnSpc>
                        <a:spcBef>
                          <a:spcPts val="0"/>
                        </a:spcBef>
                        <a:spcAft>
                          <a:spcPts val="0"/>
                        </a:spcAft>
                        <a:buNone/>
                      </a:pPr>
                      <a:r>
                        <a:rPr lang="en-IN" sz="1100" u="none" strike="noStrike" cap="none">
                          <a:solidFill>
                            <a:srgbClr val="111A1F"/>
                          </a:solidFill>
                          <a:latin typeface="Montserrat"/>
                          <a:ea typeface="Montserrat"/>
                          <a:cs typeface="Montserrat"/>
                          <a:sym typeface="Montserrat"/>
                        </a:rPr>
                        <a:t>POLITICAL (Govt. Policy/ Regulatory)</a:t>
                      </a:r>
                      <a:endParaRPr/>
                    </a:p>
                  </a:txBody>
                  <a:tcPr marL="68575" marR="68575" marT="34300" marB="34300"/>
                </a:tc>
                <a:tc>
                  <a:txBody>
                    <a:bodyPr/>
                    <a:lstStyle/>
                    <a:p>
                      <a:pPr marL="0" marR="0" lvl="0" indent="0" algn="l" rtl="0">
                        <a:lnSpc>
                          <a:spcPct val="100000"/>
                        </a:lnSpc>
                        <a:spcBef>
                          <a:spcPts val="0"/>
                        </a:spcBef>
                        <a:spcAft>
                          <a:spcPts val="0"/>
                        </a:spcAft>
                        <a:buNone/>
                      </a:pPr>
                      <a:r>
                        <a:rPr lang="en-IN" sz="1100" u="none" strike="noStrike" cap="none">
                          <a:solidFill>
                            <a:srgbClr val="111A1F"/>
                          </a:solidFill>
                          <a:latin typeface="Montserrat"/>
                          <a:ea typeface="Montserrat"/>
                          <a:cs typeface="Montserrat"/>
                          <a:sym typeface="Montserrat"/>
                        </a:rPr>
                        <a:t>ECONOMIC (Growth, Inflation, interest rates etc.)</a:t>
                      </a:r>
                      <a:endParaRPr/>
                    </a:p>
                  </a:txBody>
                  <a:tcPr marL="68575" marR="68575" marT="34300" marB="34300"/>
                </a:tc>
                <a:tc>
                  <a:txBody>
                    <a:bodyPr/>
                    <a:lstStyle/>
                    <a:p>
                      <a:pPr marL="0" marR="0" lvl="0" indent="0" algn="l" rtl="0">
                        <a:lnSpc>
                          <a:spcPct val="100000"/>
                        </a:lnSpc>
                        <a:spcBef>
                          <a:spcPts val="0"/>
                        </a:spcBef>
                        <a:spcAft>
                          <a:spcPts val="0"/>
                        </a:spcAft>
                        <a:buNone/>
                      </a:pPr>
                      <a:r>
                        <a:rPr lang="en-IN" sz="1100" u="none" strike="noStrike" cap="none">
                          <a:solidFill>
                            <a:srgbClr val="111A1F"/>
                          </a:solidFill>
                          <a:latin typeface="Montserrat"/>
                          <a:ea typeface="Montserrat"/>
                          <a:cs typeface="Montserrat"/>
                          <a:sym typeface="Montserrat"/>
                        </a:rPr>
                        <a:t>SOCIAL ( Behavior changes, Buying patterns)</a:t>
                      </a:r>
                      <a:endParaRPr/>
                    </a:p>
                  </a:txBody>
                  <a:tcPr marL="68575" marR="68575" marT="34300" marB="34300"/>
                </a:tc>
                <a:tc>
                  <a:txBody>
                    <a:bodyPr/>
                    <a:lstStyle/>
                    <a:p>
                      <a:pPr marL="0" marR="0" lvl="0" indent="0" algn="l" rtl="0">
                        <a:lnSpc>
                          <a:spcPct val="100000"/>
                        </a:lnSpc>
                        <a:spcBef>
                          <a:spcPts val="0"/>
                        </a:spcBef>
                        <a:spcAft>
                          <a:spcPts val="0"/>
                        </a:spcAft>
                        <a:buNone/>
                      </a:pPr>
                      <a:r>
                        <a:rPr lang="en-IN" sz="1100" u="none" strike="noStrike" cap="none">
                          <a:solidFill>
                            <a:srgbClr val="111A1F"/>
                          </a:solidFill>
                          <a:latin typeface="Montserrat"/>
                          <a:ea typeface="Montserrat"/>
                          <a:cs typeface="Montserrat"/>
                          <a:sym typeface="Montserrat"/>
                        </a:rPr>
                        <a:t>TECHNICAL (R&amp;D, Automation, Digitization)</a:t>
                      </a:r>
                      <a:endParaRPr sz="1100" u="none" strike="noStrike" cap="none">
                        <a:solidFill>
                          <a:srgbClr val="111A1F"/>
                        </a:solidFill>
                        <a:latin typeface="Montserrat"/>
                        <a:ea typeface="Montserrat"/>
                        <a:cs typeface="Montserrat"/>
                        <a:sym typeface="Montserrat"/>
                      </a:endParaRPr>
                    </a:p>
                  </a:txBody>
                  <a:tcPr marL="68575" marR="68575" marT="34300" marB="34300"/>
                </a:tc>
                <a:tc>
                  <a:txBody>
                    <a:bodyPr/>
                    <a:lstStyle/>
                    <a:p>
                      <a:pPr marL="0" marR="0" lvl="0" indent="0" algn="l" rtl="0">
                        <a:lnSpc>
                          <a:spcPct val="100000"/>
                        </a:lnSpc>
                        <a:spcBef>
                          <a:spcPts val="0"/>
                        </a:spcBef>
                        <a:spcAft>
                          <a:spcPts val="0"/>
                        </a:spcAft>
                        <a:buNone/>
                      </a:pPr>
                      <a:r>
                        <a:rPr lang="en-IN" sz="1100" u="none" strike="noStrike" cap="none">
                          <a:solidFill>
                            <a:srgbClr val="111A1F"/>
                          </a:solidFill>
                          <a:latin typeface="Montserrat"/>
                          <a:ea typeface="Montserrat"/>
                          <a:cs typeface="Montserrat"/>
                          <a:sym typeface="Montserrat"/>
                        </a:rPr>
                        <a:t>ENVIRONMENTAL (Ecological &amp; Environmental changes)</a:t>
                      </a:r>
                      <a:endParaRPr sz="1100" u="none" strike="noStrike" cap="none">
                        <a:solidFill>
                          <a:srgbClr val="111A1F"/>
                        </a:solidFill>
                        <a:latin typeface="Montserrat"/>
                        <a:ea typeface="Montserrat"/>
                        <a:cs typeface="Montserrat"/>
                        <a:sym typeface="Montserrat"/>
                      </a:endParaRPr>
                    </a:p>
                  </a:txBody>
                  <a:tcPr marL="68575" marR="68575" marT="34300" marB="34300"/>
                </a:tc>
                <a:extLst>
                  <a:ext uri="{0D108BD9-81ED-4DB2-BD59-A6C34878D82A}">
                    <a16:rowId xmlns:a16="http://schemas.microsoft.com/office/drawing/2014/main" val="10000"/>
                  </a:ext>
                </a:extLst>
              </a:tr>
              <a:tr h="1648650">
                <a:tc>
                  <a:txBody>
                    <a:bodyPr/>
                    <a:lstStyle/>
                    <a:p>
                      <a:pPr marL="0" marR="0" lvl="0" indent="0" algn="l" rtl="0">
                        <a:lnSpc>
                          <a:spcPct val="100000"/>
                        </a:lnSpc>
                        <a:spcBef>
                          <a:spcPts val="0"/>
                        </a:spcBef>
                        <a:spcAft>
                          <a:spcPts val="0"/>
                        </a:spcAft>
                        <a:buNone/>
                      </a:pPr>
                      <a:r>
                        <a:rPr lang="en-IN" sz="1100" b="1" u="none" strike="noStrike" cap="none">
                          <a:solidFill>
                            <a:srgbClr val="111A1F"/>
                          </a:solidFill>
                          <a:latin typeface="Montserrat"/>
                          <a:ea typeface="Montserrat"/>
                          <a:cs typeface="Montserrat"/>
                          <a:sym typeface="Montserrat"/>
                        </a:rPr>
                        <a:t>FAVOURABLE</a:t>
                      </a:r>
                      <a:endParaRPr/>
                    </a:p>
                    <a:p>
                      <a:pPr marL="0" marR="0" lvl="0" indent="0" algn="l" rtl="0">
                        <a:lnSpc>
                          <a:spcPct val="100000"/>
                        </a:lnSpc>
                        <a:spcBef>
                          <a:spcPts val="0"/>
                        </a:spcBef>
                        <a:spcAft>
                          <a:spcPts val="0"/>
                        </a:spcAft>
                        <a:buNone/>
                      </a:pPr>
                      <a:endParaRPr sz="1100" b="1" u="none" strike="noStrike" cap="none">
                        <a:solidFill>
                          <a:srgbClr val="111A1F"/>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100" b="1" u="none" strike="noStrike" cap="none">
                        <a:solidFill>
                          <a:srgbClr val="111A1F"/>
                        </a:solidFill>
                        <a:latin typeface="Montserrat"/>
                        <a:ea typeface="Montserrat"/>
                        <a:cs typeface="Montserrat"/>
                        <a:sym typeface="Montserrat"/>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Subsidy (health care_budget2021) </a:t>
                      </a:r>
                      <a:endParaRPr/>
                    </a:p>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Data protection</a:t>
                      </a:r>
                      <a:endParaRPr/>
                    </a:p>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Insurance mandate</a:t>
                      </a:r>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Inflation impact (on loan) </a:t>
                      </a:r>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Service at comfort</a:t>
                      </a:r>
                      <a:endParaRPr/>
                    </a:p>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Demographic </a:t>
                      </a:r>
                      <a:endParaRPr/>
                    </a:p>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Geographic location</a:t>
                      </a:r>
                      <a:endParaRPr/>
                    </a:p>
                    <a:p>
                      <a:pPr marL="285750" marR="0" lvl="0" indent="-209550" algn="l" rtl="0">
                        <a:lnSpc>
                          <a:spcPct val="100000"/>
                        </a:lnSpc>
                        <a:spcBef>
                          <a:spcPts val="0"/>
                        </a:spcBef>
                        <a:spcAft>
                          <a:spcPts val="0"/>
                        </a:spcAft>
                        <a:buClr>
                          <a:srgbClr val="000000"/>
                        </a:buClr>
                        <a:buSzPts val="1200"/>
                        <a:buFont typeface="Arial"/>
                        <a:buNone/>
                      </a:pPr>
                      <a:endParaRPr sz="1200" u="none" strike="noStrike" cap="none">
                        <a:solidFill>
                          <a:srgbClr val="111A1F"/>
                        </a:solidFill>
                        <a:latin typeface="Montserrat"/>
                        <a:ea typeface="Montserrat"/>
                        <a:cs typeface="Montserrat"/>
                        <a:sym typeface="Montserrat"/>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Application</a:t>
                      </a:r>
                      <a:endParaRPr/>
                    </a:p>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Website</a:t>
                      </a:r>
                      <a:endParaRPr/>
                    </a:p>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One tap pay </a:t>
                      </a:r>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N/A</a:t>
                      </a:r>
                      <a:endParaRPr/>
                    </a:p>
                  </a:txBody>
                  <a:tcPr marL="68575" marR="68575" marT="34300" marB="34300"/>
                </a:tc>
                <a:extLst>
                  <a:ext uri="{0D108BD9-81ED-4DB2-BD59-A6C34878D82A}">
                    <a16:rowId xmlns:a16="http://schemas.microsoft.com/office/drawing/2014/main" val="10001"/>
                  </a:ext>
                </a:extLst>
              </a:tr>
              <a:tr h="1648650">
                <a:tc>
                  <a:txBody>
                    <a:bodyPr/>
                    <a:lstStyle/>
                    <a:p>
                      <a:pPr marL="0" marR="0" lvl="0" indent="0" algn="l" rtl="0">
                        <a:lnSpc>
                          <a:spcPct val="100000"/>
                        </a:lnSpc>
                        <a:spcBef>
                          <a:spcPts val="0"/>
                        </a:spcBef>
                        <a:spcAft>
                          <a:spcPts val="0"/>
                        </a:spcAft>
                        <a:buNone/>
                      </a:pPr>
                      <a:r>
                        <a:rPr lang="en-IN" sz="1100" b="1" u="none" strike="noStrike" cap="none">
                          <a:solidFill>
                            <a:srgbClr val="111A1F"/>
                          </a:solidFill>
                          <a:latin typeface="Montserrat"/>
                          <a:ea typeface="Montserrat"/>
                          <a:cs typeface="Montserrat"/>
                          <a:sym typeface="Montserrat"/>
                        </a:rPr>
                        <a:t>UNFAVOURABLE</a:t>
                      </a:r>
                      <a:endParaRPr/>
                    </a:p>
                    <a:p>
                      <a:pPr marL="0" marR="0" lvl="0" indent="0" algn="l" rtl="0">
                        <a:lnSpc>
                          <a:spcPct val="100000"/>
                        </a:lnSpc>
                        <a:spcBef>
                          <a:spcPts val="0"/>
                        </a:spcBef>
                        <a:spcAft>
                          <a:spcPts val="0"/>
                        </a:spcAft>
                        <a:buNone/>
                      </a:pPr>
                      <a:endParaRPr sz="1100" b="1" u="none" strike="noStrike" cap="none">
                        <a:solidFill>
                          <a:srgbClr val="111A1F"/>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100" b="1" u="none" strike="noStrike" cap="none">
                        <a:solidFill>
                          <a:srgbClr val="111A1F"/>
                        </a:solidFill>
                        <a:latin typeface="Montserrat"/>
                        <a:ea typeface="Montserrat"/>
                        <a:cs typeface="Montserrat"/>
                        <a:sym typeface="Montserrat"/>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N/A</a:t>
                      </a:r>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Change in interest rate</a:t>
                      </a:r>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N/A</a:t>
                      </a:r>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solidFill>
                          <a:srgbClr val="111A1F"/>
                        </a:solidFill>
                        <a:latin typeface="Montserrat"/>
                        <a:ea typeface="Montserrat"/>
                        <a:cs typeface="Montserrat"/>
                        <a:sym typeface="Montserrat"/>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Security issue </a:t>
                      </a:r>
                      <a:endParaRPr/>
                    </a:p>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Maintenance cost</a:t>
                      </a:r>
                      <a:endParaRPr/>
                    </a:p>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Bandwidth issue</a:t>
                      </a:r>
                      <a:endParaRPr/>
                    </a:p>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Regular updates</a:t>
                      </a:r>
                      <a:endParaRPr/>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200"/>
                        <a:buFont typeface="Arial"/>
                        <a:buChar char="•"/>
                      </a:pPr>
                      <a:r>
                        <a:rPr lang="en-IN" sz="1200" u="none" strike="noStrike" cap="none">
                          <a:solidFill>
                            <a:srgbClr val="111A1F"/>
                          </a:solidFill>
                          <a:latin typeface="Montserrat"/>
                          <a:ea typeface="Montserrat"/>
                          <a:cs typeface="Montserrat"/>
                          <a:sym typeface="Montserrat"/>
                        </a:rPr>
                        <a:t>N/A</a:t>
                      </a:r>
                      <a:endParaRPr/>
                    </a:p>
                  </a:txBody>
                  <a:tcPr marL="68575" marR="68575" marT="34300" marB="34300"/>
                </a:tc>
                <a:extLst>
                  <a:ext uri="{0D108BD9-81ED-4DB2-BD59-A6C34878D82A}">
                    <a16:rowId xmlns:a16="http://schemas.microsoft.com/office/drawing/2014/main" val="10002"/>
                  </a:ext>
                </a:extLst>
              </a:tr>
            </a:tbl>
          </a:graphicData>
        </a:graphic>
      </p:graphicFrame>
      <p:sp>
        <p:nvSpPr>
          <p:cNvPr id="860" name="Google Shape;860;p31"/>
          <p:cNvSpPr/>
          <p:nvPr/>
        </p:nvSpPr>
        <p:spPr>
          <a:xfrm>
            <a:off x="3696450" y="569522"/>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32"/>
          <p:cNvSpPr txBox="1">
            <a:spLocks noGrp="1"/>
          </p:cNvSpPr>
          <p:nvPr>
            <p:ph type="title"/>
          </p:nvPr>
        </p:nvSpPr>
        <p:spPr>
          <a:xfrm>
            <a:off x="718500" y="348450"/>
            <a:ext cx="7707000" cy="102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FINANCIAL PROJECTIONS</a:t>
            </a:r>
            <a:endParaRPr/>
          </a:p>
        </p:txBody>
      </p:sp>
      <p:pic>
        <p:nvPicPr>
          <p:cNvPr id="866" name="Google Shape;866;p32"/>
          <p:cNvPicPr preferRelativeResize="0"/>
          <p:nvPr/>
        </p:nvPicPr>
        <p:blipFill rotWithShape="1">
          <a:blip r:embed="rId3">
            <a:alphaModFix/>
          </a:blip>
          <a:srcRect/>
          <a:stretch/>
        </p:blipFill>
        <p:spPr>
          <a:xfrm>
            <a:off x="89377" y="1370850"/>
            <a:ext cx="8965246" cy="2751502"/>
          </a:xfrm>
          <a:prstGeom prst="rect">
            <a:avLst/>
          </a:prstGeom>
          <a:noFill/>
          <a:ln>
            <a:noFill/>
          </a:ln>
        </p:spPr>
      </p:pic>
      <p:sp>
        <p:nvSpPr>
          <p:cNvPr id="867" name="Google Shape;867;p32"/>
          <p:cNvSpPr/>
          <p:nvPr/>
        </p:nvSpPr>
        <p:spPr>
          <a:xfrm>
            <a:off x="3696450" y="859650"/>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3"/>
          <p:cNvSpPr txBox="1">
            <a:spLocks noGrp="1"/>
          </p:cNvSpPr>
          <p:nvPr>
            <p:ph type="title"/>
          </p:nvPr>
        </p:nvSpPr>
        <p:spPr>
          <a:xfrm>
            <a:off x="718500" y="0"/>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FINANCIAL PROJECTIONS</a:t>
            </a:r>
            <a:endParaRPr/>
          </a:p>
        </p:txBody>
      </p:sp>
      <p:pic>
        <p:nvPicPr>
          <p:cNvPr id="873" name="Google Shape;873;p33"/>
          <p:cNvPicPr preferRelativeResize="0"/>
          <p:nvPr/>
        </p:nvPicPr>
        <p:blipFill rotWithShape="1">
          <a:blip r:embed="rId3">
            <a:alphaModFix/>
          </a:blip>
          <a:srcRect/>
          <a:stretch/>
        </p:blipFill>
        <p:spPr>
          <a:xfrm>
            <a:off x="2292720" y="572700"/>
            <a:ext cx="4558560" cy="4564679"/>
          </a:xfrm>
          <a:prstGeom prst="rect">
            <a:avLst/>
          </a:prstGeom>
          <a:noFill/>
          <a:ln>
            <a:noFill/>
          </a:ln>
        </p:spPr>
      </p:pic>
      <p:sp>
        <p:nvSpPr>
          <p:cNvPr id="874" name="Google Shape;874;p33"/>
          <p:cNvSpPr/>
          <p:nvPr/>
        </p:nvSpPr>
        <p:spPr>
          <a:xfrm>
            <a:off x="3696450" y="492900"/>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34"/>
          <p:cNvSpPr txBox="1">
            <a:spLocks noGrp="1"/>
          </p:cNvSpPr>
          <p:nvPr>
            <p:ph type="title"/>
          </p:nvPr>
        </p:nvSpPr>
        <p:spPr>
          <a:xfrm>
            <a:off x="718400" y="347223"/>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FINANCIAL PROJECTIONS</a:t>
            </a:r>
            <a:endParaRPr/>
          </a:p>
        </p:txBody>
      </p:sp>
      <p:pic>
        <p:nvPicPr>
          <p:cNvPr id="880" name="Google Shape;880;p34"/>
          <p:cNvPicPr preferRelativeResize="0"/>
          <p:nvPr/>
        </p:nvPicPr>
        <p:blipFill rotWithShape="1">
          <a:blip r:embed="rId3">
            <a:alphaModFix/>
          </a:blip>
          <a:srcRect/>
          <a:stretch/>
        </p:blipFill>
        <p:spPr>
          <a:xfrm>
            <a:off x="238415" y="1559940"/>
            <a:ext cx="8667170" cy="2517048"/>
          </a:xfrm>
          <a:prstGeom prst="rect">
            <a:avLst/>
          </a:prstGeom>
          <a:noFill/>
          <a:ln>
            <a:noFill/>
          </a:ln>
        </p:spPr>
      </p:pic>
      <p:sp>
        <p:nvSpPr>
          <p:cNvPr id="881" name="Google Shape;881;p34"/>
          <p:cNvSpPr/>
          <p:nvPr/>
        </p:nvSpPr>
        <p:spPr>
          <a:xfrm>
            <a:off x="3696350" y="840123"/>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886" name="Google Shape;886;p35"/>
          <p:cNvPicPr preferRelativeResize="0"/>
          <p:nvPr/>
        </p:nvPicPr>
        <p:blipFill rotWithShape="1">
          <a:blip r:embed="rId3">
            <a:alphaModFix/>
          </a:blip>
          <a:srcRect/>
          <a:stretch/>
        </p:blipFill>
        <p:spPr>
          <a:xfrm>
            <a:off x="0" y="703713"/>
            <a:ext cx="9144000" cy="681122"/>
          </a:xfrm>
          <a:prstGeom prst="rect">
            <a:avLst/>
          </a:prstGeom>
          <a:noFill/>
          <a:ln>
            <a:noFill/>
          </a:ln>
        </p:spPr>
      </p:pic>
      <p:sp>
        <p:nvSpPr>
          <p:cNvPr id="887" name="Google Shape;887;p35"/>
          <p:cNvSpPr txBox="1"/>
          <p:nvPr/>
        </p:nvSpPr>
        <p:spPr>
          <a:xfrm>
            <a:off x="2242836" y="0"/>
            <a:ext cx="4658327"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N" sz="2800" b="1" i="0" u="none" strike="noStrike" cap="none">
                <a:solidFill>
                  <a:schemeClr val="accent1"/>
                </a:solidFill>
                <a:latin typeface="Montserrat"/>
                <a:ea typeface="Montserrat"/>
                <a:cs typeface="Montserrat"/>
                <a:sym typeface="Montserrat"/>
              </a:rPr>
              <a:t>COMPETITION ANALYSIS</a:t>
            </a:r>
            <a:endParaRPr/>
          </a:p>
        </p:txBody>
      </p:sp>
      <p:graphicFrame>
        <p:nvGraphicFramePr>
          <p:cNvPr id="888" name="Google Shape;888;p35"/>
          <p:cNvGraphicFramePr/>
          <p:nvPr/>
        </p:nvGraphicFramePr>
        <p:xfrm>
          <a:off x="0" y="575966"/>
          <a:ext cx="3000000" cy="3000000"/>
        </p:xfrm>
        <a:graphic>
          <a:graphicData uri="http://schemas.openxmlformats.org/drawingml/2006/table">
            <a:tbl>
              <a:tblPr firstRow="1" firstCol="1" bandRow="1">
                <a:noFill/>
                <a:tableStyleId>{9A3FB15C-0155-4263-BF6E-043FAA8710CA}</a:tableStyleId>
              </a:tblPr>
              <a:tblGrid>
                <a:gridCol w="1582625">
                  <a:extLst>
                    <a:ext uri="{9D8B030D-6E8A-4147-A177-3AD203B41FA5}">
                      <a16:colId xmlns:a16="http://schemas.microsoft.com/office/drawing/2014/main" val="20000"/>
                    </a:ext>
                  </a:extLst>
                </a:gridCol>
                <a:gridCol w="2549775">
                  <a:extLst>
                    <a:ext uri="{9D8B030D-6E8A-4147-A177-3AD203B41FA5}">
                      <a16:colId xmlns:a16="http://schemas.microsoft.com/office/drawing/2014/main" val="20001"/>
                    </a:ext>
                  </a:extLst>
                </a:gridCol>
                <a:gridCol w="2725625">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299550">
                <a:tc>
                  <a:txBody>
                    <a:bodyPr/>
                    <a:lstStyle/>
                    <a:p>
                      <a:pPr marL="0" marR="0" lvl="0" indent="0" algn="l" rtl="0">
                        <a:lnSpc>
                          <a:spcPct val="107000"/>
                        </a:lnSpc>
                        <a:spcBef>
                          <a:spcPts val="0"/>
                        </a:spcBef>
                        <a:spcAft>
                          <a:spcPts val="0"/>
                        </a:spcAft>
                        <a:buNone/>
                      </a:pPr>
                      <a:endParaRPr sz="1400" u="none" strike="noStrike" cap="none">
                        <a:latin typeface="Montserrat"/>
                        <a:ea typeface="Montserrat"/>
                        <a:cs typeface="Montserrat"/>
                        <a:sym typeface="Montserrat"/>
                      </a:endParaRPr>
                    </a:p>
                  </a:txBody>
                  <a:tcPr marL="38575" marR="38575" marT="0" marB="0" anchor="ctr"/>
                </a:tc>
                <a:tc>
                  <a:txBody>
                    <a:bodyPr/>
                    <a:lstStyle/>
                    <a:p>
                      <a:pPr marL="0" marR="0" lvl="0" indent="0" algn="l" rtl="0">
                        <a:lnSpc>
                          <a:spcPct val="107000"/>
                        </a:lnSpc>
                        <a:spcBef>
                          <a:spcPts val="0"/>
                        </a:spcBef>
                        <a:spcAft>
                          <a:spcPts val="0"/>
                        </a:spcAft>
                        <a:buNone/>
                      </a:pPr>
                      <a:r>
                        <a:rPr lang="en-IN" sz="1400" u="none" strike="noStrike" cap="none">
                          <a:latin typeface="Montserrat"/>
                          <a:ea typeface="Montserrat"/>
                          <a:cs typeface="Montserrat"/>
                          <a:sym typeface="Montserrat"/>
                        </a:rPr>
                        <a:t>Just dial</a:t>
                      </a:r>
                      <a:endParaRPr sz="1400" u="none" strike="noStrike" cap="none">
                        <a:latin typeface="Montserrat"/>
                        <a:ea typeface="Montserrat"/>
                        <a:cs typeface="Montserrat"/>
                        <a:sym typeface="Montserrat"/>
                      </a:endParaRPr>
                    </a:p>
                  </a:txBody>
                  <a:tcPr marL="38575" marR="38575" marT="0" marB="0" anchor="ctr"/>
                </a:tc>
                <a:tc>
                  <a:txBody>
                    <a:bodyPr/>
                    <a:lstStyle/>
                    <a:p>
                      <a:pPr marL="0" marR="0" lvl="0" indent="0" algn="l" rtl="0">
                        <a:lnSpc>
                          <a:spcPct val="100000"/>
                        </a:lnSpc>
                        <a:spcBef>
                          <a:spcPts val="0"/>
                        </a:spcBef>
                        <a:spcAft>
                          <a:spcPts val="0"/>
                        </a:spcAft>
                        <a:buNone/>
                      </a:pPr>
                      <a:r>
                        <a:rPr lang="en-IN" sz="1400" u="none" strike="noStrike" cap="none">
                          <a:latin typeface="Montserrat"/>
                          <a:ea typeface="Montserrat"/>
                          <a:cs typeface="Montserrat"/>
                          <a:sym typeface="Montserrat"/>
                        </a:rPr>
                        <a:t>Practo</a:t>
                      </a:r>
                      <a:endParaRPr sz="1400" u="none" strike="noStrike" cap="none">
                        <a:latin typeface="Montserrat"/>
                        <a:ea typeface="Montserrat"/>
                        <a:cs typeface="Montserrat"/>
                        <a:sym typeface="Montserrat"/>
                      </a:endParaRPr>
                    </a:p>
                  </a:txBody>
                  <a:tcPr marL="38575" marR="38575" marT="0" marB="0" anchor="ctr"/>
                </a:tc>
                <a:tc>
                  <a:txBody>
                    <a:bodyPr/>
                    <a:lstStyle/>
                    <a:p>
                      <a:pPr marL="0" marR="0" lvl="0" indent="0" algn="l" rtl="0">
                        <a:lnSpc>
                          <a:spcPct val="107000"/>
                        </a:lnSpc>
                        <a:spcBef>
                          <a:spcPts val="0"/>
                        </a:spcBef>
                        <a:spcAft>
                          <a:spcPts val="0"/>
                        </a:spcAft>
                        <a:buNone/>
                      </a:pPr>
                      <a:r>
                        <a:rPr lang="en-IN" sz="1400" u="none" strike="noStrike" cap="none">
                          <a:latin typeface="Montserrat"/>
                          <a:ea typeface="Montserrat"/>
                          <a:cs typeface="Montserrat"/>
                          <a:sym typeface="Montserrat"/>
                        </a:rPr>
                        <a:t> our company</a:t>
                      </a:r>
                      <a:endParaRPr sz="1400" u="none" strike="noStrike" cap="none">
                        <a:latin typeface="Montserrat"/>
                        <a:ea typeface="Montserrat"/>
                        <a:cs typeface="Montserrat"/>
                        <a:sym typeface="Montserrat"/>
                      </a:endParaRPr>
                    </a:p>
                  </a:txBody>
                  <a:tcPr marL="38575" marR="38575" marT="0" marB="0" anchor="ctr"/>
                </a:tc>
                <a:extLst>
                  <a:ext uri="{0D108BD9-81ED-4DB2-BD59-A6C34878D82A}">
                    <a16:rowId xmlns:a16="http://schemas.microsoft.com/office/drawing/2014/main" val="10000"/>
                  </a:ext>
                </a:extLst>
              </a:tr>
              <a:tr h="706850">
                <a:tc>
                  <a:txBody>
                    <a:bodyPr/>
                    <a:lstStyle/>
                    <a:p>
                      <a:pPr marL="0" marR="0" lvl="0" indent="0" algn="ctr" rtl="0">
                        <a:lnSpc>
                          <a:spcPct val="107000"/>
                        </a:lnSpc>
                        <a:spcBef>
                          <a:spcPts val="0"/>
                        </a:spcBef>
                        <a:spcAft>
                          <a:spcPts val="0"/>
                        </a:spcAft>
                        <a:buNone/>
                      </a:pPr>
                      <a:r>
                        <a:rPr lang="en-IN" sz="1400" u="none" strike="noStrike" cap="none">
                          <a:latin typeface="Montserrat"/>
                          <a:ea typeface="Montserrat"/>
                          <a:cs typeface="Montserrat"/>
                          <a:sym typeface="Montserrat"/>
                        </a:rPr>
                        <a:t>STRENGTHS</a:t>
                      </a:r>
                      <a:endParaRPr sz="1400" u="none" strike="noStrike" cap="none">
                        <a:latin typeface="Montserrat"/>
                        <a:ea typeface="Montserrat"/>
                        <a:cs typeface="Montserrat"/>
                        <a:sym typeface="Montserrat"/>
                      </a:endParaRPr>
                    </a:p>
                  </a:txBody>
                  <a:tcPr marL="38575" marR="38575" marT="0" marB="0" anchor="ctr"/>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Brand value</a:t>
                      </a:r>
                      <a:endParaRPr/>
                    </a:p>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Quick &amp; reliable response</a:t>
                      </a:r>
                      <a:endParaRPr sz="1400" u="none" strike="noStrike" cap="none">
                        <a:solidFill>
                          <a:schemeClr val="lt2"/>
                        </a:solidFill>
                        <a:latin typeface="Montserrat"/>
                        <a:ea typeface="Montserrat"/>
                        <a:cs typeface="Montserrat"/>
                        <a:sym typeface="Montserrat"/>
                      </a:endParaRPr>
                    </a:p>
                  </a:txBody>
                  <a:tcPr marL="38575" marR="38575" marT="0" marB="0"/>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 24/7 online consultant</a:t>
                      </a:r>
                      <a:endParaRPr/>
                    </a:p>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Doctors can make free account on practo</a:t>
                      </a:r>
                      <a:endParaRPr sz="1400" u="none" strike="noStrike" cap="none">
                        <a:solidFill>
                          <a:schemeClr val="lt2"/>
                        </a:solidFill>
                        <a:latin typeface="Montserrat"/>
                        <a:ea typeface="Montserrat"/>
                        <a:cs typeface="Montserrat"/>
                        <a:sym typeface="Montserrat"/>
                      </a:endParaRPr>
                    </a:p>
                  </a:txBody>
                  <a:tcPr marL="38575" marR="38575" marT="0" marB="0"/>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Book the bed to save each crucial second</a:t>
                      </a:r>
                      <a:endParaRPr sz="1400" u="none" strike="noStrike" cap="none">
                        <a:solidFill>
                          <a:schemeClr val="lt2"/>
                        </a:solidFill>
                        <a:latin typeface="Montserrat"/>
                        <a:ea typeface="Montserrat"/>
                        <a:cs typeface="Montserrat"/>
                        <a:sym typeface="Montserrat"/>
                      </a:endParaRPr>
                    </a:p>
                  </a:txBody>
                  <a:tcPr marL="38575" marR="38575" marT="0" marB="0"/>
                </a:tc>
                <a:extLst>
                  <a:ext uri="{0D108BD9-81ED-4DB2-BD59-A6C34878D82A}">
                    <a16:rowId xmlns:a16="http://schemas.microsoft.com/office/drawing/2014/main" val="10001"/>
                  </a:ext>
                </a:extLst>
              </a:tr>
              <a:tr h="801650">
                <a:tc>
                  <a:txBody>
                    <a:bodyPr/>
                    <a:lstStyle/>
                    <a:p>
                      <a:pPr marL="0" marR="0" lvl="0" indent="0" algn="ctr" rtl="0">
                        <a:lnSpc>
                          <a:spcPct val="107000"/>
                        </a:lnSpc>
                        <a:spcBef>
                          <a:spcPts val="0"/>
                        </a:spcBef>
                        <a:spcAft>
                          <a:spcPts val="0"/>
                        </a:spcAft>
                        <a:buNone/>
                      </a:pPr>
                      <a:r>
                        <a:rPr lang="en-IN" sz="1400" u="none" strike="noStrike" cap="none">
                          <a:latin typeface="Montserrat"/>
                          <a:ea typeface="Montserrat"/>
                          <a:cs typeface="Montserrat"/>
                          <a:sym typeface="Montserrat"/>
                        </a:rPr>
                        <a:t>WEAKNESS</a:t>
                      </a:r>
                      <a:endParaRPr sz="1400" u="none" strike="noStrike" cap="none">
                        <a:latin typeface="Montserrat"/>
                        <a:ea typeface="Montserrat"/>
                        <a:cs typeface="Montserrat"/>
                        <a:sym typeface="Montserrat"/>
                      </a:endParaRPr>
                    </a:p>
                  </a:txBody>
                  <a:tcPr marL="38575" marR="38575" marT="0" marB="0" anchor="ctr"/>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Lower penetration in rural areas</a:t>
                      </a:r>
                      <a:endParaRPr sz="1400" u="none" strike="noStrike" cap="none">
                        <a:solidFill>
                          <a:schemeClr val="lt2"/>
                        </a:solidFill>
                        <a:latin typeface="Montserrat"/>
                        <a:ea typeface="Montserrat"/>
                        <a:cs typeface="Montserrat"/>
                        <a:sym typeface="Montserrat"/>
                      </a:endParaRPr>
                    </a:p>
                  </a:txBody>
                  <a:tcPr marL="38575" marR="38575" marT="0" marB="0"/>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Not available in every city</a:t>
                      </a:r>
                      <a:endParaRPr/>
                    </a:p>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Lack of awareness and no name in market</a:t>
                      </a:r>
                      <a:endParaRPr sz="1400" u="none" strike="noStrike" cap="none">
                        <a:solidFill>
                          <a:schemeClr val="lt2"/>
                        </a:solidFill>
                        <a:latin typeface="Montserrat"/>
                        <a:ea typeface="Montserrat"/>
                        <a:cs typeface="Montserrat"/>
                        <a:sym typeface="Montserrat"/>
                      </a:endParaRPr>
                    </a:p>
                  </a:txBody>
                  <a:tcPr marL="38575" marR="38575" marT="0" marB="0"/>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Possibility of being a info application. </a:t>
                      </a:r>
                      <a:endParaRPr sz="1400" u="none" strike="noStrike" cap="none">
                        <a:solidFill>
                          <a:schemeClr val="lt2"/>
                        </a:solidFill>
                        <a:latin typeface="Montserrat"/>
                        <a:ea typeface="Montserrat"/>
                        <a:cs typeface="Montserrat"/>
                        <a:sym typeface="Montserrat"/>
                      </a:endParaRPr>
                    </a:p>
                  </a:txBody>
                  <a:tcPr marL="38575" marR="38575" marT="0" marB="0"/>
                </a:tc>
                <a:extLst>
                  <a:ext uri="{0D108BD9-81ED-4DB2-BD59-A6C34878D82A}">
                    <a16:rowId xmlns:a16="http://schemas.microsoft.com/office/drawing/2014/main" val="10002"/>
                  </a:ext>
                </a:extLst>
              </a:tr>
              <a:tr h="747675">
                <a:tc>
                  <a:txBody>
                    <a:bodyPr/>
                    <a:lstStyle/>
                    <a:p>
                      <a:pPr marL="0" marR="0" lvl="0" indent="0" algn="ctr" rtl="0">
                        <a:lnSpc>
                          <a:spcPct val="107000"/>
                        </a:lnSpc>
                        <a:spcBef>
                          <a:spcPts val="0"/>
                        </a:spcBef>
                        <a:spcAft>
                          <a:spcPts val="0"/>
                        </a:spcAft>
                        <a:buNone/>
                      </a:pPr>
                      <a:r>
                        <a:rPr lang="en-IN" sz="1400" u="none" strike="noStrike" cap="none">
                          <a:latin typeface="Montserrat"/>
                          <a:ea typeface="Montserrat"/>
                          <a:cs typeface="Montserrat"/>
                          <a:sym typeface="Montserrat"/>
                        </a:rPr>
                        <a:t>PRICE POINT</a:t>
                      </a:r>
                      <a:endParaRPr sz="1400" u="none" strike="noStrike" cap="none">
                        <a:latin typeface="Montserrat"/>
                        <a:ea typeface="Montserrat"/>
                        <a:cs typeface="Montserrat"/>
                        <a:sym typeface="Montserrat"/>
                      </a:endParaRPr>
                    </a:p>
                  </a:txBody>
                  <a:tcPr marL="38575" marR="38575" marT="0" marB="0" anchor="ctr"/>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Free service</a:t>
                      </a:r>
                      <a:endParaRPr sz="1400" u="none" strike="noStrike" cap="none">
                        <a:solidFill>
                          <a:schemeClr val="lt2"/>
                        </a:solidFill>
                        <a:latin typeface="Montserrat"/>
                        <a:ea typeface="Montserrat"/>
                        <a:cs typeface="Montserrat"/>
                        <a:sym typeface="Montserrat"/>
                      </a:endParaRPr>
                    </a:p>
                  </a:txBody>
                  <a:tcPr marL="38575" marR="38575" marT="0" marB="0"/>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Nominal charges</a:t>
                      </a:r>
                      <a:endParaRPr sz="1400" u="none" strike="noStrike" cap="none">
                        <a:solidFill>
                          <a:schemeClr val="lt2"/>
                        </a:solidFill>
                        <a:latin typeface="Montserrat"/>
                        <a:ea typeface="Montserrat"/>
                        <a:cs typeface="Montserrat"/>
                        <a:sym typeface="Montserrat"/>
                      </a:endParaRPr>
                    </a:p>
                  </a:txBody>
                  <a:tcPr marL="38575" marR="38575" marT="0" marB="0"/>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500/bed ( to be discuss) </a:t>
                      </a:r>
                      <a:endParaRPr sz="1400" u="none" strike="noStrike" cap="none">
                        <a:solidFill>
                          <a:schemeClr val="lt2"/>
                        </a:solidFill>
                        <a:latin typeface="Montserrat"/>
                        <a:ea typeface="Montserrat"/>
                        <a:cs typeface="Montserrat"/>
                        <a:sym typeface="Montserrat"/>
                      </a:endParaRPr>
                    </a:p>
                  </a:txBody>
                  <a:tcPr marL="38575" marR="38575" marT="0" marB="0"/>
                </a:tc>
                <a:extLst>
                  <a:ext uri="{0D108BD9-81ED-4DB2-BD59-A6C34878D82A}">
                    <a16:rowId xmlns:a16="http://schemas.microsoft.com/office/drawing/2014/main" val="10003"/>
                  </a:ext>
                </a:extLst>
              </a:tr>
              <a:tr h="2016350">
                <a:tc>
                  <a:txBody>
                    <a:bodyPr/>
                    <a:lstStyle/>
                    <a:p>
                      <a:pPr marL="0" marR="0" lvl="0" indent="0" algn="ctr" rtl="0">
                        <a:lnSpc>
                          <a:spcPct val="107000"/>
                        </a:lnSpc>
                        <a:spcBef>
                          <a:spcPts val="0"/>
                        </a:spcBef>
                        <a:spcAft>
                          <a:spcPts val="0"/>
                        </a:spcAft>
                        <a:buNone/>
                      </a:pPr>
                      <a:r>
                        <a:rPr lang="en-IN" sz="1400" u="none" strike="noStrike" cap="none">
                          <a:latin typeface="Montserrat"/>
                          <a:ea typeface="Montserrat"/>
                          <a:cs typeface="Montserrat"/>
                          <a:sym typeface="Montserrat"/>
                        </a:rPr>
                        <a:t>UVP</a:t>
                      </a:r>
                      <a:endParaRPr sz="1400" u="none" strike="noStrike" cap="none">
                        <a:latin typeface="Montserrat"/>
                        <a:ea typeface="Montserrat"/>
                        <a:cs typeface="Montserrat"/>
                        <a:sym typeface="Montserrat"/>
                      </a:endParaRPr>
                    </a:p>
                  </a:txBody>
                  <a:tcPr marL="38575" marR="38575" marT="0" marB="0" anchor="ctr"/>
                </a:tc>
                <a:tc>
                  <a:txBody>
                    <a:bodyPr/>
                    <a:lstStyle/>
                    <a:p>
                      <a:pPr marL="0" marR="0" lvl="0" indent="0" algn="l" rtl="0">
                        <a:lnSpc>
                          <a:spcPct val="107000"/>
                        </a:lnSpc>
                        <a:spcBef>
                          <a:spcPts val="0"/>
                        </a:spcBef>
                        <a:spcAft>
                          <a:spcPts val="0"/>
                        </a:spcAft>
                        <a:buNone/>
                      </a:pPr>
                      <a:r>
                        <a:rPr lang="en-IN" sz="1400" b="0" u="none" strike="noStrike" cap="none">
                          <a:solidFill>
                            <a:schemeClr val="lt2"/>
                          </a:solidFill>
                          <a:latin typeface="Montserrat"/>
                          <a:ea typeface="Montserrat"/>
                          <a:cs typeface="Montserrat"/>
                          <a:sym typeface="Montserrat"/>
                        </a:rPr>
                        <a:t> </a:t>
                      </a:r>
                      <a:r>
                        <a:rPr lang="en-IN" sz="1400" b="1" u="none" strike="noStrike" cap="none">
                          <a:solidFill>
                            <a:schemeClr val="lt2"/>
                          </a:solidFill>
                          <a:latin typeface="Montserrat"/>
                          <a:ea typeface="Montserrat"/>
                          <a:cs typeface="Montserrat"/>
                          <a:sym typeface="Montserrat"/>
                        </a:rPr>
                        <a:t>Justdial's value</a:t>
                      </a:r>
                      <a:r>
                        <a:rPr lang="en-IN" sz="1400" b="0" u="none" strike="noStrike" cap="none">
                          <a:solidFill>
                            <a:schemeClr val="lt2"/>
                          </a:solidFill>
                          <a:latin typeface="Montserrat"/>
                          <a:ea typeface="Montserrat"/>
                          <a:cs typeface="Montserrat"/>
                          <a:sym typeface="Montserrat"/>
                        </a:rPr>
                        <a:t>-added offerings of huge online visibility, payment solutions, customized website, mobile site and mobile app; all packaged together, make it an attractive </a:t>
                      </a:r>
                      <a:r>
                        <a:rPr lang="en-IN" sz="1400" b="1" u="none" strike="noStrike" cap="none">
                          <a:solidFill>
                            <a:schemeClr val="lt2"/>
                          </a:solidFill>
                          <a:latin typeface="Montserrat"/>
                          <a:ea typeface="Montserrat"/>
                          <a:cs typeface="Montserrat"/>
                          <a:sym typeface="Montserrat"/>
                        </a:rPr>
                        <a:t>value proposition</a:t>
                      </a:r>
                      <a:endParaRPr sz="1400" u="none" strike="noStrike" cap="none">
                        <a:solidFill>
                          <a:schemeClr val="lt2"/>
                        </a:solidFill>
                        <a:latin typeface="Montserrat"/>
                        <a:ea typeface="Montserrat"/>
                        <a:cs typeface="Montserrat"/>
                        <a:sym typeface="Montserrat"/>
                      </a:endParaRPr>
                    </a:p>
                  </a:txBody>
                  <a:tcPr marL="38575" marR="38575" marT="0" marB="0"/>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Practo-insta</a:t>
                      </a:r>
                      <a:endParaRPr sz="1400" u="none" strike="noStrike" cap="none">
                        <a:solidFill>
                          <a:schemeClr val="lt2"/>
                        </a:solidFill>
                        <a:latin typeface="Montserrat"/>
                        <a:ea typeface="Montserrat"/>
                        <a:cs typeface="Montserrat"/>
                        <a:sym typeface="Montserrat"/>
                      </a:endParaRPr>
                    </a:p>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Practo-prime</a:t>
                      </a:r>
                      <a:endParaRPr/>
                    </a:p>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Online health care search facility</a:t>
                      </a:r>
                      <a:endParaRPr sz="1400" u="none" strike="noStrike" cap="none">
                        <a:solidFill>
                          <a:schemeClr val="lt2"/>
                        </a:solidFill>
                        <a:latin typeface="Montserrat"/>
                        <a:ea typeface="Montserrat"/>
                        <a:cs typeface="Montserrat"/>
                        <a:sym typeface="Montserrat"/>
                      </a:endParaRPr>
                    </a:p>
                  </a:txBody>
                  <a:tcPr marL="38575" marR="38575" marT="0" marB="0"/>
                </a:tc>
                <a:tc>
                  <a:txBody>
                    <a:bodyPr/>
                    <a:lstStyle/>
                    <a:p>
                      <a:pPr marL="285750" marR="0" lvl="0" indent="-285750" algn="l" rtl="0">
                        <a:lnSpc>
                          <a:spcPct val="107000"/>
                        </a:lnSpc>
                        <a:spcBef>
                          <a:spcPts val="0"/>
                        </a:spcBef>
                        <a:spcAft>
                          <a:spcPts val="0"/>
                        </a:spcAft>
                        <a:buClr>
                          <a:srgbClr val="000000"/>
                        </a:buClr>
                        <a:buSzPts val="1400"/>
                        <a:buFont typeface="Arial"/>
                        <a:buChar char="•"/>
                      </a:pPr>
                      <a:r>
                        <a:rPr lang="en-IN" sz="1400" u="none" strike="noStrike" cap="none">
                          <a:solidFill>
                            <a:schemeClr val="lt2"/>
                          </a:solidFill>
                          <a:latin typeface="Montserrat"/>
                          <a:ea typeface="Montserrat"/>
                          <a:cs typeface="Montserrat"/>
                          <a:sym typeface="Montserrat"/>
                        </a:rPr>
                        <a:t>Hospital bed management system</a:t>
                      </a:r>
                      <a:endParaRPr sz="1400" u="none" strike="noStrike" cap="none">
                        <a:solidFill>
                          <a:schemeClr val="lt2"/>
                        </a:solidFill>
                        <a:latin typeface="Montserrat"/>
                        <a:ea typeface="Montserrat"/>
                        <a:cs typeface="Montserrat"/>
                        <a:sym typeface="Montserrat"/>
                      </a:endParaRPr>
                    </a:p>
                  </a:txBody>
                  <a:tcPr marL="38575" marR="38575" marT="0" marB="0"/>
                </a:tc>
                <a:extLst>
                  <a:ext uri="{0D108BD9-81ED-4DB2-BD59-A6C34878D82A}">
                    <a16:rowId xmlns:a16="http://schemas.microsoft.com/office/drawing/2014/main" val="10004"/>
                  </a:ext>
                </a:extLst>
              </a:tr>
            </a:tbl>
          </a:graphicData>
        </a:graphic>
      </p:graphicFrame>
      <p:sp>
        <p:nvSpPr>
          <p:cNvPr id="889" name="Google Shape;889;p35"/>
          <p:cNvSpPr/>
          <p:nvPr/>
        </p:nvSpPr>
        <p:spPr>
          <a:xfrm>
            <a:off x="3696449" y="439236"/>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8"/>
          <p:cNvSpPr txBox="1">
            <a:spLocks noGrp="1"/>
          </p:cNvSpPr>
          <p:nvPr>
            <p:ph type="title"/>
          </p:nvPr>
        </p:nvSpPr>
        <p:spPr>
          <a:xfrm>
            <a:off x="718499" y="485746"/>
            <a:ext cx="7707000" cy="102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MEDICURE</a:t>
            </a:r>
            <a:br>
              <a:rPr lang="en-IN"/>
            </a:br>
            <a:r>
              <a:rPr lang="en-IN" sz="2400"/>
              <a:t>Because Every Second Matters…</a:t>
            </a:r>
            <a:endParaRPr/>
          </a:p>
        </p:txBody>
      </p:sp>
      <p:sp>
        <p:nvSpPr>
          <p:cNvPr id="285" name="Google Shape;285;p18"/>
          <p:cNvSpPr/>
          <p:nvPr/>
        </p:nvSpPr>
        <p:spPr>
          <a:xfrm rot="10800000" flipH="1">
            <a:off x="2380491" y="951227"/>
            <a:ext cx="4383017" cy="45719"/>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 name="Google Shape;286;p18"/>
          <p:cNvPicPr preferRelativeResize="0"/>
          <p:nvPr/>
        </p:nvPicPr>
        <p:blipFill rotWithShape="1">
          <a:blip r:embed="rId3">
            <a:alphaModFix/>
          </a:blip>
          <a:srcRect/>
          <a:stretch/>
        </p:blipFill>
        <p:spPr>
          <a:xfrm>
            <a:off x="2458823" y="1672389"/>
            <a:ext cx="4226352" cy="293913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36"/>
          <p:cNvSpPr txBox="1">
            <a:spLocks noGrp="1"/>
          </p:cNvSpPr>
          <p:nvPr>
            <p:ph type="title"/>
          </p:nvPr>
        </p:nvSpPr>
        <p:spPr>
          <a:xfrm>
            <a:off x="718500" y="247506"/>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OPERATIONAL PLAN</a:t>
            </a:r>
            <a:endParaRPr/>
          </a:p>
        </p:txBody>
      </p:sp>
      <p:sp>
        <p:nvSpPr>
          <p:cNvPr id="895" name="Google Shape;895;p36"/>
          <p:cNvSpPr/>
          <p:nvPr/>
        </p:nvSpPr>
        <p:spPr>
          <a:xfrm>
            <a:off x="6159953" y="2177889"/>
            <a:ext cx="1959429" cy="1098546"/>
          </a:xfrm>
          <a:prstGeom prst="ellipse">
            <a:avLst/>
          </a:prstGeom>
          <a:solidFill>
            <a:schemeClr val="accent2">
              <a:alpha val="9803"/>
            </a:schemeClr>
          </a:solid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96" name="Google Shape;896;p36"/>
          <p:cNvSpPr/>
          <p:nvPr/>
        </p:nvSpPr>
        <p:spPr>
          <a:xfrm>
            <a:off x="3429001" y="2179396"/>
            <a:ext cx="2052479" cy="1098546"/>
          </a:xfrm>
          <a:prstGeom prst="ellipse">
            <a:avLst/>
          </a:prstGeom>
          <a:solidFill>
            <a:schemeClr val="accent2">
              <a:alpha val="9803"/>
            </a:schemeClr>
          </a:solid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97" name="Google Shape;897;p36"/>
          <p:cNvSpPr/>
          <p:nvPr/>
        </p:nvSpPr>
        <p:spPr>
          <a:xfrm>
            <a:off x="1017242" y="2238147"/>
            <a:ext cx="1871189" cy="1098546"/>
          </a:xfrm>
          <a:prstGeom prst="ellipse">
            <a:avLst/>
          </a:prstGeom>
          <a:solidFill>
            <a:schemeClr val="accent1">
              <a:alpha val="9803"/>
            </a:schemeClr>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98" name="Google Shape;898;p36"/>
          <p:cNvSpPr/>
          <p:nvPr/>
        </p:nvSpPr>
        <p:spPr>
          <a:xfrm>
            <a:off x="1046352" y="1157088"/>
            <a:ext cx="1951536" cy="530915"/>
          </a:xfrm>
          <a:prstGeom prst="chevron">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899" name="Google Shape;899;p36"/>
          <p:cNvSpPr/>
          <p:nvPr/>
        </p:nvSpPr>
        <p:spPr>
          <a:xfrm>
            <a:off x="3429000" y="1157088"/>
            <a:ext cx="2001317" cy="530915"/>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900" name="Google Shape;900;p36"/>
          <p:cNvSpPr/>
          <p:nvPr/>
        </p:nvSpPr>
        <p:spPr>
          <a:xfrm>
            <a:off x="6096626" y="1157088"/>
            <a:ext cx="1959429" cy="530915"/>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cxnSp>
        <p:nvCxnSpPr>
          <p:cNvPr id="901" name="Google Shape;901;p36"/>
          <p:cNvCxnSpPr/>
          <p:nvPr/>
        </p:nvCxnSpPr>
        <p:spPr>
          <a:xfrm>
            <a:off x="1815957" y="1690747"/>
            <a:ext cx="92555" cy="489887"/>
          </a:xfrm>
          <a:prstGeom prst="straightConnector1">
            <a:avLst/>
          </a:prstGeom>
          <a:noFill/>
          <a:ln w="38100" cap="flat" cmpd="sng">
            <a:solidFill>
              <a:srgbClr val="005C7D"/>
            </a:solidFill>
            <a:prstDash val="solid"/>
            <a:round/>
            <a:headEnd type="none" w="sm" len="sm"/>
            <a:tailEnd type="none" w="sm" len="sm"/>
          </a:ln>
        </p:spPr>
      </p:cxnSp>
      <p:sp>
        <p:nvSpPr>
          <p:cNvPr id="902" name="Google Shape;902;p36"/>
          <p:cNvSpPr/>
          <p:nvPr/>
        </p:nvSpPr>
        <p:spPr>
          <a:xfrm>
            <a:off x="817390" y="3455498"/>
            <a:ext cx="2386554" cy="1688002"/>
          </a:xfrm>
          <a:prstGeom prst="rect">
            <a:avLst/>
          </a:prstGeom>
          <a:solidFill>
            <a:schemeClr val="accent1"/>
          </a:solidFill>
          <a:ln w="25400" cap="flat" cmpd="sng">
            <a:solidFill>
              <a:srgbClr val="0044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3" name="Google Shape;903;p36"/>
          <p:cNvSpPr/>
          <p:nvPr/>
        </p:nvSpPr>
        <p:spPr>
          <a:xfrm>
            <a:off x="3428999" y="3455498"/>
            <a:ext cx="2461437" cy="1688002"/>
          </a:xfrm>
          <a:prstGeom prst="rect">
            <a:avLst/>
          </a:prstGeom>
          <a:solidFill>
            <a:schemeClr val="accent1"/>
          </a:solidFill>
          <a:ln w="25400" cap="flat" cmpd="sng">
            <a:solidFill>
              <a:srgbClr val="0044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904" name="Google Shape;904;p36"/>
          <p:cNvSpPr/>
          <p:nvPr/>
        </p:nvSpPr>
        <p:spPr>
          <a:xfrm>
            <a:off x="6244605" y="3443122"/>
            <a:ext cx="2407098" cy="1700378"/>
          </a:xfrm>
          <a:prstGeom prst="rect">
            <a:avLst/>
          </a:prstGeom>
          <a:solidFill>
            <a:schemeClr val="accent1"/>
          </a:solidFill>
          <a:ln w="25400" cap="flat" cmpd="sng">
            <a:solidFill>
              <a:srgbClr val="0044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905" name="Google Shape;905;p36"/>
          <p:cNvCxnSpPr>
            <a:stCxn id="899" idx="2"/>
            <a:endCxn id="896" idx="0"/>
          </p:cNvCxnSpPr>
          <p:nvPr/>
        </p:nvCxnSpPr>
        <p:spPr>
          <a:xfrm>
            <a:off x="4296930" y="1688003"/>
            <a:ext cx="158400" cy="491400"/>
          </a:xfrm>
          <a:prstGeom prst="straightConnector1">
            <a:avLst/>
          </a:prstGeom>
          <a:noFill/>
          <a:ln w="38100" cap="flat" cmpd="sng">
            <a:solidFill>
              <a:schemeClr val="accent2"/>
            </a:solidFill>
            <a:prstDash val="solid"/>
            <a:round/>
            <a:headEnd type="none" w="sm" len="sm"/>
            <a:tailEnd type="none" w="sm" len="sm"/>
          </a:ln>
        </p:spPr>
      </p:cxnSp>
      <p:cxnSp>
        <p:nvCxnSpPr>
          <p:cNvPr id="906" name="Google Shape;906;p36"/>
          <p:cNvCxnSpPr>
            <a:stCxn id="900" idx="2"/>
            <a:endCxn id="895" idx="0"/>
          </p:cNvCxnSpPr>
          <p:nvPr/>
        </p:nvCxnSpPr>
        <p:spPr>
          <a:xfrm>
            <a:off x="6943612" y="1688003"/>
            <a:ext cx="196200" cy="489900"/>
          </a:xfrm>
          <a:prstGeom prst="straightConnector1">
            <a:avLst/>
          </a:prstGeom>
          <a:noFill/>
          <a:ln w="38100" cap="flat" cmpd="sng">
            <a:solidFill>
              <a:schemeClr val="accent2"/>
            </a:solidFill>
            <a:prstDash val="solid"/>
            <a:round/>
            <a:headEnd type="none" w="sm" len="sm"/>
            <a:tailEnd type="none" w="sm" len="sm"/>
          </a:ln>
        </p:spPr>
      </p:cxnSp>
      <p:sp>
        <p:nvSpPr>
          <p:cNvPr id="907" name="Google Shape;907;p36"/>
          <p:cNvSpPr txBox="1"/>
          <p:nvPr/>
        </p:nvSpPr>
        <p:spPr>
          <a:xfrm>
            <a:off x="817390" y="3513135"/>
            <a:ext cx="238655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200" b="0" i="0" u="none" strike="noStrike" cap="none">
                <a:solidFill>
                  <a:schemeClr val="dk1"/>
                </a:solidFill>
                <a:latin typeface="Montserrat"/>
                <a:ea typeface="Montserrat"/>
                <a:cs typeface="Montserrat"/>
                <a:sym typeface="Montserrat"/>
              </a:rPr>
              <a:t>Hospitals, doctors, Patients, Application and system developers,</a:t>
            </a:r>
            <a:endParaRPr/>
          </a:p>
          <a:p>
            <a:pPr marL="0" marR="0" lvl="0" indent="0" algn="l" rtl="0">
              <a:lnSpc>
                <a:spcPct val="100000"/>
              </a:lnSpc>
              <a:spcBef>
                <a:spcPts val="0"/>
              </a:spcBef>
              <a:spcAft>
                <a:spcPts val="0"/>
              </a:spcAft>
              <a:buNone/>
            </a:pPr>
            <a:r>
              <a:rPr lang="en-IN" sz="1200" b="0" i="0" u="none" strike="noStrike" cap="none">
                <a:solidFill>
                  <a:schemeClr val="dk1"/>
                </a:solidFill>
                <a:latin typeface="Montserrat"/>
                <a:ea typeface="Montserrat"/>
                <a:cs typeface="Montserrat"/>
                <a:sym typeface="Montserrat"/>
              </a:rPr>
              <a:t>Host Server, Payment gate way  </a:t>
            </a:r>
            <a:endParaRPr sz="1200" b="0" i="0" u="none" strike="noStrike" cap="none">
              <a:solidFill>
                <a:schemeClr val="dk1"/>
              </a:solidFill>
              <a:latin typeface="Montserrat"/>
              <a:ea typeface="Montserrat"/>
              <a:cs typeface="Montserrat"/>
              <a:sym typeface="Montserrat"/>
            </a:endParaRPr>
          </a:p>
        </p:txBody>
      </p:sp>
      <p:sp>
        <p:nvSpPr>
          <p:cNvPr id="908" name="Google Shape;908;p36"/>
          <p:cNvSpPr txBox="1"/>
          <p:nvPr/>
        </p:nvSpPr>
        <p:spPr>
          <a:xfrm>
            <a:off x="3454580" y="3455498"/>
            <a:ext cx="2428325" cy="12772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IN" sz="1100" b="0" i="0" u="none" strike="noStrike" cap="none">
                <a:solidFill>
                  <a:schemeClr val="dk1"/>
                </a:solidFill>
                <a:latin typeface="Montserrat"/>
                <a:ea typeface="Montserrat"/>
                <a:cs typeface="Montserrat"/>
                <a:sym typeface="Montserrat"/>
              </a:rPr>
              <a:t>Providing a platform where one can get the information about the availability of the bed and doctors in the hospitals And book the bed accordingly as each second is important to save life. </a:t>
            </a:r>
            <a:endParaRPr/>
          </a:p>
        </p:txBody>
      </p:sp>
      <p:sp>
        <p:nvSpPr>
          <p:cNvPr id="909" name="Google Shape;909;p36"/>
          <p:cNvSpPr txBox="1"/>
          <p:nvPr/>
        </p:nvSpPr>
        <p:spPr>
          <a:xfrm>
            <a:off x="6244605" y="3466969"/>
            <a:ext cx="1209483"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100" b="0" i="0" u="none" strike="noStrike" cap="none">
                <a:solidFill>
                  <a:schemeClr val="dk1"/>
                </a:solidFill>
                <a:latin typeface="Montserrat"/>
                <a:ea typeface="Montserrat"/>
                <a:cs typeface="Montserrat"/>
                <a:sym typeface="Montserrat"/>
              </a:rPr>
              <a:t>First year: all hospitals of Greater Noida ( like Yatharth, Kailash, ITS, Sharda </a:t>
            </a:r>
            <a:endParaRPr/>
          </a:p>
        </p:txBody>
      </p:sp>
      <p:sp>
        <p:nvSpPr>
          <p:cNvPr id="910" name="Google Shape;910;p36"/>
          <p:cNvSpPr txBox="1"/>
          <p:nvPr/>
        </p:nvSpPr>
        <p:spPr>
          <a:xfrm>
            <a:off x="1271959" y="2456214"/>
            <a:ext cx="136175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400" b="1" i="0" u="none" strike="noStrike" cap="none">
                <a:solidFill>
                  <a:srgbClr val="000000"/>
                </a:solidFill>
                <a:latin typeface="Montserrat"/>
                <a:ea typeface="Montserrat"/>
                <a:cs typeface="Montserrat"/>
                <a:sym typeface="Montserrat"/>
              </a:rPr>
              <a:t>KEY RESOURCES </a:t>
            </a:r>
            <a:endParaRPr sz="1400" b="1" i="0" u="none" strike="noStrike" cap="none">
              <a:solidFill>
                <a:srgbClr val="000000"/>
              </a:solidFill>
              <a:latin typeface="Montserrat"/>
              <a:ea typeface="Montserrat"/>
              <a:cs typeface="Montserrat"/>
              <a:sym typeface="Montserrat"/>
            </a:endParaRPr>
          </a:p>
        </p:txBody>
      </p:sp>
      <p:sp>
        <p:nvSpPr>
          <p:cNvPr id="911" name="Google Shape;911;p36"/>
          <p:cNvSpPr txBox="1"/>
          <p:nvPr/>
        </p:nvSpPr>
        <p:spPr>
          <a:xfrm>
            <a:off x="3774361" y="2456214"/>
            <a:ext cx="136175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400" b="1" i="0" u="none" strike="noStrike" cap="none">
                <a:solidFill>
                  <a:srgbClr val="000000"/>
                </a:solidFill>
                <a:latin typeface="Montserrat"/>
                <a:ea typeface="Montserrat"/>
                <a:cs typeface="Montserrat"/>
                <a:sym typeface="Montserrat"/>
              </a:rPr>
              <a:t>KEY ACTIVITIES </a:t>
            </a:r>
            <a:endParaRPr sz="1400" b="1" i="0" u="none" strike="noStrike" cap="none">
              <a:solidFill>
                <a:srgbClr val="000000"/>
              </a:solidFill>
              <a:latin typeface="Montserrat"/>
              <a:ea typeface="Montserrat"/>
              <a:cs typeface="Montserrat"/>
              <a:sym typeface="Montserrat"/>
            </a:endParaRPr>
          </a:p>
        </p:txBody>
      </p:sp>
      <p:sp>
        <p:nvSpPr>
          <p:cNvPr id="912" name="Google Shape;912;p36"/>
          <p:cNvSpPr txBox="1"/>
          <p:nvPr/>
        </p:nvSpPr>
        <p:spPr>
          <a:xfrm>
            <a:off x="6409160" y="2445535"/>
            <a:ext cx="155836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400" b="1" i="0" u="none" strike="noStrike" cap="none">
                <a:solidFill>
                  <a:srgbClr val="000000"/>
                </a:solidFill>
                <a:latin typeface="Montserrat"/>
                <a:ea typeface="Montserrat"/>
                <a:cs typeface="Montserrat"/>
                <a:sym typeface="Montserrat"/>
              </a:rPr>
              <a:t>KEY MILESTONES </a:t>
            </a:r>
            <a:endParaRPr sz="1400" b="1" i="0" u="none" strike="noStrike" cap="none">
              <a:solidFill>
                <a:srgbClr val="000000"/>
              </a:solidFill>
              <a:latin typeface="Montserrat"/>
              <a:ea typeface="Montserrat"/>
              <a:cs typeface="Montserrat"/>
              <a:sym typeface="Montserrat"/>
            </a:endParaRPr>
          </a:p>
        </p:txBody>
      </p:sp>
      <p:sp>
        <p:nvSpPr>
          <p:cNvPr id="913" name="Google Shape;913;p36"/>
          <p:cNvSpPr/>
          <p:nvPr/>
        </p:nvSpPr>
        <p:spPr>
          <a:xfrm>
            <a:off x="7367513" y="4040371"/>
            <a:ext cx="255991" cy="86358"/>
          </a:xfrm>
          <a:prstGeom prst="rightArrow">
            <a:avLst>
              <a:gd name="adj1" fmla="val 50000"/>
              <a:gd name="adj2" fmla="val 50000"/>
            </a:avLst>
          </a:prstGeom>
          <a:solidFill>
            <a:schemeClr val="dk1"/>
          </a:solidFill>
          <a:ln w="25400" cap="flat" cmpd="sng">
            <a:solidFill>
              <a:srgbClr val="B0B3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dk1"/>
              </a:solidFill>
              <a:latin typeface="Montserrat"/>
              <a:ea typeface="Montserrat"/>
              <a:cs typeface="Montserrat"/>
              <a:sym typeface="Montserrat"/>
            </a:endParaRPr>
          </a:p>
        </p:txBody>
      </p:sp>
      <p:sp>
        <p:nvSpPr>
          <p:cNvPr id="914" name="Google Shape;914;p36"/>
          <p:cNvSpPr txBox="1"/>
          <p:nvPr/>
        </p:nvSpPr>
        <p:spPr>
          <a:xfrm>
            <a:off x="7591605" y="3443122"/>
            <a:ext cx="1060098" cy="1277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100" b="0" i="0" u="none" strike="noStrike" cap="none">
                <a:solidFill>
                  <a:schemeClr val="dk1"/>
                </a:solidFill>
                <a:latin typeface="Montserrat"/>
                <a:ea typeface="Montserrat"/>
                <a:cs typeface="Montserrat"/>
                <a:sym typeface="Montserrat"/>
              </a:rPr>
              <a:t>Five years: </a:t>
            </a:r>
            <a:endParaRPr/>
          </a:p>
          <a:p>
            <a:pPr marL="0" marR="0" lvl="0" indent="0" algn="l" rtl="0">
              <a:lnSpc>
                <a:spcPct val="100000"/>
              </a:lnSpc>
              <a:spcBef>
                <a:spcPts val="0"/>
              </a:spcBef>
              <a:spcAft>
                <a:spcPts val="0"/>
              </a:spcAft>
              <a:buNone/>
            </a:pPr>
            <a:r>
              <a:rPr lang="en-IN" sz="1100" b="0" i="0" u="none" strike="noStrike" cap="none">
                <a:solidFill>
                  <a:schemeClr val="dk1"/>
                </a:solidFill>
                <a:latin typeface="Montserrat"/>
                <a:ea typeface="Montserrat"/>
                <a:cs typeface="Montserrat"/>
                <a:sym typeface="Montserrat"/>
              </a:rPr>
              <a:t>All hospitals of Delhi NCR ( like FORTIS,  APPOLO, MAX</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Google Shape;919;p37"/>
          <p:cNvPicPr preferRelativeResize="0"/>
          <p:nvPr/>
        </p:nvPicPr>
        <p:blipFill rotWithShape="1">
          <a:blip r:embed="rId3">
            <a:alphaModFix/>
          </a:blip>
          <a:srcRect/>
          <a:stretch/>
        </p:blipFill>
        <p:spPr>
          <a:xfrm>
            <a:off x="90489" y="44076"/>
            <a:ext cx="8906846" cy="50102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38"/>
          <p:cNvPicPr preferRelativeResize="0"/>
          <p:nvPr/>
        </p:nvPicPr>
        <p:blipFill rotWithShape="1">
          <a:blip r:embed="rId3">
            <a:alphaModFix/>
          </a:blip>
          <a:srcRect l="26048" t="25851" r="27256" b="2556"/>
          <a:stretch/>
        </p:blipFill>
        <p:spPr>
          <a:xfrm>
            <a:off x="2240052" y="1014432"/>
            <a:ext cx="4787646" cy="4129068"/>
          </a:xfrm>
          <a:prstGeom prst="rect">
            <a:avLst/>
          </a:prstGeom>
          <a:noFill/>
          <a:ln>
            <a:noFill/>
          </a:ln>
        </p:spPr>
      </p:pic>
      <p:sp>
        <p:nvSpPr>
          <p:cNvPr id="925" name="Google Shape;925;p38"/>
          <p:cNvSpPr txBox="1">
            <a:spLocks noGrp="1"/>
          </p:cNvSpPr>
          <p:nvPr>
            <p:ph type="title"/>
          </p:nvPr>
        </p:nvSpPr>
        <p:spPr>
          <a:xfrm>
            <a:off x="718500" y="247506"/>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PROJECT QUOTATION</a:t>
            </a:r>
            <a:endParaRPr/>
          </a:p>
        </p:txBody>
      </p:sp>
      <p:pic>
        <p:nvPicPr>
          <p:cNvPr id="926" name="Google Shape;926;p38"/>
          <p:cNvPicPr preferRelativeResize="0"/>
          <p:nvPr/>
        </p:nvPicPr>
        <p:blipFill rotWithShape="1">
          <a:blip r:embed="rId3">
            <a:alphaModFix/>
          </a:blip>
          <a:srcRect l="53876" t="17911" r="24962" b="76260"/>
          <a:stretch/>
        </p:blipFill>
        <p:spPr>
          <a:xfrm>
            <a:off x="5030616" y="1103466"/>
            <a:ext cx="1997082" cy="3093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39"/>
          <p:cNvSpPr/>
          <p:nvPr/>
        </p:nvSpPr>
        <p:spPr>
          <a:xfrm>
            <a:off x="4847385" y="565827"/>
            <a:ext cx="24105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9"/>
          <p:cNvSpPr txBox="1">
            <a:spLocks noGrp="1"/>
          </p:cNvSpPr>
          <p:nvPr>
            <p:ph type="title"/>
          </p:nvPr>
        </p:nvSpPr>
        <p:spPr>
          <a:xfrm>
            <a:off x="3383818" y="149673"/>
            <a:ext cx="5707506" cy="38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IN" sz="2400"/>
              <a:t>LEGAL IDENTITY &amp; BRAND NAME </a:t>
            </a:r>
            <a:endParaRPr/>
          </a:p>
        </p:txBody>
      </p:sp>
      <p:grpSp>
        <p:nvGrpSpPr>
          <p:cNvPr id="933" name="Google Shape;933;p39"/>
          <p:cNvGrpSpPr/>
          <p:nvPr/>
        </p:nvGrpSpPr>
        <p:grpSpPr>
          <a:xfrm>
            <a:off x="5270046" y="1480133"/>
            <a:ext cx="3155451" cy="2919563"/>
            <a:chOff x="1336125" y="611125"/>
            <a:chExt cx="4922700" cy="4554700"/>
          </a:xfrm>
        </p:grpSpPr>
        <p:sp>
          <p:nvSpPr>
            <p:cNvPr id="934" name="Google Shape;934;p39"/>
            <p:cNvSpPr/>
            <p:nvPr/>
          </p:nvSpPr>
          <p:spPr>
            <a:xfrm>
              <a:off x="1336125" y="2448850"/>
              <a:ext cx="4922700" cy="2716975"/>
            </a:xfrm>
            <a:custGeom>
              <a:avLst/>
              <a:gdLst/>
              <a:ahLst/>
              <a:cxnLst/>
              <a:rect l="l" t="t" r="r" b="b"/>
              <a:pathLst>
                <a:path w="196908" h="108679" extrusionOk="0">
                  <a:moveTo>
                    <a:pt x="98437" y="1"/>
                  </a:moveTo>
                  <a:cubicBezTo>
                    <a:pt x="44065" y="1"/>
                    <a:pt x="1" y="24318"/>
                    <a:pt x="1" y="54340"/>
                  </a:cubicBezTo>
                  <a:cubicBezTo>
                    <a:pt x="1" y="84361"/>
                    <a:pt x="44065" y="108679"/>
                    <a:pt x="98437" y="108679"/>
                  </a:cubicBezTo>
                  <a:cubicBezTo>
                    <a:pt x="152810" y="108679"/>
                    <a:pt x="196908" y="84361"/>
                    <a:pt x="196908" y="54340"/>
                  </a:cubicBezTo>
                  <a:cubicBezTo>
                    <a:pt x="196908" y="24318"/>
                    <a:pt x="152810" y="1"/>
                    <a:pt x="98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39"/>
            <p:cNvSpPr/>
            <p:nvPr/>
          </p:nvSpPr>
          <p:spPr>
            <a:xfrm>
              <a:off x="4199825" y="3841525"/>
              <a:ext cx="1509450" cy="871475"/>
            </a:xfrm>
            <a:custGeom>
              <a:avLst/>
              <a:gdLst/>
              <a:ahLst/>
              <a:cxnLst/>
              <a:rect l="l" t="t" r="r" b="b"/>
              <a:pathLst>
                <a:path w="60378" h="34859" extrusionOk="0">
                  <a:moveTo>
                    <a:pt x="30189" y="1"/>
                  </a:moveTo>
                  <a:cubicBezTo>
                    <a:pt x="13511" y="1"/>
                    <a:pt x="1" y="7806"/>
                    <a:pt x="1" y="17446"/>
                  </a:cubicBezTo>
                  <a:cubicBezTo>
                    <a:pt x="1" y="27053"/>
                    <a:pt x="13511" y="34859"/>
                    <a:pt x="30189" y="34859"/>
                  </a:cubicBezTo>
                  <a:cubicBezTo>
                    <a:pt x="46868" y="34859"/>
                    <a:pt x="60377" y="27053"/>
                    <a:pt x="60377" y="17446"/>
                  </a:cubicBezTo>
                  <a:cubicBezTo>
                    <a:pt x="60377" y="7806"/>
                    <a:pt x="46868" y="1"/>
                    <a:pt x="30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9"/>
            <p:cNvSpPr/>
            <p:nvPr/>
          </p:nvSpPr>
          <p:spPr>
            <a:xfrm>
              <a:off x="1802300" y="3841525"/>
              <a:ext cx="1509425" cy="871475"/>
            </a:xfrm>
            <a:custGeom>
              <a:avLst/>
              <a:gdLst/>
              <a:ahLst/>
              <a:cxnLst/>
              <a:rect l="l" t="t" r="r" b="b"/>
              <a:pathLst>
                <a:path w="60377" h="34859" extrusionOk="0">
                  <a:moveTo>
                    <a:pt x="30188" y="1"/>
                  </a:moveTo>
                  <a:cubicBezTo>
                    <a:pt x="13510" y="1"/>
                    <a:pt x="0" y="7806"/>
                    <a:pt x="0" y="17446"/>
                  </a:cubicBezTo>
                  <a:cubicBezTo>
                    <a:pt x="0" y="27053"/>
                    <a:pt x="13510" y="34859"/>
                    <a:pt x="30188" y="34859"/>
                  </a:cubicBezTo>
                  <a:cubicBezTo>
                    <a:pt x="46867" y="34859"/>
                    <a:pt x="60377" y="27053"/>
                    <a:pt x="60377" y="17446"/>
                  </a:cubicBezTo>
                  <a:cubicBezTo>
                    <a:pt x="60377" y="7806"/>
                    <a:pt x="46867" y="1"/>
                    <a:pt x="30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39"/>
            <p:cNvSpPr/>
            <p:nvPr/>
          </p:nvSpPr>
          <p:spPr>
            <a:xfrm>
              <a:off x="2118350" y="2604175"/>
              <a:ext cx="3387450" cy="1955175"/>
            </a:xfrm>
            <a:custGeom>
              <a:avLst/>
              <a:gdLst/>
              <a:ahLst/>
              <a:cxnLst/>
              <a:rect l="l" t="t" r="r" b="b"/>
              <a:pathLst>
                <a:path w="135498" h="78207" extrusionOk="0">
                  <a:moveTo>
                    <a:pt x="71452" y="1"/>
                  </a:moveTo>
                  <a:cubicBezTo>
                    <a:pt x="71151" y="1"/>
                    <a:pt x="70851" y="76"/>
                    <a:pt x="70584" y="226"/>
                  </a:cubicBezTo>
                  <a:lnTo>
                    <a:pt x="401" y="40755"/>
                  </a:lnTo>
                  <a:cubicBezTo>
                    <a:pt x="101" y="40822"/>
                    <a:pt x="1" y="41155"/>
                    <a:pt x="67" y="41422"/>
                  </a:cubicBezTo>
                  <a:cubicBezTo>
                    <a:pt x="101" y="41589"/>
                    <a:pt x="234" y="41722"/>
                    <a:pt x="401" y="41756"/>
                  </a:cubicBezTo>
                  <a:lnTo>
                    <a:pt x="63112" y="77982"/>
                  </a:lnTo>
                  <a:cubicBezTo>
                    <a:pt x="63379" y="78132"/>
                    <a:pt x="63679" y="78207"/>
                    <a:pt x="63984" y="78207"/>
                  </a:cubicBezTo>
                  <a:cubicBezTo>
                    <a:pt x="64288" y="78207"/>
                    <a:pt x="64597" y="78132"/>
                    <a:pt x="64880" y="77982"/>
                  </a:cubicBezTo>
                  <a:lnTo>
                    <a:pt x="135097" y="37453"/>
                  </a:lnTo>
                  <a:cubicBezTo>
                    <a:pt x="135364" y="37386"/>
                    <a:pt x="135497" y="37052"/>
                    <a:pt x="135431" y="36785"/>
                  </a:cubicBezTo>
                  <a:cubicBezTo>
                    <a:pt x="135364" y="36619"/>
                    <a:pt x="135264" y="36485"/>
                    <a:pt x="135097" y="36452"/>
                  </a:cubicBezTo>
                  <a:lnTo>
                    <a:pt x="72319" y="226"/>
                  </a:lnTo>
                  <a:cubicBezTo>
                    <a:pt x="72052" y="76"/>
                    <a:pt x="71752" y="1"/>
                    <a:pt x="7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39"/>
            <p:cNvSpPr/>
            <p:nvPr/>
          </p:nvSpPr>
          <p:spPr>
            <a:xfrm>
              <a:off x="4759400" y="2168575"/>
              <a:ext cx="25875" cy="833200"/>
            </a:xfrm>
            <a:custGeom>
              <a:avLst/>
              <a:gdLst/>
              <a:ahLst/>
              <a:cxnLst/>
              <a:rect l="l" t="t" r="r" b="b"/>
              <a:pathLst>
                <a:path w="1035" h="33328" extrusionOk="0">
                  <a:moveTo>
                    <a:pt x="476" y="0"/>
                  </a:moveTo>
                  <a:cubicBezTo>
                    <a:pt x="230" y="0"/>
                    <a:pt x="1" y="193"/>
                    <a:pt x="1" y="471"/>
                  </a:cubicBezTo>
                  <a:lnTo>
                    <a:pt x="1" y="538"/>
                  </a:lnTo>
                  <a:lnTo>
                    <a:pt x="1" y="32827"/>
                  </a:lnTo>
                  <a:cubicBezTo>
                    <a:pt x="1" y="33128"/>
                    <a:pt x="201" y="33328"/>
                    <a:pt x="501" y="33328"/>
                  </a:cubicBezTo>
                  <a:cubicBezTo>
                    <a:pt x="801" y="33328"/>
                    <a:pt x="1001" y="33128"/>
                    <a:pt x="1001" y="32827"/>
                  </a:cubicBezTo>
                  <a:lnTo>
                    <a:pt x="1001" y="538"/>
                  </a:lnTo>
                  <a:cubicBezTo>
                    <a:pt x="1035" y="271"/>
                    <a:pt x="835" y="4"/>
                    <a:pt x="534" y="4"/>
                  </a:cubicBezTo>
                  <a:cubicBezTo>
                    <a:pt x="515" y="2"/>
                    <a:pt x="495" y="0"/>
                    <a:pt x="476"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39"/>
            <p:cNvSpPr/>
            <p:nvPr/>
          </p:nvSpPr>
          <p:spPr>
            <a:xfrm>
              <a:off x="4258200" y="2056175"/>
              <a:ext cx="275225" cy="652900"/>
            </a:xfrm>
            <a:custGeom>
              <a:avLst/>
              <a:gdLst/>
              <a:ahLst/>
              <a:cxnLst/>
              <a:rect l="l" t="t" r="r" b="b"/>
              <a:pathLst>
                <a:path w="11009" h="26116" extrusionOk="0">
                  <a:moveTo>
                    <a:pt x="10477" y="0"/>
                  </a:moveTo>
                  <a:cubicBezTo>
                    <a:pt x="10261" y="0"/>
                    <a:pt x="10055" y="144"/>
                    <a:pt x="9975" y="330"/>
                  </a:cubicBezTo>
                  <a:lnTo>
                    <a:pt x="68" y="25382"/>
                  </a:lnTo>
                  <a:cubicBezTo>
                    <a:pt x="1" y="25648"/>
                    <a:pt x="134" y="25949"/>
                    <a:pt x="368" y="26049"/>
                  </a:cubicBezTo>
                  <a:cubicBezTo>
                    <a:pt x="435" y="26115"/>
                    <a:pt x="501" y="26115"/>
                    <a:pt x="568" y="26115"/>
                  </a:cubicBezTo>
                  <a:cubicBezTo>
                    <a:pt x="802" y="26115"/>
                    <a:pt x="935" y="25982"/>
                    <a:pt x="1035" y="25782"/>
                  </a:cubicBezTo>
                  <a:lnTo>
                    <a:pt x="10909" y="697"/>
                  </a:lnTo>
                  <a:cubicBezTo>
                    <a:pt x="11009" y="464"/>
                    <a:pt x="10875" y="164"/>
                    <a:pt x="10642" y="30"/>
                  </a:cubicBezTo>
                  <a:cubicBezTo>
                    <a:pt x="10588" y="10"/>
                    <a:pt x="10532" y="0"/>
                    <a:pt x="10477"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39"/>
            <p:cNvSpPr/>
            <p:nvPr/>
          </p:nvSpPr>
          <p:spPr>
            <a:xfrm>
              <a:off x="4288225" y="2111125"/>
              <a:ext cx="966550" cy="522900"/>
            </a:xfrm>
            <a:custGeom>
              <a:avLst/>
              <a:gdLst/>
              <a:ahLst/>
              <a:cxnLst/>
              <a:rect l="l" t="t" r="r" b="b"/>
              <a:pathLst>
                <a:path w="38662" h="20916" extrusionOk="0">
                  <a:moveTo>
                    <a:pt x="19315" y="0"/>
                  </a:moveTo>
                  <a:cubicBezTo>
                    <a:pt x="19181" y="0"/>
                    <a:pt x="19048" y="67"/>
                    <a:pt x="18948" y="167"/>
                  </a:cubicBezTo>
                  <a:lnTo>
                    <a:pt x="168" y="20081"/>
                  </a:lnTo>
                  <a:cubicBezTo>
                    <a:pt x="1" y="20281"/>
                    <a:pt x="1" y="20615"/>
                    <a:pt x="201" y="20782"/>
                  </a:cubicBezTo>
                  <a:cubicBezTo>
                    <a:pt x="334" y="20815"/>
                    <a:pt x="468" y="20849"/>
                    <a:pt x="535" y="20915"/>
                  </a:cubicBezTo>
                  <a:cubicBezTo>
                    <a:pt x="668" y="20915"/>
                    <a:pt x="835" y="20849"/>
                    <a:pt x="901" y="20748"/>
                  </a:cubicBezTo>
                  <a:lnTo>
                    <a:pt x="19348" y="1268"/>
                  </a:lnTo>
                  <a:lnTo>
                    <a:pt x="37728" y="20648"/>
                  </a:lnTo>
                  <a:cubicBezTo>
                    <a:pt x="37815" y="20753"/>
                    <a:pt x="37948" y="20803"/>
                    <a:pt x="38088" y="20803"/>
                  </a:cubicBezTo>
                  <a:cubicBezTo>
                    <a:pt x="38216" y="20803"/>
                    <a:pt x="38350" y="20761"/>
                    <a:pt x="38462" y="20682"/>
                  </a:cubicBezTo>
                  <a:cubicBezTo>
                    <a:pt x="38662" y="20482"/>
                    <a:pt x="38662" y="20181"/>
                    <a:pt x="38462" y="19981"/>
                  </a:cubicBezTo>
                  <a:lnTo>
                    <a:pt x="19682" y="167"/>
                  </a:lnTo>
                  <a:cubicBezTo>
                    <a:pt x="19615" y="100"/>
                    <a:pt x="19481" y="0"/>
                    <a:pt x="19315"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39"/>
            <p:cNvSpPr/>
            <p:nvPr/>
          </p:nvSpPr>
          <p:spPr>
            <a:xfrm>
              <a:off x="5009575" y="2056475"/>
              <a:ext cx="275225" cy="652600"/>
            </a:xfrm>
            <a:custGeom>
              <a:avLst/>
              <a:gdLst/>
              <a:ahLst/>
              <a:cxnLst/>
              <a:rect l="l" t="t" r="r" b="b"/>
              <a:pathLst>
                <a:path w="11009" h="26104" extrusionOk="0">
                  <a:moveTo>
                    <a:pt x="523" y="1"/>
                  </a:moveTo>
                  <a:cubicBezTo>
                    <a:pt x="472" y="1"/>
                    <a:pt x="420" y="6"/>
                    <a:pt x="368" y="18"/>
                  </a:cubicBezTo>
                  <a:cubicBezTo>
                    <a:pt x="67" y="118"/>
                    <a:pt x="1" y="418"/>
                    <a:pt x="101" y="685"/>
                  </a:cubicBezTo>
                  <a:lnTo>
                    <a:pt x="9975" y="25770"/>
                  </a:lnTo>
                  <a:cubicBezTo>
                    <a:pt x="10041" y="25970"/>
                    <a:pt x="10275" y="26103"/>
                    <a:pt x="10475" y="26103"/>
                  </a:cubicBezTo>
                  <a:cubicBezTo>
                    <a:pt x="10542" y="26103"/>
                    <a:pt x="10608" y="26103"/>
                    <a:pt x="10642" y="26037"/>
                  </a:cubicBezTo>
                  <a:cubicBezTo>
                    <a:pt x="10875" y="25970"/>
                    <a:pt x="11009" y="25670"/>
                    <a:pt x="10942" y="25370"/>
                  </a:cubicBezTo>
                  <a:lnTo>
                    <a:pt x="1035" y="318"/>
                  </a:lnTo>
                  <a:cubicBezTo>
                    <a:pt x="980" y="125"/>
                    <a:pt x="765" y="1"/>
                    <a:pt x="523"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39"/>
            <p:cNvSpPr/>
            <p:nvPr/>
          </p:nvSpPr>
          <p:spPr>
            <a:xfrm>
              <a:off x="4257375" y="2613975"/>
              <a:ext cx="59225" cy="96975"/>
            </a:xfrm>
            <a:custGeom>
              <a:avLst/>
              <a:gdLst/>
              <a:ahLst/>
              <a:cxnLst/>
              <a:rect l="l" t="t" r="r" b="b"/>
              <a:pathLst>
                <a:path w="2369" h="3879" extrusionOk="0">
                  <a:moveTo>
                    <a:pt x="1268" y="1"/>
                  </a:moveTo>
                  <a:lnTo>
                    <a:pt x="1" y="3470"/>
                  </a:lnTo>
                  <a:lnTo>
                    <a:pt x="1" y="3537"/>
                  </a:lnTo>
                  <a:lnTo>
                    <a:pt x="1" y="3570"/>
                  </a:lnTo>
                  <a:cubicBezTo>
                    <a:pt x="34" y="3670"/>
                    <a:pt x="101" y="3737"/>
                    <a:pt x="201" y="3803"/>
                  </a:cubicBezTo>
                  <a:cubicBezTo>
                    <a:pt x="318" y="3853"/>
                    <a:pt x="451" y="3878"/>
                    <a:pt x="584" y="3878"/>
                  </a:cubicBezTo>
                  <a:cubicBezTo>
                    <a:pt x="718" y="3878"/>
                    <a:pt x="851" y="3853"/>
                    <a:pt x="968" y="3803"/>
                  </a:cubicBezTo>
                  <a:cubicBezTo>
                    <a:pt x="1068" y="3737"/>
                    <a:pt x="1101" y="3703"/>
                    <a:pt x="1135" y="3637"/>
                  </a:cubicBezTo>
                  <a:lnTo>
                    <a:pt x="1135" y="3570"/>
                  </a:lnTo>
                  <a:lnTo>
                    <a:pt x="2369" y="334"/>
                  </a:lnTo>
                  <a:lnTo>
                    <a:pt x="12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39"/>
            <p:cNvSpPr/>
            <p:nvPr/>
          </p:nvSpPr>
          <p:spPr>
            <a:xfrm>
              <a:off x="5226400" y="2613975"/>
              <a:ext cx="59225" cy="96975"/>
            </a:xfrm>
            <a:custGeom>
              <a:avLst/>
              <a:gdLst/>
              <a:ahLst/>
              <a:cxnLst/>
              <a:rect l="l" t="t" r="r" b="b"/>
              <a:pathLst>
                <a:path w="2369" h="3879" extrusionOk="0">
                  <a:moveTo>
                    <a:pt x="1101" y="1"/>
                  </a:moveTo>
                  <a:lnTo>
                    <a:pt x="1" y="334"/>
                  </a:lnTo>
                  <a:lnTo>
                    <a:pt x="1201" y="3570"/>
                  </a:lnTo>
                  <a:lnTo>
                    <a:pt x="1201" y="3637"/>
                  </a:lnTo>
                  <a:cubicBezTo>
                    <a:pt x="1268" y="3703"/>
                    <a:pt x="1302" y="3737"/>
                    <a:pt x="1368" y="3803"/>
                  </a:cubicBezTo>
                  <a:cubicBezTo>
                    <a:pt x="1502" y="3853"/>
                    <a:pt x="1643" y="3878"/>
                    <a:pt x="1781" y="3878"/>
                  </a:cubicBezTo>
                  <a:cubicBezTo>
                    <a:pt x="1919" y="3878"/>
                    <a:pt x="2052" y="3853"/>
                    <a:pt x="2169" y="3803"/>
                  </a:cubicBezTo>
                  <a:cubicBezTo>
                    <a:pt x="2269" y="3737"/>
                    <a:pt x="2336" y="3670"/>
                    <a:pt x="2369" y="3570"/>
                  </a:cubicBezTo>
                  <a:lnTo>
                    <a:pt x="2369" y="3537"/>
                  </a:lnTo>
                  <a:lnTo>
                    <a:pt x="2369" y="3470"/>
                  </a:lnTo>
                  <a:lnTo>
                    <a:pt x="110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39"/>
            <p:cNvSpPr/>
            <p:nvPr/>
          </p:nvSpPr>
          <p:spPr>
            <a:xfrm>
              <a:off x="4757725" y="2923575"/>
              <a:ext cx="28400" cy="83200"/>
            </a:xfrm>
            <a:custGeom>
              <a:avLst/>
              <a:gdLst/>
              <a:ahLst/>
              <a:cxnLst/>
              <a:rect l="l" t="t" r="r" b="b"/>
              <a:pathLst>
                <a:path w="1136" h="3328" extrusionOk="0">
                  <a:moveTo>
                    <a:pt x="568" y="1"/>
                  </a:moveTo>
                  <a:cubicBezTo>
                    <a:pt x="376" y="1"/>
                    <a:pt x="184" y="42"/>
                    <a:pt x="1" y="126"/>
                  </a:cubicBezTo>
                  <a:lnTo>
                    <a:pt x="1" y="2994"/>
                  </a:lnTo>
                  <a:cubicBezTo>
                    <a:pt x="1" y="3061"/>
                    <a:pt x="68" y="3195"/>
                    <a:pt x="168" y="3228"/>
                  </a:cubicBezTo>
                  <a:cubicBezTo>
                    <a:pt x="284" y="3295"/>
                    <a:pt x="426" y="3328"/>
                    <a:pt x="572" y="3328"/>
                  </a:cubicBezTo>
                  <a:cubicBezTo>
                    <a:pt x="718" y="3328"/>
                    <a:pt x="868" y="3295"/>
                    <a:pt x="1002" y="3228"/>
                  </a:cubicBezTo>
                  <a:cubicBezTo>
                    <a:pt x="1068" y="3195"/>
                    <a:pt x="1135" y="3128"/>
                    <a:pt x="1135" y="2994"/>
                  </a:cubicBezTo>
                  <a:lnTo>
                    <a:pt x="1135" y="126"/>
                  </a:lnTo>
                  <a:cubicBezTo>
                    <a:pt x="952" y="42"/>
                    <a:pt x="760" y="1"/>
                    <a:pt x="5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39"/>
            <p:cNvSpPr/>
            <p:nvPr/>
          </p:nvSpPr>
          <p:spPr>
            <a:xfrm>
              <a:off x="4211500" y="1081600"/>
              <a:ext cx="1140850" cy="1233750"/>
            </a:xfrm>
            <a:custGeom>
              <a:avLst/>
              <a:gdLst/>
              <a:ahLst/>
              <a:cxnLst/>
              <a:rect l="l" t="t" r="r" b="b"/>
              <a:pathLst>
                <a:path w="45634" h="49350" extrusionOk="0">
                  <a:moveTo>
                    <a:pt x="31690" y="1"/>
                  </a:moveTo>
                  <a:cubicBezTo>
                    <a:pt x="31032" y="1"/>
                    <a:pt x="30420" y="148"/>
                    <a:pt x="29856" y="486"/>
                  </a:cubicBezTo>
                  <a:cubicBezTo>
                    <a:pt x="29589" y="619"/>
                    <a:pt x="28588" y="1153"/>
                    <a:pt x="28321" y="1319"/>
                  </a:cubicBezTo>
                  <a:cubicBezTo>
                    <a:pt x="27220" y="1987"/>
                    <a:pt x="26253" y="3388"/>
                    <a:pt x="25452" y="5889"/>
                  </a:cubicBezTo>
                  <a:cubicBezTo>
                    <a:pt x="23184" y="13128"/>
                    <a:pt x="22183" y="21734"/>
                    <a:pt x="18848" y="23735"/>
                  </a:cubicBezTo>
                  <a:cubicBezTo>
                    <a:pt x="18781" y="23735"/>
                    <a:pt x="18781" y="23769"/>
                    <a:pt x="18781" y="23769"/>
                  </a:cubicBezTo>
                  <a:cubicBezTo>
                    <a:pt x="14478" y="26137"/>
                    <a:pt x="5538" y="31141"/>
                    <a:pt x="2436" y="33142"/>
                  </a:cubicBezTo>
                  <a:cubicBezTo>
                    <a:pt x="768" y="34243"/>
                    <a:pt x="1" y="35177"/>
                    <a:pt x="1" y="36078"/>
                  </a:cubicBezTo>
                  <a:cubicBezTo>
                    <a:pt x="1" y="36345"/>
                    <a:pt x="1" y="37512"/>
                    <a:pt x="34" y="37779"/>
                  </a:cubicBezTo>
                  <a:cubicBezTo>
                    <a:pt x="34" y="38479"/>
                    <a:pt x="501" y="39147"/>
                    <a:pt x="1402" y="39814"/>
                  </a:cubicBezTo>
                  <a:cubicBezTo>
                    <a:pt x="4504" y="41949"/>
                    <a:pt x="7673" y="43850"/>
                    <a:pt x="11009" y="45518"/>
                  </a:cubicBezTo>
                  <a:cubicBezTo>
                    <a:pt x="13777" y="46902"/>
                    <a:pt x="17314" y="49350"/>
                    <a:pt x="21497" y="49350"/>
                  </a:cubicBezTo>
                  <a:cubicBezTo>
                    <a:pt x="22758" y="49350"/>
                    <a:pt x="24077" y="49127"/>
                    <a:pt x="25452" y="48587"/>
                  </a:cubicBezTo>
                  <a:cubicBezTo>
                    <a:pt x="28755" y="47286"/>
                    <a:pt x="36560" y="43516"/>
                    <a:pt x="40030" y="40848"/>
                  </a:cubicBezTo>
                  <a:cubicBezTo>
                    <a:pt x="42064" y="39313"/>
                    <a:pt x="43432" y="39313"/>
                    <a:pt x="44566" y="30007"/>
                  </a:cubicBezTo>
                  <a:cubicBezTo>
                    <a:pt x="45300" y="24469"/>
                    <a:pt x="45634" y="17131"/>
                    <a:pt x="45300" y="13295"/>
                  </a:cubicBezTo>
                  <a:cubicBezTo>
                    <a:pt x="44766" y="6990"/>
                    <a:pt x="42098" y="4622"/>
                    <a:pt x="38729" y="2787"/>
                  </a:cubicBezTo>
                  <a:cubicBezTo>
                    <a:pt x="35987" y="1291"/>
                    <a:pt x="33636" y="1"/>
                    <a:pt x="316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39"/>
            <p:cNvSpPr/>
            <p:nvPr/>
          </p:nvSpPr>
          <p:spPr>
            <a:xfrm>
              <a:off x="4211500" y="1081600"/>
              <a:ext cx="1140850" cy="1233750"/>
            </a:xfrm>
            <a:custGeom>
              <a:avLst/>
              <a:gdLst/>
              <a:ahLst/>
              <a:cxnLst/>
              <a:rect l="l" t="t" r="r" b="b"/>
              <a:pathLst>
                <a:path w="45634" h="49350" extrusionOk="0">
                  <a:moveTo>
                    <a:pt x="31690" y="1"/>
                  </a:moveTo>
                  <a:cubicBezTo>
                    <a:pt x="31032" y="1"/>
                    <a:pt x="30420" y="148"/>
                    <a:pt x="29856" y="486"/>
                  </a:cubicBezTo>
                  <a:cubicBezTo>
                    <a:pt x="29589" y="619"/>
                    <a:pt x="28588" y="1153"/>
                    <a:pt x="28321" y="1319"/>
                  </a:cubicBezTo>
                  <a:cubicBezTo>
                    <a:pt x="27220" y="1987"/>
                    <a:pt x="26253" y="3388"/>
                    <a:pt x="25452" y="5889"/>
                  </a:cubicBezTo>
                  <a:cubicBezTo>
                    <a:pt x="23184" y="13128"/>
                    <a:pt x="22183" y="21734"/>
                    <a:pt x="18848" y="23735"/>
                  </a:cubicBezTo>
                  <a:cubicBezTo>
                    <a:pt x="18781" y="23735"/>
                    <a:pt x="18781" y="23769"/>
                    <a:pt x="18781" y="23769"/>
                  </a:cubicBezTo>
                  <a:cubicBezTo>
                    <a:pt x="14478" y="26137"/>
                    <a:pt x="5538" y="31141"/>
                    <a:pt x="2436" y="33142"/>
                  </a:cubicBezTo>
                  <a:cubicBezTo>
                    <a:pt x="768" y="34243"/>
                    <a:pt x="1" y="35177"/>
                    <a:pt x="1" y="36078"/>
                  </a:cubicBezTo>
                  <a:cubicBezTo>
                    <a:pt x="1" y="36345"/>
                    <a:pt x="1" y="37512"/>
                    <a:pt x="34" y="37779"/>
                  </a:cubicBezTo>
                  <a:cubicBezTo>
                    <a:pt x="34" y="38479"/>
                    <a:pt x="501" y="39147"/>
                    <a:pt x="1402" y="39814"/>
                  </a:cubicBezTo>
                  <a:cubicBezTo>
                    <a:pt x="4504" y="41949"/>
                    <a:pt x="7673" y="43850"/>
                    <a:pt x="11009" y="45518"/>
                  </a:cubicBezTo>
                  <a:cubicBezTo>
                    <a:pt x="13777" y="46902"/>
                    <a:pt x="17314" y="49350"/>
                    <a:pt x="21497" y="49350"/>
                  </a:cubicBezTo>
                  <a:cubicBezTo>
                    <a:pt x="22758" y="49350"/>
                    <a:pt x="24077" y="49127"/>
                    <a:pt x="25452" y="48587"/>
                  </a:cubicBezTo>
                  <a:cubicBezTo>
                    <a:pt x="28755" y="47286"/>
                    <a:pt x="36560" y="43516"/>
                    <a:pt x="40030" y="40848"/>
                  </a:cubicBezTo>
                  <a:cubicBezTo>
                    <a:pt x="42064" y="39313"/>
                    <a:pt x="43432" y="39313"/>
                    <a:pt x="44566" y="30007"/>
                  </a:cubicBezTo>
                  <a:cubicBezTo>
                    <a:pt x="45300" y="24469"/>
                    <a:pt x="45634" y="17131"/>
                    <a:pt x="45300" y="13295"/>
                  </a:cubicBezTo>
                  <a:cubicBezTo>
                    <a:pt x="44766" y="6990"/>
                    <a:pt x="42098" y="4622"/>
                    <a:pt x="38729" y="2787"/>
                  </a:cubicBezTo>
                  <a:cubicBezTo>
                    <a:pt x="35987" y="1291"/>
                    <a:pt x="33636" y="1"/>
                    <a:pt x="316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39"/>
            <p:cNvSpPr/>
            <p:nvPr/>
          </p:nvSpPr>
          <p:spPr>
            <a:xfrm>
              <a:off x="4193175" y="1642450"/>
              <a:ext cx="1077450" cy="629175"/>
            </a:xfrm>
            <a:custGeom>
              <a:avLst/>
              <a:gdLst/>
              <a:ahLst/>
              <a:cxnLst/>
              <a:rect l="l" t="t" r="r" b="b"/>
              <a:pathLst>
                <a:path w="43098" h="25167" extrusionOk="0">
                  <a:moveTo>
                    <a:pt x="21916" y="1"/>
                  </a:moveTo>
                  <a:cubicBezTo>
                    <a:pt x="21916" y="1"/>
                    <a:pt x="7305" y="8006"/>
                    <a:pt x="3169" y="10675"/>
                  </a:cubicBezTo>
                  <a:cubicBezTo>
                    <a:pt x="234" y="12576"/>
                    <a:pt x="0" y="14144"/>
                    <a:pt x="2102" y="15645"/>
                  </a:cubicBezTo>
                  <a:cubicBezTo>
                    <a:pt x="5170" y="17747"/>
                    <a:pt x="8339" y="19681"/>
                    <a:pt x="11675" y="21349"/>
                  </a:cubicBezTo>
                  <a:cubicBezTo>
                    <a:pt x="14460" y="22729"/>
                    <a:pt x="17970" y="25166"/>
                    <a:pt x="22144" y="25166"/>
                  </a:cubicBezTo>
                  <a:cubicBezTo>
                    <a:pt x="23419" y="25166"/>
                    <a:pt x="24755" y="24939"/>
                    <a:pt x="26152" y="24385"/>
                  </a:cubicBezTo>
                  <a:cubicBezTo>
                    <a:pt x="30288" y="22750"/>
                    <a:pt x="41263" y="17079"/>
                    <a:pt x="42164" y="14811"/>
                  </a:cubicBezTo>
                  <a:cubicBezTo>
                    <a:pt x="43098" y="12510"/>
                    <a:pt x="21916" y="1"/>
                    <a:pt x="219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9"/>
            <p:cNvSpPr/>
            <p:nvPr/>
          </p:nvSpPr>
          <p:spPr>
            <a:xfrm>
              <a:off x="4193175" y="1642450"/>
              <a:ext cx="1077450" cy="629175"/>
            </a:xfrm>
            <a:custGeom>
              <a:avLst/>
              <a:gdLst/>
              <a:ahLst/>
              <a:cxnLst/>
              <a:rect l="l" t="t" r="r" b="b"/>
              <a:pathLst>
                <a:path w="43098" h="25167" extrusionOk="0">
                  <a:moveTo>
                    <a:pt x="21916" y="1"/>
                  </a:moveTo>
                  <a:cubicBezTo>
                    <a:pt x="21916" y="1"/>
                    <a:pt x="7305" y="8006"/>
                    <a:pt x="3169" y="10675"/>
                  </a:cubicBezTo>
                  <a:cubicBezTo>
                    <a:pt x="234" y="12576"/>
                    <a:pt x="0" y="14144"/>
                    <a:pt x="2102" y="15645"/>
                  </a:cubicBezTo>
                  <a:cubicBezTo>
                    <a:pt x="5170" y="17747"/>
                    <a:pt x="8339" y="19681"/>
                    <a:pt x="11675" y="21349"/>
                  </a:cubicBezTo>
                  <a:cubicBezTo>
                    <a:pt x="14460" y="22729"/>
                    <a:pt x="17970" y="25166"/>
                    <a:pt x="22144" y="25166"/>
                  </a:cubicBezTo>
                  <a:cubicBezTo>
                    <a:pt x="23419" y="25166"/>
                    <a:pt x="24755" y="24939"/>
                    <a:pt x="26152" y="24385"/>
                  </a:cubicBezTo>
                  <a:cubicBezTo>
                    <a:pt x="30288" y="22750"/>
                    <a:pt x="41263" y="17079"/>
                    <a:pt x="42164" y="14811"/>
                  </a:cubicBezTo>
                  <a:cubicBezTo>
                    <a:pt x="43098" y="12510"/>
                    <a:pt x="21916" y="1"/>
                    <a:pt x="2191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39"/>
            <p:cNvSpPr/>
            <p:nvPr/>
          </p:nvSpPr>
          <p:spPr>
            <a:xfrm>
              <a:off x="4922025" y="1081600"/>
              <a:ext cx="391125" cy="228975"/>
            </a:xfrm>
            <a:custGeom>
              <a:avLst/>
              <a:gdLst/>
              <a:ahLst/>
              <a:cxnLst/>
              <a:rect l="l" t="t" r="r" b="b"/>
              <a:pathLst>
                <a:path w="15645" h="9159" extrusionOk="0">
                  <a:moveTo>
                    <a:pt x="3183" y="1"/>
                  </a:moveTo>
                  <a:cubicBezTo>
                    <a:pt x="2524" y="1"/>
                    <a:pt x="1908" y="148"/>
                    <a:pt x="1335" y="486"/>
                  </a:cubicBezTo>
                  <a:lnTo>
                    <a:pt x="0" y="1253"/>
                  </a:lnTo>
                  <a:cubicBezTo>
                    <a:pt x="523" y="975"/>
                    <a:pt x="1087" y="852"/>
                    <a:pt x="1692" y="852"/>
                  </a:cubicBezTo>
                  <a:cubicBezTo>
                    <a:pt x="3632" y="852"/>
                    <a:pt x="5985" y="2120"/>
                    <a:pt x="8706" y="3621"/>
                  </a:cubicBezTo>
                  <a:cubicBezTo>
                    <a:pt x="11008" y="4889"/>
                    <a:pt x="12976" y="6390"/>
                    <a:pt x="14144" y="9158"/>
                  </a:cubicBezTo>
                  <a:lnTo>
                    <a:pt x="15645" y="8291"/>
                  </a:lnTo>
                  <a:cubicBezTo>
                    <a:pt x="14444" y="5489"/>
                    <a:pt x="12509" y="4055"/>
                    <a:pt x="10208" y="2787"/>
                  </a:cubicBezTo>
                  <a:cubicBezTo>
                    <a:pt x="7466" y="1291"/>
                    <a:pt x="5133" y="1"/>
                    <a:pt x="31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39"/>
            <p:cNvSpPr/>
            <p:nvPr/>
          </p:nvSpPr>
          <p:spPr>
            <a:xfrm>
              <a:off x="4922025" y="1081600"/>
              <a:ext cx="391125" cy="228975"/>
            </a:xfrm>
            <a:custGeom>
              <a:avLst/>
              <a:gdLst/>
              <a:ahLst/>
              <a:cxnLst/>
              <a:rect l="l" t="t" r="r" b="b"/>
              <a:pathLst>
                <a:path w="15645" h="9159" extrusionOk="0">
                  <a:moveTo>
                    <a:pt x="3183" y="1"/>
                  </a:moveTo>
                  <a:cubicBezTo>
                    <a:pt x="2524" y="1"/>
                    <a:pt x="1908" y="148"/>
                    <a:pt x="1335" y="486"/>
                  </a:cubicBezTo>
                  <a:lnTo>
                    <a:pt x="0" y="1253"/>
                  </a:lnTo>
                  <a:cubicBezTo>
                    <a:pt x="523" y="975"/>
                    <a:pt x="1087" y="852"/>
                    <a:pt x="1692" y="852"/>
                  </a:cubicBezTo>
                  <a:cubicBezTo>
                    <a:pt x="3632" y="852"/>
                    <a:pt x="5985" y="2120"/>
                    <a:pt x="8706" y="3621"/>
                  </a:cubicBezTo>
                  <a:cubicBezTo>
                    <a:pt x="11008" y="4889"/>
                    <a:pt x="12976" y="6390"/>
                    <a:pt x="14144" y="9158"/>
                  </a:cubicBezTo>
                  <a:lnTo>
                    <a:pt x="15645" y="8291"/>
                  </a:lnTo>
                  <a:cubicBezTo>
                    <a:pt x="14444" y="5489"/>
                    <a:pt x="12509" y="4055"/>
                    <a:pt x="10208" y="2787"/>
                  </a:cubicBezTo>
                  <a:cubicBezTo>
                    <a:pt x="7466" y="1291"/>
                    <a:pt x="5133" y="1"/>
                    <a:pt x="31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9"/>
            <p:cNvSpPr/>
            <p:nvPr/>
          </p:nvSpPr>
          <p:spPr>
            <a:xfrm>
              <a:off x="4656000" y="1102575"/>
              <a:ext cx="659650" cy="930100"/>
            </a:xfrm>
            <a:custGeom>
              <a:avLst/>
              <a:gdLst/>
              <a:ahLst/>
              <a:cxnLst/>
              <a:rect l="l" t="t" r="r" b="b"/>
              <a:pathLst>
                <a:path w="26386" h="37204" extrusionOk="0">
                  <a:moveTo>
                    <a:pt x="12333" y="1"/>
                  </a:moveTo>
                  <a:cubicBezTo>
                    <a:pt x="10373" y="1"/>
                    <a:pt x="8812" y="1313"/>
                    <a:pt x="7639" y="5050"/>
                  </a:cubicBezTo>
                  <a:cubicBezTo>
                    <a:pt x="5337" y="12289"/>
                    <a:pt x="4337" y="20895"/>
                    <a:pt x="1001" y="22930"/>
                  </a:cubicBezTo>
                  <a:cubicBezTo>
                    <a:pt x="1001" y="22930"/>
                    <a:pt x="0" y="22997"/>
                    <a:pt x="8240" y="29234"/>
                  </a:cubicBezTo>
                  <a:cubicBezTo>
                    <a:pt x="10841" y="31236"/>
                    <a:pt x="14010" y="32804"/>
                    <a:pt x="16112" y="34071"/>
                  </a:cubicBezTo>
                  <a:cubicBezTo>
                    <a:pt x="19664" y="36197"/>
                    <a:pt x="22022" y="37204"/>
                    <a:pt x="22808" y="37204"/>
                  </a:cubicBezTo>
                  <a:cubicBezTo>
                    <a:pt x="22922" y="37204"/>
                    <a:pt x="23003" y="37182"/>
                    <a:pt x="23050" y="37140"/>
                  </a:cubicBezTo>
                  <a:cubicBezTo>
                    <a:pt x="25218" y="35339"/>
                    <a:pt x="26386" y="19627"/>
                    <a:pt x="25852" y="13290"/>
                  </a:cubicBezTo>
                  <a:cubicBezTo>
                    <a:pt x="25318" y="6952"/>
                    <a:pt x="22750" y="4650"/>
                    <a:pt x="19347" y="2782"/>
                  </a:cubicBezTo>
                  <a:cubicBezTo>
                    <a:pt x="16609" y="1288"/>
                    <a:pt x="14275" y="1"/>
                    <a:pt x="1233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39"/>
            <p:cNvSpPr/>
            <p:nvPr/>
          </p:nvSpPr>
          <p:spPr>
            <a:xfrm>
              <a:off x="4445850" y="2794100"/>
              <a:ext cx="98425" cy="168500"/>
            </a:xfrm>
            <a:custGeom>
              <a:avLst/>
              <a:gdLst/>
              <a:ahLst/>
              <a:cxnLst/>
              <a:rect l="l" t="t" r="r" b="b"/>
              <a:pathLst>
                <a:path w="3937" h="6740" extrusionOk="0">
                  <a:moveTo>
                    <a:pt x="0" y="1"/>
                  </a:moveTo>
                  <a:lnTo>
                    <a:pt x="0" y="6739"/>
                  </a:lnTo>
                  <a:lnTo>
                    <a:pt x="3936" y="6739"/>
                  </a:lnTo>
                  <a:lnTo>
                    <a:pt x="393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39"/>
            <p:cNvSpPr/>
            <p:nvPr/>
          </p:nvSpPr>
          <p:spPr>
            <a:xfrm>
              <a:off x="4169825" y="2663175"/>
              <a:ext cx="102600" cy="181825"/>
            </a:xfrm>
            <a:custGeom>
              <a:avLst/>
              <a:gdLst/>
              <a:ahLst/>
              <a:cxnLst/>
              <a:rect l="l" t="t" r="r" b="b"/>
              <a:pathLst>
                <a:path w="4104" h="7273" extrusionOk="0">
                  <a:moveTo>
                    <a:pt x="3903" y="1"/>
                  </a:moveTo>
                  <a:lnTo>
                    <a:pt x="0" y="168"/>
                  </a:lnTo>
                  <a:lnTo>
                    <a:pt x="167" y="7273"/>
                  </a:lnTo>
                  <a:lnTo>
                    <a:pt x="4103" y="7173"/>
                  </a:lnTo>
                  <a:lnTo>
                    <a:pt x="390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39"/>
            <p:cNvSpPr/>
            <p:nvPr/>
          </p:nvSpPr>
          <p:spPr>
            <a:xfrm>
              <a:off x="3899625" y="2809850"/>
              <a:ext cx="409475" cy="200975"/>
            </a:xfrm>
            <a:custGeom>
              <a:avLst/>
              <a:gdLst/>
              <a:ahLst/>
              <a:cxnLst/>
              <a:rect l="l" t="t" r="r" b="b"/>
              <a:pathLst>
                <a:path w="16379" h="8039" extrusionOk="0">
                  <a:moveTo>
                    <a:pt x="14906" y="0"/>
                  </a:moveTo>
                  <a:cubicBezTo>
                    <a:pt x="14896" y="0"/>
                    <a:pt x="14887" y="2"/>
                    <a:pt x="14878" y="5"/>
                  </a:cubicBezTo>
                  <a:lnTo>
                    <a:pt x="14878" y="338"/>
                  </a:lnTo>
                  <a:cubicBezTo>
                    <a:pt x="14570" y="799"/>
                    <a:pt x="13424" y="1087"/>
                    <a:pt x="12382" y="1087"/>
                  </a:cubicBezTo>
                  <a:cubicBezTo>
                    <a:pt x="11841" y="1087"/>
                    <a:pt x="11328" y="1010"/>
                    <a:pt x="10975" y="839"/>
                  </a:cubicBezTo>
                  <a:lnTo>
                    <a:pt x="10908" y="205"/>
                  </a:lnTo>
                  <a:cubicBezTo>
                    <a:pt x="10708" y="205"/>
                    <a:pt x="10541" y="505"/>
                    <a:pt x="10074" y="1005"/>
                  </a:cubicBezTo>
                  <a:cubicBezTo>
                    <a:pt x="9541" y="1572"/>
                    <a:pt x="8340" y="2206"/>
                    <a:pt x="7472" y="2640"/>
                  </a:cubicBezTo>
                  <a:cubicBezTo>
                    <a:pt x="6005" y="3374"/>
                    <a:pt x="2135" y="4374"/>
                    <a:pt x="834" y="4975"/>
                  </a:cubicBezTo>
                  <a:cubicBezTo>
                    <a:pt x="0" y="5342"/>
                    <a:pt x="201" y="6576"/>
                    <a:pt x="1368" y="7310"/>
                  </a:cubicBezTo>
                  <a:cubicBezTo>
                    <a:pt x="1950" y="7682"/>
                    <a:pt x="3474" y="8038"/>
                    <a:pt x="5157" y="8038"/>
                  </a:cubicBezTo>
                  <a:cubicBezTo>
                    <a:pt x="5887" y="8038"/>
                    <a:pt x="6646" y="7972"/>
                    <a:pt x="7372" y="7810"/>
                  </a:cubicBezTo>
                  <a:cubicBezTo>
                    <a:pt x="8707" y="7510"/>
                    <a:pt x="10708" y="6576"/>
                    <a:pt x="11709" y="6409"/>
                  </a:cubicBezTo>
                  <a:cubicBezTo>
                    <a:pt x="12810" y="6242"/>
                    <a:pt x="14778" y="6042"/>
                    <a:pt x="15578" y="5509"/>
                  </a:cubicBezTo>
                  <a:cubicBezTo>
                    <a:pt x="16379" y="4975"/>
                    <a:pt x="16079" y="3741"/>
                    <a:pt x="15845" y="2740"/>
                  </a:cubicBezTo>
                  <a:cubicBezTo>
                    <a:pt x="15586" y="1670"/>
                    <a:pt x="15232" y="0"/>
                    <a:pt x="149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39"/>
            <p:cNvSpPr/>
            <p:nvPr/>
          </p:nvSpPr>
          <p:spPr>
            <a:xfrm>
              <a:off x="4172325" y="2909925"/>
              <a:ext cx="410300" cy="200975"/>
            </a:xfrm>
            <a:custGeom>
              <a:avLst/>
              <a:gdLst/>
              <a:ahLst/>
              <a:cxnLst/>
              <a:rect l="l" t="t" r="r" b="b"/>
              <a:pathLst>
                <a:path w="16412" h="8039" extrusionOk="0">
                  <a:moveTo>
                    <a:pt x="14939" y="0"/>
                  </a:moveTo>
                  <a:cubicBezTo>
                    <a:pt x="14929" y="0"/>
                    <a:pt x="14920" y="2"/>
                    <a:pt x="14911" y="5"/>
                  </a:cubicBezTo>
                  <a:lnTo>
                    <a:pt x="14911" y="338"/>
                  </a:lnTo>
                  <a:cubicBezTo>
                    <a:pt x="14603" y="799"/>
                    <a:pt x="13443" y="1087"/>
                    <a:pt x="12391" y="1087"/>
                  </a:cubicBezTo>
                  <a:cubicBezTo>
                    <a:pt x="11845" y="1087"/>
                    <a:pt x="11328" y="1009"/>
                    <a:pt x="10975" y="838"/>
                  </a:cubicBezTo>
                  <a:lnTo>
                    <a:pt x="10941" y="205"/>
                  </a:lnTo>
                  <a:cubicBezTo>
                    <a:pt x="10741" y="205"/>
                    <a:pt x="10574" y="505"/>
                    <a:pt x="10107" y="1005"/>
                  </a:cubicBezTo>
                  <a:cubicBezTo>
                    <a:pt x="9574" y="1572"/>
                    <a:pt x="8339" y="2206"/>
                    <a:pt x="7472" y="2673"/>
                  </a:cubicBezTo>
                  <a:cubicBezTo>
                    <a:pt x="6004" y="3407"/>
                    <a:pt x="2135" y="4374"/>
                    <a:pt x="834" y="4975"/>
                  </a:cubicBezTo>
                  <a:cubicBezTo>
                    <a:pt x="0" y="5342"/>
                    <a:pt x="234" y="6576"/>
                    <a:pt x="1401" y="7310"/>
                  </a:cubicBezTo>
                  <a:cubicBezTo>
                    <a:pt x="1983" y="7682"/>
                    <a:pt x="3491" y="8038"/>
                    <a:pt x="5176" y="8038"/>
                  </a:cubicBezTo>
                  <a:cubicBezTo>
                    <a:pt x="5906" y="8038"/>
                    <a:pt x="6669" y="7971"/>
                    <a:pt x="7405" y="7810"/>
                  </a:cubicBezTo>
                  <a:cubicBezTo>
                    <a:pt x="8740" y="7510"/>
                    <a:pt x="10741" y="6576"/>
                    <a:pt x="11742" y="6409"/>
                  </a:cubicBezTo>
                  <a:cubicBezTo>
                    <a:pt x="12809" y="6242"/>
                    <a:pt x="14811" y="6042"/>
                    <a:pt x="15611" y="5508"/>
                  </a:cubicBezTo>
                  <a:cubicBezTo>
                    <a:pt x="16412" y="4975"/>
                    <a:pt x="16112" y="3741"/>
                    <a:pt x="15845" y="2740"/>
                  </a:cubicBezTo>
                  <a:cubicBezTo>
                    <a:pt x="15618" y="1670"/>
                    <a:pt x="15265" y="0"/>
                    <a:pt x="149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39"/>
            <p:cNvSpPr/>
            <p:nvPr/>
          </p:nvSpPr>
          <p:spPr>
            <a:xfrm>
              <a:off x="4155650" y="1780050"/>
              <a:ext cx="939850" cy="1116850"/>
            </a:xfrm>
            <a:custGeom>
              <a:avLst/>
              <a:gdLst/>
              <a:ahLst/>
              <a:cxnLst/>
              <a:rect l="l" t="t" r="r" b="b"/>
              <a:pathLst>
                <a:path w="37594" h="44674" extrusionOk="0">
                  <a:moveTo>
                    <a:pt x="20248" y="0"/>
                  </a:moveTo>
                  <a:cubicBezTo>
                    <a:pt x="20248" y="0"/>
                    <a:pt x="17246" y="1468"/>
                    <a:pt x="15011" y="2736"/>
                  </a:cubicBezTo>
                  <a:cubicBezTo>
                    <a:pt x="4570" y="8874"/>
                    <a:pt x="0" y="12076"/>
                    <a:pt x="0" y="14911"/>
                  </a:cubicBezTo>
                  <a:cubicBezTo>
                    <a:pt x="0" y="16813"/>
                    <a:pt x="300" y="39028"/>
                    <a:pt x="300" y="39028"/>
                  </a:cubicBezTo>
                  <a:cubicBezTo>
                    <a:pt x="736" y="39373"/>
                    <a:pt x="1303" y="39493"/>
                    <a:pt x="1883" y="39493"/>
                  </a:cubicBezTo>
                  <a:cubicBezTo>
                    <a:pt x="3212" y="39493"/>
                    <a:pt x="4603" y="38862"/>
                    <a:pt x="4603" y="38862"/>
                  </a:cubicBezTo>
                  <a:cubicBezTo>
                    <a:pt x="4603" y="38862"/>
                    <a:pt x="6838" y="29755"/>
                    <a:pt x="7739" y="24251"/>
                  </a:cubicBezTo>
                  <a:cubicBezTo>
                    <a:pt x="8106" y="21916"/>
                    <a:pt x="8339" y="18180"/>
                    <a:pt x="8339" y="18180"/>
                  </a:cubicBezTo>
                  <a:lnTo>
                    <a:pt x="18876" y="11483"/>
                  </a:lnTo>
                  <a:lnTo>
                    <a:pt x="18876" y="11483"/>
                  </a:lnTo>
                  <a:cubicBezTo>
                    <a:pt x="17506" y="12701"/>
                    <a:pt x="11412" y="18159"/>
                    <a:pt x="11175" y="19047"/>
                  </a:cubicBezTo>
                  <a:cubicBezTo>
                    <a:pt x="10841" y="20482"/>
                    <a:pt x="11275" y="22550"/>
                    <a:pt x="11175" y="30322"/>
                  </a:cubicBezTo>
                  <a:cubicBezTo>
                    <a:pt x="11141" y="35159"/>
                    <a:pt x="11175" y="43932"/>
                    <a:pt x="11175" y="43932"/>
                  </a:cubicBezTo>
                  <a:cubicBezTo>
                    <a:pt x="11608" y="44488"/>
                    <a:pt x="12253" y="44673"/>
                    <a:pt x="12920" y="44673"/>
                  </a:cubicBezTo>
                  <a:cubicBezTo>
                    <a:pt x="14255" y="44673"/>
                    <a:pt x="15678" y="43932"/>
                    <a:pt x="15678" y="43932"/>
                  </a:cubicBezTo>
                  <a:cubicBezTo>
                    <a:pt x="15678" y="43932"/>
                    <a:pt x="18747" y="32023"/>
                    <a:pt x="18680" y="28187"/>
                  </a:cubicBezTo>
                  <a:cubicBezTo>
                    <a:pt x="18647" y="23851"/>
                    <a:pt x="18346" y="22316"/>
                    <a:pt x="18346" y="22316"/>
                  </a:cubicBezTo>
                  <a:cubicBezTo>
                    <a:pt x="18346" y="22316"/>
                    <a:pt x="25251" y="18747"/>
                    <a:pt x="29154" y="16712"/>
                  </a:cubicBezTo>
                  <a:cubicBezTo>
                    <a:pt x="37026" y="12676"/>
                    <a:pt x="37594" y="11209"/>
                    <a:pt x="37360" y="6472"/>
                  </a:cubicBezTo>
                  <a:lnTo>
                    <a:pt x="20248"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39"/>
            <p:cNvSpPr/>
            <p:nvPr/>
          </p:nvSpPr>
          <p:spPr>
            <a:xfrm>
              <a:off x="4365800" y="1916825"/>
              <a:ext cx="321900" cy="317750"/>
            </a:xfrm>
            <a:custGeom>
              <a:avLst/>
              <a:gdLst/>
              <a:ahLst/>
              <a:cxnLst/>
              <a:rect l="l" t="t" r="r" b="b"/>
              <a:pathLst>
                <a:path w="12876" h="12710" extrusionOk="0">
                  <a:moveTo>
                    <a:pt x="9340" y="0"/>
                  </a:moveTo>
                  <a:lnTo>
                    <a:pt x="9340" y="0"/>
                  </a:lnTo>
                  <a:cubicBezTo>
                    <a:pt x="9440" y="1268"/>
                    <a:pt x="9840" y="2535"/>
                    <a:pt x="10508" y="3669"/>
                  </a:cubicBezTo>
                  <a:cubicBezTo>
                    <a:pt x="11241" y="4837"/>
                    <a:pt x="0" y="12709"/>
                    <a:pt x="0" y="12709"/>
                  </a:cubicBezTo>
                  <a:lnTo>
                    <a:pt x="12876" y="4503"/>
                  </a:lnTo>
                  <a:cubicBezTo>
                    <a:pt x="12876" y="4503"/>
                    <a:pt x="11008" y="3569"/>
                    <a:pt x="9340" y="0"/>
                  </a:cubicBezTo>
                  <a:close/>
                </a:path>
              </a:pathLst>
            </a:custGeom>
            <a:solidFill>
              <a:srgbClr val="3747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39"/>
            <p:cNvSpPr/>
            <p:nvPr/>
          </p:nvSpPr>
          <p:spPr>
            <a:xfrm>
              <a:off x="4466710" y="1162945"/>
              <a:ext cx="275240" cy="530734"/>
            </a:xfrm>
            <a:custGeom>
              <a:avLst/>
              <a:gdLst/>
              <a:ahLst/>
              <a:cxnLst/>
              <a:rect l="l" t="t" r="r" b="b"/>
              <a:pathLst>
                <a:path w="10576" h="21149" extrusionOk="0">
                  <a:moveTo>
                    <a:pt x="10575" y="0"/>
                  </a:moveTo>
                  <a:lnTo>
                    <a:pt x="10575" y="0"/>
                  </a:lnTo>
                  <a:cubicBezTo>
                    <a:pt x="6706" y="134"/>
                    <a:pt x="5872" y="2002"/>
                    <a:pt x="4804" y="4303"/>
                  </a:cubicBezTo>
                  <a:cubicBezTo>
                    <a:pt x="3770" y="6538"/>
                    <a:pt x="1" y="16012"/>
                    <a:pt x="1" y="16012"/>
                  </a:cubicBezTo>
                  <a:lnTo>
                    <a:pt x="3070" y="21149"/>
                  </a:lnTo>
                  <a:cubicBezTo>
                    <a:pt x="4171" y="20181"/>
                    <a:pt x="7306" y="12476"/>
                    <a:pt x="7706" y="11875"/>
                  </a:cubicBezTo>
                  <a:cubicBezTo>
                    <a:pt x="8740" y="10308"/>
                    <a:pt x="10575" y="0"/>
                    <a:pt x="105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39"/>
            <p:cNvSpPr/>
            <p:nvPr/>
          </p:nvSpPr>
          <p:spPr>
            <a:xfrm>
              <a:off x="4493375" y="1157475"/>
              <a:ext cx="336925" cy="424125"/>
            </a:xfrm>
            <a:custGeom>
              <a:avLst/>
              <a:gdLst/>
              <a:ahLst/>
              <a:cxnLst/>
              <a:rect l="l" t="t" r="r" b="b"/>
              <a:pathLst>
                <a:path w="13477" h="16965" extrusionOk="0">
                  <a:moveTo>
                    <a:pt x="9823" y="0"/>
                  </a:moveTo>
                  <a:cubicBezTo>
                    <a:pt x="7300" y="0"/>
                    <a:pt x="5737" y="993"/>
                    <a:pt x="4737" y="2621"/>
                  </a:cubicBezTo>
                  <a:cubicBezTo>
                    <a:pt x="3136" y="5189"/>
                    <a:pt x="1" y="13629"/>
                    <a:pt x="1" y="13629"/>
                  </a:cubicBezTo>
                  <a:cubicBezTo>
                    <a:pt x="1" y="13629"/>
                    <a:pt x="1935" y="16564"/>
                    <a:pt x="5505" y="16964"/>
                  </a:cubicBezTo>
                  <a:lnTo>
                    <a:pt x="11109" y="7358"/>
                  </a:lnTo>
                  <a:lnTo>
                    <a:pt x="13477" y="720"/>
                  </a:lnTo>
                  <a:cubicBezTo>
                    <a:pt x="12776" y="353"/>
                    <a:pt x="11976" y="119"/>
                    <a:pt x="11175" y="86"/>
                  </a:cubicBezTo>
                  <a:cubicBezTo>
                    <a:pt x="10696" y="28"/>
                    <a:pt x="10246" y="0"/>
                    <a:pt x="9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39"/>
            <p:cNvSpPr/>
            <p:nvPr/>
          </p:nvSpPr>
          <p:spPr>
            <a:xfrm>
              <a:off x="4493375" y="1157475"/>
              <a:ext cx="336925" cy="424125"/>
            </a:xfrm>
            <a:custGeom>
              <a:avLst/>
              <a:gdLst/>
              <a:ahLst/>
              <a:cxnLst/>
              <a:rect l="l" t="t" r="r" b="b"/>
              <a:pathLst>
                <a:path w="13477" h="16965" extrusionOk="0">
                  <a:moveTo>
                    <a:pt x="9823" y="0"/>
                  </a:moveTo>
                  <a:cubicBezTo>
                    <a:pt x="7300" y="0"/>
                    <a:pt x="5737" y="993"/>
                    <a:pt x="4737" y="2621"/>
                  </a:cubicBezTo>
                  <a:cubicBezTo>
                    <a:pt x="3136" y="5189"/>
                    <a:pt x="1" y="13629"/>
                    <a:pt x="1" y="13629"/>
                  </a:cubicBezTo>
                  <a:cubicBezTo>
                    <a:pt x="1" y="13629"/>
                    <a:pt x="1935" y="16564"/>
                    <a:pt x="5505" y="16964"/>
                  </a:cubicBezTo>
                  <a:lnTo>
                    <a:pt x="11109" y="7358"/>
                  </a:lnTo>
                  <a:lnTo>
                    <a:pt x="13477" y="720"/>
                  </a:lnTo>
                  <a:cubicBezTo>
                    <a:pt x="12776" y="353"/>
                    <a:pt x="11976" y="119"/>
                    <a:pt x="11175" y="86"/>
                  </a:cubicBezTo>
                  <a:cubicBezTo>
                    <a:pt x="10696" y="28"/>
                    <a:pt x="10246" y="0"/>
                    <a:pt x="98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39"/>
            <p:cNvSpPr/>
            <p:nvPr/>
          </p:nvSpPr>
          <p:spPr>
            <a:xfrm>
              <a:off x="4609300" y="1159600"/>
              <a:ext cx="480375" cy="817050"/>
            </a:xfrm>
            <a:custGeom>
              <a:avLst/>
              <a:gdLst/>
              <a:ahLst/>
              <a:cxnLst/>
              <a:rect l="l" t="t" r="r" b="b"/>
              <a:pathLst>
                <a:path w="19215" h="32682" extrusionOk="0">
                  <a:moveTo>
                    <a:pt x="6538" y="1"/>
                  </a:moveTo>
                  <a:cubicBezTo>
                    <a:pt x="1802" y="234"/>
                    <a:pt x="67" y="4004"/>
                    <a:pt x="67" y="7072"/>
                  </a:cubicBezTo>
                  <a:cubicBezTo>
                    <a:pt x="67" y="10175"/>
                    <a:pt x="0" y="25919"/>
                    <a:pt x="0" y="25919"/>
                  </a:cubicBezTo>
                  <a:cubicBezTo>
                    <a:pt x="1172" y="30377"/>
                    <a:pt x="8532" y="32682"/>
                    <a:pt x="13904" y="32682"/>
                  </a:cubicBezTo>
                  <a:cubicBezTo>
                    <a:pt x="16331" y="32682"/>
                    <a:pt x="18352" y="32211"/>
                    <a:pt x="19214" y="31256"/>
                  </a:cubicBezTo>
                  <a:lnTo>
                    <a:pt x="18714" y="14711"/>
                  </a:lnTo>
                  <a:lnTo>
                    <a:pt x="18714" y="1769"/>
                  </a:lnTo>
                  <a:cubicBezTo>
                    <a:pt x="17012" y="1168"/>
                    <a:pt x="13176" y="301"/>
                    <a:pt x="12709" y="168"/>
                  </a:cubicBezTo>
                  <a:lnTo>
                    <a:pt x="65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39"/>
            <p:cNvSpPr/>
            <p:nvPr/>
          </p:nvSpPr>
          <p:spPr>
            <a:xfrm>
              <a:off x="4930350" y="732400"/>
              <a:ext cx="94275" cy="329650"/>
            </a:xfrm>
            <a:custGeom>
              <a:avLst/>
              <a:gdLst/>
              <a:ahLst/>
              <a:cxnLst/>
              <a:rect l="l" t="t" r="r" b="b"/>
              <a:pathLst>
                <a:path w="3771" h="13186" extrusionOk="0">
                  <a:moveTo>
                    <a:pt x="2286" y="0"/>
                  </a:moveTo>
                  <a:cubicBezTo>
                    <a:pt x="2124" y="0"/>
                    <a:pt x="1959" y="36"/>
                    <a:pt x="1802" y="110"/>
                  </a:cubicBezTo>
                  <a:cubicBezTo>
                    <a:pt x="1802" y="110"/>
                    <a:pt x="1735" y="110"/>
                    <a:pt x="1735" y="177"/>
                  </a:cubicBezTo>
                  <a:cubicBezTo>
                    <a:pt x="1202" y="510"/>
                    <a:pt x="968" y="1177"/>
                    <a:pt x="1202" y="1744"/>
                  </a:cubicBezTo>
                  <a:lnTo>
                    <a:pt x="701" y="7282"/>
                  </a:lnTo>
                  <a:lnTo>
                    <a:pt x="234" y="7248"/>
                  </a:lnTo>
                  <a:lnTo>
                    <a:pt x="34" y="10517"/>
                  </a:lnTo>
                  <a:lnTo>
                    <a:pt x="1" y="13186"/>
                  </a:lnTo>
                  <a:cubicBezTo>
                    <a:pt x="1302" y="13119"/>
                    <a:pt x="2236" y="11885"/>
                    <a:pt x="3003" y="7515"/>
                  </a:cubicBezTo>
                  <a:cubicBezTo>
                    <a:pt x="3603" y="4213"/>
                    <a:pt x="3770" y="2745"/>
                    <a:pt x="3003" y="2011"/>
                  </a:cubicBezTo>
                  <a:cubicBezTo>
                    <a:pt x="2703" y="1711"/>
                    <a:pt x="2336" y="1511"/>
                    <a:pt x="1936" y="1411"/>
                  </a:cubicBezTo>
                  <a:lnTo>
                    <a:pt x="3337" y="677"/>
                  </a:lnTo>
                  <a:cubicBezTo>
                    <a:pt x="3119" y="243"/>
                    <a:pt x="2711" y="0"/>
                    <a:pt x="22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39"/>
            <p:cNvSpPr/>
            <p:nvPr/>
          </p:nvSpPr>
          <p:spPr>
            <a:xfrm>
              <a:off x="4930350" y="732400"/>
              <a:ext cx="94275" cy="329650"/>
            </a:xfrm>
            <a:custGeom>
              <a:avLst/>
              <a:gdLst/>
              <a:ahLst/>
              <a:cxnLst/>
              <a:rect l="l" t="t" r="r" b="b"/>
              <a:pathLst>
                <a:path w="3771" h="13186" extrusionOk="0">
                  <a:moveTo>
                    <a:pt x="2286" y="0"/>
                  </a:moveTo>
                  <a:cubicBezTo>
                    <a:pt x="2124" y="0"/>
                    <a:pt x="1959" y="36"/>
                    <a:pt x="1802" y="110"/>
                  </a:cubicBezTo>
                  <a:cubicBezTo>
                    <a:pt x="1802" y="110"/>
                    <a:pt x="1735" y="110"/>
                    <a:pt x="1735" y="177"/>
                  </a:cubicBezTo>
                  <a:cubicBezTo>
                    <a:pt x="1202" y="510"/>
                    <a:pt x="968" y="1177"/>
                    <a:pt x="1202" y="1744"/>
                  </a:cubicBezTo>
                  <a:lnTo>
                    <a:pt x="701" y="7282"/>
                  </a:lnTo>
                  <a:lnTo>
                    <a:pt x="234" y="7248"/>
                  </a:lnTo>
                  <a:lnTo>
                    <a:pt x="34" y="10517"/>
                  </a:lnTo>
                  <a:lnTo>
                    <a:pt x="1" y="13186"/>
                  </a:lnTo>
                  <a:cubicBezTo>
                    <a:pt x="1302" y="13119"/>
                    <a:pt x="2236" y="11885"/>
                    <a:pt x="3003" y="7515"/>
                  </a:cubicBezTo>
                  <a:cubicBezTo>
                    <a:pt x="3603" y="4213"/>
                    <a:pt x="3770" y="2745"/>
                    <a:pt x="3003" y="2011"/>
                  </a:cubicBezTo>
                  <a:cubicBezTo>
                    <a:pt x="2703" y="1711"/>
                    <a:pt x="2336" y="1511"/>
                    <a:pt x="1936" y="1411"/>
                  </a:cubicBezTo>
                  <a:lnTo>
                    <a:pt x="3337" y="677"/>
                  </a:lnTo>
                  <a:cubicBezTo>
                    <a:pt x="3119" y="243"/>
                    <a:pt x="2711" y="0"/>
                    <a:pt x="22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39"/>
            <p:cNvSpPr/>
            <p:nvPr/>
          </p:nvSpPr>
          <p:spPr>
            <a:xfrm>
              <a:off x="4563575" y="732525"/>
              <a:ext cx="92450" cy="76025"/>
            </a:xfrm>
            <a:custGeom>
              <a:avLst/>
              <a:gdLst/>
              <a:ahLst/>
              <a:cxnLst/>
              <a:rect l="l" t="t" r="r" b="b"/>
              <a:pathLst>
                <a:path w="3698" h="3041" extrusionOk="0">
                  <a:moveTo>
                    <a:pt x="499" y="1"/>
                  </a:moveTo>
                  <a:cubicBezTo>
                    <a:pt x="76" y="1"/>
                    <a:pt x="0" y="665"/>
                    <a:pt x="328" y="1239"/>
                  </a:cubicBezTo>
                  <a:cubicBezTo>
                    <a:pt x="862" y="2273"/>
                    <a:pt x="1863" y="2940"/>
                    <a:pt x="3030" y="3040"/>
                  </a:cubicBezTo>
                  <a:cubicBezTo>
                    <a:pt x="3030" y="2940"/>
                    <a:pt x="3697" y="1206"/>
                    <a:pt x="3697" y="1206"/>
                  </a:cubicBezTo>
                  <a:lnTo>
                    <a:pt x="2296" y="405"/>
                  </a:lnTo>
                  <a:cubicBezTo>
                    <a:pt x="1796" y="405"/>
                    <a:pt x="1329" y="338"/>
                    <a:pt x="829" y="105"/>
                  </a:cubicBezTo>
                  <a:cubicBezTo>
                    <a:pt x="702" y="33"/>
                    <a:pt x="592" y="1"/>
                    <a:pt x="4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39"/>
            <p:cNvSpPr/>
            <p:nvPr/>
          </p:nvSpPr>
          <p:spPr>
            <a:xfrm>
              <a:off x="4563575" y="732525"/>
              <a:ext cx="92450" cy="76025"/>
            </a:xfrm>
            <a:custGeom>
              <a:avLst/>
              <a:gdLst/>
              <a:ahLst/>
              <a:cxnLst/>
              <a:rect l="l" t="t" r="r" b="b"/>
              <a:pathLst>
                <a:path w="3698" h="3041" extrusionOk="0">
                  <a:moveTo>
                    <a:pt x="499" y="1"/>
                  </a:moveTo>
                  <a:cubicBezTo>
                    <a:pt x="76" y="1"/>
                    <a:pt x="0" y="665"/>
                    <a:pt x="328" y="1239"/>
                  </a:cubicBezTo>
                  <a:cubicBezTo>
                    <a:pt x="862" y="2273"/>
                    <a:pt x="1863" y="2940"/>
                    <a:pt x="3030" y="3040"/>
                  </a:cubicBezTo>
                  <a:cubicBezTo>
                    <a:pt x="3030" y="2940"/>
                    <a:pt x="3697" y="1206"/>
                    <a:pt x="3697" y="1206"/>
                  </a:cubicBezTo>
                  <a:lnTo>
                    <a:pt x="2296" y="405"/>
                  </a:lnTo>
                  <a:cubicBezTo>
                    <a:pt x="1796" y="405"/>
                    <a:pt x="1329" y="338"/>
                    <a:pt x="829" y="105"/>
                  </a:cubicBezTo>
                  <a:cubicBezTo>
                    <a:pt x="702" y="33"/>
                    <a:pt x="592" y="1"/>
                    <a:pt x="49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39"/>
            <p:cNvSpPr/>
            <p:nvPr/>
          </p:nvSpPr>
          <p:spPr>
            <a:xfrm>
              <a:off x="4620125" y="698800"/>
              <a:ext cx="423675" cy="552725"/>
            </a:xfrm>
            <a:custGeom>
              <a:avLst/>
              <a:gdLst/>
              <a:ahLst/>
              <a:cxnLst/>
              <a:rect l="l" t="t" r="r" b="b"/>
              <a:pathLst>
                <a:path w="16947" h="22109" extrusionOk="0">
                  <a:moveTo>
                    <a:pt x="5976" y="0"/>
                  </a:moveTo>
                  <a:cubicBezTo>
                    <a:pt x="3379" y="0"/>
                    <a:pt x="926" y="1242"/>
                    <a:pt x="535" y="4456"/>
                  </a:cubicBezTo>
                  <a:cubicBezTo>
                    <a:pt x="1" y="9226"/>
                    <a:pt x="234" y="11161"/>
                    <a:pt x="902" y="13596"/>
                  </a:cubicBezTo>
                  <a:cubicBezTo>
                    <a:pt x="1335" y="15097"/>
                    <a:pt x="2203" y="16231"/>
                    <a:pt x="3570" y="16431"/>
                  </a:cubicBezTo>
                  <a:cubicBezTo>
                    <a:pt x="3767" y="16439"/>
                    <a:pt x="3966" y="16443"/>
                    <a:pt x="4165" y="16443"/>
                  </a:cubicBezTo>
                  <a:cubicBezTo>
                    <a:pt x="4812" y="16443"/>
                    <a:pt x="5468" y="16400"/>
                    <a:pt x="6105" y="16298"/>
                  </a:cubicBezTo>
                  <a:lnTo>
                    <a:pt x="6105" y="18399"/>
                  </a:lnTo>
                  <a:cubicBezTo>
                    <a:pt x="5110" y="19674"/>
                    <a:pt x="4463" y="22109"/>
                    <a:pt x="7082" y="22109"/>
                  </a:cubicBezTo>
                  <a:cubicBezTo>
                    <a:pt x="7273" y="22109"/>
                    <a:pt x="7480" y="22096"/>
                    <a:pt x="7706" y="22069"/>
                  </a:cubicBezTo>
                  <a:cubicBezTo>
                    <a:pt x="11042" y="21635"/>
                    <a:pt x="12276" y="18600"/>
                    <a:pt x="12276" y="18600"/>
                  </a:cubicBezTo>
                  <a:lnTo>
                    <a:pt x="12410" y="11761"/>
                  </a:lnTo>
                  <a:cubicBezTo>
                    <a:pt x="12410" y="11761"/>
                    <a:pt x="12606" y="12547"/>
                    <a:pt x="13670" y="12547"/>
                  </a:cubicBezTo>
                  <a:cubicBezTo>
                    <a:pt x="13922" y="12547"/>
                    <a:pt x="14221" y="12503"/>
                    <a:pt x="14578" y="12395"/>
                  </a:cubicBezTo>
                  <a:cubicBezTo>
                    <a:pt x="15679" y="12061"/>
                    <a:pt x="16946" y="10060"/>
                    <a:pt x="16279" y="8592"/>
                  </a:cubicBezTo>
                  <a:cubicBezTo>
                    <a:pt x="15962" y="7895"/>
                    <a:pt x="15480" y="7665"/>
                    <a:pt x="15015" y="7665"/>
                  </a:cubicBezTo>
                  <a:cubicBezTo>
                    <a:pt x="14500" y="7665"/>
                    <a:pt x="14005" y="7947"/>
                    <a:pt x="13777" y="8192"/>
                  </a:cubicBezTo>
                  <a:cubicBezTo>
                    <a:pt x="13427" y="8571"/>
                    <a:pt x="13001" y="9129"/>
                    <a:pt x="12676" y="9129"/>
                  </a:cubicBezTo>
                  <a:cubicBezTo>
                    <a:pt x="12630" y="9129"/>
                    <a:pt x="12585" y="9118"/>
                    <a:pt x="12543" y="9093"/>
                  </a:cubicBezTo>
                  <a:cubicBezTo>
                    <a:pt x="12543" y="9093"/>
                    <a:pt x="13777" y="3289"/>
                    <a:pt x="10508" y="1254"/>
                  </a:cubicBezTo>
                  <a:cubicBezTo>
                    <a:pt x="9246" y="476"/>
                    <a:pt x="7584" y="0"/>
                    <a:pt x="59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39"/>
            <p:cNvSpPr/>
            <p:nvPr/>
          </p:nvSpPr>
          <p:spPr>
            <a:xfrm>
              <a:off x="4587625" y="611125"/>
              <a:ext cx="391950" cy="330025"/>
            </a:xfrm>
            <a:custGeom>
              <a:avLst/>
              <a:gdLst/>
              <a:ahLst/>
              <a:cxnLst/>
              <a:rect l="l" t="t" r="r" b="b"/>
              <a:pathLst>
                <a:path w="15678" h="13201" extrusionOk="0">
                  <a:moveTo>
                    <a:pt x="982" y="1"/>
                  </a:moveTo>
                  <a:cubicBezTo>
                    <a:pt x="654" y="1"/>
                    <a:pt x="542" y="236"/>
                    <a:pt x="400" y="725"/>
                  </a:cubicBezTo>
                  <a:cubicBezTo>
                    <a:pt x="133" y="1759"/>
                    <a:pt x="0" y="4127"/>
                    <a:pt x="1401" y="5761"/>
                  </a:cubicBezTo>
                  <a:lnTo>
                    <a:pt x="2569" y="6195"/>
                  </a:lnTo>
                  <a:cubicBezTo>
                    <a:pt x="2569" y="6195"/>
                    <a:pt x="3202" y="6762"/>
                    <a:pt x="5404" y="7029"/>
                  </a:cubicBezTo>
                  <a:cubicBezTo>
                    <a:pt x="6012" y="7093"/>
                    <a:pt x="6708" y="7117"/>
                    <a:pt x="7409" y="7117"/>
                  </a:cubicBezTo>
                  <a:cubicBezTo>
                    <a:pt x="9288" y="7117"/>
                    <a:pt x="11202" y="6944"/>
                    <a:pt x="11542" y="6896"/>
                  </a:cubicBezTo>
                  <a:cubicBezTo>
                    <a:pt x="11584" y="6889"/>
                    <a:pt x="11625" y="6885"/>
                    <a:pt x="11663" y="6885"/>
                  </a:cubicBezTo>
                  <a:cubicBezTo>
                    <a:pt x="12199" y="6885"/>
                    <a:pt x="12365" y="7544"/>
                    <a:pt x="12676" y="9131"/>
                  </a:cubicBezTo>
                  <a:cubicBezTo>
                    <a:pt x="13009" y="10632"/>
                    <a:pt x="13243" y="13133"/>
                    <a:pt x="13843" y="13200"/>
                  </a:cubicBezTo>
                  <a:cubicBezTo>
                    <a:pt x="14010" y="13200"/>
                    <a:pt x="14677" y="12099"/>
                    <a:pt x="15077" y="11699"/>
                  </a:cubicBezTo>
                  <a:cubicBezTo>
                    <a:pt x="15678" y="11132"/>
                    <a:pt x="14911" y="6228"/>
                    <a:pt x="14911" y="6228"/>
                  </a:cubicBezTo>
                  <a:cubicBezTo>
                    <a:pt x="14911" y="6228"/>
                    <a:pt x="15544" y="4360"/>
                    <a:pt x="14344" y="3126"/>
                  </a:cubicBezTo>
                  <a:cubicBezTo>
                    <a:pt x="13143" y="1925"/>
                    <a:pt x="10874" y="2092"/>
                    <a:pt x="9207" y="2059"/>
                  </a:cubicBezTo>
                  <a:cubicBezTo>
                    <a:pt x="7172" y="2059"/>
                    <a:pt x="5137" y="1692"/>
                    <a:pt x="3236" y="858"/>
                  </a:cubicBezTo>
                  <a:cubicBezTo>
                    <a:pt x="1986" y="295"/>
                    <a:pt x="1349" y="1"/>
                    <a:pt x="9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39"/>
            <p:cNvSpPr/>
            <p:nvPr/>
          </p:nvSpPr>
          <p:spPr>
            <a:xfrm>
              <a:off x="4587625" y="611125"/>
              <a:ext cx="391950" cy="330025"/>
            </a:xfrm>
            <a:custGeom>
              <a:avLst/>
              <a:gdLst/>
              <a:ahLst/>
              <a:cxnLst/>
              <a:rect l="l" t="t" r="r" b="b"/>
              <a:pathLst>
                <a:path w="15678" h="13201" extrusionOk="0">
                  <a:moveTo>
                    <a:pt x="982" y="1"/>
                  </a:moveTo>
                  <a:cubicBezTo>
                    <a:pt x="654" y="1"/>
                    <a:pt x="542" y="236"/>
                    <a:pt x="400" y="725"/>
                  </a:cubicBezTo>
                  <a:cubicBezTo>
                    <a:pt x="133" y="1759"/>
                    <a:pt x="0" y="4127"/>
                    <a:pt x="1401" y="5761"/>
                  </a:cubicBezTo>
                  <a:lnTo>
                    <a:pt x="2569" y="6195"/>
                  </a:lnTo>
                  <a:cubicBezTo>
                    <a:pt x="2569" y="6195"/>
                    <a:pt x="3202" y="6762"/>
                    <a:pt x="5404" y="7029"/>
                  </a:cubicBezTo>
                  <a:cubicBezTo>
                    <a:pt x="6012" y="7093"/>
                    <a:pt x="6708" y="7117"/>
                    <a:pt x="7409" y="7117"/>
                  </a:cubicBezTo>
                  <a:cubicBezTo>
                    <a:pt x="9288" y="7117"/>
                    <a:pt x="11202" y="6944"/>
                    <a:pt x="11542" y="6896"/>
                  </a:cubicBezTo>
                  <a:cubicBezTo>
                    <a:pt x="11584" y="6889"/>
                    <a:pt x="11625" y="6885"/>
                    <a:pt x="11663" y="6885"/>
                  </a:cubicBezTo>
                  <a:cubicBezTo>
                    <a:pt x="12199" y="6885"/>
                    <a:pt x="12365" y="7544"/>
                    <a:pt x="12676" y="9131"/>
                  </a:cubicBezTo>
                  <a:cubicBezTo>
                    <a:pt x="13009" y="10632"/>
                    <a:pt x="13243" y="13133"/>
                    <a:pt x="13843" y="13200"/>
                  </a:cubicBezTo>
                  <a:cubicBezTo>
                    <a:pt x="14010" y="13200"/>
                    <a:pt x="14677" y="12099"/>
                    <a:pt x="15077" y="11699"/>
                  </a:cubicBezTo>
                  <a:cubicBezTo>
                    <a:pt x="15678" y="11132"/>
                    <a:pt x="14911" y="6228"/>
                    <a:pt x="14911" y="6228"/>
                  </a:cubicBezTo>
                  <a:cubicBezTo>
                    <a:pt x="14911" y="6228"/>
                    <a:pt x="15544" y="4360"/>
                    <a:pt x="14344" y="3126"/>
                  </a:cubicBezTo>
                  <a:cubicBezTo>
                    <a:pt x="13143" y="1925"/>
                    <a:pt x="10874" y="2092"/>
                    <a:pt x="9207" y="2059"/>
                  </a:cubicBezTo>
                  <a:cubicBezTo>
                    <a:pt x="7172" y="2059"/>
                    <a:pt x="5137" y="1692"/>
                    <a:pt x="3236" y="858"/>
                  </a:cubicBezTo>
                  <a:cubicBezTo>
                    <a:pt x="1986" y="295"/>
                    <a:pt x="1349" y="1"/>
                    <a:pt x="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39"/>
            <p:cNvSpPr/>
            <p:nvPr/>
          </p:nvSpPr>
          <p:spPr>
            <a:xfrm>
              <a:off x="4774425" y="1039525"/>
              <a:ext cx="141775" cy="87575"/>
            </a:xfrm>
            <a:custGeom>
              <a:avLst/>
              <a:gdLst/>
              <a:ahLst/>
              <a:cxnLst/>
              <a:rect l="l" t="t" r="r" b="b"/>
              <a:pathLst>
                <a:path w="5671" h="3503" extrusionOk="0">
                  <a:moveTo>
                    <a:pt x="5671" y="0"/>
                  </a:moveTo>
                  <a:cubicBezTo>
                    <a:pt x="5337" y="667"/>
                    <a:pt x="4770" y="1168"/>
                    <a:pt x="4170" y="1501"/>
                  </a:cubicBezTo>
                  <a:cubicBezTo>
                    <a:pt x="3069" y="2102"/>
                    <a:pt x="0" y="2736"/>
                    <a:pt x="0" y="2736"/>
                  </a:cubicBezTo>
                  <a:lnTo>
                    <a:pt x="0" y="3503"/>
                  </a:lnTo>
                  <a:cubicBezTo>
                    <a:pt x="0" y="3503"/>
                    <a:pt x="4036" y="2769"/>
                    <a:pt x="4837" y="1768"/>
                  </a:cubicBezTo>
                  <a:cubicBezTo>
                    <a:pt x="5204" y="1234"/>
                    <a:pt x="5504" y="634"/>
                    <a:pt x="56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39"/>
            <p:cNvSpPr/>
            <p:nvPr/>
          </p:nvSpPr>
          <p:spPr>
            <a:xfrm>
              <a:off x="4762750" y="890850"/>
              <a:ext cx="30875" cy="30350"/>
            </a:xfrm>
            <a:custGeom>
              <a:avLst/>
              <a:gdLst/>
              <a:ahLst/>
              <a:cxnLst/>
              <a:rect l="l" t="t" r="r" b="b"/>
              <a:pathLst>
                <a:path w="1235" h="1214" extrusionOk="0">
                  <a:moveTo>
                    <a:pt x="475" y="0"/>
                  </a:moveTo>
                  <a:cubicBezTo>
                    <a:pt x="191" y="0"/>
                    <a:pt x="0" y="278"/>
                    <a:pt x="0" y="610"/>
                  </a:cubicBezTo>
                  <a:cubicBezTo>
                    <a:pt x="0" y="927"/>
                    <a:pt x="270" y="1213"/>
                    <a:pt x="583" y="1213"/>
                  </a:cubicBezTo>
                  <a:cubicBezTo>
                    <a:pt x="600" y="1213"/>
                    <a:pt x="617" y="1212"/>
                    <a:pt x="634" y="1211"/>
                  </a:cubicBezTo>
                  <a:cubicBezTo>
                    <a:pt x="967" y="1211"/>
                    <a:pt x="1234" y="910"/>
                    <a:pt x="1201" y="577"/>
                  </a:cubicBezTo>
                  <a:cubicBezTo>
                    <a:pt x="1201" y="243"/>
                    <a:pt x="901" y="10"/>
                    <a:pt x="567" y="10"/>
                  </a:cubicBezTo>
                  <a:cubicBezTo>
                    <a:pt x="536" y="3"/>
                    <a:pt x="505" y="0"/>
                    <a:pt x="4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39"/>
            <p:cNvSpPr/>
            <p:nvPr/>
          </p:nvSpPr>
          <p:spPr>
            <a:xfrm>
              <a:off x="4778575" y="837050"/>
              <a:ext cx="38400" cy="29025"/>
            </a:xfrm>
            <a:custGeom>
              <a:avLst/>
              <a:gdLst/>
              <a:ahLst/>
              <a:cxnLst/>
              <a:rect l="l" t="t" r="r" b="b"/>
              <a:pathLst>
                <a:path w="1536" h="1161" extrusionOk="0">
                  <a:moveTo>
                    <a:pt x="677" y="1"/>
                  </a:moveTo>
                  <a:cubicBezTo>
                    <a:pt x="415" y="1"/>
                    <a:pt x="161" y="142"/>
                    <a:pt x="1" y="394"/>
                  </a:cubicBezTo>
                  <a:lnTo>
                    <a:pt x="1335" y="1161"/>
                  </a:lnTo>
                  <a:cubicBezTo>
                    <a:pt x="1535" y="761"/>
                    <a:pt x="1368" y="327"/>
                    <a:pt x="1035" y="94"/>
                  </a:cubicBezTo>
                  <a:cubicBezTo>
                    <a:pt x="919" y="31"/>
                    <a:pt x="797" y="1"/>
                    <a:pt x="6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39"/>
            <p:cNvSpPr/>
            <p:nvPr/>
          </p:nvSpPr>
          <p:spPr>
            <a:xfrm>
              <a:off x="4725200" y="1012825"/>
              <a:ext cx="38400" cy="26750"/>
            </a:xfrm>
            <a:custGeom>
              <a:avLst/>
              <a:gdLst/>
              <a:ahLst/>
              <a:cxnLst/>
              <a:rect l="l" t="t" r="r" b="b"/>
              <a:pathLst>
                <a:path w="1536" h="1070" extrusionOk="0">
                  <a:moveTo>
                    <a:pt x="1402" y="1"/>
                  </a:moveTo>
                  <a:lnTo>
                    <a:pt x="1" y="535"/>
                  </a:lnTo>
                  <a:cubicBezTo>
                    <a:pt x="111" y="836"/>
                    <a:pt x="400" y="1070"/>
                    <a:pt x="740" y="1070"/>
                  </a:cubicBezTo>
                  <a:cubicBezTo>
                    <a:pt x="814" y="1070"/>
                    <a:pt x="891" y="1059"/>
                    <a:pt x="968" y="1035"/>
                  </a:cubicBezTo>
                  <a:lnTo>
                    <a:pt x="1002" y="1035"/>
                  </a:lnTo>
                  <a:cubicBezTo>
                    <a:pt x="1335" y="868"/>
                    <a:pt x="1535" y="401"/>
                    <a:pt x="14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39"/>
            <p:cNvSpPr/>
            <p:nvPr/>
          </p:nvSpPr>
          <p:spPr>
            <a:xfrm>
              <a:off x="4630975" y="829525"/>
              <a:ext cx="36725" cy="30725"/>
            </a:xfrm>
            <a:custGeom>
              <a:avLst/>
              <a:gdLst/>
              <a:ahLst/>
              <a:cxnLst/>
              <a:rect l="l" t="t" r="r" b="b"/>
              <a:pathLst>
                <a:path w="1469" h="1229" extrusionOk="0">
                  <a:moveTo>
                    <a:pt x="856" y="0"/>
                  </a:moveTo>
                  <a:cubicBezTo>
                    <a:pt x="724" y="0"/>
                    <a:pt x="591" y="41"/>
                    <a:pt x="468" y="128"/>
                  </a:cubicBezTo>
                  <a:cubicBezTo>
                    <a:pt x="468" y="128"/>
                    <a:pt x="434" y="128"/>
                    <a:pt x="434" y="161"/>
                  </a:cubicBezTo>
                  <a:cubicBezTo>
                    <a:pt x="101" y="395"/>
                    <a:pt x="1" y="862"/>
                    <a:pt x="267" y="1228"/>
                  </a:cubicBezTo>
                  <a:lnTo>
                    <a:pt x="1468" y="328"/>
                  </a:lnTo>
                  <a:cubicBezTo>
                    <a:pt x="1300" y="118"/>
                    <a:pt x="1080" y="0"/>
                    <a:pt x="8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39"/>
            <p:cNvSpPr/>
            <p:nvPr/>
          </p:nvSpPr>
          <p:spPr>
            <a:xfrm>
              <a:off x="4640975" y="880250"/>
              <a:ext cx="30900" cy="30100"/>
            </a:xfrm>
            <a:custGeom>
              <a:avLst/>
              <a:gdLst/>
              <a:ahLst/>
              <a:cxnLst/>
              <a:rect l="l" t="t" r="r" b="b"/>
              <a:pathLst>
                <a:path w="1236" h="1204" extrusionOk="0">
                  <a:moveTo>
                    <a:pt x="568" y="0"/>
                  </a:moveTo>
                  <a:cubicBezTo>
                    <a:pt x="268" y="0"/>
                    <a:pt x="1" y="300"/>
                    <a:pt x="1" y="634"/>
                  </a:cubicBezTo>
                  <a:cubicBezTo>
                    <a:pt x="1" y="948"/>
                    <a:pt x="238" y="1204"/>
                    <a:pt x="545" y="1204"/>
                  </a:cubicBezTo>
                  <a:cubicBezTo>
                    <a:pt x="564" y="1204"/>
                    <a:pt x="582" y="1203"/>
                    <a:pt x="601" y="1201"/>
                  </a:cubicBezTo>
                  <a:cubicBezTo>
                    <a:pt x="935" y="1201"/>
                    <a:pt x="1235" y="934"/>
                    <a:pt x="1202" y="600"/>
                  </a:cubicBezTo>
                  <a:cubicBezTo>
                    <a:pt x="1202" y="267"/>
                    <a:pt x="902" y="0"/>
                    <a:pt x="5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39"/>
            <p:cNvSpPr/>
            <p:nvPr/>
          </p:nvSpPr>
          <p:spPr>
            <a:xfrm>
              <a:off x="4663500" y="886900"/>
              <a:ext cx="54225" cy="93425"/>
            </a:xfrm>
            <a:custGeom>
              <a:avLst/>
              <a:gdLst/>
              <a:ahLst/>
              <a:cxnLst/>
              <a:rect l="l" t="t" r="r" b="b"/>
              <a:pathLst>
                <a:path w="2169" h="3737" extrusionOk="0">
                  <a:moveTo>
                    <a:pt x="2169" y="1"/>
                  </a:moveTo>
                  <a:lnTo>
                    <a:pt x="1" y="3070"/>
                  </a:lnTo>
                  <a:lnTo>
                    <a:pt x="1969" y="3737"/>
                  </a:lnTo>
                  <a:lnTo>
                    <a:pt x="216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39"/>
            <p:cNvSpPr/>
            <p:nvPr/>
          </p:nvSpPr>
          <p:spPr>
            <a:xfrm>
              <a:off x="4964550" y="1196300"/>
              <a:ext cx="764725" cy="481050"/>
            </a:xfrm>
            <a:custGeom>
              <a:avLst/>
              <a:gdLst/>
              <a:ahLst/>
              <a:cxnLst/>
              <a:rect l="l" t="t" r="r" b="b"/>
              <a:pathLst>
                <a:path w="30589" h="19242" extrusionOk="0">
                  <a:moveTo>
                    <a:pt x="3103" y="0"/>
                  </a:moveTo>
                  <a:cubicBezTo>
                    <a:pt x="3103" y="1"/>
                    <a:pt x="1" y="7339"/>
                    <a:pt x="3636" y="10575"/>
                  </a:cubicBezTo>
                  <a:cubicBezTo>
                    <a:pt x="4504" y="12042"/>
                    <a:pt x="5471" y="13477"/>
                    <a:pt x="6572" y="14744"/>
                  </a:cubicBezTo>
                  <a:cubicBezTo>
                    <a:pt x="8173" y="16712"/>
                    <a:pt x="9841" y="18814"/>
                    <a:pt x="10408" y="19181"/>
                  </a:cubicBezTo>
                  <a:cubicBezTo>
                    <a:pt x="10472" y="19222"/>
                    <a:pt x="10555" y="19242"/>
                    <a:pt x="10657" y="19242"/>
                  </a:cubicBezTo>
                  <a:cubicBezTo>
                    <a:pt x="12680" y="19242"/>
                    <a:pt x="21824" y="11386"/>
                    <a:pt x="22650" y="10942"/>
                  </a:cubicBezTo>
                  <a:cubicBezTo>
                    <a:pt x="23517" y="10508"/>
                    <a:pt x="24518" y="10041"/>
                    <a:pt x="25319" y="9541"/>
                  </a:cubicBezTo>
                  <a:cubicBezTo>
                    <a:pt x="26619" y="8707"/>
                    <a:pt x="27787" y="7673"/>
                    <a:pt x="28788" y="6438"/>
                  </a:cubicBezTo>
                  <a:cubicBezTo>
                    <a:pt x="29755" y="5238"/>
                    <a:pt x="30589" y="3870"/>
                    <a:pt x="30189" y="2235"/>
                  </a:cubicBezTo>
                  <a:cubicBezTo>
                    <a:pt x="30155" y="2035"/>
                    <a:pt x="30089" y="1768"/>
                    <a:pt x="29955" y="1568"/>
                  </a:cubicBezTo>
                  <a:cubicBezTo>
                    <a:pt x="29755" y="1335"/>
                    <a:pt x="29488" y="1068"/>
                    <a:pt x="29188" y="901"/>
                  </a:cubicBezTo>
                  <a:cubicBezTo>
                    <a:pt x="28982" y="721"/>
                    <a:pt x="28697" y="601"/>
                    <a:pt x="28410" y="601"/>
                  </a:cubicBezTo>
                  <a:cubicBezTo>
                    <a:pt x="28324" y="601"/>
                    <a:pt x="28238" y="611"/>
                    <a:pt x="28154" y="634"/>
                  </a:cubicBezTo>
                  <a:cubicBezTo>
                    <a:pt x="27954" y="734"/>
                    <a:pt x="27787" y="868"/>
                    <a:pt x="27654" y="1068"/>
                  </a:cubicBezTo>
                  <a:cubicBezTo>
                    <a:pt x="26953" y="2002"/>
                    <a:pt x="26353" y="2936"/>
                    <a:pt x="25452" y="3670"/>
                  </a:cubicBezTo>
                  <a:cubicBezTo>
                    <a:pt x="25260" y="3829"/>
                    <a:pt x="24733" y="4172"/>
                    <a:pt x="24454" y="4172"/>
                  </a:cubicBezTo>
                  <a:cubicBezTo>
                    <a:pt x="24441" y="4172"/>
                    <a:pt x="24429" y="4172"/>
                    <a:pt x="24418" y="4170"/>
                  </a:cubicBezTo>
                  <a:cubicBezTo>
                    <a:pt x="24084" y="4070"/>
                    <a:pt x="23684" y="3069"/>
                    <a:pt x="23517" y="2802"/>
                  </a:cubicBezTo>
                  <a:cubicBezTo>
                    <a:pt x="23350" y="2469"/>
                    <a:pt x="23150" y="2169"/>
                    <a:pt x="22917" y="1902"/>
                  </a:cubicBezTo>
                  <a:cubicBezTo>
                    <a:pt x="22725" y="1742"/>
                    <a:pt x="22351" y="1613"/>
                    <a:pt x="22027" y="1613"/>
                  </a:cubicBezTo>
                  <a:cubicBezTo>
                    <a:pt x="21673" y="1613"/>
                    <a:pt x="21380" y="1767"/>
                    <a:pt x="21449" y="2202"/>
                  </a:cubicBezTo>
                  <a:cubicBezTo>
                    <a:pt x="21516" y="2569"/>
                    <a:pt x="21916" y="3503"/>
                    <a:pt x="21783" y="4570"/>
                  </a:cubicBezTo>
                  <a:cubicBezTo>
                    <a:pt x="21749" y="5204"/>
                    <a:pt x="21783" y="6405"/>
                    <a:pt x="21282" y="7005"/>
                  </a:cubicBezTo>
                  <a:cubicBezTo>
                    <a:pt x="20782" y="7573"/>
                    <a:pt x="12309" y="12076"/>
                    <a:pt x="12309" y="12076"/>
                  </a:cubicBezTo>
                  <a:lnTo>
                    <a:pt x="11008" y="9874"/>
                  </a:lnTo>
                  <a:cubicBezTo>
                    <a:pt x="9641" y="7539"/>
                    <a:pt x="7406" y="4003"/>
                    <a:pt x="6739" y="2669"/>
                  </a:cubicBezTo>
                  <a:cubicBezTo>
                    <a:pt x="5571" y="401"/>
                    <a:pt x="3103" y="0"/>
                    <a:pt x="31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39"/>
            <p:cNvSpPr/>
            <p:nvPr/>
          </p:nvSpPr>
          <p:spPr>
            <a:xfrm>
              <a:off x="4977050" y="1191300"/>
              <a:ext cx="297750" cy="400300"/>
            </a:xfrm>
            <a:custGeom>
              <a:avLst/>
              <a:gdLst/>
              <a:ahLst/>
              <a:cxnLst/>
              <a:rect l="l" t="t" r="r" b="b"/>
              <a:pathLst>
                <a:path w="11910" h="16012" extrusionOk="0">
                  <a:moveTo>
                    <a:pt x="2403" y="0"/>
                  </a:moveTo>
                  <a:cubicBezTo>
                    <a:pt x="968" y="1335"/>
                    <a:pt x="1" y="5905"/>
                    <a:pt x="2002" y="9774"/>
                  </a:cubicBezTo>
                  <a:lnTo>
                    <a:pt x="6672" y="16012"/>
                  </a:lnTo>
                  <a:cubicBezTo>
                    <a:pt x="8440" y="15912"/>
                    <a:pt x="11009" y="12876"/>
                    <a:pt x="11909" y="11675"/>
                  </a:cubicBezTo>
                  <a:cubicBezTo>
                    <a:pt x="11909" y="11675"/>
                    <a:pt x="10842" y="10241"/>
                    <a:pt x="8240" y="5604"/>
                  </a:cubicBezTo>
                  <a:cubicBezTo>
                    <a:pt x="6405" y="2435"/>
                    <a:pt x="5972" y="601"/>
                    <a:pt x="24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39"/>
            <p:cNvSpPr/>
            <p:nvPr/>
          </p:nvSpPr>
          <p:spPr>
            <a:xfrm>
              <a:off x="4977050" y="1191300"/>
              <a:ext cx="297750" cy="400300"/>
            </a:xfrm>
            <a:custGeom>
              <a:avLst/>
              <a:gdLst/>
              <a:ahLst/>
              <a:cxnLst/>
              <a:rect l="l" t="t" r="r" b="b"/>
              <a:pathLst>
                <a:path w="11910" h="16012" extrusionOk="0">
                  <a:moveTo>
                    <a:pt x="2403" y="0"/>
                  </a:moveTo>
                  <a:cubicBezTo>
                    <a:pt x="968" y="1335"/>
                    <a:pt x="1" y="5905"/>
                    <a:pt x="2002" y="9774"/>
                  </a:cubicBezTo>
                  <a:lnTo>
                    <a:pt x="6672" y="16012"/>
                  </a:lnTo>
                  <a:cubicBezTo>
                    <a:pt x="8440" y="15912"/>
                    <a:pt x="11009" y="12876"/>
                    <a:pt x="11909" y="11675"/>
                  </a:cubicBezTo>
                  <a:cubicBezTo>
                    <a:pt x="11909" y="11675"/>
                    <a:pt x="10842" y="10241"/>
                    <a:pt x="8240" y="5604"/>
                  </a:cubicBezTo>
                  <a:cubicBezTo>
                    <a:pt x="6405" y="2435"/>
                    <a:pt x="5972" y="601"/>
                    <a:pt x="24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39"/>
            <p:cNvSpPr/>
            <p:nvPr/>
          </p:nvSpPr>
          <p:spPr>
            <a:xfrm>
              <a:off x="3037350" y="2176075"/>
              <a:ext cx="25025" cy="830700"/>
            </a:xfrm>
            <a:custGeom>
              <a:avLst/>
              <a:gdLst/>
              <a:ahLst/>
              <a:cxnLst/>
              <a:rect l="l" t="t" r="r" b="b"/>
              <a:pathLst>
                <a:path w="1001" h="33228" extrusionOk="0">
                  <a:moveTo>
                    <a:pt x="476" y="1"/>
                  </a:moveTo>
                  <a:cubicBezTo>
                    <a:pt x="234" y="1"/>
                    <a:pt x="31" y="193"/>
                    <a:pt x="0" y="471"/>
                  </a:cubicBezTo>
                  <a:lnTo>
                    <a:pt x="0" y="32728"/>
                  </a:lnTo>
                  <a:cubicBezTo>
                    <a:pt x="0" y="33028"/>
                    <a:pt x="200" y="33228"/>
                    <a:pt x="500" y="33228"/>
                  </a:cubicBezTo>
                  <a:cubicBezTo>
                    <a:pt x="767" y="33228"/>
                    <a:pt x="1001" y="33028"/>
                    <a:pt x="1001" y="32728"/>
                  </a:cubicBezTo>
                  <a:lnTo>
                    <a:pt x="1001" y="471"/>
                  </a:lnTo>
                  <a:cubicBezTo>
                    <a:pt x="967" y="204"/>
                    <a:pt x="801" y="38"/>
                    <a:pt x="534" y="4"/>
                  </a:cubicBezTo>
                  <a:cubicBezTo>
                    <a:pt x="514" y="2"/>
                    <a:pt x="495" y="1"/>
                    <a:pt x="476"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39"/>
            <p:cNvSpPr/>
            <p:nvPr/>
          </p:nvSpPr>
          <p:spPr>
            <a:xfrm>
              <a:off x="3287525" y="2059975"/>
              <a:ext cx="275225" cy="653275"/>
            </a:xfrm>
            <a:custGeom>
              <a:avLst/>
              <a:gdLst/>
              <a:ahLst/>
              <a:cxnLst/>
              <a:rect l="l" t="t" r="r" b="b"/>
              <a:pathLst>
                <a:path w="11009" h="26131" extrusionOk="0">
                  <a:moveTo>
                    <a:pt x="564" y="1"/>
                  </a:moveTo>
                  <a:cubicBezTo>
                    <a:pt x="489" y="1"/>
                    <a:pt x="412" y="16"/>
                    <a:pt x="334" y="45"/>
                  </a:cubicBezTo>
                  <a:cubicBezTo>
                    <a:pt x="100" y="178"/>
                    <a:pt x="0" y="479"/>
                    <a:pt x="134" y="712"/>
                  </a:cubicBezTo>
                  <a:lnTo>
                    <a:pt x="10007" y="25797"/>
                  </a:lnTo>
                  <a:cubicBezTo>
                    <a:pt x="10107" y="25997"/>
                    <a:pt x="10274" y="26130"/>
                    <a:pt x="10474" y="26130"/>
                  </a:cubicBezTo>
                  <a:cubicBezTo>
                    <a:pt x="10508" y="26130"/>
                    <a:pt x="10608" y="26130"/>
                    <a:pt x="10641" y="26063"/>
                  </a:cubicBezTo>
                  <a:cubicBezTo>
                    <a:pt x="10941" y="25963"/>
                    <a:pt x="11008" y="25663"/>
                    <a:pt x="10941" y="25396"/>
                  </a:cubicBezTo>
                  <a:lnTo>
                    <a:pt x="1034" y="345"/>
                  </a:lnTo>
                  <a:cubicBezTo>
                    <a:pt x="1034" y="312"/>
                    <a:pt x="1001" y="312"/>
                    <a:pt x="1001" y="278"/>
                  </a:cubicBezTo>
                  <a:cubicBezTo>
                    <a:pt x="906" y="89"/>
                    <a:pt x="745" y="1"/>
                    <a:pt x="564"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39"/>
            <p:cNvSpPr/>
            <p:nvPr/>
          </p:nvSpPr>
          <p:spPr>
            <a:xfrm>
              <a:off x="2566175" y="2115300"/>
              <a:ext cx="965700" cy="522900"/>
            </a:xfrm>
            <a:custGeom>
              <a:avLst/>
              <a:gdLst/>
              <a:ahLst/>
              <a:cxnLst/>
              <a:rect l="l" t="t" r="r" b="b"/>
              <a:pathLst>
                <a:path w="38628" h="20916" extrusionOk="0">
                  <a:moveTo>
                    <a:pt x="19314" y="0"/>
                  </a:moveTo>
                  <a:cubicBezTo>
                    <a:pt x="19147" y="0"/>
                    <a:pt x="19014" y="100"/>
                    <a:pt x="18947" y="167"/>
                  </a:cubicBezTo>
                  <a:lnTo>
                    <a:pt x="167" y="19981"/>
                  </a:lnTo>
                  <a:cubicBezTo>
                    <a:pt x="0" y="20181"/>
                    <a:pt x="0" y="20515"/>
                    <a:pt x="200" y="20682"/>
                  </a:cubicBezTo>
                  <a:cubicBezTo>
                    <a:pt x="312" y="20761"/>
                    <a:pt x="431" y="20803"/>
                    <a:pt x="550" y="20803"/>
                  </a:cubicBezTo>
                  <a:cubicBezTo>
                    <a:pt x="681" y="20803"/>
                    <a:pt x="812" y="20753"/>
                    <a:pt x="934" y="20648"/>
                  </a:cubicBezTo>
                  <a:lnTo>
                    <a:pt x="19314" y="1268"/>
                  </a:lnTo>
                  <a:lnTo>
                    <a:pt x="37727" y="20748"/>
                  </a:lnTo>
                  <a:cubicBezTo>
                    <a:pt x="37861" y="20848"/>
                    <a:pt x="37994" y="20915"/>
                    <a:pt x="38128" y="20915"/>
                  </a:cubicBezTo>
                  <a:cubicBezTo>
                    <a:pt x="38228" y="20915"/>
                    <a:pt x="38328" y="20848"/>
                    <a:pt x="38394" y="20782"/>
                  </a:cubicBezTo>
                  <a:cubicBezTo>
                    <a:pt x="38628" y="20615"/>
                    <a:pt x="38628" y="20281"/>
                    <a:pt x="38461" y="20081"/>
                  </a:cubicBezTo>
                  <a:lnTo>
                    <a:pt x="19681" y="167"/>
                  </a:lnTo>
                  <a:cubicBezTo>
                    <a:pt x="19548" y="33"/>
                    <a:pt x="19448" y="0"/>
                    <a:pt x="19314"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39"/>
            <p:cNvSpPr/>
            <p:nvPr/>
          </p:nvSpPr>
          <p:spPr>
            <a:xfrm>
              <a:off x="2536975" y="2059875"/>
              <a:ext cx="275225" cy="653375"/>
            </a:xfrm>
            <a:custGeom>
              <a:avLst/>
              <a:gdLst/>
              <a:ahLst/>
              <a:cxnLst/>
              <a:rect l="l" t="t" r="r" b="b"/>
              <a:pathLst>
                <a:path w="11009" h="26135" extrusionOk="0">
                  <a:moveTo>
                    <a:pt x="10486" y="1"/>
                  </a:moveTo>
                  <a:cubicBezTo>
                    <a:pt x="10256" y="1"/>
                    <a:pt x="10031" y="151"/>
                    <a:pt x="9975" y="349"/>
                  </a:cubicBezTo>
                  <a:lnTo>
                    <a:pt x="101" y="25400"/>
                  </a:lnTo>
                  <a:cubicBezTo>
                    <a:pt x="1" y="25701"/>
                    <a:pt x="134" y="26001"/>
                    <a:pt x="368" y="26067"/>
                  </a:cubicBezTo>
                  <a:cubicBezTo>
                    <a:pt x="401" y="26134"/>
                    <a:pt x="468" y="26134"/>
                    <a:pt x="535" y="26134"/>
                  </a:cubicBezTo>
                  <a:cubicBezTo>
                    <a:pt x="768" y="26134"/>
                    <a:pt x="935" y="26001"/>
                    <a:pt x="1002" y="25801"/>
                  </a:cubicBezTo>
                  <a:lnTo>
                    <a:pt x="10875" y="716"/>
                  </a:lnTo>
                  <a:cubicBezTo>
                    <a:pt x="10942" y="683"/>
                    <a:pt x="10942" y="683"/>
                    <a:pt x="10942" y="649"/>
                  </a:cubicBezTo>
                  <a:cubicBezTo>
                    <a:pt x="11009" y="382"/>
                    <a:pt x="10842" y="116"/>
                    <a:pt x="10608" y="16"/>
                  </a:cubicBezTo>
                  <a:cubicBezTo>
                    <a:pt x="10568" y="5"/>
                    <a:pt x="10527" y="1"/>
                    <a:pt x="10486"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39"/>
            <p:cNvSpPr/>
            <p:nvPr/>
          </p:nvSpPr>
          <p:spPr>
            <a:xfrm>
              <a:off x="3504350" y="2618975"/>
              <a:ext cx="59225" cy="97600"/>
            </a:xfrm>
            <a:custGeom>
              <a:avLst/>
              <a:gdLst/>
              <a:ahLst/>
              <a:cxnLst/>
              <a:rect l="l" t="t" r="r" b="b"/>
              <a:pathLst>
                <a:path w="2369" h="3904" extrusionOk="0">
                  <a:moveTo>
                    <a:pt x="1101" y="1"/>
                  </a:moveTo>
                  <a:lnTo>
                    <a:pt x="0" y="334"/>
                  </a:lnTo>
                  <a:lnTo>
                    <a:pt x="1201" y="3603"/>
                  </a:lnTo>
                  <a:lnTo>
                    <a:pt x="1201" y="3637"/>
                  </a:lnTo>
                  <a:cubicBezTo>
                    <a:pt x="1234" y="3703"/>
                    <a:pt x="1301" y="3770"/>
                    <a:pt x="1368" y="3804"/>
                  </a:cubicBezTo>
                  <a:cubicBezTo>
                    <a:pt x="1501" y="3870"/>
                    <a:pt x="1643" y="3904"/>
                    <a:pt x="1781" y="3904"/>
                  </a:cubicBezTo>
                  <a:cubicBezTo>
                    <a:pt x="1918" y="3904"/>
                    <a:pt x="2052" y="3870"/>
                    <a:pt x="2168" y="3804"/>
                  </a:cubicBezTo>
                  <a:cubicBezTo>
                    <a:pt x="2235" y="3770"/>
                    <a:pt x="2335" y="3670"/>
                    <a:pt x="2368" y="3603"/>
                  </a:cubicBezTo>
                  <a:lnTo>
                    <a:pt x="2368" y="3537"/>
                  </a:lnTo>
                  <a:lnTo>
                    <a:pt x="2368" y="3470"/>
                  </a:lnTo>
                  <a:lnTo>
                    <a:pt x="110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39"/>
            <p:cNvSpPr/>
            <p:nvPr/>
          </p:nvSpPr>
          <p:spPr>
            <a:xfrm>
              <a:off x="2535325" y="2618975"/>
              <a:ext cx="59225" cy="97600"/>
            </a:xfrm>
            <a:custGeom>
              <a:avLst/>
              <a:gdLst/>
              <a:ahLst/>
              <a:cxnLst/>
              <a:rect l="l" t="t" r="r" b="b"/>
              <a:pathLst>
                <a:path w="2369" h="3904" extrusionOk="0">
                  <a:moveTo>
                    <a:pt x="1268" y="1"/>
                  </a:moveTo>
                  <a:lnTo>
                    <a:pt x="0" y="3470"/>
                  </a:lnTo>
                  <a:lnTo>
                    <a:pt x="0" y="3537"/>
                  </a:lnTo>
                  <a:lnTo>
                    <a:pt x="0" y="3603"/>
                  </a:lnTo>
                  <a:cubicBezTo>
                    <a:pt x="33" y="3670"/>
                    <a:pt x="100" y="3770"/>
                    <a:pt x="200" y="3804"/>
                  </a:cubicBezTo>
                  <a:cubicBezTo>
                    <a:pt x="317" y="3870"/>
                    <a:pt x="450" y="3904"/>
                    <a:pt x="588" y="3904"/>
                  </a:cubicBezTo>
                  <a:cubicBezTo>
                    <a:pt x="726" y="3904"/>
                    <a:pt x="867" y="3870"/>
                    <a:pt x="1001" y="3804"/>
                  </a:cubicBezTo>
                  <a:cubicBezTo>
                    <a:pt x="1068" y="3770"/>
                    <a:pt x="1101" y="3703"/>
                    <a:pt x="1168" y="3637"/>
                  </a:cubicBezTo>
                  <a:lnTo>
                    <a:pt x="1168" y="3603"/>
                  </a:lnTo>
                  <a:lnTo>
                    <a:pt x="2368" y="334"/>
                  </a:lnTo>
                  <a:lnTo>
                    <a:pt x="12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39"/>
            <p:cNvSpPr/>
            <p:nvPr/>
          </p:nvSpPr>
          <p:spPr>
            <a:xfrm>
              <a:off x="3035675" y="2927950"/>
              <a:ext cx="29200" cy="84675"/>
            </a:xfrm>
            <a:custGeom>
              <a:avLst/>
              <a:gdLst/>
              <a:ahLst/>
              <a:cxnLst/>
              <a:rect l="l" t="t" r="r" b="b"/>
              <a:pathLst>
                <a:path w="1168" h="3387" extrusionOk="0">
                  <a:moveTo>
                    <a:pt x="559" y="1"/>
                  </a:moveTo>
                  <a:cubicBezTo>
                    <a:pt x="359" y="1"/>
                    <a:pt x="167" y="51"/>
                    <a:pt x="0" y="151"/>
                  </a:cubicBezTo>
                  <a:lnTo>
                    <a:pt x="0" y="3020"/>
                  </a:lnTo>
                  <a:cubicBezTo>
                    <a:pt x="0" y="3153"/>
                    <a:pt x="67" y="3220"/>
                    <a:pt x="167" y="3286"/>
                  </a:cubicBezTo>
                  <a:cubicBezTo>
                    <a:pt x="284" y="3353"/>
                    <a:pt x="426" y="3386"/>
                    <a:pt x="572" y="3386"/>
                  </a:cubicBezTo>
                  <a:cubicBezTo>
                    <a:pt x="718" y="3386"/>
                    <a:pt x="868" y="3353"/>
                    <a:pt x="1001" y="3286"/>
                  </a:cubicBezTo>
                  <a:cubicBezTo>
                    <a:pt x="1068" y="3220"/>
                    <a:pt x="1168" y="3120"/>
                    <a:pt x="1168" y="3020"/>
                  </a:cubicBezTo>
                  <a:lnTo>
                    <a:pt x="1168" y="151"/>
                  </a:lnTo>
                  <a:cubicBezTo>
                    <a:pt x="968" y="51"/>
                    <a:pt x="759" y="1"/>
                    <a:pt x="5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39"/>
            <p:cNvSpPr/>
            <p:nvPr/>
          </p:nvSpPr>
          <p:spPr>
            <a:xfrm>
              <a:off x="2469425" y="1169175"/>
              <a:ext cx="1141675" cy="1233750"/>
            </a:xfrm>
            <a:custGeom>
              <a:avLst/>
              <a:gdLst/>
              <a:ahLst/>
              <a:cxnLst/>
              <a:rect l="l" t="t" r="r" b="b"/>
              <a:pathLst>
                <a:path w="45667" h="49350" extrusionOk="0">
                  <a:moveTo>
                    <a:pt x="13944" y="0"/>
                  </a:moveTo>
                  <a:cubicBezTo>
                    <a:pt x="11999" y="0"/>
                    <a:pt x="9648" y="1291"/>
                    <a:pt x="6906" y="2787"/>
                  </a:cubicBezTo>
                  <a:cubicBezTo>
                    <a:pt x="3537" y="4621"/>
                    <a:pt x="868" y="6990"/>
                    <a:pt x="334" y="13294"/>
                  </a:cubicBezTo>
                  <a:cubicBezTo>
                    <a:pt x="1" y="17130"/>
                    <a:pt x="334" y="24469"/>
                    <a:pt x="1068" y="30006"/>
                  </a:cubicBezTo>
                  <a:cubicBezTo>
                    <a:pt x="2202" y="39313"/>
                    <a:pt x="3570" y="39313"/>
                    <a:pt x="5572" y="40847"/>
                  </a:cubicBezTo>
                  <a:cubicBezTo>
                    <a:pt x="9041" y="43516"/>
                    <a:pt x="16846" y="47285"/>
                    <a:pt x="20082" y="48586"/>
                  </a:cubicBezTo>
                  <a:cubicBezTo>
                    <a:pt x="21465" y="49127"/>
                    <a:pt x="22788" y="49349"/>
                    <a:pt x="24051" y="49349"/>
                  </a:cubicBezTo>
                  <a:cubicBezTo>
                    <a:pt x="28240" y="49349"/>
                    <a:pt x="31757" y="46901"/>
                    <a:pt x="34526" y="45517"/>
                  </a:cubicBezTo>
                  <a:cubicBezTo>
                    <a:pt x="37861" y="43849"/>
                    <a:pt x="41064" y="41948"/>
                    <a:pt x="44132" y="39813"/>
                  </a:cubicBezTo>
                  <a:cubicBezTo>
                    <a:pt x="45066" y="39146"/>
                    <a:pt x="45533" y="38479"/>
                    <a:pt x="45533" y="37778"/>
                  </a:cubicBezTo>
                  <a:cubicBezTo>
                    <a:pt x="45667" y="37478"/>
                    <a:pt x="45667" y="36344"/>
                    <a:pt x="45667" y="36077"/>
                  </a:cubicBezTo>
                  <a:cubicBezTo>
                    <a:pt x="45667" y="35177"/>
                    <a:pt x="44866" y="34243"/>
                    <a:pt x="43198" y="33142"/>
                  </a:cubicBezTo>
                  <a:cubicBezTo>
                    <a:pt x="40096" y="31140"/>
                    <a:pt x="31123" y="26137"/>
                    <a:pt x="26853" y="23768"/>
                  </a:cubicBezTo>
                  <a:cubicBezTo>
                    <a:pt x="26853" y="23768"/>
                    <a:pt x="26853" y="23735"/>
                    <a:pt x="26787" y="23735"/>
                  </a:cubicBezTo>
                  <a:cubicBezTo>
                    <a:pt x="23451" y="21734"/>
                    <a:pt x="22450" y="13127"/>
                    <a:pt x="20182" y="5889"/>
                  </a:cubicBezTo>
                  <a:cubicBezTo>
                    <a:pt x="19381" y="3387"/>
                    <a:pt x="18414" y="1986"/>
                    <a:pt x="17280" y="1319"/>
                  </a:cubicBezTo>
                  <a:cubicBezTo>
                    <a:pt x="17046" y="1152"/>
                    <a:pt x="16046" y="618"/>
                    <a:pt x="15779" y="485"/>
                  </a:cubicBezTo>
                  <a:cubicBezTo>
                    <a:pt x="15214" y="148"/>
                    <a:pt x="14602" y="0"/>
                    <a:pt x="1394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39"/>
            <p:cNvSpPr/>
            <p:nvPr/>
          </p:nvSpPr>
          <p:spPr>
            <a:xfrm>
              <a:off x="2552825" y="1730025"/>
              <a:ext cx="1076625" cy="628800"/>
            </a:xfrm>
            <a:custGeom>
              <a:avLst/>
              <a:gdLst/>
              <a:ahLst/>
              <a:cxnLst/>
              <a:rect l="l" t="t" r="r" b="b"/>
              <a:pathLst>
                <a:path w="43065" h="25152" extrusionOk="0">
                  <a:moveTo>
                    <a:pt x="21182" y="0"/>
                  </a:moveTo>
                  <a:cubicBezTo>
                    <a:pt x="21182" y="0"/>
                    <a:pt x="1" y="12509"/>
                    <a:pt x="901" y="14811"/>
                  </a:cubicBezTo>
                  <a:cubicBezTo>
                    <a:pt x="1835" y="17079"/>
                    <a:pt x="12743" y="22750"/>
                    <a:pt x="16913" y="24384"/>
                  </a:cubicBezTo>
                  <a:cubicBezTo>
                    <a:pt x="18296" y="24928"/>
                    <a:pt x="19622" y="25152"/>
                    <a:pt x="20887" y="25152"/>
                  </a:cubicBezTo>
                  <a:cubicBezTo>
                    <a:pt x="25053" y="25152"/>
                    <a:pt x="28568" y="22730"/>
                    <a:pt x="31356" y="21349"/>
                  </a:cubicBezTo>
                  <a:cubicBezTo>
                    <a:pt x="34692" y="19681"/>
                    <a:pt x="37894" y="17746"/>
                    <a:pt x="40997" y="15645"/>
                  </a:cubicBezTo>
                  <a:cubicBezTo>
                    <a:pt x="43065" y="14144"/>
                    <a:pt x="42865" y="12576"/>
                    <a:pt x="39896" y="10674"/>
                  </a:cubicBezTo>
                  <a:cubicBezTo>
                    <a:pt x="35759" y="8006"/>
                    <a:pt x="21182" y="0"/>
                    <a:pt x="211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39"/>
            <p:cNvSpPr/>
            <p:nvPr/>
          </p:nvSpPr>
          <p:spPr>
            <a:xfrm>
              <a:off x="2507800" y="1168325"/>
              <a:ext cx="391975" cy="228975"/>
            </a:xfrm>
            <a:custGeom>
              <a:avLst/>
              <a:gdLst/>
              <a:ahLst/>
              <a:cxnLst/>
              <a:rect l="l" t="t" r="r" b="b"/>
              <a:pathLst>
                <a:path w="15679" h="9159" extrusionOk="0">
                  <a:moveTo>
                    <a:pt x="12462" y="1"/>
                  </a:moveTo>
                  <a:cubicBezTo>
                    <a:pt x="10512" y="1"/>
                    <a:pt x="8180" y="1292"/>
                    <a:pt x="5438" y="2787"/>
                  </a:cubicBezTo>
                  <a:cubicBezTo>
                    <a:pt x="3136" y="4022"/>
                    <a:pt x="1168" y="5489"/>
                    <a:pt x="0" y="8291"/>
                  </a:cubicBezTo>
                  <a:lnTo>
                    <a:pt x="1501" y="9159"/>
                  </a:lnTo>
                  <a:cubicBezTo>
                    <a:pt x="2702" y="6357"/>
                    <a:pt x="4670" y="4855"/>
                    <a:pt x="6972" y="3621"/>
                  </a:cubicBezTo>
                  <a:cubicBezTo>
                    <a:pt x="9694" y="2121"/>
                    <a:pt x="12027" y="853"/>
                    <a:pt x="13973" y="853"/>
                  </a:cubicBezTo>
                  <a:cubicBezTo>
                    <a:pt x="14579" y="853"/>
                    <a:pt x="15147" y="976"/>
                    <a:pt x="15678" y="1253"/>
                  </a:cubicBezTo>
                  <a:lnTo>
                    <a:pt x="14311" y="486"/>
                  </a:lnTo>
                  <a:cubicBezTo>
                    <a:pt x="13737" y="148"/>
                    <a:pt x="13122" y="1"/>
                    <a:pt x="12462"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39"/>
            <p:cNvSpPr/>
            <p:nvPr/>
          </p:nvSpPr>
          <p:spPr>
            <a:xfrm>
              <a:off x="2505300" y="1189200"/>
              <a:ext cx="660500" cy="929375"/>
            </a:xfrm>
            <a:custGeom>
              <a:avLst/>
              <a:gdLst/>
              <a:ahLst/>
              <a:cxnLst/>
              <a:rect l="l" t="t" r="r" b="b"/>
              <a:pathLst>
                <a:path w="26420" h="37175" extrusionOk="0">
                  <a:moveTo>
                    <a:pt x="14096" y="1"/>
                  </a:moveTo>
                  <a:cubicBezTo>
                    <a:pt x="12152" y="1"/>
                    <a:pt x="9815" y="1290"/>
                    <a:pt x="7072" y="2786"/>
                  </a:cubicBezTo>
                  <a:cubicBezTo>
                    <a:pt x="3703" y="4654"/>
                    <a:pt x="1101" y="6923"/>
                    <a:pt x="567" y="13260"/>
                  </a:cubicBezTo>
                  <a:cubicBezTo>
                    <a:pt x="0" y="19598"/>
                    <a:pt x="1201" y="35310"/>
                    <a:pt x="3336" y="37111"/>
                  </a:cubicBezTo>
                  <a:cubicBezTo>
                    <a:pt x="3387" y="37153"/>
                    <a:pt x="3471" y="37175"/>
                    <a:pt x="3589" y="37175"/>
                  </a:cubicBezTo>
                  <a:cubicBezTo>
                    <a:pt x="4397" y="37175"/>
                    <a:pt x="6755" y="36164"/>
                    <a:pt x="10308" y="34009"/>
                  </a:cubicBezTo>
                  <a:cubicBezTo>
                    <a:pt x="12409" y="32774"/>
                    <a:pt x="15578" y="31173"/>
                    <a:pt x="18213" y="29172"/>
                  </a:cubicBezTo>
                  <a:cubicBezTo>
                    <a:pt x="26419" y="22967"/>
                    <a:pt x="25418" y="22867"/>
                    <a:pt x="25418" y="22867"/>
                  </a:cubicBezTo>
                  <a:cubicBezTo>
                    <a:pt x="22083" y="20866"/>
                    <a:pt x="21082" y="12326"/>
                    <a:pt x="18780" y="5021"/>
                  </a:cubicBezTo>
                  <a:cubicBezTo>
                    <a:pt x="17609" y="1307"/>
                    <a:pt x="16052" y="1"/>
                    <a:pt x="140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39"/>
            <p:cNvSpPr/>
            <p:nvPr/>
          </p:nvSpPr>
          <p:spPr>
            <a:xfrm>
              <a:off x="3190775" y="2553100"/>
              <a:ext cx="208525" cy="349275"/>
            </a:xfrm>
            <a:custGeom>
              <a:avLst/>
              <a:gdLst/>
              <a:ahLst/>
              <a:cxnLst/>
              <a:rect l="l" t="t" r="r" b="b"/>
              <a:pathLst>
                <a:path w="8341" h="13971" extrusionOk="0">
                  <a:moveTo>
                    <a:pt x="701" y="1"/>
                  </a:moveTo>
                  <a:cubicBezTo>
                    <a:pt x="368" y="301"/>
                    <a:pt x="1" y="601"/>
                    <a:pt x="1" y="1001"/>
                  </a:cubicBezTo>
                  <a:cubicBezTo>
                    <a:pt x="34" y="1835"/>
                    <a:pt x="334" y="2669"/>
                    <a:pt x="835" y="3336"/>
                  </a:cubicBezTo>
                  <a:cubicBezTo>
                    <a:pt x="1535" y="4304"/>
                    <a:pt x="1902" y="6072"/>
                    <a:pt x="1969" y="7239"/>
                  </a:cubicBezTo>
                  <a:cubicBezTo>
                    <a:pt x="2002" y="8407"/>
                    <a:pt x="1802" y="11309"/>
                    <a:pt x="3136" y="12610"/>
                  </a:cubicBezTo>
                  <a:cubicBezTo>
                    <a:pt x="3895" y="13349"/>
                    <a:pt x="5332" y="13970"/>
                    <a:pt x="6475" y="13970"/>
                  </a:cubicBezTo>
                  <a:cubicBezTo>
                    <a:pt x="7342" y="13970"/>
                    <a:pt x="8039" y="13612"/>
                    <a:pt x="8140" y="12676"/>
                  </a:cubicBezTo>
                  <a:cubicBezTo>
                    <a:pt x="8340" y="10508"/>
                    <a:pt x="5004" y="1969"/>
                    <a:pt x="5004" y="1969"/>
                  </a:cubicBezTo>
                  <a:lnTo>
                    <a:pt x="7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39"/>
            <p:cNvSpPr/>
            <p:nvPr/>
          </p:nvSpPr>
          <p:spPr>
            <a:xfrm>
              <a:off x="3254150" y="2593125"/>
              <a:ext cx="107950" cy="215525"/>
            </a:xfrm>
            <a:custGeom>
              <a:avLst/>
              <a:gdLst/>
              <a:ahLst/>
              <a:cxnLst/>
              <a:rect l="l" t="t" r="r" b="b"/>
              <a:pathLst>
                <a:path w="4318" h="8621" extrusionOk="0">
                  <a:moveTo>
                    <a:pt x="1" y="1"/>
                  </a:moveTo>
                  <a:cubicBezTo>
                    <a:pt x="435" y="1535"/>
                    <a:pt x="768" y="3136"/>
                    <a:pt x="968" y="4704"/>
                  </a:cubicBezTo>
                  <a:cubicBezTo>
                    <a:pt x="1135" y="6472"/>
                    <a:pt x="1535" y="7706"/>
                    <a:pt x="2336" y="8240"/>
                  </a:cubicBezTo>
                  <a:cubicBezTo>
                    <a:pt x="2670" y="8477"/>
                    <a:pt x="3097" y="8620"/>
                    <a:pt x="3454" y="8620"/>
                  </a:cubicBezTo>
                  <a:cubicBezTo>
                    <a:pt x="3954" y="8620"/>
                    <a:pt x="4318" y="8340"/>
                    <a:pt x="4104" y="7640"/>
                  </a:cubicBezTo>
                  <a:cubicBezTo>
                    <a:pt x="3704" y="6405"/>
                    <a:pt x="2469" y="368"/>
                    <a:pt x="2469" y="368"/>
                  </a:cubicBezTo>
                  <a:lnTo>
                    <a:pt x="1" y="1"/>
                  </a:lnTo>
                  <a:close/>
                </a:path>
              </a:pathLst>
            </a:custGeom>
            <a:solidFill>
              <a:srgbClr val="9A4A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39"/>
            <p:cNvSpPr/>
            <p:nvPr/>
          </p:nvSpPr>
          <p:spPr>
            <a:xfrm>
              <a:off x="3003975" y="1787550"/>
              <a:ext cx="507050" cy="722225"/>
            </a:xfrm>
            <a:custGeom>
              <a:avLst/>
              <a:gdLst/>
              <a:ahLst/>
              <a:cxnLst/>
              <a:rect l="l" t="t" r="r" b="b"/>
              <a:pathLst>
                <a:path w="20282" h="28889" extrusionOk="0">
                  <a:moveTo>
                    <a:pt x="3370" y="1"/>
                  </a:moveTo>
                  <a:lnTo>
                    <a:pt x="1" y="8440"/>
                  </a:lnTo>
                  <a:lnTo>
                    <a:pt x="9474" y="15545"/>
                  </a:lnTo>
                  <a:lnTo>
                    <a:pt x="15145" y="28888"/>
                  </a:lnTo>
                  <a:cubicBezTo>
                    <a:pt x="15145" y="28888"/>
                    <a:pt x="17613" y="21016"/>
                    <a:pt x="18014" y="19748"/>
                  </a:cubicBezTo>
                  <a:cubicBezTo>
                    <a:pt x="19982" y="14044"/>
                    <a:pt x="20282" y="11876"/>
                    <a:pt x="19715" y="10241"/>
                  </a:cubicBezTo>
                  <a:cubicBezTo>
                    <a:pt x="19215" y="8707"/>
                    <a:pt x="17547" y="7206"/>
                    <a:pt x="14378" y="5071"/>
                  </a:cubicBezTo>
                  <a:cubicBezTo>
                    <a:pt x="11209" y="2936"/>
                    <a:pt x="3370" y="1"/>
                    <a:pt x="33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39"/>
            <p:cNvSpPr/>
            <p:nvPr/>
          </p:nvSpPr>
          <p:spPr>
            <a:xfrm>
              <a:off x="3003975" y="1787550"/>
              <a:ext cx="507050" cy="722225"/>
            </a:xfrm>
            <a:custGeom>
              <a:avLst/>
              <a:gdLst/>
              <a:ahLst/>
              <a:cxnLst/>
              <a:rect l="l" t="t" r="r" b="b"/>
              <a:pathLst>
                <a:path w="20282" h="28889" extrusionOk="0">
                  <a:moveTo>
                    <a:pt x="3370" y="1"/>
                  </a:moveTo>
                  <a:lnTo>
                    <a:pt x="1" y="8440"/>
                  </a:lnTo>
                  <a:lnTo>
                    <a:pt x="9474" y="15545"/>
                  </a:lnTo>
                  <a:lnTo>
                    <a:pt x="15145" y="28888"/>
                  </a:lnTo>
                  <a:cubicBezTo>
                    <a:pt x="15145" y="28888"/>
                    <a:pt x="17613" y="21016"/>
                    <a:pt x="18014" y="19748"/>
                  </a:cubicBezTo>
                  <a:cubicBezTo>
                    <a:pt x="19982" y="14044"/>
                    <a:pt x="20282" y="11876"/>
                    <a:pt x="19715" y="10241"/>
                  </a:cubicBezTo>
                  <a:cubicBezTo>
                    <a:pt x="19215" y="8707"/>
                    <a:pt x="17547" y="7206"/>
                    <a:pt x="14378" y="5071"/>
                  </a:cubicBezTo>
                  <a:cubicBezTo>
                    <a:pt x="11209" y="2936"/>
                    <a:pt x="3370" y="1"/>
                    <a:pt x="33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39"/>
            <p:cNvSpPr/>
            <p:nvPr/>
          </p:nvSpPr>
          <p:spPr>
            <a:xfrm>
              <a:off x="3358400" y="2872500"/>
              <a:ext cx="341100" cy="227750"/>
            </a:xfrm>
            <a:custGeom>
              <a:avLst/>
              <a:gdLst/>
              <a:ahLst/>
              <a:cxnLst/>
              <a:rect l="l" t="t" r="r" b="b"/>
              <a:pathLst>
                <a:path w="13644" h="9110" extrusionOk="0">
                  <a:moveTo>
                    <a:pt x="835" y="0"/>
                  </a:moveTo>
                  <a:cubicBezTo>
                    <a:pt x="534" y="167"/>
                    <a:pt x="501" y="868"/>
                    <a:pt x="468" y="1368"/>
                  </a:cubicBezTo>
                  <a:cubicBezTo>
                    <a:pt x="434" y="1868"/>
                    <a:pt x="1" y="2536"/>
                    <a:pt x="668" y="3403"/>
                  </a:cubicBezTo>
                  <a:cubicBezTo>
                    <a:pt x="1335" y="4270"/>
                    <a:pt x="2602" y="4504"/>
                    <a:pt x="3503" y="5671"/>
                  </a:cubicBezTo>
                  <a:cubicBezTo>
                    <a:pt x="4437" y="6839"/>
                    <a:pt x="5004" y="8540"/>
                    <a:pt x="7806" y="9007"/>
                  </a:cubicBezTo>
                  <a:cubicBezTo>
                    <a:pt x="8261" y="9077"/>
                    <a:pt x="8696" y="9109"/>
                    <a:pt x="9107" y="9109"/>
                  </a:cubicBezTo>
                  <a:cubicBezTo>
                    <a:pt x="11229" y="9109"/>
                    <a:pt x="12724" y="8266"/>
                    <a:pt x="13143" y="7539"/>
                  </a:cubicBezTo>
                  <a:cubicBezTo>
                    <a:pt x="13644" y="6672"/>
                    <a:pt x="13110" y="5905"/>
                    <a:pt x="11275" y="5037"/>
                  </a:cubicBezTo>
                  <a:lnTo>
                    <a:pt x="8774" y="3770"/>
                  </a:lnTo>
                  <a:lnTo>
                    <a:pt x="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39"/>
            <p:cNvSpPr/>
            <p:nvPr/>
          </p:nvSpPr>
          <p:spPr>
            <a:xfrm>
              <a:off x="3348400" y="2726550"/>
              <a:ext cx="274375" cy="299800"/>
            </a:xfrm>
            <a:custGeom>
              <a:avLst/>
              <a:gdLst/>
              <a:ahLst/>
              <a:cxnLst/>
              <a:rect l="l" t="t" r="r" b="b"/>
              <a:pathLst>
                <a:path w="10975" h="11992" extrusionOk="0">
                  <a:moveTo>
                    <a:pt x="3903" y="1"/>
                  </a:moveTo>
                  <a:lnTo>
                    <a:pt x="0" y="1702"/>
                  </a:lnTo>
                  <a:cubicBezTo>
                    <a:pt x="0" y="1702"/>
                    <a:pt x="1401" y="4971"/>
                    <a:pt x="1268" y="5805"/>
                  </a:cubicBezTo>
                  <a:cubicBezTo>
                    <a:pt x="1268" y="5972"/>
                    <a:pt x="1235" y="6072"/>
                    <a:pt x="1235" y="6205"/>
                  </a:cubicBezTo>
                  <a:cubicBezTo>
                    <a:pt x="1201" y="6639"/>
                    <a:pt x="1335" y="7039"/>
                    <a:pt x="1668" y="7306"/>
                  </a:cubicBezTo>
                  <a:cubicBezTo>
                    <a:pt x="1935" y="7573"/>
                    <a:pt x="2402" y="7973"/>
                    <a:pt x="2869" y="8340"/>
                  </a:cubicBezTo>
                  <a:cubicBezTo>
                    <a:pt x="3836" y="9107"/>
                    <a:pt x="4604" y="10542"/>
                    <a:pt x="6171" y="11476"/>
                  </a:cubicBezTo>
                  <a:cubicBezTo>
                    <a:pt x="6803" y="11847"/>
                    <a:pt x="7599" y="11991"/>
                    <a:pt x="8353" y="11991"/>
                  </a:cubicBezTo>
                  <a:cubicBezTo>
                    <a:pt x="9432" y="11991"/>
                    <a:pt x="10427" y="11696"/>
                    <a:pt x="10741" y="11342"/>
                  </a:cubicBezTo>
                  <a:cubicBezTo>
                    <a:pt x="10775" y="11342"/>
                    <a:pt x="10775" y="11309"/>
                    <a:pt x="10841" y="11242"/>
                  </a:cubicBezTo>
                  <a:cubicBezTo>
                    <a:pt x="10975" y="11009"/>
                    <a:pt x="10941" y="10675"/>
                    <a:pt x="10708" y="10508"/>
                  </a:cubicBezTo>
                  <a:cubicBezTo>
                    <a:pt x="10408" y="10242"/>
                    <a:pt x="9707" y="9675"/>
                    <a:pt x="9374" y="9374"/>
                  </a:cubicBezTo>
                  <a:cubicBezTo>
                    <a:pt x="7873" y="7940"/>
                    <a:pt x="7272" y="6873"/>
                    <a:pt x="6372" y="5238"/>
                  </a:cubicBezTo>
                  <a:cubicBezTo>
                    <a:pt x="5438" y="3604"/>
                    <a:pt x="3903" y="1"/>
                    <a:pt x="3903" y="1"/>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39"/>
            <p:cNvSpPr/>
            <p:nvPr/>
          </p:nvSpPr>
          <p:spPr>
            <a:xfrm>
              <a:off x="2579525" y="1787550"/>
              <a:ext cx="870625" cy="986350"/>
            </a:xfrm>
            <a:custGeom>
              <a:avLst/>
              <a:gdLst/>
              <a:ahLst/>
              <a:cxnLst/>
              <a:rect l="l" t="t" r="r" b="b"/>
              <a:pathLst>
                <a:path w="34825" h="39454" extrusionOk="0">
                  <a:moveTo>
                    <a:pt x="20348" y="1"/>
                  </a:moveTo>
                  <a:lnTo>
                    <a:pt x="1301" y="1468"/>
                  </a:lnTo>
                  <a:cubicBezTo>
                    <a:pt x="234" y="4704"/>
                    <a:pt x="0" y="8774"/>
                    <a:pt x="2935" y="11509"/>
                  </a:cubicBezTo>
                  <a:cubicBezTo>
                    <a:pt x="4904" y="13277"/>
                    <a:pt x="9173" y="16112"/>
                    <a:pt x="12576" y="17680"/>
                  </a:cubicBezTo>
                  <a:cubicBezTo>
                    <a:pt x="15945" y="19214"/>
                    <a:pt x="21082" y="21783"/>
                    <a:pt x="22082" y="22117"/>
                  </a:cubicBezTo>
                  <a:cubicBezTo>
                    <a:pt x="23083" y="22450"/>
                    <a:pt x="23250" y="23017"/>
                    <a:pt x="23283" y="24885"/>
                  </a:cubicBezTo>
                  <a:cubicBezTo>
                    <a:pt x="23317" y="26753"/>
                    <a:pt x="24284" y="29622"/>
                    <a:pt x="26652" y="33191"/>
                  </a:cubicBezTo>
                  <a:cubicBezTo>
                    <a:pt x="29188" y="36894"/>
                    <a:pt x="30655" y="39362"/>
                    <a:pt x="30655" y="39362"/>
                  </a:cubicBezTo>
                  <a:cubicBezTo>
                    <a:pt x="30939" y="39424"/>
                    <a:pt x="31225" y="39454"/>
                    <a:pt x="31511" y="39454"/>
                  </a:cubicBezTo>
                  <a:cubicBezTo>
                    <a:pt x="32772" y="39454"/>
                    <a:pt x="34009" y="38874"/>
                    <a:pt x="34825" y="37894"/>
                  </a:cubicBezTo>
                  <a:cubicBezTo>
                    <a:pt x="34825" y="37894"/>
                    <a:pt x="30155" y="18514"/>
                    <a:pt x="29087" y="16179"/>
                  </a:cubicBezTo>
                  <a:cubicBezTo>
                    <a:pt x="27987" y="13844"/>
                    <a:pt x="18647" y="7273"/>
                    <a:pt x="18647" y="7273"/>
                  </a:cubicBezTo>
                  <a:cubicBezTo>
                    <a:pt x="19347" y="4871"/>
                    <a:pt x="19948" y="2436"/>
                    <a:pt x="203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39"/>
            <p:cNvSpPr/>
            <p:nvPr/>
          </p:nvSpPr>
          <p:spPr>
            <a:xfrm>
              <a:off x="2579525" y="1787550"/>
              <a:ext cx="870625" cy="986350"/>
            </a:xfrm>
            <a:custGeom>
              <a:avLst/>
              <a:gdLst/>
              <a:ahLst/>
              <a:cxnLst/>
              <a:rect l="l" t="t" r="r" b="b"/>
              <a:pathLst>
                <a:path w="34825" h="39454" extrusionOk="0">
                  <a:moveTo>
                    <a:pt x="20348" y="1"/>
                  </a:moveTo>
                  <a:lnTo>
                    <a:pt x="1301" y="1468"/>
                  </a:lnTo>
                  <a:cubicBezTo>
                    <a:pt x="234" y="4704"/>
                    <a:pt x="0" y="8774"/>
                    <a:pt x="2935" y="11509"/>
                  </a:cubicBezTo>
                  <a:cubicBezTo>
                    <a:pt x="4904" y="13277"/>
                    <a:pt x="9173" y="16112"/>
                    <a:pt x="12576" y="17680"/>
                  </a:cubicBezTo>
                  <a:cubicBezTo>
                    <a:pt x="15945" y="19214"/>
                    <a:pt x="21082" y="21783"/>
                    <a:pt x="22082" y="22117"/>
                  </a:cubicBezTo>
                  <a:cubicBezTo>
                    <a:pt x="23083" y="22450"/>
                    <a:pt x="23250" y="23017"/>
                    <a:pt x="23283" y="24885"/>
                  </a:cubicBezTo>
                  <a:cubicBezTo>
                    <a:pt x="23317" y="26753"/>
                    <a:pt x="24284" y="29622"/>
                    <a:pt x="26652" y="33191"/>
                  </a:cubicBezTo>
                  <a:cubicBezTo>
                    <a:pt x="29188" y="36894"/>
                    <a:pt x="30655" y="39362"/>
                    <a:pt x="30655" y="39362"/>
                  </a:cubicBezTo>
                  <a:cubicBezTo>
                    <a:pt x="30939" y="39424"/>
                    <a:pt x="31225" y="39454"/>
                    <a:pt x="31511" y="39454"/>
                  </a:cubicBezTo>
                  <a:cubicBezTo>
                    <a:pt x="32772" y="39454"/>
                    <a:pt x="34009" y="38874"/>
                    <a:pt x="34825" y="37894"/>
                  </a:cubicBezTo>
                  <a:cubicBezTo>
                    <a:pt x="34825" y="37894"/>
                    <a:pt x="30155" y="18514"/>
                    <a:pt x="29087" y="16179"/>
                  </a:cubicBezTo>
                  <a:cubicBezTo>
                    <a:pt x="27987" y="13844"/>
                    <a:pt x="18647" y="7273"/>
                    <a:pt x="18647" y="7273"/>
                  </a:cubicBezTo>
                  <a:cubicBezTo>
                    <a:pt x="19347" y="4871"/>
                    <a:pt x="19948" y="2436"/>
                    <a:pt x="20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39"/>
            <p:cNvSpPr/>
            <p:nvPr/>
          </p:nvSpPr>
          <p:spPr>
            <a:xfrm>
              <a:off x="3046525" y="1890125"/>
              <a:ext cx="353600" cy="633825"/>
            </a:xfrm>
            <a:custGeom>
              <a:avLst/>
              <a:gdLst/>
              <a:ahLst/>
              <a:cxnLst/>
              <a:rect l="l" t="t" r="r" b="b"/>
              <a:pathLst>
                <a:path w="14144" h="25353" extrusionOk="0">
                  <a:moveTo>
                    <a:pt x="1434" y="1"/>
                  </a:moveTo>
                  <a:cubicBezTo>
                    <a:pt x="1434" y="1"/>
                    <a:pt x="500" y="2169"/>
                    <a:pt x="0" y="3170"/>
                  </a:cubicBezTo>
                  <a:cubicBezTo>
                    <a:pt x="0" y="3170"/>
                    <a:pt x="9473" y="9808"/>
                    <a:pt x="10474" y="12009"/>
                  </a:cubicBezTo>
                  <a:cubicBezTo>
                    <a:pt x="11075" y="13310"/>
                    <a:pt x="12609" y="20215"/>
                    <a:pt x="14143" y="25352"/>
                  </a:cubicBezTo>
                  <a:cubicBezTo>
                    <a:pt x="13943" y="24585"/>
                    <a:pt x="12776" y="15445"/>
                    <a:pt x="12109" y="13177"/>
                  </a:cubicBezTo>
                  <a:cubicBezTo>
                    <a:pt x="11341" y="10808"/>
                    <a:pt x="9407" y="9107"/>
                    <a:pt x="7572" y="7673"/>
                  </a:cubicBezTo>
                  <a:cubicBezTo>
                    <a:pt x="6071" y="6505"/>
                    <a:pt x="2135" y="3670"/>
                    <a:pt x="801" y="2736"/>
                  </a:cubicBezTo>
                  <a:cubicBezTo>
                    <a:pt x="1101" y="1835"/>
                    <a:pt x="1301" y="935"/>
                    <a:pt x="14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39"/>
            <p:cNvSpPr/>
            <p:nvPr/>
          </p:nvSpPr>
          <p:spPr>
            <a:xfrm>
              <a:off x="1922375" y="1274700"/>
              <a:ext cx="719700" cy="530725"/>
            </a:xfrm>
            <a:custGeom>
              <a:avLst/>
              <a:gdLst/>
              <a:ahLst/>
              <a:cxnLst/>
              <a:rect l="l" t="t" r="r" b="b"/>
              <a:pathLst>
                <a:path w="28788" h="21229" extrusionOk="0">
                  <a:moveTo>
                    <a:pt x="26586" y="0"/>
                  </a:moveTo>
                  <a:cubicBezTo>
                    <a:pt x="26586" y="0"/>
                    <a:pt x="24285" y="434"/>
                    <a:pt x="23417" y="3836"/>
                  </a:cubicBezTo>
                  <a:cubicBezTo>
                    <a:pt x="23050" y="5337"/>
                    <a:pt x="21683" y="9707"/>
                    <a:pt x="21082" y="12442"/>
                  </a:cubicBezTo>
                  <a:cubicBezTo>
                    <a:pt x="20749" y="13877"/>
                    <a:pt x="20515" y="14911"/>
                    <a:pt x="20515" y="14911"/>
                  </a:cubicBezTo>
                  <a:cubicBezTo>
                    <a:pt x="20515" y="14911"/>
                    <a:pt x="10875" y="13176"/>
                    <a:pt x="10208" y="12742"/>
                  </a:cubicBezTo>
                  <a:cubicBezTo>
                    <a:pt x="9541" y="12342"/>
                    <a:pt x="9207" y="11175"/>
                    <a:pt x="8940" y="10541"/>
                  </a:cubicBezTo>
                  <a:cubicBezTo>
                    <a:pt x="8507" y="9540"/>
                    <a:pt x="8607" y="8506"/>
                    <a:pt x="8540" y="8106"/>
                  </a:cubicBezTo>
                  <a:cubicBezTo>
                    <a:pt x="8490" y="7794"/>
                    <a:pt x="8309" y="7678"/>
                    <a:pt x="8087" y="7678"/>
                  </a:cubicBezTo>
                  <a:cubicBezTo>
                    <a:pt x="7715" y="7678"/>
                    <a:pt x="7227" y="8001"/>
                    <a:pt x="7039" y="8273"/>
                  </a:cubicBezTo>
                  <a:cubicBezTo>
                    <a:pt x="6872" y="8606"/>
                    <a:pt x="6772" y="8940"/>
                    <a:pt x="6705" y="9340"/>
                  </a:cubicBezTo>
                  <a:cubicBezTo>
                    <a:pt x="6605" y="9707"/>
                    <a:pt x="6572" y="10741"/>
                    <a:pt x="6272" y="10941"/>
                  </a:cubicBezTo>
                  <a:cubicBezTo>
                    <a:pt x="6217" y="10973"/>
                    <a:pt x="6137" y="10986"/>
                    <a:pt x="6045" y="10986"/>
                  </a:cubicBezTo>
                  <a:cubicBezTo>
                    <a:pt x="5745" y="10986"/>
                    <a:pt x="5308" y="10851"/>
                    <a:pt x="5104" y="10774"/>
                  </a:cubicBezTo>
                  <a:cubicBezTo>
                    <a:pt x="4003" y="10374"/>
                    <a:pt x="3103" y="9607"/>
                    <a:pt x="2169" y="9006"/>
                  </a:cubicBezTo>
                  <a:cubicBezTo>
                    <a:pt x="2002" y="8840"/>
                    <a:pt x="1735" y="8740"/>
                    <a:pt x="1535" y="8706"/>
                  </a:cubicBezTo>
                  <a:cubicBezTo>
                    <a:pt x="1168" y="8740"/>
                    <a:pt x="835" y="8940"/>
                    <a:pt x="601" y="9273"/>
                  </a:cubicBezTo>
                  <a:cubicBezTo>
                    <a:pt x="368" y="9540"/>
                    <a:pt x="201" y="9874"/>
                    <a:pt x="67" y="10207"/>
                  </a:cubicBezTo>
                  <a:cubicBezTo>
                    <a:pt x="34" y="10441"/>
                    <a:pt x="1" y="10708"/>
                    <a:pt x="34" y="10941"/>
                  </a:cubicBezTo>
                  <a:cubicBezTo>
                    <a:pt x="167" y="12676"/>
                    <a:pt x="1402" y="13743"/>
                    <a:pt x="2736" y="14610"/>
                  </a:cubicBezTo>
                  <a:cubicBezTo>
                    <a:pt x="4070" y="15511"/>
                    <a:pt x="5538" y="16112"/>
                    <a:pt x="7039" y="16545"/>
                  </a:cubicBezTo>
                  <a:cubicBezTo>
                    <a:pt x="7940" y="16779"/>
                    <a:pt x="9074" y="16912"/>
                    <a:pt x="10074" y="17112"/>
                  </a:cubicBezTo>
                  <a:cubicBezTo>
                    <a:pt x="10978" y="17323"/>
                    <a:pt x="20791" y="21228"/>
                    <a:pt x="23604" y="21228"/>
                  </a:cubicBezTo>
                  <a:cubicBezTo>
                    <a:pt x="23909" y="21228"/>
                    <a:pt x="24131" y="21183"/>
                    <a:pt x="24251" y="21082"/>
                  </a:cubicBezTo>
                  <a:cubicBezTo>
                    <a:pt x="25052" y="20415"/>
                    <a:pt x="25786" y="17779"/>
                    <a:pt x="26620" y="15344"/>
                  </a:cubicBezTo>
                  <a:cubicBezTo>
                    <a:pt x="27454" y="12776"/>
                    <a:pt x="28121" y="10207"/>
                    <a:pt x="28688" y="7572"/>
                  </a:cubicBezTo>
                  <a:cubicBezTo>
                    <a:pt x="28788" y="4904"/>
                    <a:pt x="28087" y="2235"/>
                    <a:pt x="265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39"/>
            <p:cNvSpPr/>
            <p:nvPr/>
          </p:nvSpPr>
          <p:spPr>
            <a:xfrm>
              <a:off x="2442750" y="1207975"/>
              <a:ext cx="249375" cy="407800"/>
            </a:xfrm>
            <a:custGeom>
              <a:avLst/>
              <a:gdLst/>
              <a:ahLst/>
              <a:cxnLst/>
              <a:rect l="l" t="t" r="r" b="b"/>
              <a:pathLst>
                <a:path w="9975" h="16312" extrusionOk="0">
                  <a:moveTo>
                    <a:pt x="7773" y="0"/>
                  </a:moveTo>
                  <a:cubicBezTo>
                    <a:pt x="4170" y="601"/>
                    <a:pt x="3303" y="2269"/>
                    <a:pt x="2302" y="5604"/>
                  </a:cubicBezTo>
                  <a:cubicBezTo>
                    <a:pt x="801" y="10741"/>
                    <a:pt x="0" y="14044"/>
                    <a:pt x="0" y="14044"/>
                  </a:cubicBezTo>
                  <a:cubicBezTo>
                    <a:pt x="779" y="15053"/>
                    <a:pt x="3924" y="16311"/>
                    <a:pt x="5840" y="16311"/>
                  </a:cubicBezTo>
                  <a:cubicBezTo>
                    <a:pt x="6141" y="16311"/>
                    <a:pt x="6412" y="16280"/>
                    <a:pt x="6639" y="16212"/>
                  </a:cubicBezTo>
                  <a:lnTo>
                    <a:pt x="8740" y="9074"/>
                  </a:lnTo>
                  <a:cubicBezTo>
                    <a:pt x="9974" y="6172"/>
                    <a:pt x="9174" y="1301"/>
                    <a:pt x="77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39"/>
            <p:cNvSpPr/>
            <p:nvPr/>
          </p:nvSpPr>
          <p:spPr>
            <a:xfrm>
              <a:off x="2911425" y="1167950"/>
              <a:ext cx="324425" cy="390300"/>
            </a:xfrm>
            <a:custGeom>
              <a:avLst/>
              <a:gdLst/>
              <a:ahLst/>
              <a:cxnLst/>
              <a:rect l="l" t="t" r="r" b="b"/>
              <a:pathLst>
                <a:path w="12977" h="15612" extrusionOk="0">
                  <a:moveTo>
                    <a:pt x="3069" y="0"/>
                  </a:moveTo>
                  <a:cubicBezTo>
                    <a:pt x="2002" y="0"/>
                    <a:pt x="901" y="334"/>
                    <a:pt x="0" y="934"/>
                  </a:cubicBezTo>
                  <a:lnTo>
                    <a:pt x="2402" y="7539"/>
                  </a:lnTo>
                  <a:lnTo>
                    <a:pt x="8039" y="15611"/>
                  </a:lnTo>
                  <a:cubicBezTo>
                    <a:pt x="10408" y="14944"/>
                    <a:pt x="12242" y="13043"/>
                    <a:pt x="12976" y="10675"/>
                  </a:cubicBezTo>
                  <a:cubicBezTo>
                    <a:pt x="12976" y="10675"/>
                    <a:pt x="9307" y="5137"/>
                    <a:pt x="7706" y="2602"/>
                  </a:cubicBezTo>
                  <a:cubicBezTo>
                    <a:pt x="6538" y="667"/>
                    <a:pt x="4704" y="100"/>
                    <a:pt x="306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39"/>
            <p:cNvSpPr/>
            <p:nvPr/>
          </p:nvSpPr>
          <p:spPr>
            <a:xfrm>
              <a:off x="2612025" y="1160450"/>
              <a:ext cx="520400" cy="738950"/>
            </a:xfrm>
            <a:custGeom>
              <a:avLst/>
              <a:gdLst/>
              <a:ahLst/>
              <a:cxnLst/>
              <a:rect l="l" t="t" r="r" b="b"/>
              <a:pathLst>
                <a:path w="20816" h="29558" extrusionOk="0">
                  <a:moveTo>
                    <a:pt x="11643" y="0"/>
                  </a:moveTo>
                  <a:lnTo>
                    <a:pt x="5705" y="500"/>
                  </a:lnTo>
                  <a:lnTo>
                    <a:pt x="735" y="2002"/>
                  </a:lnTo>
                  <a:cubicBezTo>
                    <a:pt x="4504" y="8973"/>
                    <a:pt x="735" y="12376"/>
                    <a:pt x="735" y="12376"/>
                  </a:cubicBezTo>
                  <a:lnTo>
                    <a:pt x="2336" y="19247"/>
                  </a:lnTo>
                  <a:cubicBezTo>
                    <a:pt x="1802" y="21782"/>
                    <a:pt x="1002" y="24251"/>
                    <a:pt x="1" y="26619"/>
                  </a:cubicBezTo>
                  <a:cubicBezTo>
                    <a:pt x="1136" y="28435"/>
                    <a:pt x="4950" y="29557"/>
                    <a:pt x="9115" y="29557"/>
                  </a:cubicBezTo>
                  <a:cubicBezTo>
                    <a:pt x="9234" y="29557"/>
                    <a:pt x="9354" y="29556"/>
                    <a:pt x="9474" y="29555"/>
                  </a:cubicBezTo>
                  <a:cubicBezTo>
                    <a:pt x="13010" y="29521"/>
                    <a:pt x="17447" y="29288"/>
                    <a:pt x="19048" y="25118"/>
                  </a:cubicBezTo>
                  <a:cubicBezTo>
                    <a:pt x="19048" y="25118"/>
                    <a:pt x="18214" y="16512"/>
                    <a:pt x="17980" y="14077"/>
                  </a:cubicBezTo>
                  <a:cubicBezTo>
                    <a:pt x="20816" y="10741"/>
                    <a:pt x="19515" y="7839"/>
                    <a:pt x="18948" y="6238"/>
                  </a:cubicBezTo>
                  <a:cubicBezTo>
                    <a:pt x="18347" y="4603"/>
                    <a:pt x="17046" y="1735"/>
                    <a:pt x="15112" y="300"/>
                  </a:cubicBezTo>
                  <a:lnTo>
                    <a:pt x="116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39"/>
            <p:cNvSpPr/>
            <p:nvPr/>
          </p:nvSpPr>
          <p:spPr>
            <a:xfrm>
              <a:off x="2611200" y="1329725"/>
              <a:ext cx="204350" cy="569600"/>
            </a:xfrm>
            <a:custGeom>
              <a:avLst/>
              <a:gdLst/>
              <a:ahLst/>
              <a:cxnLst/>
              <a:rect l="l" t="t" r="r" b="b"/>
              <a:pathLst>
                <a:path w="8174" h="22784" extrusionOk="0">
                  <a:moveTo>
                    <a:pt x="2369" y="1"/>
                  </a:moveTo>
                  <a:lnTo>
                    <a:pt x="2369" y="1"/>
                  </a:lnTo>
                  <a:cubicBezTo>
                    <a:pt x="2736" y="3069"/>
                    <a:pt x="1435" y="4871"/>
                    <a:pt x="968" y="5438"/>
                  </a:cubicBezTo>
                  <a:lnTo>
                    <a:pt x="768" y="5605"/>
                  </a:lnTo>
                  <a:lnTo>
                    <a:pt x="2369" y="12476"/>
                  </a:lnTo>
                  <a:cubicBezTo>
                    <a:pt x="2369" y="12476"/>
                    <a:pt x="2169" y="13377"/>
                    <a:pt x="1802" y="14744"/>
                  </a:cubicBezTo>
                  <a:lnTo>
                    <a:pt x="1602" y="15312"/>
                  </a:lnTo>
                  <a:cubicBezTo>
                    <a:pt x="1168" y="16846"/>
                    <a:pt x="634" y="18380"/>
                    <a:pt x="1" y="19881"/>
                  </a:cubicBezTo>
                  <a:cubicBezTo>
                    <a:pt x="1035" y="21549"/>
                    <a:pt x="4370" y="22617"/>
                    <a:pt x="8173" y="22784"/>
                  </a:cubicBezTo>
                  <a:cubicBezTo>
                    <a:pt x="3937" y="21716"/>
                    <a:pt x="2002" y="18947"/>
                    <a:pt x="2035" y="18114"/>
                  </a:cubicBezTo>
                  <a:cubicBezTo>
                    <a:pt x="2102" y="17079"/>
                    <a:pt x="2936" y="13777"/>
                    <a:pt x="2936" y="13777"/>
                  </a:cubicBezTo>
                  <a:lnTo>
                    <a:pt x="5271" y="14711"/>
                  </a:lnTo>
                  <a:lnTo>
                    <a:pt x="5271" y="14711"/>
                  </a:lnTo>
                  <a:lnTo>
                    <a:pt x="3370" y="11909"/>
                  </a:lnTo>
                  <a:lnTo>
                    <a:pt x="2035" y="6005"/>
                  </a:lnTo>
                  <a:cubicBezTo>
                    <a:pt x="3470" y="3937"/>
                    <a:pt x="2369" y="1"/>
                    <a:pt x="23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39"/>
            <p:cNvSpPr/>
            <p:nvPr/>
          </p:nvSpPr>
          <p:spPr>
            <a:xfrm>
              <a:off x="2592025" y="625900"/>
              <a:ext cx="492050" cy="511225"/>
            </a:xfrm>
            <a:custGeom>
              <a:avLst/>
              <a:gdLst/>
              <a:ahLst/>
              <a:cxnLst/>
              <a:rect l="l" t="t" r="r" b="b"/>
              <a:pathLst>
                <a:path w="19682" h="20449" extrusionOk="0">
                  <a:moveTo>
                    <a:pt x="9841" y="0"/>
                  </a:moveTo>
                  <a:cubicBezTo>
                    <a:pt x="4437" y="0"/>
                    <a:pt x="67" y="4370"/>
                    <a:pt x="0" y="9840"/>
                  </a:cubicBezTo>
                  <a:lnTo>
                    <a:pt x="0" y="12809"/>
                  </a:lnTo>
                  <a:cubicBezTo>
                    <a:pt x="0" y="17012"/>
                    <a:pt x="3436" y="20448"/>
                    <a:pt x="7639" y="20448"/>
                  </a:cubicBezTo>
                  <a:lnTo>
                    <a:pt x="19681" y="20448"/>
                  </a:lnTo>
                  <a:lnTo>
                    <a:pt x="19681" y="9840"/>
                  </a:lnTo>
                  <a:cubicBezTo>
                    <a:pt x="19681" y="4437"/>
                    <a:pt x="15278" y="0"/>
                    <a:pt x="98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39"/>
            <p:cNvSpPr/>
            <p:nvPr/>
          </p:nvSpPr>
          <p:spPr>
            <a:xfrm>
              <a:off x="2752125" y="730975"/>
              <a:ext cx="235200" cy="203525"/>
            </a:xfrm>
            <a:custGeom>
              <a:avLst/>
              <a:gdLst/>
              <a:ahLst/>
              <a:cxnLst/>
              <a:rect l="l" t="t" r="r" b="b"/>
              <a:pathLst>
                <a:path w="9408" h="8141" extrusionOk="0">
                  <a:moveTo>
                    <a:pt x="9408" y="0"/>
                  </a:moveTo>
                  <a:cubicBezTo>
                    <a:pt x="6839" y="3336"/>
                    <a:pt x="3604" y="6104"/>
                    <a:pt x="1" y="8139"/>
                  </a:cubicBezTo>
                  <a:cubicBezTo>
                    <a:pt x="53" y="8140"/>
                    <a:pt x="105" y="8140"/>
                    <a:pt x="157" y="8140"/>
                  </a:cubicBezTo>
                  <a:cubicBezTo>
                    <a:pt x="8682" y="8140"/>
                    <a:pt x="9408" y="1"/>
                    <a:pt x="9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39"/>
            <p:cNvSpPr/>
            <p:nvPr/>
          </p:nvSpPr>
          <p:spPr>
            <a:xfrm>
              <a:off x="2573675" y="679575"/>
              <a:ext cx="86750" cy="80600"/>
            </a:xfrm>
            <a:custGeom>
              <a:avLst/>
              <a:gdLst/>
              <a:ahLst/>
              <a:cxnLst/>
              <a:rect l="l" t="t" r="r" b="b"/>
              <a:pathLst>
                <a:path w="3470" h="3224" extrusionOk="0">
                  <a:moveTo>
                    <a:pt x="2056" y="0"/>
                  </a:moveTo>
                  <a:cubicBezTo>
                    <a:pt x="1938" y="0"/>
                    <a:pt x="1819" y="18"/>
                    <a:pt x="1702" y="55"/>
                  </a:cubicBezTo>
                  <a:cubicBezTo>
                    <a:pt x="1668" y="55"/>
                    <a:pt x="1668" y="55"/>
                    <a:pt x="1635" y="121"/>
                  </a:cubicBezTo>
                  <a:lnTo>
                    <a:pt x="2202" y="1989"/>
                  </a:lnTo>
                  <a:cubicBezTo>
                    <a:pt x="2035" y="1789"/>
                    <a:pt x="1835" y="1622"/>
                    <a:pt x="1568" y="1522"/>
                  </a:cubicBezTo>
                  <a:cubicBezTo>
                    <a:pt x="1438" y="1483"/>
                    <a:pt x="1306" y="1464"/>
                    <a:pt x="1176" y="1464"/>
                  </a:cubicBezTo>
                  <a:cubicBezTo>
                    <a:pt x="646" y="1464"/>
                    <a:pt x="161" y="1780"/>
                    <a:pt x="1" y="2290"/>
                  </a:cubicBezTo>
                  <a:lnTo>
                    <a:pt x="1" y="2356"/>
                  </a:lnTo>
                  <a:lnTo>
                    <a:pt x="2469" y="3224"/>
                  </a:lnTo>
                  <a:cubicBezTo>
                    <a:pt x="2536" y="3023"/>
                    <a:pt x="2536" y="2823"/>
                    <a:pt x="2502" y="2556"/>
                  </a:cubicBezTo>
                  <a:cubicBezTo>
                    <a:pt x="3069" y="2290"/>
                    <a:pt x="3470" y="1556"/>
                    <a:pt x="3236" y="889"/>
                  </a:cubicBezTo>
                  <a:cubicBezTo>
                    <a:pt x="3073" y="345"/>
                    <a:pt x="2577"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39"/>
            <p:cNvSpPr/>
            <p:nvPr/>
          </p:nvSpPr>
          <p:spPr>
            <a:xfrm>
              <a:off x="2648725" y="732625"/>
              <a:ext cx="399475" cy="554450"/>
            </a:xfrm>
            <a:custGeom>
              <a:avLst/>
              <a:gdLst/>
              <a:ahLst/>
              <a:cxnLst/>
              <a:rect l="l" t="t" r="r" b="b"/>
              <a:pathLst>
                <a:path w="15979" h="22178" extrusionOk="0">
                  <a:moveTo>
                    <a:pt x="13544" y="1"/>
                  </a:moveTo>
                  <a:cubicBezTo>
                    <a:pt x="13210" y="2669"/>
                    <a:pt x="11676" y="5038"/>
                    <a:pt x="9341" y="6405"/>
                  </a:cubicBezTo>
                  <a:cubicBezTo>
                    <a:pt x="6482" y="8076"/>
                    <a:pt x="4273" y="8107"/>
                    <a:pt x="4113" y="8107"/>
                  </a:cubicBezTo>
                  <a:cubicBezTo>
                    <a:pt x="4107" y="8107"/>
                    <a:pt x="4104" y="8107"/>
                    <a:pt x="4104" y="8107"/>
                  </a:cubicBezTo>
                  <a:cubicBezTo>
                    <a:pt x="4037" y="7906"/>
                    <a:pt x="3903" y="7740"/>
                    <a:pt x="3737" y="7573"/>
                  </a:cubicBezTo>
                  <a:cubicBezTo>
                    <a:pt x="3332" y="7152"/>
                    <a:pt x="2809" y="6943"/>
                    <a:pt x="2286" y="6943"/>
                  </a:cubicBezTo>
                  <a:cubicBezTo>
                    <a:pt x="1775" y="6943"/>
                    <a:pt x="1264" y="7143"/>
                    <a:pt x="868" y="7540"/>
                  </a:cubicBezTo>
                  <a:cubicBezTo>
                    <a:pt x="1" y="8474"/>
                    <a:pt x="401" y="10208"/>
                    <a:pt x="1602" y="11209"/>
                  </a:cubicBezTo>
                  <a:cubicBezTo>
                    <a:pt x="2216" y="11712"/>
                    <a:pt x="2714" y="11858"/>
                    <a:pt x="3084" y="11858"/>
                  </a:cubicBezTo>
                  <a:cubicBezTo>
                    <a:pt x="3599" y="11858"/>
                    <a:pt x="3870" y="11576"/>
                    <a:pt x="3870" y="11576"/>
                  </a:cubicBezTo>
                  <a:lnTo>
                    <a:pt x="4004" y="17980"/>
                  </a:lnTo>
                  <a:cubicBezTo>
                    <a:pt x="4004" y="17980"/>
                    <a:pt x="5638" y="20315"/>
                    <a:pt x="7506" y="21550"/>
                  </a:cubicBezTo>
                  <a:cubicBezTo>
                    <a:pt x="8189" y="21989"/>
                    <a:pt x="9046" y="22178"/>
                    <a:pt x="9863" y="22178"/>
                  </a:cubicBezTo>
                  <a:cubicBezTo>
                    <a:pt x="11281" y="22178"/>
                    <a:pt x="12580" y="21608"/>
                    <a:pt x="12643" y="20782"/>
                  </a:cubicBezTo>
                  <a:cubicBezTo>
                    <a:pt x="12710" y="19481"/>
                    <a:pt x="10175" y="17113"/>
                    <a:pt x="10175" y="17113"/>
                  </a:cubicBezTo>
                  <a:lnTo>
                    <a:pt x="10141" y="14778"/>
                  </a:lnTo>
                  <a:lnTo>
                    <a:pt x="10141" y="14778"/>
                  </a:lnTo>
                  <a:cubicBezTo>
                    <a:pt x="10902" y="14905"/>
                    <a:pt x="11683" y="14992"/>
                    <a:pt x="12355" y="14992"/>
                  </a:cubicBezTo>
                  <a:cubicBezTo>
                    <a:pt x="12920" y="14992"/>
                    <a:pt x="13409" y="14930"/>
                    <a:pt x="13744" y="14778"/>
                  </a:cubicBezTo>
                  <a:cubicBezTo>
                    <a:pt x="14511" y="14445"/>
                    <a:pt x="15979" y="13244"/>
                    <a:pt x="15979" y="8607"/>
                  </a:cubicBezTo>
                  <a:cubicBezTo>
                    <a:pt x="15979" y="3170"/>
                    <a:pt x="14578" y="568"/>
                    <a:pt x="135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39"/>
            <p:cNvSpPr/>
            <p:nvPr/>
          </p:nvSpPr>
          <p:spPr>
            <a:xfrm>
              <a:off x="2903075" y="901850"/>
              <a:ext cx="29225" cy="29275"/>
            </a:xfrm>
            <a:custGeom>
              <a:avLst/>
              <a:gdLst/>
              <a:ahLst/>
              <a:cxnLst/>
              <a:rect l="l" t="t" r="r" b="b"/>
              <a:pathLst>
                <a:path w="1169" h="1171" extrusionOk="0">
                  <a:moveTo>
                    <a:pt x="590" y="1"/>
                  </a:moveTo>
                  <a:cubicBezTo>
                    <a:pt x="572" y="1"/>
                    <a:pt x="553" y="1"/>
                    <a:pt x="534" y="3"/>
                  </a:cubicBezTo>
                  <a:cubicBezTo>
                    <a:pt x="201" y="70"/>
                    <a:pt x="1" y="304"/>
                    <a:pt x="1" y="637"/>
                  </a:cubicBezTo>
                  <a:cubicBezTo>
                    <a:pt x="34" y="937"/>
                    <a:pt x="267" y="1171"/>
                    <a:pt x="634" y="1171"/>
                  </a:cubicBezTo>
                  <a:cubicBezTo>
                    <a:pt x="901" y="1137"/>
                    <a:pt x="1168" y="904"/>
                    <a:pt x="1168" y="570"/>
                  </a:cubicBezTo>
                  <a:cubicBezTo>
                    <a:pt x="1137" y="256"/>
                    <a:pt x="897" y="1"/>
                    <a:pt x="59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39"/>
            <p:cNvSpPr/>
            <p:nvPr/>
          </p:nvSpPr>
          <p:spPr>
            <a:xfrm>
              <a:off x="2920600" y="1021175"/>
              <a:ext cx="37550" cy="23475"/>
            </a:xfrm>
            <a:custGeom>
              <a:avLst/>
              <a:gdLst/>
              <a:ahLst/>
              <a:cxnLst/>
              <a:rect l="l" t="t" r="r" b="b"/>
              <a:pathLst>
                <a:path w="1502" h="939" extrusionOk="0">
                  <a:moveTo>
                    <a:pt x="134" y="0"/>
                  </a:moveTo>
                  <a:lnTo>
                    <a:pt x="134" y="0"/>
                  </a:lnTo>
                  <a:cubicBezTo>
                    <a:pt x="0" y="367"/>
                    <a:pt x="267" y="801"/>
                    <a:pt x="634" y="901"/>
                  </a:cubicBezTo>
                  <a:lnTo>
                    <a:pt x="667" y="901"/>
                  </a:lnTo>
                  <a:cubicBezTo>
                    <a:pt x="738" y="927"/>
                    <a:pt x="809" y="939"/>
                    <a:pt x="880" y="939"/>
                  </a:cubicBezTo>
                  <a:cubicBezTo>
                    <a:pt x="1175" y="939"/>
                    <a:pt x="1447" y="724"/>
                    <a:pt x="1501" y="401"/>
                  </a:cubicBezTo>
                  <a:lnTo>
                    <a:pt x="1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39"/>
            <p:cNvSpPr/>
            <p:nvPr/>
          </p:nvSpPr>
          <p:spPr>
            <a:xfrm>
              <a:off x="3004825" y="838850"/>
              <a:ext cx="35875" cy="28075"/>
            </a:xfrm>
            <a:custGeom>
              <a:avLst/>
              <a:gdLst/>
              <a:ahLst/>
              <a:cxnLst/>
              <a:rect l="l" t="t" r="r" b="b"/>
              <a:pathLst>
                <a:path w="1435" h="1123" extrusionOk="0">
                  <a:moveTo>
                    <a:pt x="604" y="0"/>
                  </a:moveTo>
                  <a:cubicBezTo>
                    <a:pt x="375" y="0"/>
                    <a:pt x="152" y="104"/>
                    <a:pt x="0" y="322"/>
                  </a:cubicBezTo>
                  <a:lnTo>
                    <a:pt x="1234" y="1122"/>
                  </a:lnTo>
                  <a:cubicBezTo>
                    <a:pt x="1435" y="789"/>
                    <a:pt x="1334" y="355"/>
                    <a:pt x="1001" y="88"/>
                  </a:cubicBezTo>
                  <a:lnTo>
                    <a:pt x="968" y="88"/>
                  </a:lnTo>
                  <a:cubicBezTo>
                    <a:pt x="851" y="30"/>
                    <a:pt x="727" y="0"/>
                    <a:pt x="60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39"/>
            <p:cNvSpPr/>
            <p:nvPr/>
          </p:nvSpPr>
          <p:spPr>
            <a:xfrm>
              <a:off x="3004825" y="886650"/>
              <a:ext cx="32550" cy="30375"/>
            </a:xfrm>
            <a:custGeom>
              <a:avLst/>
              <a:gdLst/>
              <a:ahLst/>
              <a:cxnLst/>
              <a:rect l="l" t="t" r="r" b="b"/>
              <a:pathLst>
                <a:path w="1302" h="1215" extrusionOk="0">
                  <a:moveTo>
                    <a:pt x="703" y="1"/>
                  </a:moveTo>
                  <a:cubicBezTo>
                    <a:pt x="669" y="1"/>
                    <a:pt x="635" y="4"/>
                    <a:pt x="601" y="11"/>
                  </a:cubicBezTo>
                  <a:cubicBezTo>
                    <a:pt x="267" y="44"/>
                    <a:pt x="0" y="344"/>
                    <a:pt x="67" y="678"/>
                  </a:cubicBezTo>
                  <a:cubicBezTo>
                    <a:pt x="98" y="961"/>
                    <a:pt x="337" y="1215"/>
                    <a:pt x="672" y="1215"/>
                  </a:cubicBezTo>
                  <a:cubicBezTo>
                    <a:pt x="693" y="1215"/>
                    <a:pt x="713" y="1214"/>
                    <a:pt x="734" y="1212"/>
                  </a:cubicBezTo>
                  <a:cubicBezTo>
                    <a:pt x="1068" y="1212"/>
                    <a:pt x="1301" y="912"/>
                    <a:pt x="1268" y="578"/>
                  </a:cubicBezTo>
                  <a:cubicBezTo>
                    <a:pt x="1238" y="249"/>
                    <a:pt x="994" y="1"/>
                    <a:pt x="7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39"/>
            <p:cNvSpPr/>
            <p:nvPr/>
          </p:nvSpPr>
          <p:spPr>
            <a:xfrm>
              <a:off x="2969800" y="899425"/>
              <a:ext cx="46725" cy="94250"/>
            </a:xfrm>
            <a:custGeom>
              <a:avLst/>
              <a:gdLst/>
              <a:ahLst/>
              <a:cxnLst/>
              <a:rect l="l" t="t" r="r" b="b"/>
              <a:pathLst>
                <a:path w="1869" h="3770" extrusionOk="0">
                  <a:moveTo>
                    <a:pt x="0" y="0"/>
                  </a:moveTo>
                  <a:lnTo>
                    <a:pt x="67" y="3770"/>
                  </a:lnTo>
                  <a:lnTo>
                    <a:pt x="1868" y="3169"/>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39"/>
            <p:cNvSpPr/>
            <p:nvPr/>
          </p:nvSpPr>
          <p:spPr>
            <a:xfrm>
              <a:off x="2774650" y="1047850"/>
              <a:ext cx="128450" cy="78425"/>
            </a:xfrm>
            <a:custGeom>
              <a:avLst/>
              <a:gdLst/>
              <a:ahLst/>
              <a:cxnLst/>
              <a:rect l="l" t="t" r="r" b="b"/>
              <a:pathLst>
                <a:path w="5138" h="3137" extrusionOk="0">
                  <a:moveTo>
                    <a:pt x="1" y="1"/>
                  </a:moveTo>
                  <a:lnTo>
                    <a:pt x="1" y="1"/>
                  </a:lnTo>
                  <a:cubicBezTo>
                    <a:pt x="201" y="635"/>
                    <a:pt x="601" y="1135"/>
                    <a:pt x="1135" y="1569"/>
                  </a:cubicBezTo>
                  <a:cubicBezTo>
                    <a:pt x="2102" y="2303"/>
                    <a:pt x="5138" y="3136"/>
                    <a:pt x="5138" y="3136"/>
                  </a:cubicBezTo>
                  <a:lnTo>
                    <a:pt x="5104" y="2169"/>
                  </a:lnTo>
                  <a:cubicBezTo>
                    <a:pt x="3603" y="2002"/>
                    <a:pt x="501" y="1235"/>
                    <a:pt x="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39"/>
            <p:cNvSpPr/>
            <p:nvPr/>
          </p:nvSpPr>
          <p:spPr>
            <a:xfrm>
              <a:off x="3842925" y="3364525"/>
              <a:ext cx="50875" cy="1030350"/>
            </a:xfrm>
            <a:custGeom>
              <a:avLst/>
              <a:gdLst/>
              <a:ahLst/>
              <a:cxnLst/>
              <a:rect l="l" t="t" r="r" b="b"/>
              <a:pathLst>
                <a:path w="2035" h="41214" extrusionOk="0">
                  <a:moveTo>
                    <a:pt x="2035" y="0"/>
                  </a:moveTo>
                  <a:lnTo>
                    <a:pt x="33" y="34"/>
                  </a:lnTo>
                  <a:lnTo>
                    <a:pt x="0" y="40663"/>
                  </a:lnTo>
                  <a:cubicBezTo>
                    <a:pt x="0" y="40796"/>
                    <a:pt x="134" y="40996"/>
                    <a:pt x="300" y="41063"/>
                  </a:cubicBezTo>
                  <a:cubicBezTo>
                    <a:pt x="534" y="41163"/>
                    <a:pt x="776" y="41213"/>
                    <a:pt x="1013" y="41213"/>
                  </a:cubicBezTo>
                  <a:cubicBezTo>
                    <a:pt x="1251" y="41213"/>
                    <a:pt x="1485" y="41163"/>
                    <a:pt x="1701" y="41063"/>
                  </a:cubicBezTo>
                  <a:cubicBezTo>
                    <a:pt x="1868" y="40996"/>
                    <a:pt x="2002" y="40796"/>
                    <a:pt x="2002" y="40663"/>
                  </a:cubicBezTo>
                  <a:lnTo>
                    <a:pt x="203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39"/>
            <p:cNvSpPr/>
            <p:nvPr/>
          </p:nvSpPr>
          <p:spPr>
            <a:xfrm>
              <a:off x="3870425" y="3364525"/>
              <a:ext cx="22550" cy="1030750"/>
            </a:xfrm>
            <a:custGeom>
              <a:avLst/>
              <a:gdLst/>
              <a:ahLst/>
              <a:cxnLst/>
              <a:rect l="l" t="t" r="r" b="b"/>
              <a:pathLst>
                <a:path w="902" h="41230" extrusionOk="0">
                  <a:moveTo>
                    <a:pt x="34" y="0"/>
                  </a:moveTo>
                  <a:lnTo>
                    <a:pt x="1" y="41230"/>
                  </a:lnTo>
                  <a:cubicBezTo>
                    <a:pt x="201" y="41230"/>
                    <a:pt x="401" y="41163"/>
                    <a:pt x="568" y="41063"/>
                  </a:cubicBezTo>
                  <a:cubicBezTo>
                    <a:pt x="735" y="40996"/>
                    <a:pt x="868" y="40829"/>
                    <a:pt x="868" y="40663"/>
                  </a:cubicBezTo>
                  <a:lnTo>
                    <a:pt x="90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39"/>
            <p:cNvSpPr/>
            <p:nvPr/>
          </p:nvSpPr>
          <p:spPr>
            <a:xfrm>
              <a:off x="3841250" y="3349925"/>
              <a:ext cx="55050" cy="28375"/>
            </a:xfrm>
            <a:custGeom>
              <a:avLst/>
              <a:gdLst/>
              <a:ahLst/>
              <a:cxnLst/>
              <a:rect l="l" t="t" r="r" b="b"/>
              <a:pathLst>
                <a:path w="2202" h="1135" extrusionOk="0">
                  <a:moveTo>
                    <a:pt x="1080" y="0"/>
                  </a:moveTo>
                  <a:cubicBezTo>
                    <a:pt x="843" y="0"/>
                    <a:pt x="601" y="50"/>
                    <a:pt x="367" y="151"/>
                  </a:cubicBezTo>
                  <a:cubicBezTo>
                    <a:pt x="0" y="417"/>
                    <a:pt x="0" y="784"/>
                    <a:pt x="367" y="984"/>
                  </a:cubicBezTo>
                  <a:cubicBezTo>
                    <a:pt x="601" y="1085"/>
                    <a:pt x="843" y="1135"/>
                    <a:pt x="1080" y="1135"/>
                  </a:cubicBezTo>
                  <a:cubicBezTo>
                    <a:pt x="1318" y="1135"/>
                    <a:pt x="1552" y="1085"/>
                    <a:pt x="1768" y="984"/>
                  </a:cubicBezTo>
                  <a:cubicBezTo>
                    <a:pt x="2169" y="784"/>
                    <a:pt x="2202" y="417"/>
                    <a:pt x="1768" y="151"/>
                  </a:cubicBezTo>
                  <a:cubicBezTo>
                    <a:pt x="1552" y="50"/>
                    <a:pt x="1318" y="0"/>
                    <a:pt x="10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39"/>
            <p:cNvSpPr/>
            <p:nvPr/>
          </p:nvSpPr>
          <p:spPr>
            <a:xfrm>
              <a:off x="5280600" y="2530575"/>
              <a:ext cx="50900" cy="1030350"/>
            </a:xfrm>
            <a:custGeom>
              <a:avLst/>
              <a:gdLst/>
              <a:ahLst/>
              <a:cxnLst/>
              <a:rect l="l" t="t" r="r" b="b"/>
              <a:pathLst>
                <a:path w="2036" h="41214" extrusionOk="0">
                  <a:moveTo>
                    <a:pt x="2036" y="1"/>
                  </a:moveTo>
                  <a:lnTo>
                    <a:pt x="34" y="34"/>
                  </a:lnTo>
                  <a:lnTo>
                    <a:pt x="1" y="40630"/>
                  </a:lnTo>
                  <a:cubicBezTo>
                    <a:pt x="1" y="40797"/>
                    <a:pt x="134" y="40997"/>
                    <a:pt x="301" y="41064"/>
                  </a:cubicBezTo>
                  <a:cubicBezTo>
                    <a:pt x="535" y="41164"/>
                    <a:pt x="776" y="41214"/>
                    <a:pt x="1014" y="41214"/>
                  </a:cubicBezTo>
                  <a:cubicBezTo>
                    <a:pt x="1252" y="41214"/>
                    <a:pt x="1485" y="41164"/>
                    <a:pt x="1702" y="41064"/>
                  </a:cubicBezTo>
                  <a:cubicBezTo>
                    <a:pt x="1869" y="40997"/>
                    <a:pt x="2002" y="40797"/>
                    <a:pt x="2002" y="40630"/>
                  </a:cubicBezTo>
                  <a:lnTo>
                    <a:pt x="2036" y="1"/>
                  </a:ln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39"/>
            <p:cNvSpPr/>
            <p:nvPr/>
          </p:nvSpPr>
          <p:spPr>
            <a:xfrm>
              <a:off x="5308125" y="2530575"/>
              <a:ext cx="22550" cy="1030775"/>
            </a:xfrm>
            <a:custGeom>
              <a:avLst/>
              <a:gdLst/>
              <a:ahLst/>
              <a:cxnLst/>
              <a:rect l="l" t="t" r="r" b="b"/>
              <a:pathLst>
                <a:path w="902" h="41231" extrusionOk="0">
                  <a:moveTo>
                    <a:pt x="1" y="1"/>
                  </a:moveTo>
                  <a:lnTo>
                    <a:pt x="1" y="41230"/>
                  </a:lnTo>
                  <a:cubicBezTo>
                    <a:pt x="201" y="41230"/>
                    <a:pt x="401" y="41164"/>
                    <a:pt x="568" y="41064"/>
                  </a:cubicBezTo>
                  <a:cubicBezTo>
                    <a:pt x="734" y="40997"/>
                    <a:pt x="868" y="40830"/>
                    <a:pt x="868" y="40663"/>
                  </a:cubicBezTo>
                  <a:lnTo>
                    <a:pt x="901" y="1"/>
                  </a:lnTo>
                  <a:close/>
                </a:path>
              </a:pathLst>
            </a:custGeom>
            <a:solidFill>
              <a:srgbClr val="3747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39"/>
            <p:cNvSpPr/>
            <p:nvPr/>
          </p:nvSpPr>
          <p:spPr>
            <a:xfrm>
              <a:off x="5278950" y="2516000"/>
              <a:ext cx="55050" cy="29000"/>
            </a:xfrm>
            <a:custGeom>
              <a:avLst/>
              <a:gdLst/>
              <a:ahLst/>
              <a:cxnLst/>
              <a:rect l="l" t="t" r="r" b="b"/>
              <a:pathLst>
                <a:path w="2202" h="1160" extrusionOk="0">
                  <a:moveTo>
                    <a:pt x="1080" y="0"/>
                  </a:moveTo>
                  <a:cubicBezTo>
                    <a:pt x="842" y="0"/>
                    <a:pt x="601" y="50"/>
                    <a:pt x="367" y="150"/>
                  </a:cubicBezTo>
                  <a:cubicBezTo>
                    <a:pt x="0" y="417"/>
                    <a:pt x="0" y="784"/>
                    <a:pt x="367" y="984"/>
                  </a:cubicBezTo>
                  <a:cubicBezTo>
                    <a:pt x="601" y="1101"/>
                    <a:pt x="842" y="1159"/>
                    <a:pt x="1080" y="1159"/>
                  </a:cubicBezTo>
                  <a:cubicBezTo>
                    <a:pt x="1318" y="1159"/>
                    <a:pt x="1551" y="1101"/>
                    <a:pt x="1768" y="984"/>
                  </a:cubicBezTo>
                  <a:cubicBezTo>
                    <a:pt x="2168" y="751"/>
                    <a:pt x="2202" y="417"/>
                    <a:pt x="1768" y="150"/>
                  </a:cubicBezTo>
                  <a:cubicBezTo>
                    <a:pt x="1551" y="50"/>
                    <a:pt x="1318" y="0"/>
                    <a:pt x="10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39"/>
            <p:cNvSpPr/>
            <p:nvPr/>
          </p:nvSpPr>
          <p:spPr>
            <a:xfrm>
              <a:off x="2366850" y="2507225"/>
              <a:ext cx="51750" cy="1031200"/>
            </a:xfrm>
            <a:custGeom>
              <a:avLst/>
              <a:gdLst/>
              <a:ahLst/>
              <a:cxnLst/>
              <a:rect l="l" t="t" r="r" b="b"/>
              <a:pathLst>
                <a:path w="2070" h="41248" extrusionOk="0">
                  <a:moveTo>
                    <a:pt x="2069" y="1"/>
                  </a:moveTo>
                  <a:lnTo>
                    <a:pt x="68" y="68"/>
                  </a:lnTo>
                  <a:lnTo>
                    <a:pt x="1" y="40663"/>
                  </a:lnTo>
                  <a:cubicBezTo>
                    <a:pt x="1" y="40830"/>
                    <a:pt x="134" y="40997"/>
                    <a:pt x="301" y="41097"/>
                  </a:cubicBezTo>
                  <a:cubicBezTo>
                    <a:pt x="535" y="41197"/>
                    <a:pt x="777" y="41247"/>
                    <a:pt x="1018" y="41247"/>
                  </a:cubicBezTo>
                  <a:cubicBezTo>
                    <a:pt x="1260" y="41247"/>
                    <a:pt x="1502" y="41197"/>
                    <a:pt x="1736" y="41097"/>
                  </a:cubicBezTo>
                  <a:cubicBezTo>
                    <a:pt x="1902" y="40997"/>
                    <a:pt x="2002" y="40830"/>
                    <a:pt x="2002" y="40663"/>
                  </a:cubicBezTo>
                  <a:lnTo>
                    <a:pt x="2069" y="1"/>
                  </a:ln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39"/>
            <p:cNvSpPr/>
            <p:nvPr/>
          </p:nvSpPr>
          <p:spPr>
            <a:xfrm>
              <a:off x="2394375" y="2507225"/>
              <a:ext cx="22550" cy="1031600"/>
            </a:xfrm>
            <a:custGeom>
              <a:avLst/>
              <a:gdLst/>
              <a:ahLst/>
              <a:cxnLst/>
              <a:rect l="l" t="t" r="r" b="b"/>
              <a:pathLst>
                <a:path w="902" h="41264" extrusionOk="0">
                  <a:moveTo>
                    <a:pt x="34" y="1"/>
                  </a:moveTo>
                  <a:lnTo>
                    <a:pt x="1" y="41264"/>
                  </a:lnTo>
                  <a:cubicBezTo>
                    <a:pt x="201" y="41264"/>
                    <a:pt x="401" y="41164"/>
                    <a:pt x="568" y="41097"/>
                  </a:cubicBezTo>
                  <a:cubicBezTo>
                    <a:pt x="735" y="40997"/>
                    <a:pt x="868" y="40830"/>
                    <a:pt x="868" y="40663"/>
                  </a:cubicBezTo>
                  <a:lnTo>
                    <a:pt x="901" y="1"/>
                  </a:lnTo>
                  <a:close/>
                </a:path>
              </a:pathLst>
            </a:custGeom>
            <a:solidFill>
              <a:srgbClr val="3747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39"/>
            <p:cNvSpPr/>
            <p:nvPr/>
          </p:nvSpPr>
          <p:spPr>
            <a:xfrm>
              <a:off x="2365200" y="2495150"/>
              <a:ext cx="54225" cy="27550"/>
            </a:xfrm>
            <a:custGeom>
              <a:avLst/>
              <a:gdLst/>
              <a:ahLst/>
              <a:cxnLst/>
              <a:rect l="l" t="t" r="r" b="b"/>
              <a:pathLst>
                <a:path w="2169" h="1102" extrusionOk="0">
                  <a:moveTo>
                    <a:pt x="1084" y="0"/>
                  </a:moveTo>
                  <a:cubicBezTo>
                    <a:pt x="843" y="0"/>
                    <a:pt x="601" y="50"/>
                    <a:pt x="367" y="150"/>
                  </a:cubicBezTo>
                  <a:cubicBezTo>
                    <a:pt x="0" y="317"/>
                    <a:pt x="0" y="717"/>
                    <a:pt x="367" y="951"/>
                  </a:cubicBezTo>
                  <a:cubicBezTo>
                    <a:pt x="601" y="1051"/>
                    <a:pt x="843" y="1101"/>
                    <a:pt x="1084" y="1101"/>
                  </a:cubicBezTo>
                  <a:cubicBezTo>
                    <a:pt x="1326" y="1101"/>
                    <a:pt x="1568" y="1051"/>
                    <a:pt x="1802" y="951"/>
                  </a:cubicBezTo>
                  <a:cubicBezTo>
                    <a:pt x="2168" y="751"/>
                    <a:pt x="2168" y="384"/>
                    <a:pt x="1802" y="150"/>
                  </a:cubicBezTo>
                  <a:cubicBezTo>
                    <a:pt x="1568" y="50"/>
                    <a:pt x="1326" y="0"/>
                    <a:pt x="10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39"/>
            <p:cNvSpPr/>
            <p:nvPr/>
          </p:nvSpPr>
          <p:spPr>
            <a:xfrm>
              <a:off x="2106675" y="1600125"/>
              <a:ext cx="3410800" cy="2012725"/>
            </a:xfrm>
            <a:custGeom>
              <a:avLst/>
              <a:gdLst/>
              <a:ahLst/>
              <a:cxnLst/>
              <a:rect l="l" t="t" r="r" b="b"/>
              <a:pathLst>
                <a:path w="136432" h="80509" extrusionOk="0">
                  <a:moveTo>
                    <a:pt x="71952" y="1"/>
                  </a:moveTo>
                  <a:cubicBezTo>
                    <a:pt x="71652" y="1"/>
                    <a:pt x="71351" y="76"/>
                    <a:pt x="71085" y="226"/>
                  </a:cubicBezTo>
                  <a:lnTo>
                    <a:pt x="868" y="40755"/>
                  </a:lnTo>
                  <a:cubicBezTo>
                    <a:pt x="367" y="41088"/>
                    <a:pt x="34" y="41622"/>
                    <a:pt x="1" y="42256"/>
                  </a:cubicBezTo>
                  <a:lnTo>
                    <a:pt x="1" y="42589"/>
                  </a:lnTo>
                  <a:cubicBezTo>
                    <a:pt x="34" y="43223"/>
                    <a:pt x="367" y="43757"/>
                    <a:pt x="868" y="44091"/>
                  </a:cubicBezTo>
                  <a:lnTo>
                    <a:pt x="63579" y="80283"/>
                  </a:lnTo>
                  <a:cubicBezTo>
                    <a:pt x="63846" y="80433"/>
                    <a:pt x="64146" y="80508"/>
                    <a:pt x="64451" y="80508"/>
                  </a:cubicBezTo>
                  <a:cubicBezTo>
                    <a:pt x="64755" y="80508"/>
                    <a:pt x="65064" y="80433"/>
                    <a:pt x="65347" y="80283"/>
                  </a:cubicBezTo>
                  <a:lnTo>
                    <a:pt x="135564" y="39754"/>
                  </a:lnTo>
                  <a:cubicBezTo>
                    <a:pt x="136064" y="39421"/>
                    <a:pt x="136398" y="38887"/>
                    <a:pt x="136431" y="38253"/>
                  </a:cubicBezTo>
                  <a:lnTo>
                    <a:pt x="136431" y="37919"/>
                  </a:lnTo>
                  <a:cubicBezTo>
                    <a:pt x="136398" y="37286"/>
                    <a:pt x="136064" y="36752"/>
                    <a:pt x="135564" y="36418"/>
                  </a:cubicBezTo>
                  <a:lnTo>
                    <a:pt x="72819" y="226"/>
                  </a:lnTo>
                  <a:cubicBezTo>
                    <a:pt x="72552" y="76"/>
                    <a:pt x="72252" y="1"/>
                    <a:pt x="7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39"/>
            <p:cNvSpPr/>
            <p:nvPr/>
          </p:nvSpPr>
          <p:spPr>
            <a:xfrm>
              <a:off x="2106675" y="1600125"/>
              <a:ext cx="3410800" cy="2012725"/>
            </a:xfrm>
            <a:custGeom>
              <a:avLst/>
              <a:gdLst/>
              <a:ahLst/>
              <a:cxnLst/>
              <a:rect l="l" t="t" r="r" b="b"/>
              <a:pathLst>
                <a:path w="136432" h="80509" extrusionOk="0">
                  <a:moveTo>
                    <a:pt x="71952" y="1"/>
                  </a:moveTo>
                  <a:cubicBezTo>
                    <a:pt x="71652" y="1"/>
                    <a:pt x="71351" y="76"/>
                    <a:pt x="71085" y="226"/>
                  </a:cubicBezTo>
                  <a:lnTo>
                    <a:pt x="868" y="40755"/>
                  </a:lnTo>
                  <a:cubicBezTo>
                    <a:pt x="367" y="41088"/>
                    <a:pt x="34" y="41622"/>
                    <a:pt x="1" y="42256"/>
                  </a:cubicBezTo>
                  <a:lnTo>
                    <a:pt x="1" y="42589"/>
                  </a:lnTo>
                  <a:cubicBezTo>
                    <a:pt x="34" y="43223"/>
                    <a:pt x="367" y="43757"/>
                    <a:pt x="868" y="44091"/>
                  </a:cubicBezTo>
                  <a:lnTo>
                    <a:pt x="63579" y="80283"/>
                  </a:lnTo>
                  <a:cubicBezTo>
                    <a:pt x="63846" y="80433"/>
                    <a:pt x="64146" y="80508"/>
                    <a:pt x="64451" y="80508"/>
                  </a:cubicBezTo>
                  <a:cubicBezTo>
                    <a:pt x="64755" y="80508"/>
                    <a:pt x="65064" y="80433"/>
                    <a:pt x="65347" y="80283"/>
                  </a:cubicBezTo>
                  <a:lnTo>
                    <a:pt x="135564" y="39754"/>
                  </a:lnTo>
                  <a:cubicBezTo>
                    <a:pt x="136064" y="39421"/>
                    <a:pt x="136398" y="38887"/>
                    <a:pt x="136431" y="38253"/>
                  </a:cubicBezTo>
                  <a:lnTo>
                    <a:pt x="136431" y="37919"/>
                  </a:lnTo>
                  <a:cubicBezTo>
                    <a:pt x="136398" y="37286"/>
                    <a:pt x="136064" y="36752"/>
                    <a:pt x="135564" y="36418"/>
                  </a:cubicBezTo>
                  <a:lnTo>
                    <a:pt x="72819" y="226"/>
                  </a:lnTo>
                  <a:cubicBezTo>
                    <a:pt x="72552" y="76"/>
                    <a:pt x="72252" y="1"/>
                    <a:pt x="7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39"/>
            <p:cNvSpPr/>
            <p:nvPr/>
          </p:nvSpPr>
          <p:spPr>
            <a:xfrm>
              <a:off x="2106675" y="2621475"/>
              <a:ext cx="1611175" cy="993250"/>
            </a:xfrm>
            <a:custGeom>
              <a:avLst/>
              <a:gdLst/>
              <a:ahLst/>
              <a:cxnLst/>
              <a:rect l="l" t="t" r="r" b="b"/>
              <a:pathLst>
                <a:path w="64447" h="39730" extrusionOk="0">
                  <a:moveTo>
                    <a:pt x="701" y="1"/>
                  </a:moveTo>
                  <a:lnTo>
                    <a:pt x="701" y="1"/>
                  </a:lnTo>
                  <a:cubicBezTo>
                    <a:pt x="647" y="39"/>
                    <a:pt x="604" y="82"/>
                    <a:pt x="573" y="128"/>
                  </a:cubicBezTo>
                  <a:lnTo>
                    <a:pt x="573" y="128"/>
                  </a:lnTo>
                  <a:cubicBezTo>
                    <a:pt x="614" y="84"/>
                    <a:pt x="657" y="42"/>
                    <a:pt x="701" y="1"/>
                  </a:cubicBezTo>
                  <a:close/>
                  <a:moveTo>
                    <a:pt x="573" y="128"/>
                  </a:moveTo>
                  <a:cubicBezTo>
                    <a:pt x="244" y="479"/>
                    <a:pt x="30" y="928"/>
                    <a:pt x="1" y="1402"/>
                  </a:cubicBezTo>
                  <a:lnTo>
                    <a:pt x="1" y="1735"/>
                  </a:lnTo>
                  <a:cubicBezTo>
                    <a:pt x="34" y="2369"/>
                    <a:pt x="367" y="2903"/>
                    <a:pt x="868" y="3237"/>
                  </a:cubicBezTo>
                  <a:lnTo>
                    <a:pt x="63579" y="39496"/>
                  </a:lnTo>
                  <a:cubicBezTo>
                    <a:pt x="63846" y="39629"/>
                    <a:pt x="64180" y="39729"/>
                    <a:pt x="64447" y="39729"/>
                  </a:cubicBezTo>
                  <a:lnTo>
                    <a:pt x="64447" y="37361"/>
                  </a:lnTo>
                  <a:cubicBezTo>
                    <a:pt x="64180" y="37361"/>
                    <a:pt x="63846" y="37261"/>
                    <a:pt x="63579" y="37094"/>
                  </a:cubicBezTo>
                  <a:lnTo>
                    <a:pt x="868" y="868"/>
                  </a:lnTo>
                  <a:cubicBezTo>
                    <a:pt x="532" y="700"/>
                    <a:pt x="408" y="369"/>
                    <a:pt x="573" y="12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39"/>
            <p:cNvSpPr/>
            <p:nvPr/>
          </p:nvSpPr>
          <p:spPr>
            <a:xfrm>
              <a:off x="2106675" y="2621475"/>
              <a:ext cx="1611175" cy="993250"/>
            </a:xfrm>
            <a:custGeom>
              <a:avLst/>
              <a:gdLst/>
              <a:ahLst/>
              <a:cxnLst/>
              <a:rect l="l" t="t" r="r" b="b"/>
              <a:pathLst>
                <a:path w="64447" h="39730" extrusionOk="0">
                  <a:moveTo>
                    <a:pt x="701" y="1"/>
                  </a:moveTo>
                  <a:lnTo>
                    <a:pt x="701" y="1"/>
                  </a:lnTo>
                  <a:cubicBezTo>
                    <a:pt x="647" y="39"/>
                    <a:pt x="604" y="82"/>
                    <a:pt x="573" y="128"/>
                  </a:cubicBezTo>
                  <a:lnTo>
                    <a:pt x="573" y="128"/>
                  </a:lnTo>
                  <a:cubicBezTo>
                    <a:pt x="614" y="84"/>
                    <a:pt x="657" y="42"/>
                    <a:pt x="701" y="1"/>
                  </a:cubicBezTo>
                  <a:close/>
                  <a:moveTo>
                    <a:pt x="573" y="128"/>
                  </a:moveTo>
                  <a:cubicBezTo>
                    <a:pt x="244" y="479"/>
                    <a:pt x="30" y="928"/>
                    <a:pt x="1" y="1402"/>
                  </a:cubicBezTo>
                  <a:lnTo>
                    <a:pt x="1" y="1735"/>
                  </a:lnTo>
                  <a:cubicBezTo>
                    <a:pt x="34" y="2369"/>
                    <a:pt x="367" y="2903"/>
                    <a:pt x="868" y="3237"/>
                  </a:cubicBezTo>
                  <a:lnTo>
                    <a:pt x="63579" y="39496"/>
                  </a:lnTo>
                  <a:cubicBezTo>
                    <a:pt x="63846" y="39629"/>
                    <a:pt x="64180" y="39729"/>
                    <a:pt x="64447" y="39729"/>
                  </a:cubicBezTo>
                  <a:lnTo>
                    <a:pt x="64447" y="37361"/>
                  </a:lnTo>
                  <a:cubicBezTo>
                    <a:pt x="64180" y="37361"/>
                    <a:pt x="63846" y="37261"/>
                    <a:pt x="63579" y="37094"/>
                  </a:cubicBezTo>
                  <a:lnTo>
                    <a:pt x="868" y="868"/>
                  </a:lnTo>
                  <a:cubicBezTo>
                    <a:pt x="532" y="700"/>
                    <a:pt x="408" y="369"/>
                    <a:pt x="573" y="12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39"/>
            <p:cNvSpPr/>
            <p:nvPr/>
          </p:nvSpPr>
          <p:spPr>
            <a:xfrm>
              <a:off x="2118350" y="1599300"/>
              <a:ext cx="3387450" cy="1956000"/>
            </a:xfrm>
            <a:custGeom>
              <a:avLst/>
              <a:gdLst/>
              <a:ahLst/>
              <a:cxnLst/>
              <a:rect l="l" t="t" r="r" b="b"/>
              <a:pathLst>
                <a:path w="135498" h="78240" extrusionOk="0">
                  <a:moveTo>
                    <a:pt x="71452" y="0"/>
                  </a:moveTo>
                  <a:cubicBezTo>
                    <a:pt x="71151" y="0"/>
                    <a:pt x="70851" y="75"/>
                    <a:pt x="70584" y="225"/>
                  </a:cubicBezTo>
                  <a:lnTo>
                    <a:pt x="401" y="40788"/>
                  </a:lnTo>
                  <a:cubicBezTo>
                    <a:pt x="101" y="40888"/>
                    <a:pt x="1" y="41221"/>
                    <a:pt x="67" y="41455"/>
                  </a:cubicBezTo>
                  <a:cubicBezTo>
                    <a:pt x="101" y="41622"/>
                    <a:pt x="234" y="41755"/>
                    <a:pt x="401" y="41789"/>
                  </a:cubicBezTo>
                  <a:lnTo>
                    <a:pt x="63112" y="78014"/>
                  </a:lnTo>
                  <a:cubicBezTo>
                    <a:pt x="63379" y="78165"/>
                    <a:pt x="63679" y="78240"/>
                    <a:pt x="63984" y="78240"/>
                  </a:cubicBezTo>
                  <a:cubicBezTo>
                    <a:pt x="64288" y="78240"/>
                    <a:pt x="64597" y="78165"/>
                    <a:pt x="64880" y="78014"/>
                  </a:cubicBezTo>
                  <a:lnTo>
                    <a:pt x="135097" y="37452"/>
                  </a:lnTo>
                  <a:cubicBezTo>
                    <a:pt x="135364" y="37385"/>
                    <a:pt x="135497" y="37085"/>
                    <a:pt x="135431" y="36785"/>
                  </a:cubicBezTo>
                  <a:cubicBezTo>
                    <a:pt x="135364" y="36618"/>
                    <a:pt x="135264" y="36485"/>
                    <a:pt x="135097" y="36451"/>
                  </a:cubicBezTo>
                  <a:lnTo>
                    <a:pt x="72319" y="225"/>
                  </a:lnTo>
                  <a:cubicBezTo>
                    <a:pt x="72052" y="75"/>
                    <a:pt x="71752" y="0"/>
                    <a:pt x="714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39"/>
            <p:cNvSpPr/>
            <p:nvPr/>
          </p:nvSpPr>
          <p:spPr>
            <a:xfrm>
              <a:off x="2118350" y="1599300"/>
              <a:ext cx="3387450" cy="1956000"/>
            </a:xfrm>
            <a:custGeom>
              <a:avLst/>
              <a:gdLst/>
              <a:ahLst/>
              <a:cxnLst/>
              <a:rect l="l" t="t" r="r" b="b"/>
              <a:pathLst>
                <a:path w="135498" h="78240" extrusionOk="0">
                  <a:moveTo>
                    <a:pt x="71452" y="0"/>
                  </a:moveTo>
                  <a:cubicBezTo>
                    <a:pt x="71151" y="0"/>
                    <a:pt x="70851" y="75"/>
                    <a:pt x="70584" y="225"/>
                  </a:cubicBezTo>
                  <a:lnTo>
                    <a:pt x="401" y="40788"/>
                  </a:lnTo>
                  <a:cubicBezTo>
                    <a:pt x="101" y="40888"/>
                    <a:pt x="1" y="41221"/>
                    <a:pt x="67" y="41455"/>
                  </a:cubicBezTo>
                  <a:cubicBezTo>
                    <a:pt x="101" y="41622"/>
                    <a:pt x="234" y="41755"/>
                    <a:pt x="401" y="41789"/>
                  </a:cubicBezTo>
                  <a:lnTo>
                    <a:pt x="63112" y="78014"/>
                  </a:lnTo>
                  <a:cubicBezTo>
                    <a:pt x="63379" y="78165"/>
                    <a:pt x="63679" y="78240"/>
                    <a:pt x="63984" y="78240"/>
                  </a:cubicBezTo>
                  <a:cubicBezTo>
                    <a:pt x="64288" y="78240"/>
                    <a:pt x="64597" y="78165"/>
                    <a:pt x="64880" y="78014"/>
                  </a:cubicBezTo>
                  <a:lnTo>
                    <a:pt x="135097" y="37452"/>
                  </a:lnTo>
                  <a:cubicBezTo>
                    <a:pt x="135364" y="37385"/>
                    <a:pt x="135497" y="37085"/>
                    <a:pt x="135431" y="36785"/>
                  </a:cubicBezTo>
                  <a:cubicBezTo>
                    <a:pt x="135364" y="36618"/>
                    <a:pt x="135264" y="36485"/>
                    <a:pt x="135097" y="36451"/>
                  </a:cubicBezTo>
                  <a:lnTo>
                    <a:pt x="72319" y="225"/>
                  </a:lnTo>
                  <a:cubicBezTo>
                    <a:pt x="72052" y="75"/>
                    <a:pt x="71752" y="0"/>
                    <a:pt x="714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39"/>
            <p:cNvSpPr/>
            <p:nvPr/>
          </p:nvSpPr>
          <p:spPr>
            <a:xfrm>
              <a:off x="2836375" y="2504100"/>
              <a:ext cx="823100" cy="488500"/>
            </a:xfrm>
            <a:custGeom>
              <a:avLst/>
              <a:gdLst/>
              <a:ahLst/>
              <a:cxnLst/>
              <a:rect l="l" t="t" r="r" b="b"/>
              <a:pathLst>
                <a:path w="32924" h="19540" extrusionOk="0">
                  <a:moveTo>
                    <a:pt x="12371" y="1"/>
                  </a:moveTo>
                  <a:cubicBezTo>
                    <a:pt x="12075" y="1"/>
                    <a:pt x="11775" y="76"/>
                    <a:pt x="11508" y="226"/>
                  </a:cubicBezTo>
                  <a:lnTo>
                    <a:pt x="701" y="6464"/>
                  </a:lnTo>
                  <a:cubicBezTo>
                    <a:pt x="500" y="6564"/>
                    <a:pt x="334" y="6731"/>
                    <a:pt x="234" y="6931"/>
                  </a:cubicBezTo>
                  <a:cubicBezTo>
                    <a:pt x="0" y="7431"/>
                    <a:pt x="200" y="8065"/>
                    <a:pt x="701" y="8298"/>
                  </a:cubicBezTo>
                  <a:lnTo>
                    <a:pt x="19747" y="19306"/>
                  </a:lnTo>
                  <a:cubicBezTo>
                    <a:pt x="20048" y="19440"/>
                    <a:pt x="20348" y="19540"/>
                    <a:pt x="20648" y="19540"/>
                  </a:cubicBezTo>
                  <a:cubicBezTo>
                    <a:pt x="20915" y="19540"/>
                    <a:pt x="21215" y="19440"/>
                    <a:pt x="21415" y="19306"/>
                  </a:cubicBezTo>
                  <a:lnTo>
                    <a:pt x="32223" y="13069"/>
                  </a:lnTo>
                  <a:cubicBezTo>
                    <a:pt x="32423" y="12969"/>
                    <a:pt x="32590" y="12802"/>
                    <a:pt x="32690" y="12602"/>
                  </a:cubicBezTo>
                  <a:cubicBezTo>
                    <a:pt x="32924" y="12101"/>
                    <a:pt x="32723" y="11467"/>
                    <a:pt x="32223" y="11234"/>
                  </a:cubicBezTo>
                  <a:lnTo>
                    <a:pt x="13209" y="226"/>
                  </a:lnTo>
                  <a:cubicBezTo>
                    <a:pt x="12959" y="76"/>
                    <a:pt x="12667" y="1"/>
                    <a:pt x="123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39"/>
            <p:cNvSpPr/>
            <p:nvPr/>
          </p:nvSpPr>
          <p:spPr>
            <a:xfrm>
              <a:off x="2848875" y="2497450"/>
              <a:ext cx="798100" cy="478275"/>
            </a:xfrm>
            <a:custGeom>
              <a:avLst/>
              <a:gdLst/>
              <a:ahLst/>
              <a:cxnLst/>
              <a:rect l="l" t="t" r="r" b="b"/>
              <a:pathLst>
                <a:path w="31924" h="19131" extrusionOk="0">
                  <a:moveTo>
                    <a:pt x="11896" y="0"/>
                  </a:moveTo>
                  <a:cubicBezTo>
                    <a:pt x="11725" y="0"/>
                    <a:pt x="11559" y="42"/>
                    <a:pt x="11409" y="125"/>
                  </a:cubicBezTo>
                  <a:lnTo>
                    <a:pt x="634" y="6363"/>
                  </a:lnTo>
                  <a:cubicBezTo>
                    <a:pt x="434" y="6463"/>
                    <a:pt x="334" y="6563"/>
                    <a:pt x="234" y="6730"/>
                  </a:cubicBezTo>
                  <a:cubicBezTo>
                    <a:pt x="0" y="7197"/>
                    <a:pt x="167" y="7731"/>
                    <a:pt x="634" y="7997"/>
                  </a:cubicBezTo>
                  <a:lnTo>
                    <a:pt x="19648" y="19005"/>
                  </a:lnTo>
                  <a:cubicBezTo>
                    <a:pt x="19815" y="19089"/>
                    <a:pt x="19990" y="19130"/>
                    <a:pt x="20161" y="19130"/>
                  </a:cubicBezTo>
                  <a:cubicBezTo>
                    <a:pt x="20332" y="19130"/>
                    <a:pt x="20498" y="19089"/>
                    <a:pt x="20648" y="19005"/>
                  </a:cubicBezTo>
                  <a:lnTo>
                    <a:pt x="31423" y="12734"/>
                  </a:lnTo>
                  <a:cubicBezTo>
                    <a:pt x="31723" y="12567"/>
                    <a:pt x="31890" y="12234"/>
                    <a:pt x="31923" y="11900"/>
                  </a:cubicBezTo>
                  <a:cubicBezTo>
                    <a:pt x="31890" y="11567"/>
                    <a:pt x="31723" y="11300"/>
                    <a:pt x="31490" y="11133"/>
                  </a:cubicBezTo>
                  <a:lnTo>
                    <a:pt x="12409" y="125"/>
                  </a:lnTo>
                  <a:cubicBezTo>
                    <a:pt x="12242" y="42"/>
                    <a:pt x="12067" y="0"/>
                    <a:pt x="118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39"/>
            <p:cNvSpPr/>
            <p:nvPr/>
          </p:nvSpPr>
          <p:spPr>
            <a:xfrm>
              <a:off x="3352575" y="2775750"/>
              <a:ext cx="297725" cy="200175"/>
            </a:xfrm>
            <a:custGeom>
              <a:avLst/>
              <a:gdLst/>
              <a:ahLst/>
              <a:cxnLst/>
              <a:rect l="l" t="t" r="r" b="b"/>
              <a:pathLst>
                <a:path w="11909" h="8007" extrusionOk="0">
                  <a:moveTo>
                    <a:pt x="11342" y="1"/>
                  </a:moveTo>
                  <a:lnTo>
                    <a:pt x="11342" y="1"/>
                  </a:lnTo>
                  <a:cubicBezTo>
                    <a:pt x="11542" y="168"/>
                    <a:pt x="11542" y="368"/>
                    <a:pt x="11275" y="535"/>
                  </a:cubicBezTo>
                  <a:lnTo>
                    <a:pt x="500" y="6773"/>
                  </a:lnTo>
                  <a:cubicBezTo>
                    <a:pt x="334" y="6873"/>
                    <a:pt x="167" y="6906"/>
                    <a:pt x="0" y="6906"/>
                  </a:cubicBezTo>
                  <a:lnTo>
                    <a:pt x="0" y="8007"/>
                  </a:lnTo>
                  <a:cubicBezTo>
                    <a:pt x="167" y="8007"/>
                    <a:pt x="334" y="7940"/>
                    <a:pt x="500" y="7873"/>
                  </a:cubicBezTo>
                  <a:lnTo>
                    <a:pt x="11275" y="1602"/>
                  </a:lnTo>
                  <a:cubicBezTo>
                    <a:pt x="11742" y="1369"/>
                    <a:pt x="11909" y="835"/>
                    <a:pt x="11675" y="368"/>
                  </a:cubicBezTo>
                  <a:cubicBezTo>
                    <a:pt x="11575" y="201"/>
                    <a:pt x="11442" y="68"/>
                    <a:pt x="113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39"/>
            <p:cNvSpPr/>
            <p:nvPr/>
          </p:nvSpPr>
          <p:spPr>
            <a:xfrm>
              <a:off x="3146575" y="2084400"/>
              <a:ext cx="518750" cy="693100"/>
            </a:xfrm>
            <a:custGeom>
              <a:avLst/>
              <a:gdLst/>
              <a:ahLst/>
              <a:cxnLst/>
              <a:rect l="l" t="t" r="r" b="b"/>
              <a:pathLst>
                <a:path w="20750" h="27724" extrusionOk="0">
                  <a:moveTo>
                    <a:pt x="688" y="0"/>
                  </a:moveTo>
                  <a:cubicBezTo>
                    <a:pt x="543" y="0"/>
                    <a:pt x="399" y="25"/>
                    <a:pt x="268" y="69"/>
                  </a:cubicBezTo>
                  <a:cubicBezTo>
                    <a:pt x="1" y="235"/>
                    <a:pt x="1" y="502"/>
                    <a:pt x="1" y="802"/>
                  </a:cubicBezTo>
                  <a:lnTo>
                    <a:pt x="1" y="15713"/>
                  </a:lnTo>
                  <a:cubicBezTo>
                    <a:pt x="1" y="16047"/>
                    <a:pt x="234" y="16380"/>
                    <a:pt x="501" y="16580"/>
                  </a:cubicBezTo>
                  <a:lnTo>
                    <a:pt x="19582" y="27588"/>
                  </a:lnTo>
                  <a:cubicBezTo>
                    <a:pt x="19713" y="27682"/>
                    <a:pt x="19887" y="27723"/>
                    <a:pt x="20068" y="27723"/>
                  </a:cubicBezTo>
                  <a:cubicBezTo>
                    <a:pt x="20207" y="27723"/>
                    <a:pt x="20351" y="27699"/>
                    <a:pt x="20482" y="27655"/>
                  </a:cubicBezTo>
                  <a:cubicBezTo>
                    <a:pt x="20749" y="27488"/>
                    <a:pt x="20749" y="27221"/>
                    <a:pt x="20749" y="26921"/>
                  </a:cubicBezTo>
                  <a:lnTo>
                    <a:pt x="20749" y="12010"/>
                  </a:lnTo>
                  <a:cubicBezTo>
                    <a:pt x="20749" y="11677"/>
                    <a:pt x="20516" y="11343"/>
                    <a:pt x="20249" y="11143"/>
                  </a:cubicBezTo>
                  <a:lnTo>
                    <a:pt x="1235" y="135"/>
                  </a:lnTo>
                  <a:cubicBezTo>
                    <a:pt x="1066" y="41"/>
                    <a:pt x="876" y="0"/>
                    <a:pt x="6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39"/>
            <p:cNvSpPr/>
            <p:nvPr/>
          </p:nvSpPr>
          <p:spPr>
            <a:xfrm>
              <a:off x="3636100" y="2372150"/>
              <a:ext cx="28375" cy="405525"/>
            </a:xfrm>
            <a:custGeom>
              <a:avLst/>
              <a:gdLst/>
              <a:ahLst/>
              <a:cxnLst/>
              <a:rect l="l" t="t" r="r" b="b"/>
              <a:pathLst>
                <a:path w="1135" h="16221" extrusionOk="0">
                  <a:moveTo>
                    <a:pt x="1" y="16145"/>
                  </a:moveTo>
                  <a:lnTo>
                    <a:pt x="1" y="16145"/>
                  </a:lnTo>
                  <a:cubicBezTo>
                    <a:pt x="19" y="16153"/>
                    <a:pt x="37" y="16159"/>
                    <a:pt x="55" y="16164"/>
                  </a:cubicBezTo>
                  <a:lnTo>
                    <a:pt x="55" y="16164"/>
                  </a:lnTo>
                  <a:cubicBezTo>
                    <a:pt x="37" y="16158"/>
                    <a:pt x="19" y="16152"/>
                    <a:pt x="1" y="16145"/>
                  </a:cubicBezTo>
                  <a:close/>
                  <a:moveTo>
                    <a:pt x="968" y="0"/>
                  </a:moveTo>
                  <a:lnTo>
                    <a:pt x="267" y="400"/>
                  </a:lnTo>
                  <a:cubicBezTo>
                    <a:pt x="367" y="567"/>
                    <a:pt x="401" y="734"/>
                    <a:pt x="434" y="901"/>
                  </a:cubicBezTo>
                  <a:lnTo>
                    <a:pt x="434" y="15845"/>
                  </a:lnTo>
                  <a:cubicBezTo>
                    <a:pt x="434" y="16031"/>
                    <a:pt x="307" y="16175"/>
                    <a:pt x="137" y="16175"/>
                  </a:cubicBezTo>
                  <a:cubicBezTo>
                    <a:pt x="111" y="16175"/>
                    <a:pt x="83" y="16171"/>
                    <a:pt x="55" y="16164"/>
                  </a:cubicBezTo>
                  <a:lnTo>
                    <a:pt x="55" y="16164"/>
                  </a:lnTo>
                  <a:cubicBezTo>
                    <a:pt x="175" y="16201"/>
                    <a:pt x="305" y="16220"/>
                    <a:pt x="438" y="16220"/>
                  </a:cubicBezTo>
                  <a:cubicBezTo>
                    <a:pt x="593" y="16220"/>
                    <a:pt x="751" y="16195"/>
                    <a:pt x="901" y="16145"/>
                  </a:cubicBezTo>
                  <a:cubicBezTo>
                    <a:pt x="1135" y="15978"/>
                    <a:pt x="1135" y="15711"/>
                    <a:pt x="1135" y="15411"/>
                  </a:cubicBezTo>
                  <a:lnTo>
                    <a:pt x="1135" y="500"/>
                  </a:lnTo>
                  <a:cubicBezTo>
                    <a:pt x="1135" y="334"/>
                    <a:pt x="1101" y="167"/>
                    <a:pt x="9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39"/>
            <p:cNvSpPr/>
            <p:nvPr/>
          </p:nvSpPr>
          <p:spPr>
            <a:xfrm>
              <a:off x="3145750" y="2095975"/>
              <a:ext cx="501225" cy="680125"/>
            </a:xfrm>
            <a:custGeom>
              <a:avLst/>
              <a:gdLst/>
              <a:ahLst/>
              <a:cxnLst/>
              <a:rect l="l" t="t" r="r" b="b"/>
              <a:pathLst>
                <a:path w="20049" h="27205" extrusionOk="0">
                  <a:moveTo>
                    <a:pt x="266" y="1"/>
                  </a:moveTo>
                  <a:cubicBezTo>
                    <a:pt x="101" y="1"/>
                    <a:pt x="1" y="137"/>
                    <a:pt x="1" y="373"/>
                  </a:cubicBezTo>
                  <a:lnTo>
                    <a:pt x="1" y="15283"/>
                  </a:lnTo>
                  <a:cubicBezTo>
                    <a:pt x="34" y="15684"/>
                    <a:pt x="201" y="15951"/>
                    <a:pt x="501" y="16184"/>
                  </a:cubicBezTo>
                  <a:lnTo>
                    <a:pt x="19548" y="27125"/>
                  </a:lnTo>
                  <a:cubicBezTo>
                    <a:pt x="19644" y="27178"/>
                    <a:pt x="19729" y="27205"/>
                    <a:pt x="19801" y="27205"/>
                  </a:cubicBezTo>
                  <a:cubicBezTo>
                    <a:pt x="19955" y="27205"/>
                    <a:pt x="20048" y="27086"/>
                    <a:pt x="20048" y="26858"/>
                  </a:cubicBezTo>
                  <a:lnTo>
                    <a:pt x="20048" y="11914"/>
                  </a:lnTo>
                  <a:cubicBezTo>
                    <a:pt x="20015" y="11581"/>
                    <a:pt x="19848" y="11247"/>
                    <a:pt x="19548" y="11080"/>
                  </a:cubicBezTo>
                  <a:lnTo>
                    <a:pt x="501" y="73"/>
                  </a:lnTo>
                  <a:cubicBezTo>
                    <a:pt x="413" y="24"/>
                    <a:pt x="334" y="1"/>
                    <a:pt x="2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39"/>
            <p:cNvSpPr/>
            <p:nvPr/>
          </p:nvSpPr>
          <p:spPr>
            <a:xfrm>
              <a:off x="2858050" y="2495775"/>
              <a:ext cx="786425" cy="452425"/>
            </a:xfrm>
            <a:custGeom>
              <a:avLst/>
              <a:gdLst/>
              <a:ahLst/>
              <a:cxnLst/>
              <a:rect l="l" t="t" r="r" b="b"/>
              <a:pathLst>
                <a:path w="31457" h="18097" extrusionOk="0">
                  <a:moveTo>
                    <a:pt x="11529" y="0"/>
                  </a:moveTo>
                  <a:cubicBezTo>
                    <a:pt x="11358" y="0"/>
                    <a:pt x="11192" y="42"/>
                    <a:pt x="11042" y="125"/>
                  </a:cubicBezTo>
                  <a:lnTo>
                    <a:pt x="267" y="6397"/>
                  </a:lnTo>
                  <a:cubicBezTo>
                    <a:pt x="134" y="6430"/>
                    <a:pt x="67" y="6530"/>
                    <a:pt x="34" y="6597"/>
                  </a:cubicBezTo>
                  <a:cubicBezTo>
                    <a:pt x="0" y="6763"/>
                    <a:pt x="67" y="6930"/>
                    <a:pt x="267" y="6964"/>
                  </a:cubicBezTo>
                  <a:lnTo>
                    <a:pt x="19281" y="17972"/>
                  </a:lnTo>
                  <a:cubicBezTo>
                    <a:pt x="19448" y="18055"/>
                    <a:pt x="19623" y="18097"/>
                    <a:pt x="19794" y="18097"/>
                  </a:cubicBezTo>
                  <a:cubicBezTo>
                    <a:pt x="19965" y="18097"/>
                    <a:pt x="20131" y="18055"/>
                    <a:pt x="20281" y="17972"/>
                  </a:cubicBezTo>
                  <a:lnTo>
                    <a:pt x="31056" y="11734"/>
                  </a:lnTo>
                  <a:cubicBezTo>
                    <a:pt x="31070" y="11737"/>
                    <a:pt x="31085" y="11738"/>
                    <a:pt x="31099" y="11738"/>
                  </a:cubicBezTo>
                  <a:cubicBezTo>
                    <a:pt x="31251" y="11738"/>
                    <a:pt x="31395" y="11586"/>
                    <a:pt x="31456" y="11433"/>
                  </a:cubicBezTo>
                  <a:cubicBezTo>
                    <a:pt x="31456" y="11267"/>
                    <a:pt x="31289" y="11133"/>
                    <a:pt x="31123" y="11133"/>
                  </a:cubicBezTo>
                  <a:lnTo>
                    <a:pt x="12042" y="125"/>
                  </a:lnTo>
                  <a:cubicBezTo>
                    <a:pt x="11875" y="42"/>
                    <a:pt x="11700" y="0"/>
                    <a:pt x="115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39"/>
            <p:cNvSpPr/>
            <p:nvPr/>
          </p:nvSpPr>
          <p:spPr>
            <a:xfrm>
              <a:off x="3161600" y="2120975"/>
              <a:ext cx="472850" cy="627100"/>
            </a:xfrm>
            <a:custGeom>
              <a:avLst/>
              <a:gdLst/>
              <a:ahLst/>
              <a:cxnLst/>
              <a:rect l="l" t="t" r="r" b="b"/>
              <a:pathLst>
                <a:path w="18914" h="25084" extrusionOk="0">
                  <a:moveTo>
                    <a:pt x="172" y="0"/>
                  </a:moveTo>
                  <a:cubicBezTo>
                    <a:pt x="70" y="0"/>
                    <a:pt x="0" y="86"/>
                    <a:pt x="0" y="207"/>
                  </a:cubicBezTo>
                  <a:lnTo>
                    <a:pt x="0" y="13950"/>
                  </a:lnTo>
                  <a:cubicBezTo>
                    <a:pt x="0" y="14183"/>
                    <a:pt x="134" y="14384"/>
                    <a:pt x="301" y="14450"/>
                  </a:cubicBezTo>
                  <a:lnTo>
                    <a:pt x="18647" y="25058"/>
                  </a:lnTo>
                  <a:cubicBezTo>
                    <a:pt x="18690" y="25075"/>
                    <a:pt x="18729" y="25083"/>
                    <a:pt x="18762" y="25083"/>
                  </a:cubicBezTo>
                  <a:cubicBezTo>
                    <a:pt x="18859" y="25083"/>
                    <a:pt x="18914" y="25015"/>
                    <a:pt x="18914" y="24891"/>
                  </a:cubicBezTo>
                  <a:lnTo>
                    <a:pt x="18914" y="11115"/>
                  </a:lnTo>
                  <a:cubicBezTo>
                    <a:pt x="18914" y="10948"/>
                    <a:pt x="18847" y="10748"/>
                    <a:pt x="18647" y="10614"/>
                  </a:cubicBezTo>
                  <a:lnTo>
                    <a:pt x="301" y="40"/>
                  </a:lnTo>
                  <a:cubicBezTo>
                    <a:pt x="255" y="12"/>
                    <a:pt x="211" y="0"/>
                    <a:pt x="1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39"/>
            <p:cNvSpPr/>
            <p:nvPr/>
          </p:nvSpPr>
          <p:spPr>
            <a:xfrm>
              <a:off x="3161600" y="2120975"/>
              <a:ext cx="472850" cy="627100"/>
            </a:xfrm>
            <a:custGeom>
              <a:avLst/>
              <a:gdLst/>
              <a:ahLst/>
              <a:cxnLst/>
              <a:rect l="l" t="t" r="r" b="b"/>
              <a:pathLst>
                <a:path w="18914" h="25084" extrusionOk="0">
                  <a:moveTo>
                    <a:pt x="172" y="0"/>
                  </a:moveTo>
                  <a:cubicBezTo>
                    <a:pt x="70" y="0"/>
                    <a:pt x="0" y="86"/>
                    <a:pt x="0" y="207"/>
                  </a:cubicBezTo>
                  <a:lnTo>
                    <a:pt x="0" y="13950"/>
                  </a:lnTo>
                  <a:cubicBezTo>
                    <a:pt x="0" y="14183"/>
                    <a:pt x="134" y="14384"/>
                    <a:pt x="301" y="14450"/>
                  </a:cubicBezTo>
                  <a:lnTo>
                    <a:pt x="18647" y="25058"/>
                  </a:lnTo>
                  <a:cubicBezTo>
                    <a:pt x="18690" y="25075"/>
                    <a:pt x="18729" y="25083"/>
                    <a:pt x="18762" y="25083"/>
                  </a:cubicBezTo>
                  <a:cubicBezTo>
                    <a:pt x="18859" y="25083"/>
                    <a:pt x="18914" y="25015"/>
                    <a:pt x="18914" y="24891"/>
                  </a:cubicBezTo>
                  <a:lnTo>
                    <a:pt x="18914" y="11115"/>
                  </a:lnTo>
                  <a:cubicBezTo>
                    <a:pt x="18914" y="10948"/>
                    <a:pt x="18847" y="10748"/>
                    <a:pt x="18647" y="10614"/>
                  </a:cubicBezTo>
                  <a:lnTo>
                    <a:pt x="301" y="40"/>
                  </a:lnTo>
                  <a:cubicBezTo>
                    <a:pt x="255" y="12"/>
                    <a:pt x="211" y="0"/>
                    <a:pt x="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39"/>
            <p:cNvSpPr/>
            <p:nvPr/>
          </p:nvSpPr>
          <p:spPr>
            <a:xfrm>
              <a:off x="3135750" y="2518500"/>
              <a:ext cx="466175" cy="269175"/>
            </a:xfrm>
            <a:custGeom>
              <a:avLst/>
              <a:gdLst/>
              <a:ahLst/>
              <a:cxnLst/>
              <a:rect l="l" t="t" r="r" b="b"/>
              <a:pathLst>
                <a:path w="18647" h="10767" extrusionOk="0">
                  <a:moveTo>
                    <a:pt x="651" y="0"/>
                  </a:moveTo>
                  <a:cubicBezTo>
                    <a:pt x="567" y="0"/>
                    <a:pt x="484" y="17"/>
                    <a:pt x="401" y="50"/>
                  </a:cubicBezTo>
                  <a:lnTo>
                    <a:pt x="100" y="217"/>
                  </a:lnTo>
                  <a:cubicBezTo>
                    <a:pt x="34" y="284"/>
                    <a:pt x="0" y="351"/>
                    <a:pt x="34" y="384"/>
                  </a:cubicBezTo>
                  <a:cubicBezTo>
                    <a:pt x="34" y="451"/>
                    <a:pt x="67" y="484"/>
                    <a:pt x="100" y="484"/>
                  </a:cubicBezTo>
                  <a:lnTo>
                    <a:pt x="17780" y="10691"/>
                  </a:lnTo>
                  <a:cubicBezTo>
                    <a:pt x="17863" y="10741"/>
                    <a:pt x="17946" y="10766"/>
                    <a:pt x="18030" y="10766"/>
                  </a:cubicBezTo>
                  <a:cubicBezTo>
                    <a:pt x="18113" y="10766"/>
                    <a:pt x="18197" y="10741"/>
                    <a:pt x="18280" y="10691"/>
                  </a:cubicBezTo>
                  <a:lnTo>
                    <a:pt x="18580" y="10524"/>
                  </a:lnTo>
                  <a:cubicBezTo>
                    <a:pt x="18647" y="10491"/>
                    <a:pt x="18647" y="10358"/>
                    <a:pt x="18614" y="10324"/>
                  </a:cubicBezTo>
                  <a:cubicBezTo>
                    <a:pt x="18614" y="10324"/>
                    <a:pt x="18580" y="10324"/>
                    <a:pt x="18580" y="10291"/>
                  </a:cubicBezTo>
                  <a:lnTo>
                    <a:pt x="901" y="50"/>
                  </a:lnTo>
                  <a:cubicBezTo>
                    <a:pt x="817" y="17"/>
                    <a:pt x="734" y="0"/>
                    <a:pt x="6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39"/>
            <p:cNvSpPr/>
            <p:nvPr/>
          </p:nvSpPr>
          <p:spPr>
            <a:xfrm>
              <a:off x="2994800" y="2539200"/>
              <a:ext cx="574600" cy="329700"/>
            </a:xfrm>
            <a:custGeom>
              <a:avLst/>
              <a:gdLst/>
              <a:ahLst/>
              <a:cxnLst/>
              <a:rect l="l" t="t" r="r" b="b"/>
              <a:pathLst>
                <a:path w="22984" h="13188" extrusionOk="0">
                  <a:moveTo>
                    <a:pt x="4909" y="1"/>
                  </a:moveTo>
                  <a:cubicBezTo>
                    <a:pt x="4842" y="1"/>
                    <a:pt x="4773" y="9"/>
                    <a:pt x="4704" y="23"/>
                  </a:cubicBezTo>
                  <a:lnTo>
                    <a:pt x="134" y="2691"/>
                  </a:lnTo>
                  <a:cubicBezTo>
                    <a:pt x="1" y="2725"/>
                    <a:pt x="34" y="2858"/>
                    <a:pt x="168" y="2958"/>
                  </a:cubicBezTo>
                  <a:lnTo>
                    <a:pt x="17814" y="13132"/>
                  </a:lnTo>
                  <a:cubicBezTo>
                    <a:pt x="17872" y="13171"/>
                    <a:pt x="17954" y="13188"/>
                    <a:pt x="18045" y="13188"/>
                  </a:cubicBezTo>
                  <a:cubicBezTo>
                    <a:pt x="18109" y="13188"/>
                    <a:pt x="18178" y="13179"/>
                    <a:pt x="18247" y="13166"/>
                  </a:cubicBezTo>
                  <a:lnTo>
                    <a:pt x="22884" y="10530"/>
                  </a:lnTo>
                  <a:cubicBezTo>
                    <a:pt x="22984" y="10464"/>
                    <a:pt x="22984" y="10364"/>
                    <a:pt x="22851" y="10297"/>
                  </a:cubicBezTo>
                  <a:lnTo>
                    <a:pt x="5171" y="56"/>
                  </a:lnTo>
                  <a:cubicBezTo>
                    <a:pt x="5093" y="17"/>
                    <a:pt x="5003" y="1"/>
                    <a:pt x="49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39"/>
            <p:cNvSpPr/>
            <p:nvPr/>
          </p:nvSpPr>
          <p:spPr>
            <a:xfrm>
              <a:off x="3006550" y="2548925"/>
              <a:ext cx="551175" cy="315250"/>
            </a:xfrm>
            <a:custGeom>
              <a:avLst/>
              <a:gdLst/>
              <a:ahLst/>
              <a:cxnLst/>
              <a:rect l="l" t="t" r="r" b="b"/>
              <a:pathLst>
                <a:path w="22047" h="12610" extrusionOk="0">
                  <a:moveTo>
                    <a:pt x="4334" y="1"/>
                  </a:moveTo>
                  <a:lnTo>
                    <a:pt x="4201" y="101"/>
                  </a:lnTo>
                  <a:cubicBezTo>
                    <a:pt x="4168" y="101"/>
                    <a:pt x="4168" y="134"/>
                    <a:pt x="4201" y="134"/>
                  </a:cubicBezTo>
                  <a:lnTo>
                    <a:pt x="4735" y="468"/>
                  </a:lnTo>
                  <a:lnTo>
                    <a:pt x="4835" y="468"/>
                  </a:lnTo>
                  <a:lnTo>
                    <a:pt x="4935" y="401"/>
                  </a:lnTo>
                  <a:cubicBezTo>
                    <a:pt x="5001" y="401"/>
                    <a:pt x="4935" y="334"/>
                    <a:pt x="4935" y="334"/>
                  </a:cubicBezTo>
                  <a:lnTo>
                    <a:pt x="4401" y="1"/>
                  </a:lnTo>
                  <a:close/>
                  <a:moveTo>
                    <a:pt x="5102" y="468"/>
                  </a:moveTo>
                  <a:lnTo>
                    <a:pt x="5001" y="535"/>
                  </a:lnTo>
                  <a:lnTo>
                    <a:pt x="5001" y="601"/>
                  </a:lnTo>
                  <a:lnTo>
                    <a:pt x="5535" y="935"/>
                  </a:lnTo>
                  <a:lnTo>
                    <a:pt x="5602" y="935"/>
                  </a:lnTo>
                  <a:lnTo>
                    <a:pt x="5735" y="835"/>
                  </a:lnTo>
                  <a:lnTo>
                    <a:pt x="5735" y="801"/>
                  </a:lnTo>
                  <a:lnTo>
                    <a:pt x="5202" y="468"/>
                  </a:lnTo>
                  <a:close/>
                  <a:moveTo>
                    <a:pt x="3567" y="468"/>
                  </a:moveTo>
                  <a:lnTo>
                    <a:pt x="3033" y="768"/>
                  </a:lnTo>
                  <a:cubicBezTo>
                    <a:pt x="3000" y="768"/>
                    <a:pt x="3033" y="801"/>
                    <a:pt x="3033" y="801"/>
                  </a:cubicBezTo>
                  <a:lnTo>
                    <a:pt x="3567" y="1135"/>
                  </a:lnTo>
                  <a:lnTo>
                    <a:pt x="3667" y="1135"/>
                  </a:lnTo>
                  <a:lnTo>
                    <a:pt x="4201" y="801"/>
                  </a:lnTo>
                  <a:cubicBezTo>
                    <a:pt x="4234" y="801"/>
                    <a:pt x="4234" y="768"/>
                    <a:pt x="4201" y="768"/>
                  </a:cubicBezTo>
                  <a:lnTo>
                    <a:pt x="3667" y="468"/>
                  </a:lnTo>
                  <a:close/>
                  <a:moveTo>
                    <a:pt x="5902" y="935"/>
                  </a:moveTo>
                  <a:lnTo>
                    <a:pt x="5769" y="1002"/>
                  </a:lnTo>
                  <a:cubicBezTo>
                    <a:pt x="5735" y="1002"/>
                    <a:pt x="5769" y="1068"/>
                    <a:pt x="5769" y="1068"/>
                  </a:cubicBezTo>
                  <a:lnTo>
                    <a:pt x="6336" y="1402"/>
                  </a:lnTo>
                  <a:lnTo>
                    <a:pt x="6402" y="1402"/>
                  </a:lnTo>
                  <a:lnTo>
                    <a:pt x="6536" y="1302"/>
                  </a:lnTo>
                  <a:lnTo>
                    <a:pt x="6536" y="1268"/>
                  </a:lnTo>
                  <a:lnTo>
                    <a:pt x="6002" y="935"/>
                  </a:lnTo>
                  <a:close/>
                  <a:moveTo>
                    <a:pt x="4368" y="901"/>
                  </a:moveTo>
                  <a:lnTo>
                    <a:pt x="3834" y="1168"/>
                  </a:lnTo>
                  <a:cubicBezTo>
                    <a:pt x="3767" y="1168"/>
                    <a:pt x="3767" y="1235"/>
                    <a:pt x="3834" y="1235"/>
                  </a:cubicBezTo>
                  <a:lnTo>
                    <a:pt x="4368" y="1569"/>
                  </a:lnTo>
                  <a:lnTo>
                    <a:pt x="4434" y="1569"/>
                  </a:lnTo>
                  <a:lnTo>
                    <a:pt x="5001" y="1268"/>
                  </a:lnTo>
                  <a:cubicBezTo>
                    <a:pt x="5035" y="1268"/>
                    <a:pt x="5001" y="1235"/>
                    <a:pt x="5001" y="1235"/>
                  </a:cubicBezTo>
                  <a:lnTo>
                    <a:pt x="4434" y="901"/>
                  </a:lnTo>
                  <a:close/>
                  <a:moveTo>
                    <a:pt x="6736" y="1402"/>
                  </a:moveTo>
                  <a:lnTo>
                    <a:pt x="6603" y="1469"/>
                  </a:lnTo>
                  <a:cubicBezTo>
                    <a:pt x="6569" y="1469"/>
                    <a:pt x="6603" y="1502"/>
                    <a:pt x="6603" y="1502"/>
                  </a:cubicBezTo>
                  <a:lnTo>
                    <a:pt x="7170" y="1835"/>
                  </a:lnTo>
                  <a:lnTo>
                    <a:pt x="7236" y="1835"/>
                  </a:lnTo>
                  <a:lnTo>
                    <a:pt x="7370" y="1769"/>
                  </a:lnTo>
                  <a:lnTo>
                    <a:pt x="7370" y="1735"/>
                  </a:lnTo>
                  <a:lnTo>
                    <a:pt x="6836" y="1402"/>
                  </a:lnTo>
                  <a:close/>
                  <a:moveTo>
                    <a:pt x="2833" y="835"/>
                  </a:moveTo>
                  <a:lnTo>
                    <a:pt x="1532" y="1602"/>
                  </a:lnTo>
                  <a:lnTo>
                    <a:pt x="1532" y="1635"/>
                  </a:lnTo>
                  <a:lnTo>
                    <a:pt x="2066" y="1969"/>
                  </a:lnTo>
                  <a:lnTo>
                    <a:pt x="2166" y="1969"/>
                  </a:lnTo>
                  <a:lnTo>
                    <a:pt x="3434" y="1235"/>
                  </a:lnTo>
                  <a:cubicBezTo>
                    <a:pt x="3500" y="1235"/>
                    <a:pt x="3500" y="1168"/>
                    <a:pt x="3434" y="1168"/>
                  </a:cubicBezTo>
                  <a:lnTo>
                    <a:pt x="2900" y="835"/>
                  </a:lnTo>
                  <a:close/>
                  <a:moveTo>
                    <a:pt x="3600" y="1335"/>
                  </a:moveTo>
                  <a:lnTo>
                    <a:pt x="3067" y="1635"/>
                  </a:lnTo>
                  <a:cubicBezTo>
                    <a:pt x="3033" y="1635"/>
                    <a:pt x="3033" y="1669"/>
                    <a:pt x="3067" y="1669"/>
                  </a:cubicBezTo>
                  <a:lnTo>
                    <a:pt x="3600" y="2002"/>
                  </a:lnTo>
                  <a:lnTo>
                    <a:pt x="3701" y="2002"/>
                  </a:lnTo>
                  <a:lnTo>
                    <a:pt x="4234" y="1735"/>
                  </a:lnTo>
                  <a:cubicBezTo>
                    <a:pt x="4268" y="1735"/>
                    <a:pt x="4234" y="1669"/>
                    <a:pt x="4234" y="1669"/>
                  </a:cubicBezTo>
                  <a:lnTo>
                    <a:pt x="3701" y="1335"/>
                  </a:lnTo>
                  <a:close/>
                  <a:moveTo>
                    <a:pt x="5168" y="1335"/>
                  </a:moveTo>
                  <a:lnTo>
                    <a:pt x="4601" y="1635"/>
                  </a:lnTo>
                  <a:cubicBezTo>
                    <a:pt x="4568" y="1635"/>
                    <a:pt x="4568" y="1669"/>
                    <a:pt x="4601" y="1669"/>
                  </a:cubicBezTo>
                  <a:lnTo>
                    <a:pt x="5168" y="2002"/>
                  </a:lnTo>
                  <a:lnTo>
                    <a:pt x="5235" y="2002"/>
                  </a:lnTo>
                  <a:lnTo>
                    <a:pt x="5769" y="1735"/>
                  </a:lnTo>
                  <a:cubicBezTo>
                    <a:pt x="5835" y="1735"/>
                    <a:pt x="5769" y="1669"/>
                    <a:pt x="5769" y="1669"/>
                  </a:cubicBezTo>
                  <a:lnTo>
                    <a:pt x="5235" y="1335"/>
                  </a:lnTo>
                  <a:close/>
                  <a:moveTo>
                    <a:pt x="2867" y="1769"/>
                  </a:moveTo>
                  <a:lnTo>
                    <a:pt x="2333" y="2069"/>
                  </a:lnTo>
                  <a:cubicBezTo>
                    <a:pt x="2266" y="2069"/>
                    <a:pt x="2333" y="2102"/>
                    <a:pt x="2333" y="2102"/>
                  </a:cubicBezTo>
                  <a:lnTo>
                    <a:pt x="2867" y="2436"/>
                  </a:lnTo>
                  <a:cubicBezTo>
                    <a:pt x="2883" y="2453"/>
                    <a:pt x="2900" y="2461"/>
                    <a:pt x="2912" y="2461"/>
                  </a:cubicBezTo>
                  <a:cubicBezTo>
                    <a:pt x="2925" y="2461"/>
                    <a:pt x="2933" y="2453"/>
                    <a:pt x="2933" y="2436"/>
                  </a:cubicBezTo>
                  <a:lnTo>
                    <a:pt x="3500" y="2136"/>
                  </a:lnTo>
                  <a:cubicBezTo>
                    <a:pt x="3534" y="2136"/>
                    <a:pt x="3534" y="2102"/>
                    <a:pt x="3500" y="2102"/>
                  </a:cubicBezTo>
                  <a:lnTo>
                    <a:pt x="2933" y="1769"/>
                  </a:lnTo>
                  <a:close/>
                  <a:moveTo>
                    <a:pt x="4401" y="1802"/>
                  </a:moveTo>
                  <a:lnTo>
                    <a:pt x="3867" y="2102"/>
                  </a:lnTo>
                  <a:cubicBezTo>
                    <a:pt x="3834" y="2102"/>
                    <a:pt x="3834" y="2136"/>
                    <a:pt x="3867" y="2136"/>
                  </a:cubicBezTo>
                  <a:lnTo>
                    <a:pt x="4401" y="2469"/>
                  </a:lnTo>
                  <a:lnTo>
                    <a:pt x="4534" y="2469"/>
                  </a:lnTo>
                  <a:lnTo>
                    <a:pt x="5068" y="2169"/>
                  </a:lnTo>
                  <a:cubicBezTo>
                    <a:pt x="5102" y="2169"/>
                    <a:pt x="5068" y="2136"/>
                    <a:pt x="5068" y="2136"/>
                  </a:cubicBezTo>
                  <a:lnTo>
                    <a:pt x="4501" y="1802"/>
                  </a:lnTo>
                  <a:close/>
                  <a:moveTo>
                    <a:pt x="6002" y="1802"/>
                  </a:moveTo>
                  <a:lnTo>
                    <a:pt x="5435" y="2102"/>
                  </a:lnTo>
                  <a:cubicBezTo>
                    <a:pt x="5402" y="2102"/>
                    <a:pt x="5402" y="2136"/>
                    <a:pt x="5435" y="2136"/>
                  </a:cubicBezTo>
                  <a:lnTo>
                    <a:pt x="6002" y="2469"/>
                  </a:lnTo>
                  <a:lnTo>
                    <a:pt x="6069" y="2469"/>
                  </a:lnTo>
                  <a:lnTo>
                    <a:pt x="6603" y="2169"/>
                  </a:lnTo>
                  <a:cubicBezTo>
                    <a:pt x="6669" y="2169"/>
                    <a:pt x="6603" y="2136"/>
                    <a:pt x="6603" y="2136"/>
                  </a:cubicBezTo>
                  <a:lnTo>
                    <a:pt x="6069" y="1802"/>
                  </a:lnTo>
                  <a:close/>
                  <a:moveTo>
                    <a:pt x="7904" y="1835"/>
                  </a:moveTo>
                  <a:lnTo>
                    <a:pt x="7370" y="2136"/>
                  </a:lnTo>
                  <a:lnTo>
                    <a:pt x="7370" y="2169"/>
                  </a:lnTo>
                  <a:lnTo>
                    <a:pt x="7904" y="2503"/>
                  </a:lnTo>
                  <a:lnTo>
                    <a:pt x="7970" y="2503"/>
                  </a:lnTo>
                  <a:lnTo>
                    <a:pt x="8537" y="2236"/>
                  </a:lnTo>
                  <a:cubicBezTo>
                    <a:pt x="8571" y="2236"/>
                    <a:pt x="8537" y="2169"/>
                    <a:pt x="8537" y="2169"/>
                  </a:cubicBezTo>
                  <a:lnTo>
                    <a:pt x="7970" y="1835"/>
                  </a:lnTo>
                  <a:close/>
                  <a:moveTo>
                    <a:pt x="1332" y="1769"/>
                  </a:moveTo>
                  <a:lnTo>
                    <a:pt x="31" y="2503"/>
                  </a:lnTo>
                  <a:cubicBezTo>
                    <a:pt x="22" y="2494"/>
                    <a:pt x="16" y="2490"/>
                    <a:pt x="12" y="2490"/>
                  </a:cubicBezTo>
                  <a:cubicBezTo>
                    <a:pt x="0" y="2490"/>
                    <a:pt x="7" y="2521"/>
                    <a:pt x="31" y="2569"/>
                  </a:cubicBezTo>
                  <a:lnTo>
                    <a:pt x="565" y="2903"/>
                  </a:lnTo>
                  <a:lnTo>
                    <a:pt x="665" y="2903"/>
                  </a:lnTo>
                  <a:lnTo>
                    <a:pt x="1933" y="2136"/>
                  </a:lnTo>
                  <a:cubicBezTo>
                    <a:pt x="1999" y="2136"/>
                    <a:pt x="1999" y="2102"/>
                    <a:pt x="1933" y="2102"/>
                  </a:cubicBezTo>
                  <a:lnTo>
                    <a:pt x="1399" y="1769"/>
                  </a:lnTo>
                  <a:close/>
                  <a:moveTo>
                    <a:pt x="2099" y="2236"/>
                  </a:moveTo>
                  <a:lnTo>
                    <a:pt x="1566" y="2503"/>
                  </a:lnTo>
                  <a:cubicBezTo>
                    <a:pt x="1532" y="2503"/>
                    <a:pt x="1566" y="2569"/>
                    <a:pt x="1566" y="2569"/>
                  </a:cubicBezTo>
                  <a:lnTo>
                    <a:pt x="2099" y="2903"/>
                  </a:lnTo>
                  <a:lnTo>
                    <a:pt x="2199" y="2903"/>
                  </a:lnTo>
                  <a:lnTo>
                    <a:pt x="2733" y="2603"/>
                  </a:lnTo>
                  <a:cubicBezTo>
                    <a:pt x="2767" y="2603"/>
                    <a:pt x="2733" y="2569"/>
                    <a:pt x="2733" y="2569"/>
                  </a:cubicBezTo>
                  <a:lnTo>
                    <a:pt x="2199" y="2236"/>
                  </a:lnTo>
                  <a:close/>
                  <a:moveTo>
                    <a:pt x="3667" y="2236"/>
                  </a:moveTo>
                  <a:lnTo>
                    <a:pt x="3100" y="2503"/>
                  </a:lnTo>
                  <a:cubicBezTo>
                    <a:pt x="3067" y="2503"/>
                    <a:pt x="3100" y="2569"/>
                    <a:pt x="3100" y="2569"/>
                  </a:cubicBezTo>
                  <a:lnTo>
                    <a:pt x="3667" y="2903"/>
                  </a:lnTo>
                  <a:lnTo>
                    <a:pt x="3734" y="2903"/>
                  </a:lnTo>
                  <a:lnTo>
                    <a:pt x="4268" y="2603"/>
                  </a:lnTo>
                  <a:cubicBezTo>
                    <a:pt x="4334" y="2603"/>
                    <a:pt x="4334" y="2569"/>
                    <a:pt x="4268" y="2569"/>
                  </a:cubicBezTo>
                  <a:lnTo>
                    <a:pt x="3734" y="2236"/>
                  </a:lnTo>
                  <a:close/>
                  <a:moveTo>
                    <a:pt x="5202" y="2269"/>
                  </a:moveTo>
                  <a:lnTo>
                    <a:pt x="4635" y="2569"/>
                  </a:lnTo>
                  <a:cubicBezTo>
                    <a:pt x="4601" y="2569"/>
                    <a:pt x="4635" y="2603"/>
                    <a:pt x="4635" y="2603"/>
                  </a:cubicBezTo>
                  <a:lnTo>
                    <a:pt x="5202" y="2936"/>
                  </a:lnTo>
                  <a:lnTo>
                    <a:pt x="5268" y="2936"/>
                  </a:lnTo>
                  <a:lnTo>
                    <a:pt x="5835" y="2636"/>
                  </a:lnTo>
                  <a:cubicBezTo>
                    <a:pt x="5869" y="2636"/>
                    <a:pt x="5869" y="2603"/>
                    <a:pt x="5835" y="2603"/>
                  </a:cubicBezTo>
                  <a:lnTo>
                    <a:pt x="5268" y="2269"/>
                  </a:lnTo>
                  <a:close/>
                  <a:moveTo>
                    <a:pt x="8704" y="2302"/>
                  </a:moveTo>
                  <a:lnTo>
                    <a:pt x="8170" y="2603"/>
                  </a:lnTo>
                  <a:lnTo>
                    <a:pt x="8170" y="2636"/>
                  </a:lnTo>
                  <a:lnTo>
                    <a:pt x="8704" y="2970"/>
                  </a:lnTo>
                  <a:lnTo>
                    <a:pt x="8771" y="2970"/>
                  </a:lnTo>
                  <a:lnTo>
                    <a:pt x="9338" y="2669"/>
                  </a:lnTo>
                  <a:lnTo>
                    <a:pt x="9338" y="2636"/>
                  </a:lnTo>
                  <a:lnTo>
                    <a:pt x="8771" y="2302"/>
                  </a:lnTo>
                  <a:close/>
                  <a:moveTo>
                    <a:pt x="6936" y="2403"/>
                  </a:moveTo>
                  <a:lnTo>
                    <a:pt x="6402" y="2669"/>
                  </a:lnTo>
                  <a:cubicBezTo>
                    <a:pt x="6369" y="2669"/>
                    <a:pt x="6402" y="2736"/>
                    <a:pt x="6402" y="2736"/>
                  </a:cubicBezTo>
                  <a:lnTo>
                    <a:pt x="7003" y="3070"/>
                  </a:lnTo>
                  <a:lnTo>
                    <a:pt x="7070" y="3070"/>
                  </a:lnTo>
                  <a:lnTo>
                    <a:pt x="7603" y="2769"/>
                  </a:lnTo>
                  <a:cubicBezTo>
                    <a:pt x="7670" y="2769"/>
                    <a:pt x="7670" y="2736"/>
                    <a:pt x="7603" y="2736"/>
                  </a:cubicBezTo>
                  <a:lnTo>
                    <a:pt x="7070" y="2403"/>
                  </a:lnTo>
                  <a:close/>
                  <a:moveTo>
                    <a:pt x="1366" y="2669"/>
                  </a:moveTo>
                  <a:lnTo>
                    <a:pt x="832" y="2970"/>
                  </a:lnTo>
                  <a:cubicBezTo>
                    <a:pt x="765" y="2970"/>
                    <a:pt x="765" y="3003"/>
                    <a:pt x="832" y="3003"/>
                  </a:cubicBezTo>
                  <a:lnTo>
                    <a:pt x="1366" y="3337"/>
                  </a:lnTo>
                  <a:lnTo>
                    <a:pt x="1432" y="3337"/>
                  </a:lnTo>
                  <a:lnTo>
                    <a:pt x="1999" y="3070"/>
                  </a:lnTo>
                  <a:cubicBezTo>
                    <a:pt x="2033" y="3070"/>
                    <a:pt x="1999" y="3003"/>
                    <a:pt x="1999" y="3003"/>
                  </a:cubicBezTo>
                  <a:lnTo>
                    <a:pt x="1432" y="2669"/>
                  </a:lnTo>
                  <a:close/>
                  <a:moveTo>
                    <a:pt x="2933" y="2669"/>
                  </a:moveTo>
                  <a:lnTo>
                    <a:pt x="2400" y="2970"/>
                  </a:lnTo>
                  <a:cubicBezTo>
                    <a:pt x="2366" y="2970"/>
                    <a:pt x="2366" y="3003"/>
                    <a:pt x="2400" y="3003"/>
                  </a:cubicBezTo>
                  <a:lnTo>
                    <a:pt x="2933" y="3337"/>
                  </a:lnTo>
                  <a:lnTo>
                    <a:pt x="3033" y="3337"/>
                  </a:lnTo>
                  <a:lnTo>
                    <a:pt x="3567" y="3070"/>
                  </a:lnTo>
                  <a:cubicBezTo>
                    <a:pt x="3600" y="3070"/>
                    <a:pt x="3567" y="3003"/>
                    <a:pt x="3567" y="3003"/>
                  </a:cubicBezTo>
                  <a:lnTo>
                    <a:pt x="3033" y="2669"/>
                  </a:lnTo>
                  <a:close/>
                  <a:moveTo>
                    <a:pt x="4501" y="2669"/>
                  </a:moveTo>
                  <a:lnTo>
                    <a:pt x="3934" y="2970"/>
                  </a:lnTo>
                  <a:cubicBezTo>
                    <a:pt x="3901" y="2970"/>
                    <a:pt x="3934" y="3003"/>
                    <a:pt x="3934" y="3003"/>
                  </a:cubicBezTo>
                  <a:lnTo>
                    <a:pt x="4501" y="3337"/>
                  </a:lnTo>
                  <a:cubicBezTo>
                    <a:pt x="4518" y="3370"/>
                    <a:pt x="4534" y="3387"/>
                    <a:pt x="4547" y="3387"/>
                  </a:cubicBezTo>
                  <a:cubicBezTo>
                    <a:pt x="4559" y="3387"/>
                    <a:pt x="4568" y="3370"/>
                    <a:pt x="4568" y="3337"/>
                  </a:cubicBezTo>
                  <a:lnTo>
                    <a:pt x="5102" y="3070"/>
                  </a:lnTo>
                  <a:cubicBezTo>
                    <a:pt x="5168" y="3070"/>
                    <a:pt x="5168" y="3003"/>
                    <a:pt x="5102" y="3003"/>
                  </a:cubicBezTo>
                  <a:lnTo>
                    <a:pt x="4568" y="2669"/>
                  </a:lnTo>
                  <a:close/>
                  <a:moveTo>
                    <a:pt x="9538" y="2803"/>
                  </a:moveTo>
                  <a:lnTo>
                    <a:pt x="9004" y="3103"/>
                  </a:lnTo>
                  <a:lnTo>
                    <a:pt x="9004" y="3136"/>
                  </a:lnTo>
                  <a:lnTo>
                    <a:pt x="9538" y="3470"/>
                  </a:lnTo>
                  <a:lnTo>
                    <a:pt x="9605" y="3470"/>
                  </a:lnTo>
                  <a:lnTo>
                    <a:pt x="10172" y="3170"/>
                  </a:lnTo>
                  <a:cubicBezTo>
                    <a:pt x="10205" y="3170"/>
                    <a:pt x="10205" y="3136"/>
                    <a:pt x="10172" y="3136"/>
                  </a:cubicBezTo>
                  <a:lnTo>
                    <a:pt x="9605" y="2803"/>
                  </a:lnTo>
                  <a:close/>
                  <a:moveTo>
                    <a:pt x="6236" y="2803"/>
                  </a:moveTo>
                  <a:lnTo>
                    <a:pt x="5702" y="3103"/>
                  </a:lnTo>
                  <a:cubicBezTo>
                    <a:pt x="5669" y="3103"/>
                    <a:pt x="5702" y="3136"/>
                    <a:pt x="5702" y="3136"/>
                  </a:cubicBezTo>
                  <a:lnTo>
                    <a:pt x="6236" y="3470"/>
                  </a:lnTo>
                  <a:cubicBezTo>
                    <a:pt x="6236" y="3487"/>
                    <a:pt x="6244" y="3495"/>
                    <a:pt x="6261" y="3495"/>
                  </a:cubicBezTo>
                  <a:cubicBezTo>
                    <a:pt x="6277" y="3495"/>
                    <a:pt x="6302" y="3487"/>
                    <a:pt x="6336" y="3470"/>
                  </a:cubicBezTo>
                  <a:lnTo>
                    <a:pt x="6869" y="3170"/>
                  </a:lnTo>
                  <a:cubicBezTo>
                    <a:pt x="6903" y="3170"/>
                    <a:pt x="6903" y="3136"/>
                    <a:pt x="6869" y="3136"/>
                  </a:cubicBezTo>
                  <a:lnTo>
                    <a:pt x="6336" y="2803"/>
                  </a:lnTo>
                  <a:close/>
                  <a:moveTo>
                    <a:pt x="7770" y="2836"/>
                  </a:moveTo>
                  <a:lnTo>
                    <a:pt x="7236" y="3136"/>
                  </a:lnTo>
                  <a:cubicBezTo>
                    <a:pt x="7203" y="3136"/>
                    <a:pt x="7236" y="3170"/>
                    <a:pt x="7236" y="3170"/>
                  </a:cubicBezTo>
                  <a:lnTo>
                    <a:pt x="7770" y="3503"/>
                  </a:lnTo>
                  <a:lnTo>
                    <a:pt x="7870" y="3503"/>
                  </a:lnTo>
                  <a:lnTo>
                    <a:pt x="8404" y="3236"/>
                  </a:lnTo>
                  <a:cubicBezTo>
                    <a:pt x="8437" y="3236"/>
                    <a:pt x="8437" y="3170"/>
                    <a:pt x="8404" y="3170"/>
                  </a:cubicBezTo>
                  <a:lnTo>
                    <a:pt x="7870" y="2836"/>
                  </a:lnTo>
                  <a:close/>
                  <a:moveTo>
                    <a:pt x="3734" y="3103"/>
                  </a:moveTo>
                  <a:lnTo>
                    <a:pt x="3200" y="3403"/>
                  </a:lnTo>
                  <a:cubicBezTo>
                    <a:pt x="3167" y="3403"/>
                    <a:pt x="3167" y="3437"/>
                    <a:pt x="3200" y="3437"/>
                  </a:cubicBezTo>
                  <a:lnTo>
                    <a:pt x="3734" y="3770"/>
                  </a:lnTo>
                  <a:lnTo>
                    <a:pt x="3801" y="3770"/>
                  </a:lnTo>
                  <a:lnTo>
                    <a:pt x="4368" y="3470"/>
                  </a:lnTo>
                  <a:cubicBezTo>
                    <a:pt x="4401" y="3470"/>
                    <a:pt x="4368" y="3437"/>
                    <a:pt x="4368" y="3437"/>
                  </a:cubicBezTo>
                  <a:lnTo>
                    <a:pt x="3801" y="3103"/>
                  </a:lnTo>
                  <a:close/>
                  <a:moveTo>
                    <a:pt x="7036" y="3303"/>
                  </a:moveTo>
                  <a:lnTo>
                    <a:pt x="6503" y="3603"/>
                  </a:lnTo>
                  <a:cubicBezTo>
                    <a:pt x="6436" y="3603"/>
                    <a:pt x="6503" y="3637"/>
                    <a:pt x="6503" y="3637"/>
                  </a:cubicBezTo>
                  <a:lnTo>
                    <a:pt x="7036" y="3970"/>
                  </a:lnTo>
                  <a:lnTo>
                    <a:pt x="7103" y="3970"/>
                  </a:lnTo>
                  <a:lnTo>
                    <a:pt x="7670" y="3670"/>
                  </a:lnTo>
                  <a:lnTo>
                    <a:pt x="7670" y="3637"/>
                  </a:lnTo>
                  <a:lnTo>
                    <a:pt x="7103" y="3303"/>
                  </a:lnTo>
                  <a:close/>
                  <a:moveTo>
                    <a:pt x="8571" y="3303"/>
                  </a:moveTo>
                  <a:lnTo>
                    <a:pt x="8037" y="3603"/>
                  </a:lnTo>
                  <a:cubicBezTo>
                    <a:pt x="8004" y="3603"/>
                    <a:pt x="8037" y="3637"/>
                    <a:pt x="8037" y="3637"/>
                  </a:cubicBezTo>
                  <a:lnTo>
                    <a:pt x="8571" y="3970"/>
                  </a:lnTo>
                  <a:lnTo>
                    <a:pt x="8671" y="3970"/>
                  </a:lnTo>
                  <a:lnTo>
                    <a:pt x="9204" y="3670"/>
                  </a:lnTo>
                  <a:lnTo>
                    <a:pt x="9204" y="3637"/>
                  </a:lnTo>
                  <a:lnTo>
                    <a:pt x="8671" y="3303"/>
                  </a:lnTo>
                  <a:close/>
                  <a:moveTo>
                    <a:pt x="10505" y="3337"/>
                  </a:moveTo>
                  <a:lnTo>
                    <a:pt x="9938" y="3637"/>
                  </a:lnTo>
                  <a:lnTo>
                    <a:pt x="9938" y="3670"/>
                  </a:lnTo>
                  <a:lnTo>
                    <a:pt x="10505" y="4004"/>
                  </a:lnTo>
                  <a:lnTo>
                    <a:pt x="10572" y="4004"/>
                  </a:lnTo>
                  <a:lnTo>
                    <a:pt x="11106" y="3737"/>
                  </a:lnTo>
                  <a:lnTo>
                    <a:pt x="11106" y="3670"/>
                  </a:lnTo>
                  <a:lnTo>
                    <a:pt x="10572" y="3337"/>
                  </a:lnTo>
                  <a:close/>
                  <a:moveTo>
                    <a:pt x="2166" y="3136"/>
                  </a:moveTo>
                  <a:lnTo>
                    <a:pt x="1599" y="3437"/>
                  </a:lnTo>
                  <a:cubicBezTo>
                    <a:pt x="1566" y="3437"/>
                    <a:pt x="1566" y="3470"/>
                    <a:pt x="1599" y="3470"/>
                  </a:cubicBezTo>
                  <a:lnTo>
                    <a:pt x="3000" y="4271"/>
                  </a:lnTo>
                  <a:lnTo>
                    <a:pt x="3067" y="4271"/>
                  </a:lnTo>
                  <a:lnTo>
                    <a:pt x="3600" y="3970"/>
                  </a:lnTo>
                  <a:cubicBezTo>
                    <a:pt x="3667" y="3970"/>
                    <a:pt x="3667" y="3937"/>
                    <a:pt x="3600" y="3937"/>
                  </a:cubicBezTo>
                  <a:lnTo>
                    <a:pt x="2233" y="3136"/>
                  </a:lnTo>
                  <a:close/>
                  <a:moveTo>
                    <a:pt x="7870" y="3770"/>
                  </a:moveTo>
                  <a:lnTo>
                    <a:pt x="7336" y="4070"/>
                  </a:lnTo>
                  <a:cubicBezTo>
                    <a:pt x="7270" y="4070"/>
                    <a:pt x="7270" y="4104"/>
                    <a:pt x="7336" y="4104"/>
                  </a:cubicBezTo>
                  <a:lnTo>
                    <a:pt x="7870" y="4437"/>
                  </a:lnTo>
                  <a:lnTo>
                    <a:pt x="7937" y="4437"/>
                  </a:lnTo>
                  <a:lnTo>
                    <a:pt x="8504" y="4137"/>
                  </a:lnTo>
                  <a:lnTo>
                    <a:pt x="8504" y="4104"/>
                  </a:lnTo>
                  <a:lnTo>
                    <a:pt x="7937" y="3770"/>
                  </a:lnTo>
                  <a:close/>
                  <a:moveTo>
                    <a:pt x="11339" y="3804"/>
                  </a:moveTo>
                  <a:lnTo>
                    <a:pt x="10772" y="4104"/>
                  </a:lnTo>
                  <a:lnTo>
                    <a:pt x="10772" y="4137"/>
                  </a:lnTo>
                  <a:lnTo>
                    <a:pt x="11339" y="4471"/>
                  </a:lnTo>
                  <a:lnTo>
                    <a:pt x="11406" y="4471"/>
                  </a:lnTo>
                  <a:lnTo>
                    <a:pt x="11940" y="4170"/>
                  </a:lnTo>
                  <a:lnTo>
                    <a:pt x="11940" y="4137"/>
                  </a:lnTo>
                  <a:lnTo>
                    <a:pt x="11406" y="3804"/>
                  </a:lnTo>
                  <a:close/>
                  <a:moveTo>
                    <a:pt x="9571" y="3904"/>
                  </a:moveTo>
                  <a:lnTo>
                    <a:pt x="9038" y="4170"/>
                  </a:lnTo>
                  <a:lnTo>
                    <a:pt x="9038" y="4237"/>
                  </a:lnTo>
                  <a:lnTo>
                    <a:pt x="9938" y="4771"/>
                  </a:lnTo>
                  <a:lnTo>
                    <a:pt x="10038" y="4771"/>
                  </a:lnTo>
                  <a:lnTo>
                    <a:pt x="10572" y="4471"/>
                  </a:lnTo>
                  <a:cubicBezTo>
                    <a:pt x="10605" y="4471"/>
                    <a:pt x="10572" y="4437"/>
                    <a:pt x="10572" y="4437"/>
                  </a:cubicBezTo>
                  <a:lnTo>
                    <a:pt x="9638" y="3904"/>
                  </a:lnTo>
                  <a:close/>
                  <a:moveTo>
                    <a:pt x="5535" y="4137"/>
                  </a:moveTo>
                  <a:lnTo>
                    <a:pt x="5001" y="4437"/>
                  </a:lnTo>
                  <a:cubicBezTo>
                    <a:pt x="4935" y="4437"/>
                    <a:pt x="5001" y="4471"/>
                    <a:pt x="5001" y="4471"/>
                  </a:cubicBezTo>
                  <a:lnTo>
                    <a:pt x="5535" y="4804"/>
                  </a:lnTo>
                  <a:lnTo>
                    <a:pt x="5602" y="4804"/>
                  </a:lnTo>
                  <a:lnTo>
                    <a:pt x="6169" y="4504"/>
                  </a:lnTo>
                  <a:cubicBezTo>
                    <a:pt x="6202" y="4504"/>
                    <a:pt x="6202" y="4471"/>
                    <a:pt x="6169" y="4471"/>
                  </a:cubicBezTo>
                  <a:lnTo>
                    <a:pt x="5602" y="4137"/>
                  </a:lnTo>
                  <a:close/>
                  <a:moveTo>
                    <a:pt x="3934" y="4170"/>
                  </a:moveTo>
                  <a:lnTo>
                    <a:pt x="3400" y="4471"/>
                  </a:lnTo>
                  <a:cubicBezTo>
                    <a:pt x="3367" y="4471"/>
                    <a:pt x="3400" y="4504"/>
                    <a:pt x="3400" y="4504"/>
                  </a:cubicBezTo>
                  <a:lnTo>
                    <a:pt x="3934" y="4838"/>
                  </a:lnTo>
                  <a:lnTo>
                    <a:pt x="4034" y="4838"/>
                  </a:lnTo>
                  <a:lnTo>
                    <a:pt x="4568" y="4571"/>
                  </a:lnTo>
                  <a:cubicBezTo>
                    <a:pt x="4601" y="4571"/>
                    <a:pt x="4601" y="4504"/>
                    <a:pt x="4568" y="4504"/>
                  </a:cubicBezTo>
                  <a:lnTo>
                    <a:pt x="4034" y="4170"/>
                  </a:lnTo>
                  <a:close/>
                  <a:moveTo>
                    <a:pt x="12107" y="4271"/>
                  </a:moveTo>
                  <a:lnTo>
                    <a:pt x="11573" y="4571"/>
                  </a:lnTo>
                  <a:lnTo>
                    <a:pt x="11573" y="4604"/>
                  </a:lnTo>
                  <a:lnTo>
                    <a:pt x="12107" y="4938"/>
                  </a:lnTo>
                  <a:lnTo>
                    <a:pt x="12207" y="4938"/>
                  </a:lnTo>
                  <a:lnTo>
                    <a:pt x="12740" y="4637"/>
                  </a:lnTo>
                  <a:cubicBezTo>
                    <a:pt x="12774" y="4637"/>
                    <a:pt x="12740" y="4604"/>
                    <a:pt x="12740" y="4604"/>
                  </a:cubicBezTo>
                  <a:lnTo>
                    <a:pt x="12207" y="4271"/>
                  </a:lnTo>
                  <a:close/>
                  <a:moveTo>
                    <a:pt x="10739" y="4571"/>
                  </a:moveTo>
                  <a:lnTo>
                    <a:pt x="10205" y="4838"/>
                  </a:lnTo>
                  <a:cubicBezTo>
                    <a:pt x="10172" y="4838"/>
                    <a:pt x="10172" y="4871"/>
                    <a:pt x="10205" y="4871"/>
                  </a:cubicBezTo>
                  <a:lnTo>
                    <a:pt x="10739" y="5238"/>
                  </a:lnTo>
                  <a:lnTo>
                    <a:pt x="10839" y="5238"/>
                  </a:lnTo>
                  <a:lnTo>
                    <a:pt x="11373" y="4938"/>
                  </a:lnTo>
                  <a:cubicBezTo>
                    <a:pt x="11406" y="4938"/>
                    <a:pt x="11373" y="4904"/>
                    <a:pt x="11373" y="4904"/>
                  </a:cubicBezTo>
                  <a:lnTo>
                    <a:pt x="10839" y="4571"/>
                  </a:lnTo>
                  <a:close/>
                  <a:moveTo>
                    <a:pt x="4768" y="4604"/>
                  </a:moveTo>
                  <a:lnTo>
                    <a:pt x="4234" y="4904"/>
                  </a:lnTo>
                  <a:cubicBezTo>
                    <a:pt x="4201" y="4904"/>
                    <a:pt x="4234" y="4938"/>
                    <a:pt x="4234" y="4938"/>
                  </a:cubicBezTo>
                  <a:lnTo>
                    <a:pt x="4768" y="5271"/>
                  </a:lnTo>
                  <a:lnTo>
                    <a:pt x="4868" y="5271"/>
                  </a:lnTo>
                  <a:lnTo>
                    <a:pt x="5402" y="4971"/>
                  </a:lnTo>
                  <a:cubicBezTo>
                    <a:pt x="5435" y="4971"/>
                    <a:pt x="5435" y="4938"/>
                    <a:pt x="5402" y="4938"/>
                  </a:cubicBezTo>
                  <a:lnTo>
                    <a:pt x="4868" y="4604"/>
                  </a:lnTo>
                  <a:close/>
                  <a:moveTo>
                    <a:pt x="12940" y="4771"/>
                  </a:moveTo>
                  <a:lnTo>
                    <a:pt x="12407" y="5071"/>
                  </a:lnTo>
                  <a:lnTo>
                    <a:pt x="12407" y="5104"/>
                  </a:lnTo>
                  <a:lnTo>
                    <a:pt x="12940" y="5438"/>
                  </a:lnTo>
                  <a:lnTo>
                    <a:pt x="13041" y="5438"/>
                  </a:lnTo>
                  <a:lnTo>
                    <a:pt x="13574" y="5138"/>
                  </a:lnTo>
                  <a:cubicBezTo>
                    <a:pt x="13608" y="5138"/>
                    <a:pt x="13574" y="5104"/>
                    <a:pt x="13574" y="5104"/>
                  </a:cubicBezTo>
                  <a:lnTo>
                    <a:pt x="13041" y="4771"/>
                  </a:lnTo>
                  <a:close/>
                  <a:moveTo>
                    <a:pt x="9705" y="4838"/>
                  </a:moveTo>
                  <a:lnTo>
                    <a:pt x="9171" y="5138"/>
                  </a:lnTo>
                  <a:cubicBezTo>
                    <a:pt x="9104" y="5138"/>
                    <a:pt x="9104" y="5171"/>
                    <a:pt x="9171" y="5171"/>
                  </a:cubicBezTo>
                  <a:lnTo>
                    <a:pt x="9705" y="5505"/>
                  </a:lnTo>
                  <a:cubicBezTo>
                    <a:pt x="9721" y="5538"/>
                    <a:pt x="9738" y="5555"/>
                    <a:pt x="9751" y="5555"/>
                  </a:cubicBezTo>
                  <a:cubicBezTo>
                    <a:pt x="9763" y="5555"/>
                    <a:pt x="9772" y="5538"/>
                    <a:pt x="9772" y="5505"/>
                  </a:cubicBezTo>
                  <a:lnTo>
                    <a:pt x="10339" y="5238"/>
                  </a:lnTo>
                  <a:cubicBezTo>
                    <a:pt x="10372" y="5238"/>
                    <a:pt x="10339" y="5171"/>
                    <a:pt x="10339" y="5171"/>
                  </a:cubicBezTo>
                  <a:lnTo>
                    <a:pt x="9772" y="4838"/>
                  </a:lnTo>
                  <a:close/>
                  <a:moveTo>
                    <a:pt x="11610" y="5021"/>
                  </a:moveTo>
                  <a:cubicBezTo>
                    <a:pt x="11598" y="5021"/>
                    <a:pt x="11590" y="5038"/>
                    <a:pt x="11573" y="5071"/>
                  </a:cubicBezTo>
                  <a:lnTo>
                    <a:pt x="11039" y="5338"/>
                  </a:lnTo>
                  <a:cubicBezTo>
                    <a:pt x="11006" y="5338"/>
                    <a:pt x="11006" y="5405"/>
                    <a:pt x="11039" y="5405"/>
                  </a:cubicBezTo>
                  <a:lnTo>
                    <a:pt x="11573" y="5738"/>
                  </a:lnTo>
                  <a:lnTo>
                    <a:pt x="11673" y="5738"/>
                  </a:lnTo>
                  <a:lnTo>
                    <a:pt x="12207" y="5438"/>
                  </a:lnTo>
                  <a:cubicBezTo>
                    <a:pt x="12240" y="5438"/>
                    <a:pt x="12207" y="5405"/>
                    <a:pt x="12207" y="5405"/>
                  </a:cubicBezTo>
                  <a:lnTo>
                    <a:pt x="11673" y="5071"/>
                  </a:lnTo>
                  <a:cubicBezTo>
                    <a:pt x="11640" y="5038"/>
                    <a:pt x="11623" y="5021"/>
                    <a:pt x="11610" y="5021"/>
                  </a:cubicBezTo>
                  <a:close/>
                  <a:moveTo>
                    <a:pt x="5569" y="5104"/>
                  </a:moveTo>
                  <a:lnTo>
                    <a:pt x="5035" y="5405"/>
                  </a:lnTo>
                  <a:cubicBezTo>
                    <a:pt x="5001" y="5405"/>
                    <a:pt x="5001" y="5438"/>
                    <a:pt x="5035" y="5438"/>
                  </a:cubicBezTo>
                  <a:lnTo>
                    <a:pt x="5569" y="5772"/>
                  </a:lnTo>
                  <a:lnTo>
                    <a:pt x="5669" y="5772"/>
                  </a:lnTo>
                  <a:lnTo>
                    <a:pt x="6202" y="5471"/>
                  </a:lnTo>
                  <a:lnTo>
                    <a:pt x="6202" y="5438"/>
                  </a:lnTo>
                  <a:lnTo>
                    <a:pt x="5669" y="5104"/>
                  </a:lnTo>
                  <a:close/>
                  <a:moveTo>
                    <a:pt x="8838" y="4337"/>
                  </a:moveTo>
                  <a:lnTo>
                    <a:pt x="7537" y="5104"/>
                  </a:lnTo>
                  <a:cubicBezTo>
                    <a:pt x="7503" y="5104"/>
                    <a:pt x="7537" y="5138"/>
                    <a:pt x="7537" y="5138"/>
                  </a:cubicBezTo>
                  <a:lnTo>
                    <a:pt x="8771" y="5838"/>
                  </a:lnTo>
                  <a:cubicBezTo>
                    <a:pt x="8838" y="5838"/>
                    <a:pt x="8838" y="5838"/>
                    <a:pt x="8838" y="5805"/>
                  </a:cubicBezTo>
                  <a:lnTo>
                    <a:pt x="9371" y="5505"/>
                  </a:lnTo>
                  <a:cubicBezTo>
                    <a:pt x="9405" y="5505"/>
                    <a:pt x="9371" y="5471"/>
                    <a:pt x="9371" y="5471"/>
                  </a:cubicBezTo>
                  <a:lnTo>
                    <a:pt x="8871" y="5171"/>
                  </a:lnTo>
                  <a:cubicBezTo>
                    <a:pt x="8838" y="5171"/>
                    <a:pt x="8838" y="5138"/>
                    <a:pt x="8871" y="5138"/>
                  </a:cubicBezTo>
                  <a:lnTo>
                    <a:pt x="9538" y="4771"/>
                  </a:lnTo>
                  <a:cubicBezTo>
                    <a:pt x="9571" y="4771"/>
                    <a:pt x="9571" y="4738"/>
                    <a:pt x="9538" y="4738"/>
                  </a:cubicBezTo>
                  <a:lnTo>
                    <a:pt x="8904" y="4337"/>
                  </a:lnTo>
                  <a:close/>
                  <a:moveTo>
                    <a:pt x="10505" y="5305"/>
                  </a:moveTo>
                  <a:lnTo>
                    <a:pt x="9938" y="5605"/>
                  </a:lnTo>
                  <a:cubicBezTo>
                    <a:pt x="9905" y="5605"/>
                    <a:pt x="9905" y="5638"/>
                    <a:pt x="9938" y="5638"/>
                  </a:cubicBezTo>
                  <a:lnTo>
                    <a:pt x="10505" y="5972"/>
                  </a:lnTo>
                  <a:lnTo>
                    <a:pt x="10572" y="5972"/>
                  </a:lnTo>
                  <a:lnTo>
                    <a:pt x="11106" y="5672"/>
                  </a:lnTo>
                  <a:cubicBezTo>
                    <a:pt x="11173" y="5672"/>
                    <a:pt x="11106" y="5638"/>
                    <a:pt x="11106" y="5638"/>
                  </a:cubicBezTo>
                  <a:lnTo>
                    <a:pt x="10572" y="5305"/>
                  </a:lnTo>
                  <a:close/>
                  <a:moveTo>
                    <a:pt x="14075" y="5438"/>
                  </a:moveTo>
                  <a:lnTo>
                    <a:pt x="13541" y="5705"/>
                  </a:lnTo>
                  <a:lnTo>
                    <a:pt x="13541" y="5772"/>
                  </a:lnTo>
                  <a:lnTo>
                    <a:pt x="14075" y="6105"/>
                  </a:lnTo>
                  <a:lnTo>
                    <a:pt x="14175" y="6105"/>
                  </a:lnTo>
                  <a:lnTo>
                    <a:pt x="14708" y="5805"/>
                  </a:lnTo>
                  <a:cubicBezTo>
                    <a:pt x="14742" y="5805"/>
                    <a:pt x="14708" y="5772"/>
                    <a:pt x="14708" y="5772"/>
                  </a:cubicBezTo>
                  <a:lnTo>
                    <a:pt x="14175" y="5438"/>
                  </a:lnTo>
                  <a:close/>
                  <a:moveTo>
                    <a:pt x="12373" y="5505"/>
                  </a:moveTo>
                  <a:lnTo>
                    <a:pt x="11840" y="5805"/>
                  </a:lnTo>
                  <a:lnTo>
                    <a:pt x="11840" y="5838"/>
                  </a:lnTo>
                  <a:lnTo>
                    <a:pt x="12373" y="6172"/>
                  </a:lnTo>
                  <a:lnTo>
                    <a:pt x="12440" y="6172"/>
                  </a:lnTo>
                  <a:lnTo>
                    <a:pt x="13007" y="5905"/>
                  </a:lnTo>
                  <a:cubicBezTo>
                    <a:pt x="13041" y="5905"/>
                    <a:pt x="13041" y="5838"/>
                    <a:pt x="13007" y="5838"/>
                  </a:cubicBezTo>
                  <a:lnTo>
                    <a:pt x="12440" y="5505"/>
                  </a:lnTo>
                  <a:close/>
                  <a:moveTo>
                    <a:pt x="9571" y="5638"/>
                  </a:moveTo>
                  <a:lnTo>
                    <a:pt x="9038" y="5938"/>
                  </a:lnTo>
                  <a:lnTo>
                    <a:pt x="9038" y="5972"/>
                  </a:lnTo>
                  <a:lnTo>
                    <a:pt x="9571" y="6305"/>
                  </a:lnTo>
                  <a:lnTo>
                    <a:pt x="9671" y="6305"/>
                  </a:lnTo>
                  <a:lnTo>
                    <a:pt x="10205" y="6005"/>
                  </a:lnTo>
                  <a:lnTo>
                    <a:pt x="10205" y="5972"/>
                  </a:lnTo>
                  <a:lnTo>
                    <a:pt x="9671" y="5638"/>
                  </a:lnTo>
                  <a:close/>
                  <a:moveTo>
                    <a:pt x="11273" y="5772"/>
                  </a:moveTo>
                  <a:lnTo>
                    <a:pt x="10739" y="6072"/>
                  </a:lnTo>
                  <a:cubicBezTo>
                    <a:pt x="10706" y="6072"/>
                    <a:pt x="10706" y="6105"/>
                    <a:pt x="10739" y="6105"/>
                  </a:cubicBezTo>
                  <a:lnTo>
                    <a:pt x="11273" y="6439"/>
                  </a:lnTo>
                  <a:lnTo>
                    <a:pt x="11373" y="6439"/>
                  </a:lnTo>
                  <a:lnTo>
                    <a:pt x="11906" y="6139"/>
                  </a:lnTo>
                  <a:cubicBezTo>
                    <a:pt x="11940" y="6139"/>
                    <a:pt x="11906" y="6105"/>
                    <a:pt x="11906" y="6105"/>
                  </a:cubicBezTo>
                  <a:lnTo>
                    <a:pt x="11373" y="5772"/>
                  </a:lnTo>
                  <a:close/>
                  <a:moveTo>
                    <a:pt x="7270" y="5238"/>
                  </a:moveTo>
                  <a:lnTo>
                    <a:pt x="6736" y="5505"/>
                  </a:lnTo>
                  <a:cubicBezTo>
                    <a:pt x="6703" y="5505"/>
                    <a:pt x="6736" y="5571"/>
                    <a:pt x="6736" y="5571"/>
                  </a:cubicBezTo>
                  <a:lnTo>
                    <a:pt x="8371" y="6472"/>
                  </a:lnTo>
                  <a:cubicBezTo>
                    <a:pt x="8393" y="6472"/>
                    <a:pt x="8415" y="6487"/>
                    <a:pt x="8427" y="6487"/>
                  </a:cubicBezTo>
                  <a:cubicBezTo>
                    <a:pt x="8434" y="6487"/>
                    <a:pt x="8437" y="6483"/>
                    <a:pt x="8437" y="6472"/>
                  </a:cubicBezTo>
                  <a:lnTo>
                    <a:pt x="9004" y="6172"/>
                  </a:lnTo>
                  <a:cubicBezTo>
                    <a:pt x="9038" y="6172"/>
                    <a:pt x="9038" y="6139"/>
                    <a:pt x="9004" y="6139"/>
                  </a:cubicBezTo>
                  <a:lnTo>
                    <a:pt x="7370" y="5238"/>
                  </a:lnTo>
                  <a:close/>
                  <a:moveTo>
                    <a:pt x="6569" y="5672"/>
                  </a:moveTo>
                  <a:lnTo>
                    <a:pt x="6036" y="5972"/>
                  </a:lnTo>
                  <a:lnTo>
                    <a:pt x="6036" y="6005"/>
                  </a:lnTo>
                  <a:lnTo>
                    <a:pt x="6869" y="6505"/>
                  </a:lnTo>
                  <a:lnTo>
                    <a:pt x="6936" y="6505"/>
                  </a:lnTo>
                  <a:lnTo>
                    <a:pt x="7503" y="6239"/>
                  </a:lnTo>
                  <a:cubicBezTo>
                    <a:pt x="7537" y="6239"/>
                    <a:pt x="7537" y="6172"/>
                    <a:pt x="7503" y="6172"/>
                  </a:cubicBezTo>
                  <a:lnTo>
                    <a:pt x="6669" y="5672"/>
                  </a:lnTo>
                  <a:close/>
                  <a:moveTo>
                    <a:pt x="14909" y="5905"/>
                  </a:moveTo>
                  <a:lnTo>
                    <a:pt x="14375" y="6172"/>
                  </a:lnTo>
                  <a:lnTo>
                    <a:pt x="14375" y="6205"/>
                  </a:lnTo>
                  <a:lnTo>
                    <a:pt x="14909" y="6539"/>
                  </a:lnTo>
                  <a:lnTo>
                    <a:pt x="15009" y="6539"/>
                  </a:lnTo>
                  <a:lnTo>
                    <a:pt x="15542" y="6272"/>
                  </a:lnTo>
                  <a:cubicBezTo>
                    <a:pt x="15576" y="6272"/>
                    <a:pt x="15542" y="6239"/>
                    <a:pt x="15542" y="6239"/>
                  </a:cubicBezTo>
                  <a:lnTo>
                    <a:pt x="15009" y="5905"/>
                  </a:lnTo>
                  <a:close/>
                  <a:moveTo>
                    <a:pt x="13207" y="5972"/>
                  </a:moveTo>
                  <a:lnTo>
                    <a:pt x="12674" y="6272"/>
                  </a:lnTo>
                  <a:cubicBezTo>
                    <a:pt x="12607" y="6272"/>
                    <a:pt x="12674" y="6305"/>
                    <a:pt x="12674" y="6305"/>
                  </a:cubicBezTo>
                  <a:lnTo>
                    <a:pt x="13207" y="6639"/>
                  </a:lnTo>
                  <a:lnTo>
                    <a:pt x="13274" y="6639"/>
                  </a:lnTo>
                  <a:lnTo>
                    <a:pt x="13841" y="6339"/>
                  </a:lnTo>
                  <a:cubicBezTo>
                    <a:pt x="13874" y="6339"/>
                    <a:pt x="13874" y="6305"/>
                    <a:pt x="13841" y="6305"/>
                  </a:cubicBezTo>
                  <a:lnTo>
                    <a:pt x="13241" y="5972"/>
                  </a:lnTo>
                  <a:close/>
                  <a:moveTo>
                    <a:pt x="10372" y="6105"/>
                  </a:moveTo>
                  <a:lnTo>
                    <a:pt x="9838" y="6405"/>
                  </a:lnTo>
                  <a:lnTo>
                    <a:pt x="9838" y="6439"/>
                  </a:lnTo>
                  <a:lnTo>
                    <a:pt x="10372" y="6772"/>
                  </a:lnTo>
                  <a:lnTo>
                    <a:pt x="10439" y="6772"/>
                  </a:lnTo>
                  <a:lnTo>
                    <a:pt x="11006" y="6472"/>
                  </a:lnTo>
                  <a:lnTo>
                    <a:pt x="11006" y="6439"/>
                  </a:lnTo>
                  <a:lnTo>
                    <a:pt x="10439" y="6105"/>
                  </a:lnTo>
                  <a:close/>
                  <a:moveTo>
                    <a:pt x="12107" y="6239"/>
                  </a:moveTo>
                  <a:lnTo>
                    <a:pt x="11573" y="6505"/>
                  </a:lnTo>
                  <a:cubicBezTo>
                    <a:pt x="11539" y="6505"/>
                    <a:pt x="11539" y="6539"/>
                    <a:pt x="11573" y="6539"/>
                  </a:cubicBezTo>
                  <a:lnTo>
                    <a:pt x="12107" y="6906"/>
                  </a:lnTo>
                  <a:lnTo>
                    <a:pt x="12207" y="6906"/>
                  </a:lnTo>
                  <a:lnTo>
                    <a:pt x="12740" y="6606"/>
                  </a:lnTo>
                  <a:lnTo>
                    <a:pt x="12740" y="6572"/>
                  </a:lnTo>
                  <a:lnTo>
                    <a:pt x="12207" y="6239"/>
                  </a:lnTo>
                  <a:close/>
                  <a:moveTo>
                    <a:pt x="9204" y="6272"/>
                  </a:moveTo>
                  <a:lnTo>
                    <a:pt x="8671" y="6572"/>
                  </a:lnTo>
                  <a:cubicBezTo>
                    <a:pt x="8604" y="6572"/>
                    <a:pt x="8671" y="6606"/>
                    <a:pt x="8671" y="6606"/>
                  </a:cubicBezTo>
                  <a:lnTo>
                    <a:pt x="9204" y="6939"/>
                  </a:lnTo>
                  <a:cubicBezTo>
                    <a:pt x="9204" y="6956"/>
                    <a:pt x="9213" y="6964"/>
                    <a:pt x="9225" y="6964"/>
                  </a:cubicBezTo>
                  <a:cubicBezTo>
                    <a:pt x="9238" y="6964"/>
                    <a:pt x="9254" y="6956"/>
                    <a:pt x="9271" y="6939"/>
                  </a:cubicBezTo>
                  <a:lnTo>
                    <a:pt x="9838" y="6639"/>
                  </a:lnTo>
                  <a:cubicBezTo>
                    <a:pt x="9872" y="6639"/>
                    <a:pt x="9872" y="6606"/>
                    <a:pt x="9838" y="6606"/>
                  </a:cubicBezTo>
                  <a:lnTo>
                    <a:pt x="9271" y="6272"/>
                  </a:lnTo>
                  <a:close/>
                  <a:moveTo>
                    <a:pt x="7670" y="6272"/>
                  </a:moveTo>
                  <a:lnTo>
                    <a:pt x="7103" y="6572"/>
                  </a:lnTo>
                  <a:cubicBezTo>
                    <a:pt x="7070" y="6572"/>
                    <a:pt x="7103" y="6606"/>
                    <a:pt x="7103" y="6606"/>
                  </a:cubicBezTo>
                  <a:lnTo>
                    <a:pt x="7770" y="6972"/>
                  </a:lnTo>
                  <a:lnTo>
                    <a:pt x="7870" y="6972"/>
                  </a:lnTo>
                  <a:lnTo>
                    <a:pt x="8404" y="6672"/>
                  </a:lnTo>
                  <a:cubicBezTo>
                    <a:pt x="8437" y="6672"/>
                    <a:pt x="8404" y="6639"/>
                    <a:pt x="8404" y="6639"/>
                  </a:cubicBezTo>
                  <a:lnTo>
                    <a:pt x="7737" y="6272"/>
                  </a:lnTo>
                  <a:close/>
                  <a:moveTo>
                    <a:pt x="15709" y="6339"/>
                  </a:moveTo>
                  <a:lnTo>
                    <a:pt x="15175" y="6639"/>
                  </a:lnTo>
                  <a:cubicBezTo>
                    <a:pt x="15109" y="6639"/>
                    <a:pt x="15109" y="6672"/>
                    <a:pt x="15175" y="6672"/>
                  </a:cubicBezTo>
                  <a:lnTo>
                    <a:pt x="15709" y="7006"/>
                  </a:lnTo>
                  <a:lnTo>
                    <a:pt x="15776" y="7006"/>
                  </a:lnTo>
                  <a:lnTo>
                    <a:pt x="16343" y="6739"/>
                  </a:lnTo>
                  <a:cubicBezTo>
                    <a:pt x="16376" y="6739"/>
                    <a:pt x="16343" y="6672"/>
                    <a:pt x="16343" y="6672"/>
                  </a:cubicBezTo>
                  <a:lnTo>
                    <a:pt x="15776" y="6339"/>
                  </a:lnTo>
                  <a:close/>
                  <a:moveTo>
                    <a:pt x="13941" y="6439"/>
                  </a:moveTo>
                  <a:lnTo>
                    <a:pt x="13407" y="6739"/>
                  </a:lnTo>
                  <a:cubicBezTo>
                    <a:pt x="13374" y="6739"/>
                    <a:pt x="13407" y="6772"/>
                    <a:pt x="13407" y="6772"/>
                  </a:cubicBezTo>
                  <a:lnTo>
                    <a:pt x="13941" y="7106"/>
                  </a:lnTo>
                  <a:lnTo>
                    <a:pt x="14041" y="7106"/>
                  </a:lnTo>
                  <a:lnTo>
                    <a:pt x="14575" y="6806"/>
                  </a:lnTo>
                  <a:cubicBezTo>
                    <a:pt x="14608" y="6806"/>
                    <a:pt x="14608" y="6772"/>
                    <a:pt x="14575" y="6772"/>
                  </a:cubicBezTo>
                  <a:lnTo>
                    <a:pt x="14041" y="6439"/>
                  </a:lnTo>
                  <a:close/>
                  <a:moveTo>
                    <a:pt x="11206" y="6572"/>
                  </a:moveTo>
                  <a:lnTo>
                    <a:pt x="10672" y="6839"/>
                  </a:lnTo>
                  <a:lnTo>
                    <a:pt x="10672" y="6906"/>
                  </a:lnTo>
                  <a:lnTo>
                    <a:pt x="11206" y="7239"/>
                  </a:lnTo>
                  <a:lnTo>
                    <a:pt x="11273" y="7239"/>
                  </a:lnTo>
                  <a:lnTo>
                    <a:pt x="11840" y="6939"/>
                  </a:lnTo>
                  <a:cubicBezTo>
                    <a:pt x="11873" y="6939"/>
                    <a:pt x="11873" y="6906"/>
                    <a:pt x="11840" y="6906"/>
                  </a:cubicBezTo>
                  <a:lnTo>
                    <a:pt x="11273" y="6572"/>
                  </a:lnTo>
                  <a:close/>
                  <a:moveTo>
                    <a:pt x="12965" y="6689"/>
                  </a:moveTo>
                  <a:cubicBezTo>
                    <a:pt x="12949" y="6689"/>
                    <a:pt x="12924" y="6706"/>
                    <a:pt x="12907" y="6739"/>
                  </a:cubicBezTo>
                  <a:lnTo>
                    <a:pt x="12373" y="7006"/>
                  </a:lnTo>
                  <a:cubicBezTo>
                    <a:pt x="12340" y="7006"/>
                    <a:pt x="12340" y="7073"/>
                    <a:pt x="12373" y="7073"/>
                  </a:cubicBezTo>
                  <a:lnTo>
                    <a:pt x="12907" y="7406"/>
                  </a:lnTo>
                  <a:lnTo>
                    <a:pt x="12974" y="7406"/>
                  </a:lnTo>
                  <a:lnTo>
                    <a:pt x="13541" y="7106"/>
                  </a:lnTo>
                  <a:lnTo>
                    <a:pt x="13541" y="7073"/>
                  </a:lnTo>
                  <a:lnTo>
                    <a:pt x="12974" y="6739"/>
                  </a:lnTo>
                  <a:cubicBezTo>
                    <a:pt x="12991" y="6706"/>
                    <a:pt x="12982" y="6689"/>
                    <a:pt x="12965" y="6689"/>
                  </a:cubicBezTo>
                  <a:close/>
                  <a:moveTo>
                    <a:pt x="10005" y="6772"/>
                  </a:moveTo>
                  <a:lnTo>
                    <a:pt x="9438" y="7073"/>
                  </a:lnTo>
                  <a:cubicBezTo>
                    <a:pt x="9405" y="7073"/>
                    <a:pt x="9405" y="7106"/>
                    <a:pt x="9438" y="7106"/>
                  </a:cubicBezTo>
                  <a:lnTo>
                    <a:pt x="10005" y="7439"/>
                  </a:lnTo>
                  <a:lnTo>
                    <a:pt x="10072" y="7439"/>
                  </a:lnTo>
                  <a:lnTo>
                    <a:pt x="10605" y="7139"/>
                  </a:lnTo>
                  <a:cubicBezTo>
                    <a:pt x="10672" y="7139"/>
                    <a:pt x="10605" y="7106"/>
                    <a:pt x="10605" y="7106"/>
                  </a:cubicBezTo>
                  <a:lnTo>
                    <a:pt x="10072" y="6772"/>
                  </a:lnTo>
                  <a:close/>
                  <a:moveTo>
                    <a:pt x="16510" y="6839"/>
                  </a:moveTo>
                  <a:lnTo>
                    <a:pt x="15943" y="7139"/>
                  </a:lnTo>
                  <a:cubicBezTo>
                    <a:pt x="15909" y="7139"/>
                    <a:pt x="15909" y="7173"/>
                    <a:pt x="15943" y="7173"/>
                  </a:cubicBezTo>
                  <a:lnTo>
                    <a:pt x="16510" y="7506"/>
                  </a:lnTo>
                  <a:lnTo>
                    <a:pt x="16576" y="7506"/>
                  </a:lnTo>
                  <a:lnTo>
                    <a:pt x="17110" y="7239"/>
                  </a:lnTo>
                  <a:cubicBezTo>
                    <a:pt x="17177" y="7239"/>
                    <a:pt x="17110" y="7173"/>
                    <a:pt x="17110" y="7173"/>
                  </a:cubicBezTo>
                  <a:lnTo>
                    <a:pt x="16576" y="6839"/>
                  </a:lnTo>
                  <a:close/>
                  <a:moveTo>
                    <a:pt x="8604" y="6806"/>
                  </a:moveTo>
                  <a:lnTo>
                    <a:pt x="8070" y="7139"/>
                  </a:lnTo>
                  <a:cubicBezTo>
                    <a:pt x="8037" y="7139"/>
                    <a:pt x="8037" y="7173"/>
                    <a:pt x="8070" y="7173"/>
                  </a:cubicBezTo>
                  <a:lnTo>
                    <a:pt x="8737" y="7573"/>
                  </a:lnTo>
                  <a:lnTo>
                    <a:pt x="8804" y="7573"/>
                  </a:lnTo>
                  <a:lnTo>
                    <a:pt x="9371" y="7273"/>
                  </a:lnTo>
                  <a:cubicBezTo>
                    <a:pt x="9405" y="7273"/>
                    <a:pt x="9405" y="7239"/>
                    <a:pt x="9371" y="7239"/>
                  </a:cubicBezTo>
                  <a:lnTo>
                    <a:pt x="8704" y="6806"/>
                  </a:lnTo>
                  <a:close/>
                  <a:moveTo>
                    <a:pt x="14775" y="6906"/>
                  </a:moveTo>
                  <a:lnTo>
                    <a:pt x="14241" y="7173"/>
                  </a:lnTo>
                  <a:cubicBezTo>
                    <a:pt x="14208" y="7173"/>
                    <a:pt x="14241" y="7206"/>
                    <a:pt x="14241" y="7206"/>
                  </a:cubicBezTo>
                  <a:lnTo>
                    <a:pt x="14775" y="7573"/>
                  </a:lnTo>
                  <a:lnTo>
                    <a:pt x="14875" y="7573"/>
                  </a:lnTo>
                  <a:lnTo>
                    <a:pt x="15409" y="7273"/>
                  </a:lnTo>
                  <a:cubicBezTo>
                    <a:pt x="15442" y="7273"/>
                    <a:pt x="15442" y="7239"/>
                    <a:pt x="15409" y="7239"/>
                  </a:cubicBezTo>
                  <a:lnTo>
                    <a:pt x="14875" y="6906"/>
                  </a:lnTo>
                  <a:close/>
                  <a:moveTo>
                    <a:pt x="12006" y="7006"/>
                  </a:moveTo>
                  <a:lnTo>
                    <a:pt x="11439" y="7306"/>
                  </a:lnTo>
                  <a:lnTo>
                    <a:pt x="11439" y="7339"/>
                  </a:lnTo>
                  <a:lnTo>
                    <a:pt x="12006" y="7673"/>
                  </a:lnTo>
                  <a:cubicBezTo>
                    <a:pt x="12023" y="7706"/>
                    <a:pt x="12031" y="7723"/>
                    <a:pt x="12040" y="7723"/>
                  </a:cubicBezTo>
                  <a:cubicBezTo>
                    <a:pt x="12048" y="7723"/>
                    <a:pt x="12057" y="7706"/>
                    <a:pt x="12073" y="7673"/>
                  </a:cubicBezTo>
                  <a:lnTo>
                    <a:pt x="12607" y="7406"/>
                  </a:lnTo>
                  <a:cubicBezTo>
                    <a:pt x="12674" y="7406"/>
                    <a:pt x="12674" y="7339"/>
                    <a:pt x="12607" y="7339"/>
                  </a:cubicBezTo>
                  <a:lnTo>
                    <a:pt x="12073" y="7006"/>
                  </a:lnTo>
                  <a:close/>
                  <a:moveTo>
                    <a:pt x="13741" y="7173"/>
                  </a:moveTo>
                  <a:lnTo>
                    <a:pt x="13207" y="7473"/>
                  </a:lnTo>
                  <a:cubicBezTo>
                    <a:pt x="13174" y="7473"/>
                    <a:pt x="13207" y="7506"/>
                    <a:pt x="13207" y="7506"/>
                  </a:cubicBezTo>
                  <a:lnTo>
                    <a:pt x="13741" y="7840"/>
                  </a:lnTo>
                  <a:lnTo>
                    <a:pt x="13808" y="7840"/>
                  </a:lnTo>
                  <a:lnTo>
                    <a:pt x="14375" y="7573"/>
                  </a:lnTo>
                  <a:cubicBezTo>
                    <a:pt x="14408" y="7573"/>
                    <a:pt x="14408" y="7506"/>
                    <a:pt x="14375" y="7506"/>
                  </a:cubicBezTo>
                  <a:lnTo>
                    <a:pt x="13808" y="7173"/>
                  </a:lnTo>
                  <a:close/>
                  <a:moveTo>
                    <a:pt x="10839" y="7239"/>
                  </a:moveTo>
                  <a:lnTo>
                    <a:pt x="10272" y="7506"/>
                  </a:lnTo>
                  <a:cubicBezTo>
                    <a:pt x="10239" y="7506"/>
                    <a:pt x="10239" y="7573"/>
                    <a:pt x="10272" y="7573"/>
                  </a:cubicBezTo>
                  <a:lnTo>
                    <a:pt x="10839" y="7906"/>
                  </a:lnTo>
                  <a:lnTo>
                    <a:pt x="10906" y="7906"/>
                  </a:lnTo>
                  <a:lnTo>
                    <a:pt x="11439" y="7606"/>
                  </a:lnTo>
                  <a:cubicBezTo>
                    <a:pt x="11506" y="7606"/>
                    <a:pt x="11439" y="7573"/>
                    <a:pt x="11439" y="7573"/>
                  </a:cubicBezTo>
                  <a:lnTo>
                    <a:pt x="10906" y="7239"/>
                  </a:lnTo>
                  <a:close/>
                  <a:moveTo>
                    <a:pt x="15576" y="7339"/>
                  </a:moveTo>
                  <a:lnTo>
                    <a:pt x="15042" y="7640"/>
                  </a:lnTo>
                  <a:cubicBezTo>
                    <a:pt x="15009" y="7640"/>
                    <a:pt x="15042" y="7673"/>
                    <a:pt x="15042" y="7673"/>
                  </a:cubicBezTo>
                  <a:lnTo>
                    <a:pt x="15576" y="8007"/>
                  </a:lnTo>
                  <a:lnTo>
                    <a:pt x="15676" y="8007"/>
                  </a:lnTo>
                  <a:lnTo>
                    <a:pt x="16209" y="7740"/>
                  </a:lnTo>
                  <a:cubicBezTo>
                    <a:pt x="16243" y="7740"/>
                    <a:pt x="16243" y="7673"/>
                    <a:pt x="16209" y="7673"/>
                  </a:cubicBezTo>
                  <a:lnTo>
                    <a:pt x="15676" y="7339"/>
                  </a:lnTo>
                  <a:close/>
                  <a:moveTo>
                    <a:pt x="9538" y="7339"/>
                  </a:moveTo>
                  <a:lnTo>
                    <a:pt x="9004" y="7640"/>
                  </a:lnTo>
                  <a:cubicBezTo>
                    <a:pt x="8938" y="7640"/>
                    <a:pt x="9004" y="7673"/>
                    <a:pt x="9004" y="7673"/>
                  </a:cubicBezTo>
                  <a:lnTo>
                    <a:pt x="9671" y="8073"/>
                  </a:lnTo>
                  <a:lnTo>
                    <a:pt x="9738" y="8073"/>
                  </a:lnTo>
                  <a:lnTo>
                    <a:pt x="10272" y="7773"/>
                  </a:lnTo>
                  <a:cubicBezTo>
                    <a:pt x="10339" y="7773"/>
                    <a:pt x="10272" y="7740"/>
                    <a:pt x="10272" y="7740"/>
                  </a:cubicBezTo>
                  <a:lnTo>
                    <a:pt x="9605" y="7339"/>
                  </a:lnTo>
                  <a:close/>
                  <a:moveTo>
                    <a:pt x="12774" y="7473"/>
                  </a:moveTo>
                  <a:lnTo>
                    <a:pt x="12240" y="7773"/>
                  </a:lnTo>
                  <a:cubicBezTo>
                    <a:pt x="12207" y="7773"/>
                    <a:pt x="12240" y="7806"/>
                    <a:pt x="12240" y="7806"/>
                  </a:cubicBezTo>
                  <a:lnTo>
                    <a:pt x="12774" y="8140"/>
                  </a:lnTo>
                  <a:cubicBezTo>
                    <a:pt x="12807" y="8157"/>
                    <a:pt x="12832" y="8165"/>
                    <a:pt x="12849" y="8165"/>
                  </a:cubicBezTo>
                  <a:cubicBezTo>
                    <a:pt x="12865" y="8165"/>
                    <a:pt x="12874" y="8157"/>
                    <a:pt x="12874" y="8140"/>
                  </a:cubicBezTo>
                  <a:lnTo>
                    <a:pt x="13407" y="7840"/>
                  </a:lnTo>
                  <a:cubicBezTo>
                    <a:pt x="13441" y="7840"/>
                    <a:pt x="13441" y="7806"/>
                    <a:pt x="13407" y="7806"/>
                  </a:cubicBezTo>
                  <a:lnTo>
                    <a:pt x="12874" y="7473"/>
                  </a:lnTo>
                  <a:close/>
                  <a:moveTo>
                    <a:pt x="17677" y="7506"/>
                  </a:moveTo>
                  <a:lnTo>
                    <a:pt x="17110" y="7806"/>
                  </a:lnTo>
                  <a:cubicBezTo>
                    <a:pt x="17077" y="7806"/>
                    <a:pt x="17077" y="7840"/>
                    <a:pt x="17110" y="7840"/>
                  </a:cubicBezTo>
                  <a:lnTo>
                    <a:pt x="17677" y="8173"/>
                  </a:lnTo>
                  <a:lnTo>
                    <a:pt x="17744" y="8173"/>
                  </a:lnTo>
                  <a:lnTo>
                    <a:pt x="18278" y="7906"/>
                  </a:lnTo>
                  <a:cubicBezTo>
                    <a:pt x="18344" y="7906"/>
                    <a:pt x="18278" y="7840"/>
                    <a:pt x="18278" y="7840"/>
                  </a:cubicBezTo>
                  <a:lnTo>
                    <a:pt x="17744" y="7506"/>
                  </a:lnTo>
                  <a:close/>
                  <a:moveTo>
                    <a:pt x="14542" y="7640"/>
                  </a:moveTo>
                  <a:lnTo>
                    <a:pt x="14008" y="7940"/>
                  </a:lnTo>
                  <a:cubicBezTo>
                    <a:pt x="13941" y="7940"/>
                    <a:pt x="14008" y="7973"/>
                    <a:pt x="14008" y="7973"/>
                  </a:cubicBezTo>
                  <a:lnTo>
                    <a:pt x="14542" y="8307"/>
                  </a:lnTo>
                  <a:lnTo>
                    <a:pt x="14608" y="8307"/>
                  </a:lnTo>
                  <a:lnTo>
                    <a:pt x="15175" y="8007"/>
                  </a:lnTo>
                  <a:cubicBezTo>
                    <a:pt x="15209" y="8007"/>
                    <a:pt x="15209" y="7973"/>
                    <a:pt x="15175" y="7973"/>
                  </a:cubicBezTo>
                  <a:lnTo>
                    <a:pt x="14608" y="7640"/>
                  </a:lnTo>
                  <a:close/>
                  <a:moveTo>
                    <a:pt x="11606" y="7740"/>
                  </a:moveTo>
                  <a:lnTo>
                    <a:pt x="11072" y="8007"/>
                  </a:lnTo>
                  <a:cubicBezTo>
                    <a:pt x="11039" y="8007"/>
                    <a:pt x="11039" y="8073"/>
                    <a:pt x="11072" y="8073"/>
                  </a:cubicBezTo>
                  <a:lnTo>
                    <a:pt x="11606" y="8407"/>
                  </a:lnTo>
                  <a:lnTo>
                    <a:pt x="11706" y="8407"/>
                  </a:lnTo>
                  <a:lnTo>
                    <a:pt x="12240" y="8107"/>
                  </a:lnTo>
                  <a:lnTo>
                    <a:pt x="12240" y="8073"/>
                  </a:lnTo>
                  <a:lnTo>
                    <a:pt x="11706" y="7740"/>
                  </a:lnTo>
                  <a:close/>
                  <a:moveTo>
                    <a:pt x="16410" y="7840"/>
                  </a:moveTo>
                  <a:lnTo>
                    <a:pt x="15876" y="8140"/>
                  </a:lnTo>
                  <a:cubicBezTo>
                    <a:pt x="15843" y="8140"/>
                    <a:pt x="15843" y="8173"/>
                    <a:pt x="15876" y="8173"/>
                  </a:cubicBezTo>
                  <a:lnTo>
                    <a:pt x="16410" y="8507"/>
                  </a:lnTo>
                  <a:lnTo>
                    <a:pt x="16510" y="8507"/>
                  </a:lnTo>
                  <a:lnTo>
                    <a:pt x="17043" y="8240"/>
                  </a:lnTo>
                  <a:cubicBezTo>
                    <a:pt x="17077" y="8240"/>
                    <a:pt x="17043" y="8173"/>
                    <a:pt x="17043" y="8173"/>
                  </a:cubicBezTo>
                  <a:lnTo>
                    <a:pt x="16510" y="7840"/>
                  </a:lnTo>
                  <a:close/>
                  <a:moveTo>
                    <a:pt x="13574" y="7940"/>
                  </a:moveTo>
                  <a:lnTo>
                    <a:pt x="13041" y="8240"/>
                  </a:lnTo>
                  <a:cubicBezTo>
                    <a:pt x="13007" y="8240"/>
                    <a:pt x="13007" y="8273"/>
                    <a:pt x="13041" y="8273"/>
                  </a:cubicBezTo>
                  <a:lnTo>
                    <a:pt x="13574" y="8607"/>
                  </a:lnTo>
                  <a:cubicBezTo>
                    <a:pt x="13591" y="8624"/>
                    <a:pt x="13616" y="8632"/>
                    <a:pt x="13637" y="8632"/>
                  </a:cubicBezTo>
                  <a:cubicBezTo>
                    <a:pt x="13658" y="8632"/>
                    <a:pt x="13674" y="8624"/>
                    <a:pt x="13674" y="8607"/>
                  </a:cubicBezTo>
                  <a:lnTo>
                    <a:pt x="14208" y="8307"/>
                  </a:lnTo>
                  <a:cubicBezTo>
                    <a:pt x="14241" y="8307"/>
                    <a:pt x="14208" y="8273"/>
                    <a:pt x="14208" y="8273"/>
                  </a:cubicBezTo>
                  <a:lnTo>
                    <a:pt x="13674" y="7940"/>
                  </a:lnTo>
                  <a:close/>
                  <a:moveTo>
                    <a:pt x="18511" y="7973"/>
                  </a:moveTo>
                  <a:lnTo>
                    <a:pt x="17944" y="8273"/>
                  </a:lnTo>
                  <a:cubicBezTo>
                    <a:pt x="17911" y="8273"/>
                    <a:pt x="17911" y="8307"/>
                    <a:pt x="17944" y="8307"/>
                  </a:cubicBezTo>
                  <a:lnTo>
                    <a:pt x="18511" y="8640"/>
                  </a:lnTo>
                  <a:lnTo>
                    <a:pt x="18578" y="8640"/>
                  </a:lnTo>
                  <a:lnTo>
                    <a:pt x="19112" y="8340"/>
                  </a:lnTo>
                  <a:cubicBezTo>
                    <a:pt x="19178" y="8340"/>
                    <a:pt x="19112" y="8307"/>
                    <a:pt x="19112" y="8307"/>
                  </a:cubicBezTo>
                  <a:lnTo>
                    <a:pt x="18578" y="7973"/>
                  </a:lnTo>
                  <a:close/>
                  <a:moveTo>
                    <a:pt x="15376" y="8107"/>
                  </a:moveTo>
                  <a:lnTo>
                    <a:pt x="14842" y="8407"/>
                  </a:lnTo>
                  <a:cubicBezTo>
                    <a:pt x="14775" y="8407"/>
                    <a:pt x="14842" y="8440"/>
                    <a:pt x="14842" y="8440"/>
                  </a:cubicBezTo>
                  <a:lnTo>
                    <a:pt x="15376" y="8774"/>
                  </a:lnTo>
                  <a:lnTo>
                    <a:pt x="15442" y="8774"/>
                  </a:lnTo>
                  <a:lnTo>
                    <a:pt x="16009" y="8474"/>
                  </a:lnTo>
                  <a:lnTo>
                    <a:pt x="16009" y="8440"/>
                  </a:lnTo>
                  <a:lnTo>
                    <a:pt x="15442" y="8107"/>
                  </a:lnTo>
                  <a:close/>
                  <a:moveTo>
                    <a:pt x="12407" y="8173"/>
                  </a:moveTo>
                  <a:lnTo>
                    <a:pt x="11873" y="8474"/>
                  </a:lnTo>
                  <a:cubicBezTo>
                    <a:pt x="11840" y="8474"/>
                    <a:pt x="11840" y="8507"/>
                    <a:pt x="11873" y="8507"/>
                  </a:cubicBezTo>
                  <a:lnTo>
                    <a:pt x="12407" y="8840"/>
                  </a:lnTo>
                  <a:lnTo>
                    <a:pt x="12507" y="8840"/>
                  </a:lnTo>
                  <a:lnTo>
                    <a:pt x="13041" y="8574"/>
                  </a:lnTo>
                  <a:lnTo>
                    <a:pt x="13041" y="8507"/>
                  </a:lnTo>
                  <a:lnTo>
                    <a:pt x="12507" y="8173"/>
                  </a:lnTo>
                  <a:close/>
                  <a:moveTo>
                    <a:pt x="17210" y="8307"/>
                  </a:moveTo>
                  <a:lnTo>
                    <a:pt x="16676" y="8607"/>
                  </a:lnTo>
                  <a:cubicBezTo>
                    <a:pt x="16610" y="8607"/>
                    <a:pt x="16610" y="8640"/>
                    <a:pt x="16676" y="8640"/>
                  </a:cubicBezTo>
                  <a:lnTo>
                    <a:pt x="17210" y="8974"/>
                  </a:lnTo>
                  <a:lnTo>
                    <a:pt x="17277" y="8974"/>
                  </a:lnTo>
                  <a:lnTo>
                    <a:pt x="17844" y="8674"/>
                  </a:lnTo>
                  <a:lnTo>
                    <a:pt x="17844" y="8640"/>
                  </a:lnTo>
                  <a:lnTo>
                    <a:pt x="17277" y="8307"/>
                  </a:lnTo>
                  <a:close/>
                  <a:moveTo>
                    <a:pt x="14408" y="8440"/>
                  </a:moveTo>
                  <a:lnTo>
                    <a:pt x="13874" y="8740"/>
                  </a:lnTo>
                  <a:cubicBezTo>
                    <a:pt x="13841" y="8740"/>
                    <a:pt x="13841" y="8774"/>
                    <a:pt x="13874" y="8774"/>
                  </a:cubicBezTo>
                  <a:lnTo>
                    <a:pt x="14408" y="9107"/>
                  </a:lnTo>
                  <a:lnTo>
                    <a:pt x="14508" y="9107"/>
                  </a:lnTo>
                  <a:lnTo>
                    <a:pt x="15042" y="8807"/>
                  </a:lnTo>
                  <a:cubicBezTo>
                    <a:pt x="15075" y="8807"/>
                    <a:pt x="15042" y="8774"/>
                    <a:pt x="15042" y="8774"/>
                  </a:cubicBezTo>
                  <a:lnTo>
                    <a:pt x="14508" y="8440"/>
                  </a:lnTo>
                  <a:close/>
                  <a:moveTo>
                    <a:pt x="19278" y="8440"/>
                  </a:moveTo>
                  <a:lnTo>
                    <a:pt x="18745" y="8740"/>
                  </a:lnTo>
                  <a:cubicBezTo>
                    <a:pt x="18711" y="8740"/>
                    <a:pt x="18711" y="8774"/>
                    <a:pt x="18745" y="8774"/>
                  </a:cubicBezTo>
                  <a:lnTo>
                    <a:pt x="19278" y="9107"/>
                  </a:lnTo>
                  <a:lnTo>
                    <a:pt x="19378" y="9107"/>
                  </a:lnTo>
                  <a:lnTo>
                    <a:pt x="19912" y="8807"/>
                  </a:lnTo>
                  <a:cubicBezTo>
                    <a:pt x="19945" y="8807"/>
                    <a:pt x="19912" y="8774"/>
                    <a:pt x="19912" y="8774"/>
                  </a:cubicBezTo>
                  <a:lnTo>
                    <a:pt x="19378" y="8440"/>
                  </a:lnTo>
                  <a:close/>
                  <a:moveTo>
                    <a:pt x="16176" y="8574"/>
                  </a:moveTo>
                  <a:lnTo>
                    <a:pt x="15609" y="8840"/>
                  </a:lnTo>
                  <a:cubicBezTo>
                    <a:pt x="15576" y="8840"/>
                    <a:pt x="15609" y="8874"/>
                    <a:pt x="15609" y="8874"/>
                  </a:cubicBezTo>
                  <a:lnTo>
                    <a:pt x="16176" y="9241"/>
                  </a:lnTo>
                  <a:lnTo>
                    <a:pt x="16243" y="9241"/>
                  </a:lnTo>
                  <a:lnTo>
                    <a:pt x="16777" y="8941"/>
                  </a:lnTo>
                  <a:lnTo>
                    <a:pt x="16777" y="8907"/>
                  </a:lnTo>
                  <a:lnTo>
                    <a:pt x="16243" y="8574"/>
                  </a:lnTo>
                  <a:close/>
                  <a:moveTo>
                    <a:pt x="13241" y="8640"/>
                  </a:moveTo>
                  <a:lnTo>
                    <a:pt x="12707" y="8941"/>
                  </a:lnTo>
                  <a:cubicBezTo>
                    <a:pt x="12674" y="8941"/>
                    <a:pt x="12707" y="8974"/>
                    <a:pt x="12707" y="8974"/>
                  </a:cubicBezTo>
                  <a:lnTo>
                    <a:pt x="13241" y="9307"/>
                  </a:lnTo>
                  <a:lnTo>
                    <a:pt x="13341" y="9307"/>
                  </a:lnTo>
                  <a:lnTo>
                    <a:pt x="13874" y="9007"/>
                  </a:lnTo>
                  <a:cubicBezTo>
                    <a:pt x="13908" y="9007"/>
                    <a:pt x="13908" y="8974"/>
                    <a:pt x="13874" y="8974"/>
                  </a:cubicBezTo>
                  <a:lnTo>
                    <a:pt x="13341" y="8640"/>
                  </a:lnTo>
                  <a:close/>
                  <a:moveTo>
                    <a:pt x="18011" y="8774"/>
                  </a:moveTo>
                  <a:lnTo>
                    <a:pt x="17444" y="9041"/>
                  </a:lnTo>
                  <a:cubicBezTo>
                    <a:pt x="17410" y="9041"/>
                    <a:pt x="17410" y="9107"/>
                    <a:pt x="17444" y="9107"/>
                  </a:cubicBezTo>
                  <a:lnTo>
                    <a:pt x="18011" y="9441"/>
                  </a:lnTo>
                  <a:lnTo>
                    <a:pt x="18077" y="9441"/>
                  </a:lnTo>
                  <a:lnTo>
                    <a:pt x="18611" y="9141"/>
                  </a:lnTo>
                  <a:lnTo>
                    <a:pt x="18611" y="9107"/>
                  </a:lnTo>
                  <a:lnTo>
                    <a:pt x="18077" y="8774"/>
                  </a:lnTo>
                  <a:close/>
                  <a:moveTo>
                    <a:pt x="15242" y="8907"/>
                  </a:moveTo>
                  <a:lnTo>
                    <a:pt x="14708" y="9174"/>
                  </a:lnTo>
                  <a:cubicBezTo>
                    <a:pt x="14675" y="9174"/>
                    <a:pt x="14675" y="9241"/>
                    <a:pt x="14708" y="9241"/>
                  </a:cubicBezTo>
                  <a:lnTo>
                    <a:pt x="15242" y="9574"/>
                  </a:lnTo>
                  <a:lnTo>
                    <a:pt x="15342" y="9574"/>
                  </a:lnTo>
                  <a:lnTo>
                    <a:pt x="15876" y="9274"/>
                  </a:lnTo>
                  <a:cubicBezTo>
                    <a:pt x="15909" y="9274"/>
                    <a:pt x="15876" y="9241"/>
                    <a:pt x="15876" y="9241"/>
                  </a:cubicBezTo>
                  <a:lnTo>
                    <a:pt x="15342" y="8907"/>
                  </a:lnTo>
                  <a:close/>
                  <a:moveTo>
                    <a:pt x="20079" y="8907"/>
                  </a:moveTo>
                  <a:lnTo>
                    <a:pt x="19545" y="9174"/>
                  </a:lnTo>
                  <a:cubicBezTo>
                    <a:pt x="19512" y="9174"/>
                    <a:pt x="19512" y="9241"/>
                    <a:pt x="19545" y="9241"/>
                  </a:cubicBezTo>
                  <a:lnTo>
                    <a:pt x="20079" y="9574"/>
                  </a:lnTo>
                  <a:lnTo>
                    <a:pt x="20179" y="9574"/>
                  </a:lnTo>
                  <a:lnTo>
                    <a:pt x="20713" y="9274"/>
                  </a:lnTo>
                  <a:cubicBezTo>
                    <a:pt x="20746" y="9274"/>
                    <a:pt x="20713" y="9241"/>
                    <a:pt x="20713" y="9241"/>
                  </a:cubicBezTo>
                  <a:lnTo>
                    <a:pt x="20179" y="8907"/>
                  </a:lnTo>
                  <a:close/>
                  <a:moveTo>
                    <a:pt x="16943" y="9074"/>
                  </a:moveTo>
                  <a:lnTo>
                    <a:pt x="16410" y="9341"/>
                  </a:lnTo>
                  <a:cubicBezTo>
                    <a:pt x="16376" y="9341"/>
                    <a:pt x="16376" y="9408"/>
                    <a:pt x="16410" y="9408"/>
                  </a:cubicBezTo>
                  <a:lnTo>
                    <a:pt x="16943" y="9741"/>
                  </a:lnTo>
                  <a:lnTo>
                    <a:pt x="17043" y="9741"/>
                  </a:lnTo>
                  <a:lnTo>
                    <a:pt x="17577" y="9441"/>
                  </a:lnTo>
                  <a:lnTo>
                    <a:pt x="17577" y="9408"/>
                  </a:lnTo>
                  <a:lnTo>
                    <a:pt x="17043" y="9074"/>
                  </a:lnTo>
                  <a:close/>
                  <a:moveTo>
                    <a:pt x="14041" y="9107"/>
                  </a:moveTo>
                  <a:lnTo>
                    <a:pt x="13508" y="9408"/>
                  </a:lnTo>
                  <a:cubicBezTo>
                    <a:pt x="13441" y="9408"/>
                    <a:pt x="13508" y="9441"/>
                    <a:pt x="13508" y="9441"/>
                  </a:cubicBezTo>
                  <a:lnTo>
                    <a:pt x="14041" y="9774"/>
                  </a:lnTo>
                  <a:lnTo>
                    <a:pt x="14108" y="9774"/>
                  </a:lnTo>
                  <a:lnTo>
                    <a:pt x="14675" y="9474"/>
                  </a:lnTo>
                  <a:cubicBezTo>
                    <a:pt x="14708" y="9474"/>
                    <a:pt x="14708" y="9441"/>
                    <a:pt x="14675" y="9441"/>
                  </a:cubicBezTo>
                  <a:lnTo>
                    <a:pt x="14108" y="9107"/>
                  </a:lnTo>
                  <a:close/>
                  <a:moveTo>
                    <a:pt x="18845" y="9241"/>
                  </a:moveTo>
                  <a:lnTo>
                    <a:pt x="18278" y="9508"/>
                  </a:lnTo>
                  <a:lnTo>
                    <a:pt x="18278" y="9574"/>
                  </a:lnTo>
                  <a:lnTo>
                    <a:pt x="18845" y="9908"/>
                  </a:lnTo>
                  <a:lnTo>
                    <a:pt x="18911" y="9908"/>
                  </a:lnTo>
                  <a:lnTo>
                    <a:pt x="19445" y="9608"/>
                  </a:lnTo>
                  <a:lnTo>
                    <a:pt x="19445" y="9574"/>
                  </a:lnTo>
                  <a:lnTo>
                    <a:pt x="18911" y="9241"/>
                  </a:lnTo>
                  <a:close/>
                  <a:moveTo>
                    <a:pt x="16043" y="9341"/>
                  </a:moveTo>
                  <a:lnTo>
                    <a:pt x="15509" y="9641"/>
                  </a:lnTo>
                  <a:cubicBezTo>
                    <a:pt x="15442" y="9641"/>
                    <a:pt x="15442" y="9674"/>
                    <a:pt x="15509" y="9674"/>
                  </a:cubicBezTo>
                  <a:lnTo>
                    <a:pt x="16043" y="10008"/>
                  </a:lnTo>
                  <a:cubicBezTo>
                    <a:pt x="16043" y="10041"/>
                    <a:pt x="16051" y="10058"/>
                    <a:pt x="16064" y="10058"/>
                  </a:cubicBezTo>
                  <a:cubicBezTo>
                    <a:pt x="16076" y="10058"/>
                    <a:pt x="16093" y="10041"/>
                    <a:pt x="16109" y="10008"/>
                  </a:cubicBezTo>
                  <a:lnTo>
                    <a:pt x="16676" y="9741"/>
                  </a:lnTo>
                  <a:cubicBezTo>
                    <a:pt x="16710" y="9741"/>
                    <a:pt x="16676" y="9674"/>
                    <a:pt x="16676" y="9674"/>
                  </a:cubicBezTo>
                  <a:lnTo>
                    <a:pt x="16109" y="9341"/>
                  </a:lnTo>
                  <a:close/>
                  <a:moveTo>
                    <a:pt x="17777" y="9508"/>
                  </a:moveTo>
                  <a:lnTo>
                    <a:pt x="17244" y="9808"/>
                  </a:lnTo>
                  <a:lnTo>
                    <a:pt x="17244" y="9841"/>
                  </a:lnTo>
                  <a:lnTo>
                    <a:pt x="17777" y="10175"/>
                  </a:lnTo>
                  <a:lnTo>
                    <a:pt x="17877" y="10175"/>
                  </a:lnTo>
                  <a:lnTo>
                    <a:pt x="18411" y="9908"/>
                  </a:lnTo>
                  <a:lnTo>
                    <a:pt x="18411" y="9841"/>
                  </a:lnTo>
                  <a:lnTo>
                    <a:pt x="17877" y="9508"/>
                  </a:lnTo>
                  <a:close/>
                  <a:moveTo>
                    <a:pt x="14875" y="9608"/>
                  </a:moveTo>
                  <a:lnTo>
                    <a:pt x="14341" y="9908"/>
                  </a:lnTo>
                  <a:cubicBezTo>
                    <a:pt x="14275" y="9908"/>
                    <a:pt x="14341" y="9941"/>
                    <a:pt x="14341" y="9941"/>
                  </a:cubicBezTo>
                  <a:lnTo>
                    <a:pt x="14875" y="10275"/>
                  </a:lnTo>
                  <a:cubicBezTo>
                    <a:pt x="14875" y="10275"/>
                    <a:pt x="14890" y="10260"/>
                    <a:pt x="14910" y="10260"/>
                  </a:cubicBezTo>
                  <a:cubicBezTo>
                    <a:pt x="14920" y="10260"/>
                    <a:pt x="14931" y="10264"/>
                    <a:pt x="14942" y="10275"/>
                  </a:cubicBezTo>
                  <a:lnTo>
                    <a:pt x="15509" y="9975"/>
                  </a:lnTo>
                  <a:lnTo>
                    <a:pt x="15509" y="9941"/>
                  </a:lnTo>
                  <a:lnTo>
                    <a:pt x="14942" y="9608"/>
                  </a:lnTo>
                  <a:close/>
                  <a:moveTo>
                    <a:pt x="21246" y="9574"/>
                  </a:moveTo>
                  <a:lnTo>
                    <a:pt x="20713" y="9841"/>
                  </a:lnTo>
                  <a:lnTo>
                    <a:pt x="20713" y="9941"/>
                  </a:lnTo>
                  <a:lnTo>
                    <a:pt x="21380" y="10308"/>
                  </a:lnTo>
                  <a:lnTo>
                    <a:pt x="21447" y="10308"/>
                  </a:lnTo>
                  <a:lnTo>
                    <a:pt x="22014" y="10008"/>
                  </a:lnTo>
                  <a:cubicBezTo>
                    <a:pt x="22047" y="10008"/>
                    <a:pt x="22047" y="9975"/>
                    <a:pt x="22014" y="9975"/>
                  </a:cubicBezTo>
                  <a:lnTo>
                    <a:pt x="21346" y="9574"/>
                  </a:lnTo>
                  <a:close/>
                  <a:moveTo>
                    <a:pt x="19612" y="9741"/>
                  </a:moveTo>
                  <a:lnTo>
                    <a:pt x="19078" y="10008"/>
                  </a:lnTo>
                  <a:lnTo>
                    <a:pt x="19078" y="10075"/>
                  </a:lnTo>
                  <a:lnTo>
                    <a:pt x="19612" y="10408"/>
                  </a:lnTo>
                  <a:lnTo>
                    <a:pt x="19712" y="10408"/>
                  </a:lnTo>
                  <a:lnTo>
                    <a:pt x="20246" y="10108"/>
                  </a:lnTo>
                  <a:lnTo>
                    <a:pt x="20246" y="10075"/>
                  </a:lnTo>
                  <a:lnTo>
                    <a:pt x="19712" y="9741"/>
                  </a:lnTo>
                  <a:close/>
                  <a:moveTo>
                    <a:pt x="16843" y="9808"/>
                  </a:moveTo>
                  <a:lnTo>
                    <a:pt x="16276" y="10108"/>
                  </a:lnTo>
                  <a:cubicBezTo>
                    <a:pt x="16243" y="10108"/>
                    <a:pt x="16243" y="10141"/>
                    <a:pt x="16276" y="10141"/>
                  </a:cubicBezTo>
                  <a:lnTo>
                    <a:pt x="16843" y="10475"/>
                  </a:lnTo>
                  <a:lnTo>
                    <a:pt x="16910" y="10475"/>
                  </a:lnTo>
                  <a:lnTo>
                    <a:pt x="17444" y="10175"/>
                  </a:lnTo>
                  <a:lnTo>
                    <a:pt x="17444" y="10141"/>
                  </a:lnTo>
                  <a:lnTo>
                    <a:pt x="16910" y="9808"/>
                  </a:lnTo>
                  <a:close/>
                  <a:moveTo>
                    <a:pt x="18578" y="9975"/>
                  </a:moveTo>
                  <a:lnTo>
                    <a:pt x="18044" y="10275"/>
                  </a:lnTo>
                  <a:lnTo>
                    <a:pt x="18044" y="10308"/>
                  </a:lnTo>
                  <a:lnTo>
                    <a:pt x="18578" y="10642"/>
                  </a:lnTo>
                  <a:lnTo>
                    <a:pt x="18678" y="10642"/>
                  </a:lnTo>
                  <a:lnTo>
                    <a:pt x="19212" y="10342"/>
                  </a:lnTo>
                  <a:lnTo>
                    <a:pt x="19212" y="10308"/>
                  </a:lnTo>
                  <a:lnTo>
                    <a:pt x="18678" y="9975"/>
                  </a:lnTo>
                  <a:close/>
                  <a:moveTo>
                    <a:pt x="15676" y="10008"/>
                  </a:moveTo>
                  <a:lnTo>
                    <a:pt x="15109" y="10308"/>
                  </a:lnTo>
                  <a:cubicBezTo>
                    <a:pt x="15075" y="10308"/>
                    <a:pt x="15109" y="10342"/>
                    <a:pt x="15109" y="10342"/>
                  </a:cubicBezTo>
                  <a:lnTo>
                    <a:pt x="15676" y="10675"/>
                  </a:lnTo>
                  <a:lnTo>
                    <a:pt x="15742" y="10675"/>
                  </a:lnTo>
                  <a:lnTo>
                    <a:pt x="16276" y="10408"/>
                  </a:lnTo>
                  <a:lnTo>
                    <a:pt x="16276" y="10342"/>
                  </a:lnTo>
                  <a:lnTo>
                    <a:pt x="15742" y="10008"/>
                  </a:lnTo>
                  <a:close/>
                  <a:moveTo>
                    <a:pt x="20513" y="10175"/>
                  </a:moveTo>
                  <a:lnTo>
                    <a:pt x="19945" y="10475"/>
                  </a:lnTo>
                  <a:cubicBezTo>
                    <a:pt x="19912" y="10508"/>
                    <a:pt x="19912" y="10508"/>
                    <a:pt x="19945" y="10508"/>
                  </a:cubicBezTo>
                  <a:lnTo>
                    <a:pt x="20513" y="10842"/>
                  </a:lnTo>
                  <a:lnTo>
                    <a:pt x="20579" y="10842"/>
                  </a:lnTo>
                  <a:lnTo>
                    <a:pt x="21113" y="10575"/>
                  </a:lnTo>
                  <a:lnTo>
                    <a:pt x="21113" y="10508"/>
                  </a:lnTo>
                  <a:lnTo>
                    <a:pt x="20579" y="10175"/>
                  </a:lnTo>
                  <a:close/>
                  <a:moveTo>
                    <a:pt x="10505" y="7940"/>
                  </a:moveTo>
                  <a:lnTo>
                    <a:pt x="9905" y="8240"/>
                  </a:lnTo>
                  <a:cubicBezTo>
                    <a:pt x="9872" y="8240"/>
                    <a:pt x="9872" y="8273"/>
                    <a:pt x="9905" y="8273"/>
                  </a:cubicBezTo>
                  <a:lnTo>
                    <a:pt x="14508" y="10909"/>
                  </a:lnTo>
                  <a:lnTo>
                    <a:pt x="14575" y="10909"/>
                  </a:lnTo>
                  <a:lnTo>
                    <a:pt x="15109" y="10608"/>
                  </a:lnTo>
                  <a:cubicBezTo>
                    <a:pt x="15175" y="10608"/>
                    <a:pt x="15109" y="10575"/>
                    <a:pt x="15109" y="10575"/>
                  </a:cubicBezTo>
                  <a:lnTo>
                    <a:pt x="10572" y="7940"/>
                  </a:lnTo>
                  <a:close/>
                  <a:moveTo>
                    <a:pt x="17610" y="10275"/>
                  </a:moveTo>
                  <a:lnTo>
                    <a:pt x="17077" y="10542"/>
                  </a:lnTo>
                  <a:cubicBezTo>
                    <a:pt x="17043" y="10542"/>
                    <a:pt x="17077" y="10608"/>
                    <a:pt x="17077" y="10608"/>
                  </a:cubicBezTo>
                  <a:lnTo>
                    <a:pt x="17610" y="10942"/>
                  </a:lnTo>
                  <a:lnTo>
                    <a:pt x="17711" y="10942"/>
                  </a:lnTo>
                  <a:lnTo>
                    <a:pt x="18244" y="10642"/>
                  </a:lnTo>
                  <a:cubicBezTo>
                    <a:pt x="18278" y="10642"/>
                    <a:pt x="18278" y="10608"/>
                    <a:pt x="18244" y="10608"/>
                  </a:cubicBezTo>
                  <a:lnTo>
                    <a:pt x="17711" y="10275"/>
                  </a:lnTo>
                  <a:close/>
                  <a:moveTo>
                    <a:pt x="16443" y="10475"/>
                  </a:moveTo>
                  <a:lnTo>
                    <a:pt x="15909" y="10775"/>
                  </a:lnTo>
                  <a:lnTo>
                    <a:pt x="15909" y="10809"/>
                  </a:lnTo>
                  <a:lnTo>
                    <a:pt x="16443" y="11142"/>
                  </a:lnTo>
                  <a:cubicBezTo>
                    <a:pt x="16476" y="11159"/>
                    <a:pt x="16501" y="11167"/>
                    <a:pt x="16518" y="11167"/>
                  </a:cubicBezTo>
                  <a:cubicBezTo>
                    <a:pt x="16535" y="11167"/>
                    <a:pt x="16543" y="11159"/>
                    <a:pt x="16543" y="11142"/>
                  </a:cubicBezTo>
                  <a:lnTo>
                    <a:pt x="17077" y="10842"/>
                  </a:lnTo>
                  <a:lnTo>
                    <a:pt x="17077" y="10809"/>
                  </a:lnTo>
                  <a:lnTo>
                    <a:pt x="16543" y="10475"/>
                  </a:lnTo>
                  <a:close/>
                  <a:moveTo>
                    <a:pt x="19412" y="10475"/>
                  </a:moveTo>
                  <a:lnTo>
                    <a:pt x="18878" y="10775"/>
                  </a:lnTo>
                  <a:lnTo>
                    <a:pt x="18878" y="10809"/>
                  </a:lnTo>
                  <a:lnTo>
                    <a:pt x="19712" y="11309"/>
                  </a:lnTo>
                  <a:lnTo>
                    <a:pt x="19779" y="11309"/>
                  </a:lnTo>
                  <a:lnTo>
                    <a:pt x="20346" y="11009"/>
                  </a:lnTo>
                  <a:lnTo>
                    <a:pt x="20346" y="10975"/>
                  </a:lnTo>
                  <a:lnTo>
                    <a:pt x="19512" y="10475"/>
                  </a:lnTo>
                  <a:close/>
                  <a:moveTo>
                    <a:pt x="15275" y="10675"/>
                  </a:moveTo>
                  <a:lnTo>
                    <a:pt x="14742" y="10975"/>
                  </a:lnTo>
                  <a:cubicBezTo>
                    <a:pt x="14708" y="10975"/>
                    <a:pt x="14708" y="11009"/>
                    <a:pt x="14742" y="11009"/>
                  </a:cubicBezTo>
                  <a:lnTo>
                    <a:pt x="15409" y="11409"/>
                  </a:lnTo>
                  <a:lnTo>
                    <a:pt x="15476" y="11409"/>
                  </a:lnTo>
                  <a:lnTo>
                    <a:pt x="16043" y="11109"/>
                  </a:lnTo>
                  <a:lnTo>
                    <a:pt x="16043" y="11075"/>
                  </a:lnTo>
                  <a:lnTo>
                    <a:pt x="15376" y="10675"/>
                  </a:lnTo>
                  <a:close/>
                  <a:moveTo>
                    <a:pt x="17244" y="10942"/>
                  </a:moveTo>
                  <a:lnTo>
                    <a:pt x="16710" y="11242"/>
                  </a:lnTo>
                  <a:lnTo>
                    <a:pt x="16710" y="11276"/>
                  </a:lnTo>
                  <a:lnTo>
                    <a:pt x="17244" y="11609"/>
                  </a:lnTo>
                  <a:lnTo>
                    <a:pt x="17344" y="11609"/>
                  </a:lnTo>
                  <a:lnTo>
                    <a:pt x="17877" y="11309"/>
                  </a:lnTo>
                  <a:lnTo>
                    <a:pt x="17877" y="11276"/>
                  </a:lnTo>
                  <a:lnTo>
                    <a:pt x="17344" y="10942"/>
                  </a:lnTo>
                  <a:close/>
                  <a:moveTo>
                    <a:pt x="18444" y="10775"/>
                  </a:moveTo>
                  <a:lnTo>
                    <a:pt x="17911" y="11075"/>
                  </a:lnTo>
                  <a:cubicBezTo>
                    <a:pt x="17877" y="11075"/>
                    <a:pt x="17877" y="11109"/>
                    <a:pt x="17911" y="11109"/>
                  </a:cubicBezTo>
                  <a:lnTo>
                    <a:pt x="19011" y="11743"/>
                  </a:lnTo>
                  <a:lnTo>
                    <a:pt x="19078" y="11743"/>
                  </a:lnTo>
                  <a:lnTo>
                    <a:pt x="19612" y="11442"/>
                  </a:lnTo>
                  <a:lnTo>
                    <a:pt x="19612" y="11409"/>
                  </a:lnTo>
                  <a:lnTo>
                    <a:pt x="18544" y="10775"/>
                  </a:lnTo>
                  <a:close/>
                  <a:moveTo>
                    <a:pt x="16209" y="11176"/>
                  </a:moveTo>
                  <a:lnTo>
                    <a:pt x="15676" y="11476"/>
                  </a:lnTo>
                  <a:lnTo>
                    <a:pt x="15676" y="11509"/>
                  </a:lnTo>
                  <a:lnTo>
                    <a:pt x="16343" y="11909"/>
                  </a:lnTo>
                  <a:lnTo>
                    <a:pt x="16410" y="11909"/>
                  </a:lnTo>
                  <a:lnTo>
                    <a:pt x="16943" y="11609"/>
                  </a:lnTo>
                  <a:lnTo>
                    <a:pt x="16943" y="11576"/>
                  </a:lnTo>
                  <a:lnTo>
                    <a:pt x="16276" y="11176"/>
                  </a:lnTo>
                  <a:close/>
                  <a:moveTo>
                    <a:pt x="18077" y="11442"/>
                  </a:moveTo>
                  <a:lnTo>
                    <a:pt x="17544" y="11743"/>
                  </a:lnTo>
                  <a:cubicBezTo>
                    <a:pt x="17544" y="11743"/>
                    <a:pt x="17510" y="11776"/>
                    <a:pt x="17544" y="11776"/>
                  </a:cubicBezTo>
                  <a:lnTo>
                    <a:pt x="18211" y="12143"/>
                  </a:lnTo>
                  <a:lnTo>
                    <a:pt x="18278" y="12143"/>
                  </a:lnTo>
                  <a:lnTo>
                    <a:pt x="18845" y="11843"/>
                  </a:lnTo>
                  <a:cubicBezTo>
                    <a:pt x="18878" y="11843"/>
                    <a:pt x="18878" y="11809"/>
                    <a:pt x="18845" y="11809"/>
                  </a:cubicBezTo>
                  <a:lnTo>
                    <a:pt x="18178" y="11442"/>
                  </a:lnTo>
                  <a:close/>
                  <a:moveTo>
                    <a:pt x="17177" y="11776"/>
                  </a:moveTo>
                  <a:lnTo>
                    <a:pt x="16610" y="12076"/>
                  </a:lnTo>
                  <a:lnTo>
                    <a:pt x="16610" y="12110"/>
                  </a:lnTo>
                  <a:lnTo>
                    <a:pt x="17444" y="12610"/>
                  </a:lnTo>
                  <a:lnTo>
                    <a:pt x="17544" y="12610"/>
                  </a:lnTo>
                  <a:lnTo>
                    <a:pt x="18077" y="12310"/>
                  </a:lnTo>
                  <a:lnTo>
                    <a:pt x="18077" y="12276"/>
                  </a:lnTo>
                  <a:lnTo>
                    <a:pt x="17244" y="11776"/>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39"/>
            <p:cNvSpPr/>
            <p:nvPr/>
          </p:nvSpPr>
          <p:spPr>
            <a:xfrm>
              <a:off x="3006550" y="2548925"/>
              <a:ext cx="551175" cy="315250"/>
            </a:xfrm>
            <a:custGeom>
              <a:avLst/>
              <a:gdLst/>
              <a:ahLst/>
              <a:cxnLst/>
              <a:rect l="l" t="t" r="r" b="b"/>
              <a:pathLst>
                <a:path w="22047" h="12610" extrusionOk="0">
                  <a:moveTo>
                    <a:pt x="4334" y="1"/>
                  </a:moveTo>
                  <a:lnTo>
                    <a:pt x="4201" y="101"/>
                  </a:lnTo>
                  <a:cubicBezTo>
                    <a:pt x="4168" y="101"/>
                    <a:pt x="4168" y="134"/>
                    <a:pt x="4201" y="134"/>
                  </a:cubicBezTo>
                  <a:lnTo>
                    <a:pt x="4735" y="468"/>
                  </a:lnTo>
                  <a:lnTo>
                    <a:pt x="4835" y="468"/>
                  </a:lnTo>
                  <a:lnTo>
                    <a:pt x="4935" y="401"/>
                  </a:lnTo>
                  <a:cubicBezTo>
                    <a:pt x="5001" y="401"/>
                    <a:pt x="4935" y="334"/>
                    <a:pt x="4935" y="334"/>
                  </a:cubicBezTo>
                  <a:lnTo>
                    <a:pt x="4401" y="1"/>
                  </a:lnTo>
                  <a:close/>
                  <a:moveTo>
                    <a:pt x="5102" y="468"/>
                  </a:moveTo>
                  <a:lnTo>
                    <a:pt x="5001" y="535"/>
                  </a:lnTo>
                  <a:lnTo>
                    <a:pt x="5001" y="601"/>
                  </a:lnTo>
                  <a:lnTo>
                    <a:pt x="5535" y="935"/>
                  </a:lnTo>
                  <a:lnTo>
                    <a:pt x="5602" y="935"/>
                  </a:lnTo>
                  <a:lnTo>
                    <a:pt x="5735" y="835"/>
                  </a:lnTo>
                  <a:lnTo>
                    <a:pt x="5735" y="801"/>
                  </a:lnTo>
                  <a:lnTo>
                    <a:pt x="5202" y="468"/>
                  </a:lnTo>
                  <a:close/>
                  <a:moveTo>
                    <a:pt x="3567" y="468"/>
                  </a:moveTo>
                  <a:lnTo>
                    <a:pt x="3033" y="768"/>
                  </a:lnTo>
                  <a:cubicBezTo>
                    <a:pt x="3000" y="768"/>
                    <a:pt x="3033" y="801"/>
                    <a:pt x="3033" y="801"/>
                  </a:cubicBezTo>
                  <a:lnTo>
                    <a:pt x="3567" y="1135"/>
                  </a:lnTo>
                  <a:lnTo>
                    <a:pt x="3667" y="1135"/>
                  </a:lnTo>
                  <a:lnTo>
                    <a:pt x="4201" y="801"/>
                  </a:lnTo>
                  <a:cubicBezTo>
                    <a:pt x="4234" y="801"/>
                    <a:pt x="4234" y="768"/>
                    <a:pt x="4201" y="768"/>
                  </a:cubicBezTo>
                  <a:lnTo>
                    <a:pt x="3667" y="468"/>
                  </a:lnTo>
                  <a:close/>
                  <a:moveTo>
                    <a:pt x="5902" y="935"/>
                  </a:moveTo>
                  <a:lnTo>
                    <a:pt x="5769" y="1002"/>
                  </a:lnTo>
                  <a:cubicBezTo>
                    <a:pt x="5735" y="1002"/>
                    <a:pt x="5769" y="1068"/>
                    <a:pt x="5769" y="1068"/>
                  </a:cubicBezTo>
                  <a:lnTo>
                    <a:pt x="6336" y="1402"/>
                  </a:lnTo>
                  <a:lnTo>
                    <a:pt x="6402" y="1402"/>
                  </a:lnTo>
                  <a:lnTo>
                    <a:pt x="6536" y="1302"/>
                  </a:lnTo>
                  <a:lnTo>
                    <a:pt x="6536" y="1268"/>
                  </a:lnTo>
                  <a:lnTo>
                    <a:pt x="6002" y="935"/>
                  </a:lnTo>
                  <a:close/>
                  <a:moveTo>
                    <a:pt x="4368" y="901"/>
                  </a:moveTo>
                  <a:lnTo>
                    <a:pt x="3834" y="1168"/>
                  </a:lnTo>
                  <a:cubicBezTo>
                    <a:pt x="3767" y="1168"/>
                    <a:pt x="3767" y="1235"/>
                    <a:pt x="3834" y="1235"/>
                  </a:cubicBezTo>
                  <a:lnTo>
                    <a:pt x="4368" y="1569"/>
                  </a:lnTo>
                  <a:lnTo>
                    <a:pt x="4434" y="1569"/>
                  </a:lnTo>
                  <a:lnTo>
                    <a:pt x="5001" y="1268"/>
                  </a:lnTo>
                  <a:cubicBezTo>
                    <a:pt x="5035" y="1268"/>
                    <a:pt x="5001" y="1235"/>
                    <a:pt x="5001" y="1235"/>
                  </a:cubicBezTo>
                  <a:lnTo>
                    <a:pt x="4434" y="901"/>
                  </a:lnTo>
                  <a:close/>
                  <a:moveTo>
                    <a:pt x="6736" y="1402"/>
                  </a:moveTo>
                  <a:lnTo>
                    <a:pt x="6603" y="1469"/>
                  </a:lnTo>
                  <a:cubicBezTo>
                    <a:pt x="6569" y="1469"/>
                    <a:pt x="6603" y="1502"/>
                    <a:pt x="6603" y="1502"/>
                  </a:cubicBezTo>
                  <a:lnTo>
                    <a:pt x="7170" y="1835"/>
                  </a:lnTo>
                  <a:lnTo>
                    <a:pt x="7236" y="1835"/>
                  </a:lnTo>
                  <a:lnTo>
                    <a:pt x="7370" y="1769"/>
                  </a:lnTo>
                  <a:lnTo>
                    <a:pt x="7370" y="1735"/>
                  </a:lnTo>
                  <a:lnTo>
                    <a:pt x="6836" y="1402"/>
                  </a:lnTo>
                  <a:close/>
                  <a:moveTo>
                    <a:pt x="2833" y="835"/>
                  </a:moveTo>
                  <a:lnTo>
                    <a:pt x="1532" y="1602"/>
                  </a:lnTo>
                  <a:lnTo>
                    <a:pt x="1532" y="1635"/>
                  </a:lnTo>
                  <a:lnTo>
                    <a:pt x="2066" y="1969"/>
                  </a:lnTo>
                  <a:lnTo>
                    <a:pt x="2166" y="1969"/>
                  </a:lnTo>
                  <a:lnTo>
                    <a:pt x="3434" y="1235"/>
                  </a:lnTo>
                  <a:cubicBezTo>
                    <a:pt x="3500" y="1235"/>
                    <a:pt x="3500" y="1168"/>
                    <a:pt x="3434" y="1168"/>
                  </a:cubicBezTo>
                  <a:lnTo>
                    <a:pt x="2900" y="835"/>
                  </a:lnTo>
                  <a:close/>
                  <a:moveTo>
                    <a:pt x="3600" y="1335"/>
                  </a:moveTo>
                  <a:lnTo>
                    <a:pt x="3067" y="1635"/>
                  </a:lnTo>
                  <a:cubicBezTo>
                    <a:pt x="3033" y="1635"/>
                    <a:pt x="3033" y="1669"/>
                    <a:pt x="3067" y="1669"/>
                  </a:cubicBezTo>
                  <a:lnTo>
                    <a:pt x="3600" y="2002"/>
                  </a:lnTo>
                  <a:lnTo>
                    <a:pt x="3701" y="2002"/>
                  </a:lnTo>
                  <a:lnTo>
                    <a:pt x="4234" y="1735"/>
                  </a:lnTo>
                  <a:cubicBezTo>
                    <a:pt x="4268" y="1735"/>
                    <a:pt x="4234" y="1669"/>
                    <a:pt x="4234" y="1669"/>
                  </a:cubicBezTo>
                  <a:lnTo>
                    <a:pt x="3701" y="1335"/>
                  </a:lnTo>
                  <a:close/>
                  <a:moveTo>
                    <a:pt x="5168" y="1335"/>
                  </a:moveTo>
                  <a:lnTo>
                    <a:pt x="4601" y="1635"/>
                  </a:lnTo>
                  <a:cubicBezTo>
                    <a:pt x="4568" y="1635"/>
                    <a:pt x="4568" y="1669"/>
                    <a:pt x="4601" y="1669"/>
                  </a:cubicBezTo>
                  <a:lnTo>
                    <a:pt x="5168" y="2002"/>
                  </a:lnTo>
                  <a:lnTo>
                    <a:pt x="5235" y="2002"/>
                  </a:lnTo>
                  <a:lnTo>
                    <a:pt x="5769" y="1735"/>
                  </a:lnTo>
                  <a:cubicBezTo>
                    <a:pt x="5835" y="1735"/>
                    <a:pt x="5769" y="1669"/>
                    <a:pt x="5769" y="1669"/>
                  </a:cubicBezTo>
                  <a:lnTo>
                    <a:pt x="5235" y="1335"/>
                  </a:lnTo>
                  <a:close/>
                  <a:moveTo>
                    <a:pt x="2867" y="1769"/>
                  </a:moveTo>
                  <a:lnTo>
                    <a:pt x="2333" y="2069"/>
                  </a:lnTo>
                  <a:cubicBezTo>
                    <a:pt x="2266" y="2069"/>
                    <a:pt x="2333" y="2102"/>
                    <a:pt x="2333" y="2102"/>
                  </a:cubicBezTo>
                  <a:lnTo>
                    <a:pt x="2867" y="2436"/>
                  </a:lnTo>
                  <a:cubicBezTo>
                    <a:pt x="2883" y="2453"/>
                    <a:pt x="2900" y="2461"/>
                    <a:pt x="2912" y="2461"/>
                  </a:cubicBezTo>
                  <a:cubicBezTo>
                    <a:pt x="2925" y="2461"/>
                    <a:pt x="2933" y="2453"/>
                    <a:pt x="2933" y="2436"/>
                  </a:cubicBezTo>
                  <a:lnTo>
                    <a:pt x="3500" y="2136"/>
                  </a:lnTo>
                  <a:cubicBezTo>
                    <a:pt x="3534" y="2136"/>
                    <a:pt x="3534" y="2102"/>
                    <a:pt x="3500" y="2102"/>
                  </a:cubicBezTo>
                  <a:lnTo>
                    <a:pt x="2933" y="1769"/>
                  </a:lnTo>
                  <a:close/>
                  <a:moveTo>
                    <a:pt x="4401" y="1802"/>
                  </a:moveTo>
                  <a:lnTo>
                    <a:pt x="3867" y="2102"/>
                  </a:lnTo>
                  <a:cubicBezTo>
                    <a:pt x="3834" y="2102"/>
                    <a:pt x="3834" y="2136"/>
                    <a:pt x="3867" y="2136"/>
                  </a:cubicBezTo>
                  <a:lnTo>
                    <a:pt x="4401" y="2469"/>
                  </a:lnTo>
                  <a:lnTo>
                    <a:pt x="4534" y="2469"/>
                  </a:lnTo>
                  <a:lnTo>
                    <a:pt x="5068" y="2169"/>
                  </a:lnTo>
                  <a:cubicBezTo>
                    <a:pt x="5102" y="2169"/>
                    <a:pt x="5068" y="2136"/>
                    <a:pt x="5068" y="2136"/>
                  </a:cubicBezTo>
                  <a:lnTo>
                    <a:pt x="4501" y="1802"/>
                  </a:lnTo>
                  <a:close/>
                  <a:moveTo>
                    <a:pt x="6002" y="1802"/>
                  </a:moveTo>
                  <a:lnTo>
                    <a:pt x="5435" y="2102"/>
                  </a:lnTo>
                  <a:cubicBezTo>
                    <a:pt x="5402" y="2102"/>
                    <a:pt x="5402" y="2136"/>
                    <a:pt x="5435" y="2136"/>
                  </a:cubicBezTo>
                  <a:lnTo>
                    <a:pt x="6002" y="2469"/>
                  </a:lnTo>
                  <a:lnTo>
                    <a:pt x="6069" y="2469"/>
                  </a:lnTo>
                  <a:lnTo>
                    <a:pt x="6603" y="2169"/>
                  </a:lnTo>
                  <a:cubicBezTo>
                    <a:pt x="6669" y="2169"/>
                    <a:pt x="6603" y="2136"/>
                    <a:pt x="6603" y="2136"/>
                  </a:cubicBezTo>
                  <a:lnTo>
                    <a:pt x="6069" y="1802"/>
                  </a:lnTo>
                  <a:close/>
                  <a:moveTo>
                    <a:pt x="7904" y="1835"/>
                  </a:moveTo>
                  <a:lnTo>
                    <a:pt x="7370" y="2136"/>
                  </a:lnTo>
                  <a:lnTo>
                    <a:pt x="7370" y="2169"/>
                  </a:lnTo>
                  <a:lnTo>
                    <a:pt x="7904" y="2503"/>
                  </a:lnTo>
                  <a:lnTo>
                    <a:pt x="7970" y="2503"/>
                  </a:lnTo>
                  <a:lnTo>
                    <a:pt x="8537" y="2236"/>
                  </a:lnTo>
                  <a:cubicBezTo>
                    <a:pt x="8571" y="2236"/>
                    <a:pt x="8537" y="2169"/>
                    <a:pt x="8537" y="2169"/>
                  </a:cubicBezTo>
                  <a:lnTo>
                    <a:pt x="7970" y="1835"/>
                  </a:lnTo>
                  <a:close/>
                  <a:moveTo>
                    <a:pt x="1332" y="1769"/>
                  </a:moveTo>
                  <a:lnTo>
                    <a:pt x="31" y="2503"/>
                  </a:lnTo>
                  <a:cubicBezTo>
                    <a:pt x="22" y="2494"/>
                    <a:pt x="16" y="2490"/>
                    <a:pt x="12" y="2490"/>
                  </a:cubicBezTo>
                  <a:cubicBezTo>
                    <a:pt x="0" y="2490"/>
                    <a:pt x="7" y="2521"/>
                    <a:pt x="31" y="2569"/>
                  </a:cubicBezTo>
                  <a:lnTo>
                    <a:pt x="565" y="2903"/>
                  </a:lnTo>
                  <a:lnTo>
                    <a:pt x="665" y="2903"/>
                  </a:lnTo>
                  <a:lnTo>
                    <a:pt x="1933" y="2136"/>
                  </a:lnTo>
                  <a:cubicBezTo>
                    <a:pt x="1999" y="2136"/>
                    <a:pt x="1999" y="2102"/>
                    <a:pt x="1933" y="2102"/>
                  </a:cubicBezTo>
                  <a:lnTo>
                    <a:pt x="1399" y="1769"/>
                  </a:lnTo>
                  <a:close/>
                  <a:moveTo>
                    <a:pt x="2099" y="2236"/>
                  </a:moveTo>
                  <a:lnTo>
                    <a:pt x="1566" y="2503"/>
                  </a:lnTo>
                  <a:cubicBezTo>
                    <a:pt x="1532" y="2503"/>
                    <a:pt x="1566" y="2569"/>
                    <a:pt x="1566" y="2569"/>
                  </a:cubicBezTo>
                  <a:lnTo>
                    <a:pt x="2099" y="2903"/>
                  </a:lnTo>
                  <a:lnTo>
                    <a:pt x="2199" y="2903"/>
                  </a:lnTo>
                  <a:lnTo>
                    <a:pt x="2733" y="2603"/>
                  </a:lnTo>
                  <a:cubicBezTo>
                    <a:pt x="2767" y="2603"/>
                    <a:pt x="2733" y="2569"/>
                    <a:pt x="2733" y="2569"/>
                  </a:cubicBezTo>
                  <a:lnTo>
                    <a:pt x="2199" y="2236"/>
                  </a:lnTo>
                  <a:close/>
                  <a:moveTo>
                    <a:pt x="3667" y="2236"/>
                  </a:moveTo>
                  <a:lnTo>
                    <a:pt x="3100" y="2503"/>
                  </a:lnTo>
                  <a:cubicBezTo>
                    <a:pt x="3067" y="2503"/>
                    <a:pt x="3100" y="2569"/>
                    <a:pt x="3100" y="2569"/>
                  </a:cubicBezTo>
                  <a:lnTo>
                    <a:pt x="3667" y="2903"/>
                  </a:lnTo>
                  <a:lnTo>
                    <a:pt x="3734" y="2903"/>
                  </a:lnTo>
                  <a:lnTo>
                    <a:pt x="4268" y="2603"/>
                  </a:lnTo>
                  <a:cubicBezTo>
                    <a:pt x="4334" y="2603"/>
                    <a:pt x="4334" y="2569"/>
                    <a:pt x="4268" y="2569"/>
                  </a:cubicBezTo>
                  <a:lnTo>
                    <a:pt x="3734" y="2236"/>
                  </a:lnTo>
                  <a:close/>
                  <a:moveTo>
                    <a:pt x="5202" y="2269"/>
                  </a:moveTo>
                  <a:lnTo>
                    <a:pt x="4635" y="2569"/>
                  </a:lnTo>
                  <a:cubicBezTo>
                    <a:pt x="4601" y="2569"/>
                    <a:pt x="4635" y="2603"/>
                    <a:pt x="4635" y="2603"/>
                  </a:cubicBezTo>
                  <a:lnTo>
                    <a:pt x="5202" y="2936"/>
                  </a:lnTo>
                  <a:lnTo>
                    <a:pt x="5268" y="2936"/>
                  </a:lnTo>
                  <a:lnTo>
                    <a:pt x="5835" y="2636"/>
                  </a:lnTo>
                  <a:cubicBezTo>
                    <a:pt x="5869" y="2636"/>
                    <a:pt x="5869" y="2603"/>
                    <a:pt x="5835" y="2603"/>
                  </a:cubicBezTo>
                  <a:lnTo>
                    <a:pt x="5268" y="2269"/>
                  </a:lnTo>
                  <a:close/>
                  <a:moveTo>
                    <a:pt x="8704" y="2302"/>
                  </a:moveTo>
                  <a:lnTo>
                    <a:pt x="8170" y="2603"/>
                  </a:lnTo>
                  <a:lnTo>
                    <a:pt x="8170" y="2636"/>
                  </a:lnTo>
                  <a:lnTo>
                    <a:pt x="8704" y="2970"/>
                  </a:lnTo>
                  <a:lnTo>
                    <a:pt x="8771" y="2970"/>
                  </a:lnTo>
                  <a:lnTo>
                    <a:pt x="9338" y="2669"/>
                  </a:lnTo>
                  <a:lnTo>
                    <a:pt x="9338" y="2636"/>
                  </a:lnTo>
                  <a:lnTo>
                    <a:pt x="8771" y="2302"/>
                  </a:lnTo>
                  <a:close/>
                  <a:moveTo>
                    <a:pt x="6936" y="2403"/>
                  </a:moveTo>
                  <a:lnTo>
                    <a:pt x="6402" y="2669"/>
                  </a:lnTo>
                  <a:cubicBezTo>
                    <a:pt x="6369" y="2669"/>
                    <a:pt x="6402" y="2736"/>
                    <a:pt x="6402" y="2736"/>
                  </a:cubicBezTo>
                  <a:lnTo>
                    <a:pt x="7003" y="3070"/>
                  </a:lnTo>
                  <a:lnTo>
                    <a:pt x="7070" y="3070"/>
                  </a:lnTo>
                  <a:lnTo>
                    <a:pt x="7603" y="2769"/>
                  </a:lnTo>
                  <a:cubicBezTo>
                    <a:pt x="7670" y="2769"/>
                    <a:pt x="7670" y="2736"/>
                    <a:pt x="7603" y="2736"/>
                  </a:cubicBezTo>
                  <a:lnTo>
                    <a:pt x="7070" y="2403"/>
                  </a:lnTo>
                  <a:close/>
                  <a:moveTo>
                    <a:pt x="1366" y="2669"/>
                  </a:moveTo>
                  <a:lnTo>
                    <a:pt x="832" y="2970"/>
                  </a:lnTo>
                  <a:cubicBezTo>
                    <a:pt x="765" y="2970"/>
                    <a:pt x="765" y="3003"/>
                    <a:pt x="832" y="3003"/>
                  </a:cubicBezTo>
                  <a:lnTo>
                    <a:pt x="1366" y="3337"/>
                  </a:lnTo>
                  <a:lnTo>
                    <a:pt x="1432" y="3337"/>
                  </a:lnTo>
                  <a:lnTo>
                    <a:pt x="1999" y="3070"/>
                  </a:lnTo>
                  <a:cubicBezTo>
                    <a:pt x="2033" y="3070"/>
                    <a:pt x="1999" y="3003"/>
                    <a:pt x="1999" y="3003"/>
                  </a:cubicBezTo>
                  <a:lnTo>
                    <a:pt x="1432" y="2669"/>
                  </a:lnTo>
                  <a:close/>
                  <a:moveTo>
                    <a:pt x="2933" y="2669"/>
                  </a:moveTo>
                  <a:lnTo>
                    <a:pt x="2400" y="2970"/>
                  </a:lnTo>
                  <a:cubicBezTo>
                    <a:pt x="2366" y="2970"/>
                    <a:pt x="2366" y="3003"/>
                    <a:pt x="2400" y="3003"/>
                  </a:cubicBezTo>
                  <a:lnTo>
                    <a:pt x="2933" y="3337"/>
                  </a:lnTo>
                  <a:lnTo>
                    <a:pt x="3033" y="3337"/>
                  </a:lnTo>
                  <a:lnTo>
                    <a:pt x="3567" y="3070"/>
                  </a:lnTo>
                  <a:cubicBezTo>
                    <a:pt x="3600" y="3070"/>
                    <a:pt x="3567" y="3003"/>
                    <a:pt x="3567" y="3003"/>
                  </a:cubicBezTo>
                  <a:lnTo>
                    <a:pt x="3033" y="2669"/>
                  </a:lnTo>
                  <a:close/>
                  <a:moveTo>
                    <a:pt x="4501" y="2669"/>
                  </a:moveTo>
                  <a:lnTo>
                    <a:pt x="3934" y="2970"/>
                  </a:lnTo>
                  <a:cubicBezTo>
                    <a:pt x="3901" y="2970"/>
                    <a:pt x="3934" y="3003"/>
                    <a:pt x="3934" y="3003"/>
                  </a:cubicBezTo>
                  <a:lnTo>
                    <a:pt x="4501" y="3337"/>
                  </a:lnTo>
                  <a:cubicBezTo>
                    <a:pt x="4518" y="3370"/>
                    <a:pt x="4534" y="3387"/>
                    <a:pt x="4547" y="3387"/>
                  </a:cubicBezTo>
                  <a:cubicBezTo>
                    <a:pt x="4559" y="3387"/>
                    <a:pt x="4568" y="3370"/>
                    <a:pt x="4568" y="3337"/>
                  </a:cubicBezTo>
                  <a:lnTo>
                    <a:pt x="5102" y="3070"/>
                  </a:lnTo>
                  <a:cubicBezTo>
                    <a:pt x="5168" y="3070"/>
                    <a:pt x="5168" y="3003"/>
                    <a:pt x="5102" y="3003"/>
                  </a:cubicBezTo>
                  <a:lnTo>
                    <a:pt x="4568" y="2669"/>
                  </a:lnTo>
                  <a:close/>
                  <a:moveTo>
                    <a:pt x="9538" y="2803"/>
                  </a:moveTo>
                  <a:lnTo>
                    <a:pt x="9004" y="3103"/>
                  </a:lnTo>
                  <a:lnTo>
                    <a:pt x="9004" y="3136"/>
                  </a:lnTo>
                  <a:lnTo>
                    <a:pt x="9538" y="3470"/>
                  </a:lnTo>
                  <a:lnTo>
                    <a:pt x="9605" y="3470"/>
                  </a:lnTo>
                  <a:lnTo>
                    <a:pt x="10172" y="3170"/>
                  </a:lnTo>
                  <a:cubicBezTo>
                    <a:pt x="10205" y="3170"/>
                    <a:pt x="10205" y="3136"/>
                    <a:pt x="10172" y="3136"/>
                  </a:cubicBezTo>
                  <a:lnTo>
                    <a:pt x="9605" y="2803"/>
                  </a:lnTo>
                  <a:close/>
                  <a:moveTo>
                    <a:pt x="6236" y="2803"/>
                  </a:moveTo>
                  <a:lnTo>
                    <a:pt x="5702" y="3103"/>
                  </a:lnTo>
                  <a:cubicBezTo>
                    <a:pt x="5669" y="3103"/>
                    <a:pt x="5702" y="3136"/>
                    <a:pt x="5702" y="3136"/>
                  </a:cubicBezTo>
                  <a:lnTo>
                    <a:pt x="6236" y="3470"/>
                  </a:lnTo>
                  <a:cubicBezTo>
                    <a:pt x="6236" y="3487"/>
                    <a:pt x="6244" y="3495"/>
                    <a:pt x="6261" y="3495"/>
                  </a:cubicBezTo>
                  <a:cubicBezTo>
                    <a:pt x="6277" y="3495"/>
                    <a:pt x="6302" y="3487"/>
                    <a:pt x="6336" y="3470"/>
                  </a:cubicBezTo>
                  <a:lnTo>
                    <a:pt x="6869" y="3170"/>
                  </a:lnTo>
                  <a:cubicBezTo>
                    <a:pt x="6903" y="3170"/>
                    <a:pt x="6903" y="3136"/>
                    <a:pt x="6869" y="3136"/>
                  </a:cubicBezTo>
                  <a:lnTo>
                    <a:pt x="6336" y="2803"/>
                  </a:lnTo>
                  <a:close/>
                  <a:moveTo>
                    <a:pt x="7770" y="2836"/>
                  </a:moveTo>
                  <a:lnTo>
                    <a:pt x="7236" y="3136"/>
                  </a:lnTo>
                  <a:cubicBezTo>
                    <a:pt x="7203" y="3136"/>
                    <a:pt x="7236" y="3170"/>
                    <a:pt x="7236" y="3170"/>
                  </a:cubicBezTo>
                  <a:lnTo>
                    <a:pt x="7770" y="3503"/>
                  </a:lnTo>
                  <a:lnTo>
                    <a:pt x="7870" y="3503"/>
                  </a:lnTo>
                  <a:lnTo>
                    <a:pt x="8404" y="3236"/>
                  </a:lnTo>
                  <a:cubicBezTo>
                    <a:pt x="8437" y="3236"/>
                    <a:pt x="8437" y="3170"/>
                    <a:pt x="8404" y="3170"/>
                  </a:cubicBezTo>
                  <a:lnTo>
                    <a:pt x="7870" y="2836"/>
                  </a:lnTo>
                  <a:close/>
                  <a:moveTo>
                    <a:pt x="3734" y="3103"/>
                  </a:moveTo>
                  <a:lnTo>
                    <a:pt x="3200" y="3403"/>
                  </a:lnTo>
                  <a:cubicBezTo>
                    <a:pt x="3167" y="3403"/>
                    <a:pt x="3167" y="3437"/>
                    <a:pt x="3200" y="3437"/>
                  </a:cubicBezTo>
                  <a:lnTo>
                    <a:pt x="3734" y="3770"/>
                  </a:lnTo>
                  <a:lnTo>
                    <a:pt x="3801" y="3770"/>
                  </a:lnTo>
                  <a:lnTo>
                    <a:pt x="4368" y="3470"/>
                  </a:lnTo>
                  <a:cubicBezTo>
                    <a:pt x="4401" y="3470"/>
                    <a:pt x="4368" y="3437"/>
                    <a:pt x="4368" y="3437"/>
                  </a:cubicBezTo>
                  <a:lnTo>
                    <a:pt x="3801" y="3103"/>
                  </a:lnTo>
                  <a:close/>
                  <a:moveTo>
                    <a:pt x="7036" y="3303"/>
                  </a:moveTo>
                  <a:lnTo>
                    <a:pt x="6503" y="3603"/>
                  </a:lnTo>
                  <a:cubicBezTo>
                    <a:pt x="6436" y="3603"/>
                    <a:pt x="6503" y="3637"/>
                    <a:pt x="6503" y="3637"/>
                  </a:cubicBezTo>
                  <a:lnTo>
                    <a:pt x="7036" y="3970"/>
                  </a:lnTo>
                  <a:lnTo>
                    <a:pt x="7103" y="3970"/>
                  </a:lnTo>
                  <a:lnTo>
                    <a:pt x="7670" y="3670"/>
                  </a:lnTo>
                  <a:lnTo>
                    <a:pt x="7670" y="3637"/>
                  </a:lnTo>
                  <a:lnTo>
                    <a:pt x="7103" y="3303"/>
                  </a:lnTo>
                  <a:close/>
                  <a:moveTo>
                    <a:pt x="8571" y="3303"/>
                  </a:moveTo>
                  <a:lnTo>
                    <a:pt x="8037" y="3603"/>
                  </a:lnTo>
                  <a:cubicBezTo>
                    <a:pt x="8004" y="3603"/>
                    <a:pt x="8037" y="3637"/>
                    <a:pt x="8037" y="3637"/>
                  </a:cubicBezTo>
                  <a:lnTo>
                    <a:pt x="8571" y="3970"/>
                  </a:lnTo>
                  <a:lnTo>
                    <a:pt x="8671" y="3970"/>
                  </a:lnTo>
                  <a:lnTo>
                    <a:pt x="9204" y="3670"/>
                  </a:lnTo>
                  <a:lnTo>
                    <a:pt x="9204" y="3637"/>
                  </a:lnTo>
                  <a:lnTo>
                    <a:pt x="8671" y="3303"/>
                  </a:lnTo>
                  <a:close/>
                  <a:moveTo>
                    <a:pt x="10505" y="3337"/>
                  </a:moveTo>
                  <a:lnTo>
                    <a:pt x="9938" y="3637"/>
                  </a:lnTo>
                  <a:lnTo>
                    <a:pt x="9938" y="3670"/>
                  </a:lnTo>
                  <a:lnTo>
                    <a:pt x="10505" y="4004"/>
                  </a:lnTo>
                  <a:lnTo>
                    <a:pt x="10572" y="4004"/>
                  </a:lnTo>
                  <a:lnTo>
                    <a:pt x="11106" y="3737"/>
                  </a:lnTo>
                  <a:lnTo>
                    <a:pt x="11106" y="3670"/>
                  </a:lnTo>
                  <a:lnTo>
                    <a:pt x="10572" y="3337"/>
                  </a:lnTo>
                  <a:close/>
                  <a:moveTo>
                    <a:pt x="2166" y="3136"/>
                  </a:moveTo>
                  <a:lnTo>
                    <a:pt x="1599" y="3437"/>
                  </a:lnTo>
                  <a:cubicBezTo>
                    <a:pt x="1566" y="3437"/>
                    <a:pt x="1566" y="3470"/>
                    <a:pt x="1599" y="3470"/>
                  </a:cubicBezTo>
                  <a:lnTo>
                    <a:pt x="3000" y="4271"/>
                  </a:lnTo>
                  <a:lnTo>
                    <a:pt x="3067" y="4271"/>
                  </a:lnTo>
                  <a:lnTo>
                    <a:pt x="3600" y="3970"/>
                  </a:lnTo>
                  <a:cubicBezTo>
                    <a:pt x="3667" y="3970"/>
                    <a:pt x="3667" y="3937"/>
                    <a:pt x="3600" y="3937"/>
                  </a:cubicBezTo>
                  <a:lnTo>
                    <a:pt x="2233" y="3136"/>
                  </a:lnTo>
                  <a:close/>
                  <a:moveTo>
                    <a:pt x="7870" y="3770"/>
                  </a:moveTo>
                  <a:lnTo>
                    <a:pt x="7336" y="4070"/>
                  </a:lnTo>
                  <a:cubicBezTo>
                    <a:pt x="7270" y="4070"/>
                    <a:pt x="7270" y="4104"/>
                    <a:pt x="7336" y="4104"/>
                  </a:cubicBezTo>
                  <a:lnTo>
                    <a:pt x="7870" y="4437"/>
                  </a:lnTo>
                  <a:lnTo>
                    <a:pt x="7937" y="4437"/>
                  </a:lnTo>
                  <a:lnTo>
                    <a:pt x="8504" y="4137"/>
                  </a:lnTo>
                  <a:lnTo>
                    <a:pt x="8504" y="4104"/>
                  </a:lnTo>
                  <a:lnTo>
                    <a:pt x="7937" y="3770"/>
                  </a:lnTo>
                  <a:close/>
                  <a:moveTo>
                    <a:pt x="11339" y="3804"/>
                  </a:moveTo>
                  <a:lnTo>
                    <a:pt x="10772" y="4104"/>
                  </a:lnTo>
                  <a:lnTo>
                    <a:pt x="10772" y="4137"/>
                  </a:lnTo>
                  <a:lnTo>
                    <a:pt x="11339" y="4471"/>
                  </a:lnTo>
                  <a:lnTo>
                    <a:pt x="11406" y="4471"/>
                  </a:lnTo>
                  <a:lnTo>
                    <a:pt x="11940" y="4170"/>
                  </a:lnTo>
                  <a:lnTo>
                    <a:pt x="11940" y="4137"/>
                  </a:lnTo>
                  <a:lnTo>
                    <a:pt x="11406" y="3804"/>
                  </a:lnTo>
                  <a:close/>
                  <a:moveTo>
                    <a:pt x="9571" y="3904"/>
                  </a:moveTo>
                  <a:lnTo>
                    <a:pt x="9038" y="4170"/>
                  </a:lnTo>
                  <a:lnTo>
                    <a:pt x="9038" y="4237"/>
                  </a:lnTo>
                  <a:lnTo>
                    <a:pt x="9938" y="4771"/>
                  </a:lnTo>
                  <a:lnTo>
                    <a:pt x="10038" y="4771"/>
                  </a:lnTo>
                  <a:lnTo>
                    <a:pt x="10572" y="4471"/>
                  </a:lnTo>
                  <a:cubicBezTo>
                    <a:pt x="10605" y="4471"/>
                    <a:pt x="10572" y="4437"/>
                    <a:pt x="10572" y="4437"/>
                  </a:cubicBezTo>
                  <a:lnTo>
                    <a:pt x="9638" y="3904"/>
                  </a:lnTo>
                  <a:close/>
                  <a:moveTo>
                    <a:pt x="5535" y="4137"/>
                  </a:moveTo>
                  <a:lnTo>
                    <a:pt x="5001" y="4437"/>
                  </a:lnTo>
                  <a:cubicBezTo>
                    <a:pt x="4935" y="4437"/>
                    <a:pt x="5001" y="4471"/>
                    <a:pt x="5001" y="4471"/>
                  </a:cubicBezTo>
                  <a:lnTo>
                    <a:pt x="5535" y="4804"/>
                  </a:lnTo>
                  <a:lnTo>
                    <a:pt x="5602" y="4804"/>
                  </a:lnTo>
                  <a:lnTo>
                    <a:pt x="6169" y="4504"/>
                  </a:lnTo>
                  <a:cubicBezTo>
                    <a:pt x="6202" y="4504"/>
                    <a:pt x="6202" y="4471"/>
                    <a:pt x="6169" y="4471"/>
                  </a:cubicBezTo>
                  <a:lnTo>
                    <a:pt x="5602" y="4137"/>
                  </a:lnTo>
                  <a:close/>
                  <a:moveTo>
                    <a:pt x="3934" y="4170"/>
                  </a:moveTo>
                  <a:lnTo>
                    <a:pt x="3400" y="4471"/>
                  </a:lnTo>
                  <a:cubicBezTo>
                    <a:pt x="3367" y="4471"/>
                    <a:pt x="3400" y="4504"/>
                    <a:pt x="3400" y="4504"/>
                  </a:cubicBezTo>
                  <a:lnTo>
                    <a:pt x="3934" y="4838"/>
                  </a:lnTo>
                  <a:lnTo>
                    <a:pt x="4034" y="4838"/>
                  </a:lnTo>
                  <a:lnTo>
                    <a:pt x="4568" y="4571"/>
                  </a:lnTo>
                  <a:cubicBezTo>
                    <a:pt x="4601" y="4571"/>
                    <a:pt x="4601" y="4504"/>
                    <a:pt x="4568" y="4504"/>
                  </a:cubicBezTo>
                  <a:lnTo>
                    <a:pt x="4034" y="4170"/>
                  </a:lnTo>
                  <a:close/>
                  <a:moveTo>
                    <a:pt x="12107" y="4271"/>
                  </a:moveTo>
                  <a:lnTo>
                    <a:pt x="11573" y="4571"/>
                  </a:lnTo>
                  <a:lnTo>
                    <a:pt x="11573" y="4604"/>
                  </a:lnTo>
                  <a:lnTo>
                    <a:pt x="12107" y="4938"/>
                  </a:lnTo>
                  <a:lnTo>
                    <a:pt x="12207" y="4938"/>
                  </a:lnTo>
                  <a:lnTo>
                    <a:pt x="12740" y="4637"/>
                  </a:lnTo>
                  <a:cubicBezTo>
                    <a:pt x="12774" y="4637"/>
                    <a:pt x="12740" y="4604"/>
                    <a:pt x="12740" y="4604"/>
                  </a:cubicBezTo>
                  <a:lnTo>
                    <a:pt x="12207" y="4271"/>
                  </a:lnTo>
                  <a:close/>
                  <a:moveTo>
                    <a:pt x="10739" y="4571"/>
                  </a:moveTo>
                  <a:lnTo>
                    <a:pt x="10205" y="4838"/>
                  </a:lnTo>
                  <a:cubicBezTo>
                    <a:pt x="10172" y="4838"/>
                    <a:pt x="10172" y="4871"/>
                    <a:pt x="10205" y="4871"/>
                  </a:cubicBezTo>
                  <a:lnTo>
                    <a:pt x="10739" y="5238"/>
                  </a:lnTo>
                  <a:lnTo>
                    <a:pt x="10839" y="5238"/>
                  </a:lnTo>
                  <a:lnTo>
                    <a:pt x="11373" y="4938"/>
                  </a:lnTo>
                  <a:cubicBezTo>
                    <a:pt x="11406" y="4938"/>
                    <a:pt x="11373" y="4904"/>
                    <a:pt x="11373" y="4904"/>
                  </a:cubicBezTo>
                  <a:lnTo>
                    <a:pt x="10839" y="4571"/>
                  </a:lnTo>
                  <a:close/>
                  <a:moveTo>
                    <a:pt x="4768" y="4604"/>
                  </a:moveTo>
                  <a:lnTo>
                    <a:pt x="4234" y="4904"/>
                  </a:lnTo>
                  <a:cubicBezTo>
                    <a:pt x="4201" y="4904"/>
                    <a:pt x="4234" y="4938"/>
                    <a:pt x="4234" y="4938"/>
                  </a:cubicBezTo>
                  <a:lnTo>
                    <a:pt x="4768" y="5271"/>
                  </a:lnTo>
                  <a:lnTo>
                    <a:pt x="4868" y="5271"/>
                  </a:lnTo>
                  <a:lnTo>
                    <a:pt x="5402" y="4971"/>
                  </a:lnTo>
                  <a:cubicBezTo>
                    <a:pt x="5435" y="4971"/>
                    <a:pt x="5435" y="4938"/>
                    <a:pt x="5402" y="4938"/>
                  </a:cubicBezTo>
                  <a:lnTo>
                    <a:pt x="4868" y="4604"/>
                  </a:lnTo>
                  <a:close/>
                  <a:moveTo>
                    <a:pt x="12940" y="4771"/>
                  </a:moveTo>
                  <a:lnTo>
                    <a:pt x="12407" y="5071"/>
                  </a:lnTo>
                  <a:lnTo>
                    <a:pt x="12407" y="5104"/>
                  </a:lnTo>
                  <a:lnTo>
                    <a:pt x="12940" y="5438"/>
                  </a:lnTo>
                  <a:lnTo>
                    <a:pt x="13041" y="5438"/>
                  </a:lnTo>
                  <a:lnTo>
                    <a:pt x="13574" y="5138"/>
                  </a:lnTo>
                  <a:cubicBezTo>
                    <a:pt x="13608" y="5138"/>
                    <a:pt x="13574" y="5104"/>
                    <a:pt x="13574" y="5104"/>
                  </a:cubicBezTo>
                  <a:lnTo>
                    <a:pt x="13041" y="4771"/>
                  </a:lnTo>
                  <a:close/>
                  <a:moveTo>
                    <a:pt x="9705" y="4838"/>
                  </a:moveTo>
                  <a:lnTo>
                    <a:pt x="9171" y="5138"/>
                  </a:lnTo>
                  <a:cubicBezTo>
                    <a:pt x="9104" y="5138"/>
                    <a:pt x="9104" y="5171"/>
                    <a:pt x="9171" y="5171"/>
                  </a:cubicBezTo>
                  <a:lnTo>
                    <a:pt x="9705" y="5505"/>
                  </a:lnTo>
                  <a:cubicBezTo>
                    <a:pt x="9721" y="5538"/>
                    <a:pt x="9738" y="5555"/>
                    <a:pt x="9751" y="5555"/>
                  </a:cubicBezTo>
                  <a:cubicBezTo>
                    <a:pt x="9763" y="5555"/>
                    <a:pt x="9772" y="5538"/>
                    <a:pt x="9772" y="5505"/>
                  </a:cubicBezTo>
                  <a:lnTo>
                    <a:pt x="10339" y="5238"/>
                  </a:lnTo>
                  <a:cubicBezTo>
                    <a:pt x="10372" y="5238"/>
                    <a:pt x="10339" y="5171"/>
                    <a:pt x="10339" y="5171"/>
                  </a:cubicBezTo>
                  <a:lnTo>
                    <a:pt x="9772" y="4838"/>
                  </a:lnTo>
                  <a:close/>
                  <a:moveTo>
                    <a:pt x="11610" y="5021"/>
                  </a:moveTo>
                  <a:cubicBezTo>
                    <a:pt x="11598" y="5021"/>
                    <a:pt x="11590" y="5038"/>
                    <a:pt x="11573" y="5071"/>
                  </a:cubicBezTo>
                  <a:lnTo>
                    <a:pt x="11039" y="5338"/>
                  </a:lnTo>
                  <a:cubicBezTo>
                    <a:pt x="11006" y="5338"/>
                    <a:pt x="11006" y="5405"/>
                    <a:pt x="11039" y="5405"/>
                  </a:cubicBezTo>
                  <a:lnTo>
                    <a:pt x="11573" y="5738"/>
                  </a:lnTo>
                  <a:lnTo>
                    <a:pt x="11673" y="5738"/>
                  </a:lnTo>
                  <a:lnTo>
                    <a:pt x="12207" y="5438"/>
                  </a:lnTo>
                  <a:cubicBezTo>
                    <a:pt x="12240" y="5438"/>
                    <a:pt x="12207" y="5405"/>
                    <a:pt x="12207" y="5405"/>
                  </a:cubicBezTo>
                  <a:lnTo>
                    <a:pt x="11673" y="5071"/>
                  </a:lnTo>
                  <a:cubicBezTo>
                    <a:pt x="11640" y="5038"/>
                    <a:pt x="11623" y="5021"/>
                    <a:pt x="11610" y="5021"/>
                  </a:cubicBezTo>
                  <a:close/>
                  <a:moveTo>
                    <a:pt x="5569" y="5104"/>
                  </a:moveTo>
                  <a:lnTo>
                    <a:pt x="5035" y="5405"/>
                  </a:lnTo>
                  <a:cubicBezTo>
                    <a:pt x="5001" y="5405"/>
                    <a:pt x="5001" y="5438"/>
                    <a:pt x="5035" y="5438"/>
                  </a:cubicBezTo>
                  <a:lnTo>
                    <a:pt x="5569" y="5772"/>
                  </a:lnTo>
                  <a:lnTo>
                    <a:pt x="5669" y="5772"/>
                  </a:lnTo>
                  <a:lnTo>
                    <a:pt x="6202" y="5471"/>
                  </a:lnTo>
                  <a:lnTo>
                    <a:pt x="6202" y="5438"/>
                  </a:lnTo>
                  <a:lnTo>
                    <a:pt x="5669" y="5104"/>
                  </a:lnTo>
                  <a:close/>
                  <a:moveTo>
                    <a:pt x="8838" y="4337"/>
                  </a:moveTo>
                  <a:lnTo>
                    <a:pt x="7537" y="5104"/>
                  </a:lnTo>
                  <a:cubicBezTo>
                    <a:pt x="7503" y="5104"/>
                    <a:pt x="7537" y="5138"/>
                    <a:pt x="7537" y="5138"/>
                  </a:cubicBezTo>
                  <a:lnTo>
                    <a:pt x="8771" y="5838"/>
                  </a:lnTo>
                  <a:cubicBezTo>
                    <a:pt x="8838" y="5838"/>
                    <a:pt x="8838" y="5838"/>
                    <a:pt x="8838" y="5805"/>
                  </a:cubicBezTo>
                  <a:lnTo>
                    <a:pt x="9371" y="5505"/>
                  </a:lnTo>
                  <a:cubicBezTo>
                    <a:pt x="9405" y="5505"/>
                    <a:pt x="9371" y="5471"/>
                    <a:pt x="9371" y="5471"/>
                  </a:cubicBezTo>
                  <a:lnTo>
                    <a:pt x="8871" y="5171"/>
                  </a:lnTo>
                  <a:cubicBezTo>
                    <a:pt x="8838" y="5171"/>
                    <a:pt x="8838" y="5138"/>
                    <a:pt x="8871" y="5138"/>
                  </a:cubicBezTo>
                  <a:lnTo>
                    <a:pt x="9538" y="4771"/>
                  </a:lnTo>
                  <a:cubicBezTo>
                    <a:pt x="9571" y="4771"/>
                    <a:pt x="9571" y="4738"/>
                    <a:pt x="9538" y="4738"/>
                  </a:cubicBezTo>
                  <a:lnTo>
                    <a:pt x="8904" y="4337"/>
                  </a:lnTo>
                  <a:close/>
                  <a:moveTo>
                    <a:pt x="10505" y="5305"/>
                  </a:moveTo>
                  <a:lnTo>
                    <a:pt x="9938" y="5605"/>
                  </a:lnTo>
                  <a:cubicBezTo>
                    <a:pt x="9905" y="5605"/>
                    <a:pt x="9905" y="5638"/>
                    <a:pt x="9938" y="5638"/>
                  </a:cubicBezTo>
                  <a:lnTo>
                    <a:pt x="10505" y="5972"/>
                  </a:lnTo>
                  <a:lnTo>
                    <a:pt x="10572" y="5972"/>
                  </a:lnTo>
                  <a:lnTo>
                    <a:pt x="11106" y="5672"/>
                  </a:lnTo>
                  <a:cubicBezTo>
                    <a:pt x="11173" y="5672"/>
                    <a:pt x="11106" y="5638"/>
                    <a:pt x="11106" y="5638"/>
                  </a:cubicBezTo>
                  <a:lnTo>
                    <a:pt x="10572" y="5305"/>
                  </a:lnTo>
                  <a:close/>
                  <a:moveTo>
                    <a:pt x="14075" y="5438"/>
                  </a:moveTo>
                  <a:lnTo>
                    <a:pt x="13541" y="5705"/>
                  </a:lnTo>
                  <a:lnTo>
                    <a:pt x="13541" y="5772"/>
                  </a:lnTo>
                  <a:lnTo>
                    <a:pt x="14075" y="6105"/>
                  </a:lnTo>
                  <a:lnTo>
                    <a:pt x="14175" y="6105"/>
                  </a:lnTo>
                  <a:lnTo>
                    <a:pt x="14708" y="5805"/>
                  </a:lnTo>
                  <a:cubicBezTo>
                    <a:pt x="14742" y="5805"/>
                    <a:pt x="14708" y="5772"/>
                    <a:pt x="14708" y="5772"/>
                  </a:cubicBezTo>
                  <a:lnTo>
                    <a:pt x="14175" y="5438"/>
                  </a:lnTo>
                  <a:close/>
                  <a:moveTo>
                    <a:pt x="12373" y="5505"/>
                  </a:moveTo>
                  <a:lnTo>
                    <a:pt x="11840" y="5805"/>
                  </a:lnTo>
                  <a:lnTo>
                    <a:pt x="11840" y="5838"/>
                  </a:lnTo>
                  <a:lnTo>
                    <a:pt x="12373" y="6172"/>
                  </a:lnTo>
                  <a:lnTo>
                    <a:pt x="12440" y="6172"/>
                  </a:lnTo>
                  <a:lnTo>
                    <a:pt x="13007" y="5905"/>
                  </a:lnTo>
                  <a:cubicBezTo>
                    <a:pt x="13041" y="5905"/>
                    <a:pt x="13041" y="5838"/>
                    <a:pt x="13007" y="5838"/>
                  </a:cubicBezTo>
                  <a:lnTo>
                    <a:pt x="12440" y="5505"/>
                  </a:lnTo>
                  <a:close/>
                  <a:moveTo>
                    <a:pt x="9571" y="5638"/>
                  </a:moveTo>
                  <a:lnTo>
                    <a:pt x="9038" y="5938"/>
                  </a:lnTo>
                  <a:lnTo>
                    <a:pt x="9038" y="5972"/>
                  </a:lnTo>
                  <a:lnTo>
                    <a:pt x="9571" y="6305"/>
                  </a:lnTo>
                  <a:lnTo>
                    <a:pt x="9671" y="6305"/>
                  </a:lnTo>
                  <a:lnTo>
                    <a:pt x="10205" y="6005"/>
                  </a:lnTo>
                  <a:lnTo>
                    <a:pt x="10205" y="5972"/>
                  </a:lnTo>
                  <a:lnTo>
                    <a:pt x="9671" y="5638"/>
                  </a:lnTo>
                  <a:close/>
                  <a:moveTo>
                    <a:pt x="11273" y="5772"/>
                  </a:moveTo>
                  <a:lnTo>
                    <a:pt x="10739" y="6072"/>
                  </a:lnTo>
                  <a:cubicBezTo>
                    <a:pt x="10706" y="6072"/>
                    <a:pt x="10706" y="6105"/>
                    <a:pt x="10739" y="6105"/>
                  </a:cubicBezTo>
                  <a:lnTo>
                    <a:pt x="11273" y="6439"/>
                  </a:lnTo>
                  <a:lnTo>
                    <a:pt x="11373" y="6439"/>
                  </a:lnTo>
                  <a:lnTo>
                    <a:pt x="11906" y="6139"/>
                  </a:lnTo>
                  <a:cubicBezTo>
                    <a:pt x="11940" y="6139"/>
                    <a:pt x="11906" y="6105"/>
                    <a:pt x="11906" y="6105"/>
                  </a:cubicBezTo>
                  <a:lnTo>
                    <a:pt x="11373" y="5772"/>
                  </a:lnTo>
                  <a:close/>
                  <a:moveTo>
                    <a:pt x="7270" y="5238"/>
                  </a:moveTo>
                  <a:lnTo>
                    <a:pt x="6736" y="5505"/>
                  </a:lnTo>
                  <a:cubicBezTo>
                    <a:pt x="6703" y="5505"/>
                    <a:pt x="6736" y="5571"/>
                    <a:pt x="6736" y="5571"/>
                  </a:cubicBezTo>
                  <a:lnTo>
                    <a:pt x="8371" y="6472"/>
                  </a:lnTo>
                  <a:cubicBezTo>
                    <a:pt x="8393" y="6472"/>
                    <a:pt x="8415" y="6487"/>
                    <a:pt x="8427" y="6487"/>
                  </a:cubicBezTo>
                  <a:cubicBezTo>
                    <a:pt x="8434" y="6487"/>
                    <a:pt x="8437" y="6483"/>
                    <a:pt x="8437" y="6472"/>
                  </a:cubicBezTo>
                  <a:lnTo>
                    <a:pt x="9004" y="6172"/>
                  </a:lnTo>
                  <a:cubicBezTo>
                    <a:pt x="9038" y="6172"/>
                    <a:pt x="9038" y="6139"/>
                    <a:pt x="9004" y="6139"/>
                  </a:cubicBezTo>
                  <a:lnTo>
                    <a:pt x="7370" y="5238"/>
                  </a:lnTo>
                  <a:close/>
                  <a:moveTo>
                    <a:pt x="6569" y="5672"/>
                  </a:moveTo>
                  <a:lnTo>
                    <a:pt x="6036" y="5972"/>
                  </a:lnTo>
                  <a:lnTo>
                    <a:pt x="6036" y="6005"/>
                  </a:lnTo>
                  <a:lnTo>
                    <a:pt x="6869" y="6505"/>
                  </a:lnTo>
                  <a:lnTo>
                    <a:pt x="6936" y="6505"/>
                  </a:lnTo>
                  <a:lnTo>
                    <a:pt x="7503" y="6239"/>
                  </a:lnTo>
                  <a:cubicBezTo>
                    <a:pt x="7537" y="6239"/>
                    <a:pt x="7537" y="6172"/>
                    <a:pt x="7503" y="6172"/>
                  </a:cubicBezTo>
                  <a:lnTo>
                    <a:pt x="6669" y="5672"/>
                  </a:lnTo>
                  <a:close/>
                  <a:moveTo>
                    <a:pt x="14909" y="5905"/>
                  </a:moveTo>
                  <a:lnTo>
                    <a:pt x="14375" y="6172"/>
                  </a:lnTo>
                  <a:lnTo>
                    <a:pt x="14375" y="6205"/>
                  </a:lnTo>
                  <a:lnTo>
                    <a:pt x="14909" y="6539"/>
                  </a:lnTo>
                  <a:lnTo>
                    <a:pt x="15009" y="6539"/>
                  </a:lnTo>
                  <a:lnTo>
                    <a:pt x="15542" y="6272"/>
                  </a:lnTo>
                  <a:cubicBezTo>
                    <a:pt x="15576" y="6272"/>
                    <a:pt x="15542" y="6239"/>
                    <a:pt x="15542" y="6239"/>
                  </a:cubicBezTo>
                  <a:lnTo>
                    <a:pt x="15009" y="5905"/>
                  </a:lnTo>
                  <a:close/>
                  <a:moveTo>
                    <a:pt x="13207" y="5972"/>
                  </a:moveTo>
                  <a:lnTo>
                    <a:pt x="12674" y="6272"/>
                  </a:lnTo>
                  <a:cubicBezTo>
                    <a:pt x="12607" y="6272"/>
                    <a:pt x="12674" y="6305"/>
                    <a:pt x="12674" y="6305"/>
                  </a:cubicBezTo>
                  <a:lnTo>
                    <a:pt x="13207" y="6639"/>
                  </a:lnTo>
                  <a:lnTo>
                    <a:pt x="13274" y="6639"/>
                  </a:lnTo>
                  <a:lnTo>
                    <a:pt x="13841" y="6339"/>
                  </a:lnTo>
                  <a:cubicBezTo>
                    <a:pt x="13874" y="6339"/>
                    <a:pt x="13874" y="6305"/>
                    <a:pt x="13841" y="6305"/>
                  </a:cubicBezTo>
                  <a:lnTo>
                    <a:pt x="13241" y="5972"/>
                  </a:lnTo>
                  <a:close/>
                  <a:moveTo>
                    <a:pt x="10372" y="6105"/>
                  </a:moveTo>
                  <a:lnTo>
                    <a:pt x="9838" y="6405"/>
                  </a:lnTo>
                  <a:lnTo>
                    <a:pt x="9838" y="6439"/>
                  </a:lnTo>
                  <a:lnTo>
                    <a:pt x="10372" y="6772"/>
                  </a:lnTo>
                  <a:lnTo>
                    <a:pt x="10439" y="6772"/>
                  </a:lnTo>
                  <a:lnTo>
                    <a:pt x="11006" y="6472"/>
                  </a:lnTo>
                  <a:lnTo>
                    <a:pt x="11006" y="6439"/>
                  </a:lnTo>
                  <a:lnTo>
                    <a:pt x="10439" y="6105"/>
                  </a:lnTo>
                  <a:close/>
                  <a:moveTo>
                    <a:pt x="12107" y="6239"/>
                  </a:moveTo>
                  <a:lnTo>
                    <a:pt x="11573" y="6505"/>
                  </a:lnTo>
                  <a:cubicBezTo>
                    <a:pt x="11539" y="6505"/>
                    <a:pt x="11539" y="6539"/>
                    <a:pt x="11573" y="6539"/>
                  </a:cubicBezTo>
                  <a:lnTo>
                    <a:pt x="12107" y="6906"/>
                  </a:lnTo>
                  <a:lnTo>
                    <a:pt x="12207" y="6906"/>
                  </a:lnTo>
                  <a:lnTo>
                    <a:pt x="12740" y="6606"/>
                  </a:lnTo>
                  <a:lnTo>
                    <a:pt x="12740" y="6572"/>
                  </a:lnTo>
                  <a:lnTo>
                    <a:pt x="12207" y="6239"/>
                  </a:lnTo>
                  <a:close/>
                  <a:moveTo>
                    <a:pt x="9204" y="6272"/>
                  </a:moveTo>
                  <a:lnTo>
                    <a:pt x="8671" y="6572"/>
                  </a:lnTo>
                  <a:cubicBezTo>
                    <a:pt x="8604" y="6572"/>
                    <a:pt x="8671" y="6606"/>
                    <a:pt x="8671" y="6606"/>
                  </a:cubicBezTo>
                  <a:lnTo>
                    <a:pt x="9204" y="6939"/>
                  </a:lnTo>
                  <a:cubicBezTo>
                    <a:pt x="9204" y="6956"/>
                    <a:pt x="9213" y="6964"/>
                    <a:pt x="9225" y="6964"/>
                  </a:cubicBezTo>
                  <a:cubicBezTo>
                    <a:pt x="9238" y="6964"/>
                    <a:pt x="9254" y="6956"/>
                    <a:pt x="9271" y="6939"/>
                  </a:cubicBezTo>
                  <a:lnTo>
                    <a:pt x="9838" y="6639"/>
                  </a:lnTo>
                  <a:cubicBezTo>
                    <a:pt x="9872" y="6639"/>
                    <a:pt x="9872" y="6606"/>
                    <a:pt x="9838" y="6606"/>
                  </a:cubicBezTo>
                  <a:lnTo>
                    <a:pt x="9271" y="6272"/>
                  </a:lnTo>
                  <a:close/>
                  <a:moveTo>
                    <a:pt x="7670" y="6272"/>
                  </a:moveTo>
                  <a:lnTo>
                    <a:pt x="7103" y="6572"/>
                  </a:lnTo>
                  <a:cubicBezTo>
                    <a:pt x="7070" y="6572"/>
                    <a:pt x="7103" y="6606"/>
                    <a:pt x="7103" y="6606"/>
                  </a:cubicBezTo>
                  <a:lnTo>
                    <a:pt x="7770" y="6972"/>
                  </a:lnTo>
                  <a:lnTo>
                    <a:pt x="7870" y="6972"/>
                  </a:lnTo>
                  <a:lnTo>
                    <a:pt x="8404" y="6672"/>
                  </a:lnTo>
                  <a:cubicBezTo>
                    <a:pt x="8437" y="6672"/>
                    <a:pt x="8404" y="6639"/>
                    <a:pt x="8404" y="6639"/>
                  </a:cubicBezTo>
                  <a:lnTo>
                    <a:pt x="7737" y="6272"/>
                  </a:lnTo>
                  <a:close/>
                  <a:moveTo>
                    <a:pt x="15709" y="6339"/>
                  </a:moveTo>
                  <a:lnTo>
                    <a:pt x="15175" y="6639"/>
                  </a:lnTo>
                  <a:cubicBezTo>
                    <a:pt x="15109" y="6639"/>
                    <a:pt x="15109" y="6672"/>
                    <a:pt x="15175" y="6672"/>
                  </a:cubicBezTo>
                  <a:lnTo>
                    <a:pt x="15709" y="7006"/>
                  </a:lnTo>
                  <a:lnTo>
                    <a:pt x="15776" y="7006"/>
                  </a:lnTo>
                  <a:lnTo>
                    <a:pt x="16343" y="6739"/>
                  </a:lnTo>
                  <a:cubicBezTo>
                    <a:pt x="16376" y="6739"/>
                    <a:pt x="16343" y="6672"/>
                    <a:pt x="16343" y="6672"/>
                  </a:cubicBezTo>
                  <a:lnTo>
                    <a:pt x="15776" y="6339"/>
                  </a:lnTo>
                  <a:close/>
                  <a:moveTo>
                    <a:pt x="13941" y="6439"/>
                  </a:moveTo>
                  <a:lnTo>
                    <a:pt x="13407" y="6739"/>
                  </a:lnTo>
                  <a:cubicBezTo>
                    <a:pt x="13374" y="6739"/>
                    <a:pt x="13407" y="6772"/>
                    <a:pt x="13407" y="6772"/>
                  </a:cubicBezTo>
                  <a:lnTo>
                    <a:pt x="13941" y="7106"/>
                  </a:lnTo>
                  <a:lnTo>
                    <a:pt x="14041" y="7106"/>
                  </a:lnTo>
                  <a:lnTo>
                    <a:pt x="14575" y="6806"/>
                  </a:lnTo>
                  <a:cubicBezTo>
                    <a:pt x="14608" y="6806"/>
                    <a:pt x="14608" y="6772"/>
                    <a:pt x="14575" y="6772"/>
                  </a:cubicBezTo>
                  <a:lnTo>
                    <a:pt x="14041" y="6439"/>
                  </a:lnTo>
                  <a:close/>
                  <a:moveTo>
                    <a:pt x="11206" y="6572"/>
                  </a:moveTo>
                  <a:lnTo>
                    <a:pt x="10672" y="6839"/>
                  </a:lnTo>
                  <a:lnTo>
                    <a:pt x="10672" y="6906"/>
                  </a:lnTo>
                  <a:lnTo>
                    <a:pt x="11206" y="7239"/>
                  </a:lnTo>
                  <a:lnTo>
                    <a:pt x="11273" y="7239"/>
                  </a:lnTo>
                  <a:lnTo>
                    <a:pt x="11840" y="6939"/>
                  </a:lnTo>
                  <a:cubicBezTo>
                    <a:pt x="11873" y="6939"/>
                    <a:pt x="11873" y="6906"/>
                    <a:pt x="11840" y="6906"/>
                  </a:cubicBezTo>
                  <a:lnTo>
                    <a:pt x="11273" y="6572"/>
                  </a:lnTo>
                  <a:close/>
                  <a:moveTo>
                    <a:pt x="12965" y="6689"/>
                  </a:moveTo>
                  <a:cubicBezTo>
                    <a:pt x="12949" y="6689"/>
                    <a:pt x="12924" y="6706"/>
                    <a:pt x="12907" y="6739"/>
                  </a:cubicBezTo>
                  <a:lnTo>
                    <a:pt x="12373" y="7006"/>
                  </a:lnTo>
                  <a:cubicBezTo>
                    <a:pt x="12340" y="7006"/>
                    <a:pt x="12340" y="7073"/>
                    <a:pt x="12373" y="7073"/>
                  </a:cubicBezTo>
                  <a:lnTo>
                    <a:pt x="12907" y="7406"/>
                  </a:lnTo>
                  <a:lnTo>
                    <a:pt x="12974" y="7406"/>
                  </a:lnTo>
                  <a:lnTo>
                    <a:pt x="13541" y="7106"/>
                  </a:lnTo>
                  <a:lnTo>
                    <a:pt x="13541" y="7073"/>
                  </a:lnTo>
                  <a:lnTo>
                    <a:pt x="12974" y="6739"/>
                  </a:lnTo>
                  <a:cubicBezTo>
                    <a:pt x="12991" y="6706"/>
                    <a:pt x="12982" y="6689"/>
                    <a:pt x="12965" y="6689"/>
                  </a:cubicBezTo>
                  <a:close/>
                  <a:moveTo>
                    <a:pt x="10005" y="6772"/>
                  </a:moveTo>
                  <a:lnTo>
                    <a:pt x="9438" y="7073"/>
                  </a:lnTo>
                  <a:cubicBezTo>
                    <a:pt x="9405" y="7073"/>
                    <a:pt x="9405" y="7106"/>
                    <a:pt x="9438" y="7106"/>
                  </a:cubicBezTo>
                  <a:lnTo>
                    <a:pt x="10005" y="7439"/>
                  </a:lnTo>
                  <a:lnTo>
                    <a:pt x="10072" y="7439"/>
                  </a:lnTo>
                  <a:lnTo>
                    <a:pt x="10605" y="7139"/>
                  </a:lnTo>
                  <a:cubicBezTo>
                    <a:pt x="10672" y="7139"/>
                    <a:pt x="10605" y="7106"/>
                    <a:pt x="10605" y="7106"/>
                  </a:cubicBezTo>
                  <a:lnTo>
                    <a:pt x="10072" y="6772"/>
                  </a:lnTo>
                  <a:close/>
                  <a:moveTo>
                    <a:pt x="16510" y="6839"/>
                  </a:moveTo>
                  <a:lnTo>
                    <a:pt x="15943" y="7139"/>
                  </a:lnTo>
                  <a:cubicBezTo>
                    <a:pt x="15909" y="7139"/>
                    <a:pt x="15909" y="7173"/>
                    <a:pt x="15943" y="7173"/>
                  </a:cubicBezTo>
                  <a:lnTo>
                    <a:pt x="16510" y="7506"/>
                  </a:lnTo>
                  <a:lnTo>
                    <a:pt x="16576" y="7506"/>
                  </a:lnTo>
                  <a:lnTo>
                    <a:pt x="17110" y="7239"/>
                  </a:lnTo>
                  <a:cubicBezTo>
                    <a:pt x="17177" y="7239"/>
                    <a:pt x="17110" y="7173"/>
                    <a:pt x="17110" y="7173"/>
                  </a:cubicBezTo>
                  <a:lnTo>
                    <a:pt x="16576" y="6839"/>
                  </a:lnTo>
                  <a:close/>
                  <a:moveTo>
                    <a:pt x="8604" y="6806"/>
                  </a:moveTo>
                  <a:lnTo>
                    <a:pt x="8070" y="7139"/>
                  </a:lnTo>
                  <a:cubicBezTo>
                    <a:pt x="8037" y="7139"/>
                    <a:pt x="8037" y="7173"/>
                    <a:pt x="8070" y="7173"/>
                  </a:cubicBezTo>
                  <a:lnTo>
                    <a:pt x="8737" y="7573"/>
                  </a:lnTo>
                  <a:lnTo>
                    <a:pt x="8804" y="7573"/>
                  </a:lnTo>
                  <a:lnTo>
                    <a:pt x="9371" y="7273"/>
                  </a:lnTo>
                  <a:cubicBezTo>
                    <a:pt x="9405" y="7273"/>
                    <a:pt x="9405" y="7239"/>
                    <a:pt x="9371" y="7239"/>
                  </a:cubicBezTo>
                  <a:lnTo>
                    <a:pt x="8704" y="6806"/>
                  </a:lnTo>
                  <a:close/>
                  <a:moveTo>
                    <a:pt x="14775" y="6906"/>
                  </a:moveTo>
                  <a:lnTo>
                    <a:pt x="14241" y="7173"/>
                  </a:lnTo>
                  <a:cubicBezTo>
                    <a:pt x="14208" y="7173"/>
                    <a:pt x="14241" y="7206"/>
                    <a:pt x="14241" y="7206"/>
                  </a:cubicBezTo>
                  <a:lnTo>
                    <a:pt x="14775" y="7573"/>
                  </a:lnTo>
                  <a:lnTo>
                    <a:pt x="14875" y="7573"/>
                  </a:lnTo>
                  <a:lnTo>
                    <a:pt x="15409" y="7273"/>
                  </a:lnTo>
                  <a:cubicBezTo>
                    <a:pt x="15442" y="7273"/>
                    <a:pt x="15442" y="7239"/>
                    <a:pt x="15409" y="7239"/>
                  </a:cubicBezTo>
                  <a:lnTo>
                    <a:pt x="14875" y="6906"/>
                  </a:lnTo>
                  <a:close/>
                  <a:moveTo>
                    <a:pt x="12006" y="7006"/>
                  </a:moveTo>
                  <a:lnTo>
                    <a:pt x="11439" y="7306"/>
                  </a:lnTo>
                  <a:lnTo>
                    <a:pt x="11439" y="7339"/>
                  </a:lnTo>
                  <a:lnTo>
                    <a:pt x="12006" y="7673"/>
                  </a:lnTo>
                  <a:cubicBezTo>
                    <a:pt x="12023" y="7706"/>
                    <a:pt x="12031" y="7723"/>
                    <a:pt x="12040" y="7723"/>
                  </a:cubicBezTo>
                  <a:cubicBezTo>
                    <a:pt x="12048" y="7723"/>
                    <a:pt x="12057" y="7706"/>
                    <a:pt x="12073" y="7673"/>
                  </a:cubicBezTo>
                  <a:lnTo>
                    <a:pt x="12607" y="7406"/>
                  </a:lnTo>
                  <a:cubicBezTo>
                    <a:pt x="12674" y="7406"/>
                    <a:pt x="12674" y="7339"/>
                    <a:pt x="12607" y="7339"/>
                  </a:cubicBezTo>
                  <a:lnTo>
                    <a:pt x="12073" y="7006"/>
                  </a:lnTo>
                  <a:close/>
                  <a:moveTo>
                    <a:pt x="13741" y="7173"/>
                  </a:moveTo>
                  <a:lnTo>
                    <a:pt x="13207" y="7473"/>
                  </a:lnTo>
                  <a:cubicBezTo>
                    <a:pt x="13174" y="7473"/>
                    <a:pt x="13207" y="7506"/>
                    <a:pt x="13207" y="7506"/>
                  </a:cubicBezTo>
                  <a:lnTo>
                    <a:pt x="13741" y="7840"/>
                  </a:lnTo>
                  <a:lnTo>
                    <a:pt x="13808" y="7840"/>
                  </a:lnTo>
                  <a:lnTo>
                    <a:pt x="14375" y="7573"/>
                  </a:lnTo>
                  <a:cubicBezTo>
                    <a:pt x="14408" y="7573"/>
                    <a:pt x="14408" y="7506"/>
                    <a:pt x="14375" y="7506"/>
                  </a:cubicBezTo>
                  <a:lnTo>
                    <a:pt x="13808" y="7173"/>
                  </a:lnTo>
                  <a:close/>
                  <a:moveTo>
                    <a:pt x="10839" y="7239"/>
                  </a:moveTo>
                  <a:lnTo>
                    <a:pt x="10272" y="7506"/>
                  </a:lnTo>
                  <a:cubicBezTo>
                    <a:pt x="10239" y="7506"/>
                    <a:pt x="10239" y="7573"/>
                    <a:pt x="10272" y="7573"/>
                  </a:cubicBezTo>
                  <a:lnTo>
                    <a:pt x="10839" y="7906"/>
                  </a:lnTo>
                  <a:lnTo>
                    <a:pt x="10906" y="7906"/>
                  </a:lnTo>
                  <a:lnTo>
                    <a:pt x="11439" y="7606"/>
                  </a:lnTo>
                  <a:cubicBezTo>
                    <a:pt x="11506" y="7606"/>
                    <a:pt x="11439" y="7573"/>
                    <a:pt x="11439" y="7573"/>
                  </a:cubicBezTo>
                  <a:lnTo>
                    <a:pt x="10906" y="7239"/>
                  </a:lnTo>
                  <a:close/>
                  <a:moveTo>
                    <a:pt x="15576" y="7339"/>
                  </a:moveTo>
                  <a:lnTo>
                    <a:pt x="15042" y="7640"/>
                  </a:lnTo>
                  <a:cubicBezTo>
                    <a:pt x="15009" y="7640"/>
                    <a:pt x="15042" y="7673"/>
                    <a:pt x="15042" y="7673"/>
                  </a:cubicBezTo>
                  <a:lnTo>
                    <a:pt x="15576" y="8007"/>
                  </a:lnTo>
                  <a:lnTo>
                    <a:pt x="15676" y="8007"/>
                  </a:lnTo>
                  <a:lnTo>
                    <a:pt x="16209" y="7740"/>
                  </a:lnTo>
                  <a:cubicBezTo>
                    <a:pt x="16243" y="7740"/>
                    <a:pt x="16243" y="7673"/>
                    <a:pt x="16209" y="7673"/>
                  </a:cubicBezTo>
                  <a:lnTo>
                    <a:pt x="15676" y="7339"/>
                  </a:lnTo>
                  <a:close/>
                  <a:moveTo>
                    <a:pt x="9538" y="7339"/>
                  </a:moveTo>
                  <a:lnTo>
                    <a:pt x="9004" y="7640"/>
                  </a:lnTo>
                  <a:cubicBezTo>
                    <a:pt x="8938" y="7640"/>
                    <a:pt x="9004" y="7673"/>
                    <a:pt x="9004" y="7673"/>
                  </a:cubicBezTo>
                  <a:lnTo>
                    <a:pt x="9671" y="8073"/>
                  </a:lnTo>
                  <a:lnTo>
                    <a:pt x="9738" y="8073"/>
                  </a:lnTo>
                  <a:lnTo>
                    <a:pt x="10272" y="7773"/>
                  </a:lnTo>
                  <a:cubicBezTo>
                    <a:pt x="10339" y="7773"/>
                    <a:pt x="10272" y="7740"/>
                    <a:pt x="10272" y="7740"/>
                  </a:cubicBezTo>
                  <a:lnTo>
                    <a:pt x="9605" y="7339"/>
                  </a:lnTo>
                  <a:close/>
                  <a:moveTo>
                    <a:pt x="12774" y="7473"/>
                  </a:moveTo>
                  <a:lnTo>
                    <a:pt x="12240" y="7773"/>
                  </a:lnTo>
                  <a:cubicBezTo>
                    <a:pt x="12207" y="7773"/>
                    <a:pt x="12240" y="7806"/>
                    <a:pt x="12240" y="7806"/>
                  </a:cubicBezTo>
                  <a:lnTo>
                    <a:pt x="12774" y="8140"/>
                  </a:lnTo>
                  <a:cubicBezTo>
                    <a:pt x="12807" y="8157"/>
                    <a:pt x="12832" y="8165"/>
                    <a:pt x="12849" y="8165"/>
                  </a:cubicBezTo>
                  <a:cubicBezTo>
                    <a:pt x="12865" y="8165"/>
                    <a:pt x="12874" y="8157"/>
                    <a:pt x="12874" y="8140"/>
                  </a:cubicBezTo>
                  <a:lnTo>
                    <a:pt x="13407" y="7840"/>
                  </a:lnTo>
                  <a:cubicBezTo>
                    <a:pt x="13441" y="7840"/>
                    <a:pt x="13441" y="7806"/>
                    <a:pt x="13407" y="7806"/>
                  </a:cubicBezTo>
                  <a:lnTo>
                    <a:pt x="12874" y="7473"/>
                  </a:lnTo>
                  <a:close/>
                  <a:moveTo>
                    <a:pt x="17677" y="7506"/>
                  </a:moveTo>
                  <a:lnTo>
                    <a:pt x="17110" y="7806"/>
                  </a:lnTo>
                  <a:cubicBezTo>
                    <a:pt x="17077" y="7806"/>
                    <a:pt x="17077" y="7840"/>
                    <a:pt x="17110" y="7840"/>
                  </a:cubicBezTo>
                  <a:lnTo>
                    <a:pt x="17677" y="8173"/>
                  </a:lnTo>
                  <a:lnTo>
                    <a:pt x="17744" y="8173"/>
                  </a:lnTo>
                  <a:lnTo>
                    <a:pt x="18278" y="7906"/>
                  </a:lnTo>
                  <a:cubicBezTo>
                    <a:pt x="18344" y="7906"/>
                    <a:pt x="18278" y="7840"/>
                    <a:pt x="18278" y="7840"/>
                  </a:cubicBezTo>
                  <a:lnTo>
                    <a:pt x="17744" y="7506"/>
                  </a:lnTo>
                  <a:close/>
                  <a:moveTo>
                    <a:pt x="14542" y="7640"/>
                  </a:moveTo>
                  <a:lnTo>
                    <a:pt x="14008" y="7940"/>
                  </a:lnTo>
                  <a:cubicBezTo>
                    <a:pt x="13941" y="7940"/>
                    <a:pt x="14008" y="7973"/>
                    <a:pt x="14008" y="7973"/>
                  </a:cubicBezTo>
                  <a:lnTo>
                    <a:pt x="14542" y="8307"/>
                  </a:lnTo>
                  <a:lnTo>
                    <a:pt x="14608" y="8307"/>
                  </a:lnTo>
                  <a:lnTo>
                    <a:pt x="15175" y="8007"/>
                  </a:lnTo>
                  <a:cubicBezTo>
                    <a:pt x="15209" y="8007"/>
                    <a:pt x="15209" y="7973"/>
                    <a:pt x="15175" y="7973"/>
                  </a:cubicBezTo>
                  <a:lnTo>
                    <a:pt x="14608" y="7640"/>
                  </a:lnTo>
                  <a:close/>
                  <a:moveTo>
                    <a:pt x="11606" y="7740"/>
                  </a:moveTo>
                  <a:lnTo>
                    <a:pt x="11072" y="8007"/>
                  </a:lnTo>
                  <a:cubicBezTo>
                    <a:pt x="11039" y="8007"/>
                    <a:pt x="11039" y="8073"/>
                    <a:pt x="11072" y="8073"/>
                  </a:cubicBezTo>
                  <a:lnTo>
                    <a:pt x="11606" y="8407"/>
                  </a:lnTo>
                  <a:lnTo>
                    <a:pt x="11706" y="8407"/>
                  </a:lnTo>
                  <a:lnTo>
                    <a:pt x="12240" y="8107"/>
                  </a:lnTo>
                  <a:lnTo>
                    <a:pt x="12240" y="8073"/>
                  </a:lnTo>
                  <a:lnTo>
                    <a:pt x="11706" y="7740"/>
                  </a:lnTo>
                  <a:close/>
                  <a:moveTo>
                    <a:pt x="16410" y="7840"/>
                  </a:moveTo>
                  <a:lnTo>
                    <a:pt x="15876" y="8140"/>
                  </a:lnTo>
                  <a:cubicBezTo>
                    <a:pt x="15843" y="8140"/>
                    <a:pt x="15843" y="8173"/>
                    <a:pt x="15876" y="8173"/>
                  </a:cubicBezTo>
                  <a:lnTo>
                    <a:pt x="16410" y="8507"/>
                  </a:lnTo>
                  <a:lnTo>
                    <a:pt x="16510" y="8507"/>
                  </a:lnTo>
                  <a:lnTo>
                    <a:pt x="17043" y="8240"/>
                  </a:lnTo>
                  <a:cubicBezTo>
                    <a:pt x="17077" y="8240"/>
                    <a:pt x="17043" y="8173"/>
                    <a:pt x="17043" y="8173"/>
                  </a:cubicBezTo>
                  <a:lnTo>
                    <a:pt x="16510" y="7840"/>
                  </a:lnTo>
                  <a:close/>
                  <a:moveTo>
                    <a:pt x="13574" y="7940"/>
                  </a:moveTo>
                  <a:lnTo>
                    <a:pt x="13041" y="8240"/>
                  </a:lnTo>
                  <a:cubicBezTo>
                    <a:pt x="13007" y="8240"/>
                    <a:pt x="13007" y="8273"/>
                    <a:pt x="13041" y="8273"/>
                  </a:cubicBezTo>
                  <a:lnTo>
                    <a:pt x="13574" y="8607"/>
                  </a:lnTo>
                  <a:cubicBezTo>
                    <a:pt x="13591" y="8624"/>
                    <a:pt x="13616" y="8632"/>
                    <a:pt x="13637" y="8632"/>
                  </a:cubicBezTo>
                  <a:cubicBezTo>
                    <a:pt x="13658" y="8632"/>
                    <a:pt x="13674" y="8624"/>
                    <a:pt x="13674" y="8607"/>
                  </a:cubicBezTo>
                  <a:lnTo>
                    <a:pt x="14208" y="8307"/>
                  </a:lnTo>
                  <a:cubicBezTo>
                    <a:pt x="14241" y="8307"/>
                    <a:pt x="14208" y="8273"/>
                    <a:pt x="14208" y="8273"/>
                  </a:cubicBezTo>
                  <a:lnTo>
                    <a:pt x="13674" y="7940"/>
                  </a:lnTo>
                  <a:close/>
                  <a:moveTo>
                    <a:pt x="18511" y="7973"/>
                  </a:moveTo>
                  <a:lnTo>
                    <a:pt x="17944" y="8273"/>
                  </a:lnTo>
                  <a:cubicBezTo>
                    <a:pt x="17911" y="8273"/>
                    <a:pt x="17911" y="8307"/>
                    <a:pt x="17944" y="8307"/>
                  </a:cubicBezTo>
                  <a:lnTo>
                    <a:pt x="18511" y="8640"/>
                  </a:lnTo>
                  <a:lnTo>
                    <a:pt x="18578" y="8640"/>
                  </a:lnTo>
                  <a:lnTo>
                    <a:pt x="19112" y="8340"/>
                  </a:lnTo>
                  <a:cubicBezTo>
                    <a:pt x="19178" y="8340"/>
                    <a:pt x="19112" y="8307"/>
                    <a:pt x="19112" y="8307"/>
                  </a:cubicBezTo>
                  <a:lnTo>
                    <a:pt x="18578" y="7973"/>
                  </a:lnTo>
                  <a:close/>
                  <a:moveTo>
                    <a:pt x="15376" y="8107"/>
                  </a:moveTo>
                  <a:lnTo>
                    <a:pt x="14842" y="8407"/>
                  </a:lnTo>
                  <a:cubicBezTo>
                    <a:pt x="14775" y="8407"/>
                    <a:pt x="14842" y="8440"/>
                    <a:pt x="14842" y="8440"/>
                  </a:cubicBezTo>
                  <a:lnTo>
                    <a:pt x="15376" y="8774"/>
                  </a:lnTo>
                  <a:lnTo>
                    <a:pt x="15442" y="8774"/>
                  </a:lnTo>
                  <a:lnTo>
                    <a:pt x="16009" y="8474"/>
                  </a:lnTo>
                  <a:lnTo>
                    <a:pt x="16009" y="8440"/>
                  </a:lnTo>
                  <a:lnTo>
                    <a:pt x="15442" y="8107"/>
                  </a:lnTo>
                  <a:close/>
                  <a:moveTo>
                    <a:pt x="12407" y="8173"/>
                  </a:moveTo>
                  <a:lnTo>
                    <a:pt x="11873" y="8474"/>
                  </a:lnTo>
                  <a:cubicBezTo>
                    <a:pt x="11840" y="8474"/>
                    <a:pt x="11840" y="8507"/>
                    <a:pt x="11873" y="8507"/>
                  </a:cubicBezTo>
                  <a:lnTo>
                    <a:pt x="12407" y="8840"/>
                  </a:lnTo>
                  <a:lnTo>
                    <a:pt x="12507" y="8840"/>
                  </a:lnTo>
                  <a:lnTo>
                    <a:pt x="13041" y="8574"/>
                  </a:lnTo>
                  <a:lnTo>
                    <a:pt x="13041" y="8507"/>
                  </a:lnTo>
                  <a:lnTo>
                    <a:pt x="12507" y="8173"/>
                  </a:lnTo>
                  <a:close/>
                  <a:moveTo>
                    <a:pt x="17210" y="8307"/>
                  </a:moveTo>
                  <a:lnTo>
                    <a:pt x="16676" y="8607"/>
                  </a:lnTo>
                  <a:cubicBezTo>
                    <a:pt x="16610" y="8607"/>
                    <a:pt x="16610" y="8640"/>
                    <a:pt x="16676" y="8640"/>
                  </a:cubicBezTo>
                  <a:lnTo>
                    <a:pt x="17210" y="8974"/>
                  </a:lnTo>
                  <a:lnTo>
                    <a:pt x="17277" y="8974"/>
                  </a:lnTo>
                  <a:lnTo>
                    <a:pt x="17844" y="8674"/>
                  </a:lnTo>
                  <a:lnTo>
                    <a:pt x="17844" y="8640"/>
                  </a:lnTo>
                  <a:lnTo>
                    <a:pt x="17277" y="8307"/>
                  </a:lnTo>
                  <a:close/>
                  <a:moveTo>
                    <a:pt x="14408" y="8440"/>
                  </a:moveTo>
                  <a:lnTo>
                    <a:pt x="13874" y="8740"/>
                  </a:lnTo>
                  <a:cubicBezTo>
                    <a:pt x="13841" y="8740"/>
                    <a:pt x="13841" y="8774"/>
                    <a:pt x="13874" y="8774"/>
                  </a:cubicBezTo>
                  <a:lnTo>
                    <a:pt x="14408" y="9107"/>
                  </a:lnTo>
                  <a:lnTo>
                    <a:pt x="14508" y="9107"/>
                  </a:lnTo>
                  <a:lnTo>
                    <a:pt x="15042" y="8807"/>
                  </a:lnTo>
                  <a:cubicBezTo>
                    <a:pt x="15075" y="8807"/>
                    <a:pt x="15042" y="8774"/>
                    <a:pt x="15042" y="8774"/>
                  </a:cubicBezTo>
                  <a:lnTo>
                    <a:pt x="14508" y="8440"/>
                  </a:lnTo>
                  <a:close/>
                  <a:moveTo>
                    <a:pt x="19278" y="8440"/>
                  </a:moveTo>
                  <a:lnTo>
                    <a:pt x="18745" y="8740"/>
                  </a:lnTo>
                  <a:cubicBezTo>
                    <a:pt x="18711" y="8740"/>
                    <a:pt x="18711" y="8774"/>
                    <a:pt x="18745" y="8774"/>
                  </a:cubicBezTo>
                  <a:lnTo>
                    <a:pt x="19278" y="9107"/>
                  </a:lnTo>
                  <a:lnTo>
                    <a:pt x="19378" y="9107"/>
                  </a:lnTo>
                  <a:lnTo>
                    <a:pt x="19912" y="8807"/>
                  </a:lnTo>
                  <a:cubicBezTo>
                    <a:pt x="19945" y="8807"/>
                    <a:pt x="19912" y="8774"/>
                    <a:pt x="19912" y="8774"/>
                  </a:cubicBezTo>
                  <a:lnTo>
                    <a:pt x="19378" y="8440"/>
                  </a:lnTo>
                  <a:close/>
                  <a:moveTo>
                    <a:pt x="16176" y="8574"/>
                  </a:moveTo>
                  <a:lnTo>
                    <a:pt x="15609" y="8840"/>
                  </a:lnTo>
                  <a:cubicBezTo>
                    <a:pt x="15576" y="8840"/>
                    <a:pt x="15609" y="8874"/>
                    <a:pt x="15609" y="8874"/>
                  </a:cubicBezTo>
                  <a:lnTo>
                    <a:pt x="16176" y="9241"/>
                  </a:lnTo>
                  <a:lnTo>
                    <a:pt x="16243" y="9241"/>
                  </a:lnTo>
                  <a:lnTo>
                    <a:pt x="16777" y="8941"/>
                  </a:lnTo>
                  <a:lnTo>
                    <a:pt x="16777" y="8907"/>
                  </a:lnTo>
                  <a:lnTo>
                    <a:pt x="16243" y="8574"/>
                  </a:lnTo>
                  <a:close/>
                  <a:moveTo>
                    <a:pt x="13241" y="8640"/>
                  </a:moveTo>
                  <a:lnTo>
                    <a:pt x="12707" y="8941"/>
                  </a:lnTo>
                  <a:cubicBezTo>
                    <a:pt x="12674" y="8941"/>
                    <a:pt x="12707" y="8974"/>
                    <a:pt x="12707" y="8974"/>
                  </a:cubicBezTo>
                  <a:lnTo>
                    <a:pt x="13241" y="9307"/>
                  </a:lnTo>
                  <a:lnTo>
                    <a:pt x="13341" y="9307"/>
                  </a:lnTo>
                  <a:lnTo>
                    <a:pt x="13874" y="9007"/>
                  </a:lnTo>
                  <a:cubicBezTo>
                    <a:pt x="13908" y="9007"/>
                    <a:pt x="13908" y="8974"/>
                    <a:pt x="13874" y="8974"/>
                  </a:cubicBezTo>
                  <a:lnTo>
                    <a:pt x="13341" y="8640"/>
                  </a:lnTo>
                  <a:close/>
                  <a:moveTo>
                    <a:pt x="18011" y="8774"/>
                  </a:moveTo>
                  <a:lnTo>
                    <a:pt x="17444" y="9041"/>
                  </a:lnTo>
                  <a:cubicBezTo>
                    <a:pt x="17410" y="9041"/>
                    <a:pt x="17410" y="9107"/>
                    <a:pt x="17444" y="9107"/>
                  </a:cubicBezTo>
                  <a:lnTo>
                    <a:pt x="18011" y="9441"/>
                  </a:lnTo>
                  <a:lnTo>
                    <a:pt x="18077" y="9441"/>
                  </a:lnTo>
                  <a:lnTo>
                    <a:pt x="18611" y="9141"/>
                  </a:lnTo>
                  <a:lnTo>
                    <a:pt x="18611" y="9107"/>
                  </a:lnTo>
                  <a:lnTo>
                    <a:pt x="18077" y="8774"/>
                  </a:lnTo>
                  <a:close/>
                  <a:moveTo>
                    <a:pt x="15242" y="8907"/>
                  </a:moveTo>
                  <a:lnTo>
                    <a:pt x="14708" y="9174"/>
                  </a:lnTo>
                  <a:cubicBezTo>
                    <a:pt x="14675" y="9174"/>
                    <a:pt x="14675" y="9241"/>
                    <a:pt x="14708" y="9241"/>
                  </a:cubicBezTo>
                  <a:lnTo>
                    <a:pt x="15242" y="9574"/>
                  </a:lnTo>
                  <a:lnTo>
                    <a:pt x="15342" y="9574"/>
                  </a:lnTo>
                  <a:lnTo>
                    <a:pt x="15876" y="9274"/>
                  </a:lnTo>
                  <a:cubicBezTo>
                    <a:pt x="15909" y="9274"/>
                    <a:pt x="15876" y="9241"/>
                    <a:pt x="15876" y="9241"/>
                  </a:cubicBezTo>
                  <a:lnTo>
                    <a:pt x="15342" y="8907"/>
                  </a:lnTo>
                  <a:close/>
                  <a:moveTo>
                    <a:pt x="20079" y="8907"/>
                  </a:moveTo>
                  <a:lnTo>
                    <a:pt x="19545" y="9174"/>
                  </a:lnTo>
                  <a:cubicBezTo>
                    <a:pt x="19512" y="9174"/>
                    <a:pt x="19512" y="9241"/>
                    <a:pt x="19545" y="9241"/>
                  </a:cubicBezTo>
                  <a:lnTo>
                    <a:pt x="20079" y="9574"/>
                  </a:lnTo>
                  <a:lnTo>
                    <a:pt x="20179" y="9574"/>
                  </a:lnTo>
                  <a:lnTo>
                    <a:pt x="20713" y="9274"/>
                  </a:lnTo>
                  <a:cubicBezTo>
                    <a:pt x="20746" y="9274"/>
                    <a:pt x="20713" y="9241"/>
                    <a:pt x="20713" y="9241"/>
                  </a:cubicBezTo>
                  <a:lnTo>
                    <a:pt x="20179" y="8907"/>
                  </a:lnTo>
                  <a:close/>
                  <a:moveTo>
                    <a:pt x="16943" y="9074"/>
                  </a:moveTo>
                  <a:lnTo>
                    <a:pt x="16410" y="9341"/>
                  </a:lnTo>
                  <a:cubicBezTo>
                    <a:pt x="16376" y="9341"/>
                    <a:pt x="16376" y="9408"/>
                    <a:pt x="16410" y="9408"/>
                  </a:cubicBezTo>
                  <a:lnTo>
                    <a:pt x="16943" y="9741"/>
                  </a:lnTo>
                  <a:lnTo>
                    <a:pt x="17043" y="9741"/>
                  </a:lnTo>
                  <a:lnTo>
                    <a:pt x="17577" y="9441"/>
                  </a:lnTo>
                  <a:lnTo>
                    <a:pt x="17577" y="9408"/>
                  </a:lnTo>
                  <a:lnTo>
                    <a:pt x="17043" y="9074"/>
                  </a:lnTo>
                  <a:close/>
                  <a:moveTo>
                    <a:pt x="14041" y="9107"/>
                  </a:moveTo>
                  <a:lnTo>
                    <a:pt x="13508" y="9408"/>
                  </a:lnTo>
                  <a:cubicBezTo>
                    <a:pt x="13441" y="9408"/>
                    <a:pt x="13508" y="9441"/>
                    <a:pt x="13508" y="9441"/>
                  </a:cubicBezTo>
                  <a:lnTo>
                    <a:pt x="14041" y="9774"/>
                  </a:lnTo>
                  <a:lnTo>
                    <a:pt x="14108" y="9774"/>
                  </a:lnTo>
                  <a:lnTo>
                    <a:pt x="14675" y="9474"/>
                  </a:lnTo>
                  <a:cubicBezTo>
                    <a:pt x="14708" y="9474"/>
                    <a:pt x="14708" y="9441"/>
                    <a:pt x="14675" y="9441"/>
                  </a:cubicBezTo>
                  <a:lnTo>
                    <a:pt x="14108" y="9107"/>
                  </a:lnTo>
                  <a:close/>
                  <a:moveTo>
                    <a:pt x="18845" y="9241"/>
                  </a:moveTo>
                  <a:lnTo>
                    <a:pt x="18278" y="9508"/>
                  </a:lnTo>
                  <a:lnTo>
                    <a:pt x="18278" y="9574"/>
                  </a:lnTo>
                  <a:lnTo>
                    <a:pt x="18845" y="9908"/>
                  </a:lnTo>
                  <a:lnTo>
                    <a:pt x="18911" y="9908"/>
                  </a:lnTo>
                  <a:lnTo>
                    <a:pt x="19445" y="9608"/>
                  </a:lnTo>
                  <a:lnTo>
                    <a:pt x="19445" y="9574"/>
                  </a:lnTo>
                  <a:lnTo>
                    <a:pt x="18911" y="9241"/>
                  </a:lnTo>
                  <a:close/>
                  <a:moveTo>
                    <a:pt x="16043" y="9341"/>
                  </a:moveTo>
                  <a:lnTo>
                    <a:pt x="15509" y="9641"/>
                  </a:lnTo>
                  <a:cubicBezTo>
                    <a:pt x="15442" y="9641"/>
                    <a:pt x="15442" y="9674"/>
                    <a:pt x="15509" y="9674"/>
                  </a:cubicBezTo>
                  <a:lnTo>
                    <a:pt x="16043" y="10008"/>
                  </a:lnTo>
                  <a:cubicBezTo>
                    <a:pt x="16043" y="10041"/>
                    <a:pt x="16051" y="10058"/>
                    <a:pt x="16064" y="10058"/>
                  </a:cubicBezTo>
                  <a:cubicBezTo>
                    <a:pt x="16076" y="10058"/>
                    <a:pt x="16093" y="10041"/>
                    <a:pt x="16109" y="10008"/>
                  </a:cubicBezTo>
                  <a:lnTo>
                    <a:pt x="16676" y="9741"/>
                  </a:lnTo>
                  <a:cubicBezTo>
                    <a:pt x="16710" y="9741"/>
                    <a:pt x="16676" y="9674"/>
                    <a:pt x="16676" y="9674"/>
                  </a:cubicBezTo>
                  <a:lnTo>
                    <a:pt x="16109" y="9341"/>
                  </a:lnTo>
                  <a:close/>
                  <a:moveTo>
                    <a:pt x="17777" y="9508"/>
                  </a:moveTo>
                  <a:lnTo>
                    <a:pt x="17244" y="9808"/>
                  </a:lnTo>
                  <a:lnTo>
                    <a:pt x="17244" y="9841"/>
                  </a:lnTo>
                  <a:lnTo>
                    <a:pt x="17777" y="10175"/>
                  </a:lnTo>
                  <a:lnTo>
                    <a:pt x="17877" y="10175"/>
                  </a:lnTo>
                  <a:lnTo>
                    <a:pt x="18411" y="9908"/>
                  </a:lnTo>
                  <a:lnTo>
                    <a:pt x="18411" y="9841"/>
                  </a:lnTo>
                  <a:lnTo>
                    <a:pt x="17877" y="9508"/>
                  </a:lnTo>
                  <a:close/>
                  <a:moveTo>
                    <a:pt x="14875" y="9608"/>
                  </a:moveTo>
                  <a:lnTo>
                    <a:pt x="14341" y="9908"/>
                  </a:lnTo>
                  <a:cubicBezTo>
                    <a:pt x="14275" y="9908"/>
                    <a:pt x="14341" y="9941"/>
                    <a:pt x="14341" y="9941"/>
                  </a:cubicBezTo>
                  <a:lnTo>
                    <a:pt x="14875" y="10275"/>
                  </a:lnTo>
                  <a:cubicBezTo>
                    <a:pt x="14875" y="10275"/>
                    <a:pt x="14890" y="10260"/>
                    <a:pt x="14910" y="10260"/>
                  </a:cubicBezTo>
                  <a:cubicBezTo>
                    <a:pt x="14920" y="10260"/>
                    <a:pt x="14931" y="10264"/>
                    <a:pt x="14942" y="10275"/>
                  </a:cubicBezTo>
                  <a:lnTo>
                    <a:pt x="15509" y="9975"/>
                  </a:lnTo>
                  <a:lnTo>
                    <a:pt x="15509" y="9941"/>
                  </a:lnTo>
                  <a:lnTo>
                    <a:pt x="14942" y="9608"/>
                  </a:lnTo>
                  <a:close/>
                  <a:moveTo>
                    <a:pt x="21246" y="9574"/>
                  </a:moveTo>
                  <a:lnTo>
                    <a:pt x="20713" y="9841"/>
                  </a:lnTo>
                  <a:lnTo>
                    <a:pt x="20713" y="9941"/>
                  </a:lnTo>
                  <a:lnTo>
                    <a:pt x="21380" y="10308"/>
                  </a:lnTo>
                  <a:lnTo>
                    <a:pt x="21447" y="10308"/>
                  </a:lnTo>
                  <a:lnTo>
                    <a:pt x="22014" y="10008"/>
                  </a:lnTo>
                  <a:cubicBezTo>
                    <a:pt x="22047" y="10008"/>
                    <a:pt x="22047" y="9975"/>
                    <a:pt x="22014" y="9975"/>
                  </a:cubicBezTo>
                  <a:lnTo>
                    <a:pt x="21346" y="9574"/>
                  </a:lnTo>
                  <a:close/>
                  <a:moveTo>
                    <a:pt x="19612" y="9741"/>
                  </a:moveTo>
                  <a:lnTo>
                    <a:pt x="19078" y="10008"/>
                  </a:lnTo>
                  <a:lnTo>
                    <a:pt x="19078" y="10075"/>
                  </a:lnTo>
                  <a:lnTo>
                    <a:pt x="19612" y="10408"/>
                  </a:lnTo>
                  <a:lnTo>
                    <a:pt x="19712" y="10408"/>
                  </a:lnTo>
                  <a:lnTo>
                    <a:pt x="20246" y="10108"/>
                  </a:lnTo>
                  <a:lnTo>
                    <a:pt x="20246" y="10075"/>
                  </a:lnTo>
                  <a:lnTo>
                    <a:pt x="19712" y="9741"/>
                  </a:lnTo>
                  <a:close/>
                  <a:moveTo>
                    <a:pt x="16843" y="9808"/>
                  </a:moveTo>
                  <a:lnTo>
                    <a:pt x="16276" y="10108"/>
                  </a:lnTo>
                  <a:cubicBezTo>
                    <a:pt x="16243" y="10108"/>
                    <a:pt x="16243" y="10141"/>
                    <a:pt x="16276" y="10141"/>
                  </a:cubicBezTo>
                  <a:lnTo>
                    <a:pt x="16843" y="10475"/>
                  </a:lnTo>
                  <a:lnTo>
                    <a:pt x="16910" y="10475"/>
                  </a:lnTo>
                  <a:lnTo>
                    <a:pt x="17444" y="10175"/>
                  </a:lnTo>
                  <a:lnTo>
                    <a:pt x="17444" y="10141"/>
                  </a:lnTo>
                  <a:lnTo>
                    <a:pt x="16910" y="9808"/>
                  </a:lnTo>
                  <a:close/>
                  <a:moveTo>
                    <a:pt x="18578" y="9975"/>
                  </a:moveTo>
                  <a:lnTo>
                    <a:pt x="18044" y="10275"/>
                  </a:lnTo>
                  <a:lnTo>
                    <a:pt x="18044" y="10308"/>
                  </a:lnTo>
                  <a:lnTo>
                    <a:pt x="18578" y="10642"/>
                  </a:lnTo>
                  <a:lnTo>
                    <a:pt x="18678" y="10642"/>
                  </a:lnTo>
                  <a:lnTo>
                    <a:pt x="19212" y="10342"/>
                  </a:lnTo>
                  <a:lnTo>
                    <a:pt x="19212" y="10308"/>
                  </a:lnTo>
                  <a:lnTo>
                    <a:pt x="18678" y="9975"/>
                  </a:lnTo>
                  <a:close/>
                  <a:moveTo>
                    <a:pt x="15676" y="10008"/>
                  </a:moveTo>
                  <a:lnTo>
                    <a:pt x="15109" y="10308"/>
                  </a:lnTo>
                  <a:cubicBezTo>
                    <a:pt x="15075" y="10308"/>
                    <a:pt x="15109" y="10342"/>
                    <a:pt x="15109" y="10342"/>
                  </a:cubicBezTo>
                  <a:lnTo>
                    <a:pt x="15676" y="10675"/>
                  </a:lnTo>
                  <a:lnTo>
                    <a:pt x="15742" y="10675"/>
                  </a:lnTo>
                  <a:lnTo>
                    <a:pt x="16276" y="10408"/>
                  </a:lnTo>
                  <a:lnTo>
                    <a:pt x="16276" y="10342"/>
                  </a:lnTo>
                  <a:lnTo>
                    <a:pt x="15742" y="10008"/>
                  </a:lnTo>
                  <a:close/>
                  <a:moveTo>
                    <a:pt x="20513" y="10175"/>
                  </a:moveTo>
                  <a:lnTo>
                    <a:pt x="19945" y="10475"/>
                  </a:lnTo>
                  <a:cubicBezTo>
                    <a:pt x="19912" y="10508"/>
                    <a:pt x="19912" y="10508"/>
                    <a:pt x="19945" y="10508"/>
                  </a:cubicBezTo>
                  <a:lnTo>
                    <a:pt x="20513" y="10842"/>
                  </a:lnTo>
                  <a:lnTo>
                    <a:pt x="20579" y="10842"/>
                  </a:lnTo>
                  <a:lnTo>
                    <a:pt x="21113" y="10575"/>
                  </a:lnTo>
                  <a:lnTo>
                    <a:pt x="21113" y="10508"/>
                  </a:lnTo>
                  <a:lnTo>
                    <a:pt x="20579" y="10175"/>
                  </a:lnTo>
                  <a:close/>
                  <a:moveTo>
                    <a:pt x="10505" y="7940"/>
                  </a:moveTo>
                  <a:lnTo>
                    <a:pt x="9905" y="8240"/>
                  </a:lnTo>
                  <a:cubicBezTo>
                    <a:pt x="9872" y="8240"/>
                    <a:pt x="9872" y="8273"/>
                    <a:pt x="9905" y="8273"/>
                  </a:cubicBezTo>
                  <a:lnTo>
                    <a:pt x="14508" y="10909"/>
                  </a:lnTo>
                  <a:lnTo>
                    <a:pt x="14575" y="10909"/>
                  </a:lnTo>
                  <a:lnTo>
                    <a:pt x="15109" y="10608"/>
                  </a:lnTo>
                  <a:cubicBezTo>
                    <a:pt x="15175" y="10608"/>
                    <a:pt x="15109" y="10575"/>
                    <a:pt x="15109" y="10575"/>
                  </a:cubicBezTo>
                  <a:lnTo>
                    <a:pt x="10572" y="7940"/>
                  </a:lnTo>
                  <a:close/>
                  <a:moveTo>
                    <a:pt x="17610" y="10275"/>
                  </a:moveTo>
                  <a:lnTo>
                    <a:pt x="17077" y="10542"/>
                  </a:lnTo>
                  <a:cubicBezTo>
                    <a:pt x="17043" y="10542"/>
                    <a:pt x="17077" y="10608"/>
                    <a:pt x="17077" y="10608"/>
                  </a:cubicBezTo>
                  <a:lnTo>
                    <a:pt x="17610" y="10942"/>
                  </a:lnTo>
                  <a:lnTo>
                    <a:pt x="17711" y="10942"/>
                  </a:lnTo>
                  <a:lnTo>
                    <a:pt x="18244" y="10642"/>
                  </a:lnTo>
                  <a:cubicBezTo>
                    <a:pt x="18278" y="10642"/>
                    <a:pt x="18278" y="10608"/>
                    <a:pt x="18244" y="10608"/>
                  </a:cubicBezTo>
                  <a:lnTo>
                    <a:pt x="17711" y="10275"/>
                  </a:lnTo>
                  <a:close/>
                  <a:moveTo>
                    <a:pt x="16443" y="10475"/>
                  </a:moveTo>
                  <a:lnTo>
                    <a:pt x="15909" y="10775"/>
                  </a:lnTo>
                  <a:lnTo>
                    <a:pt x="15909" y="10809"/>
                  </a:lnTo>
                  <a:lnTo>
                    <a:pt x="16443" y="11142"/>
                  </a:lnTo>
                  <a:cubicBezTo>
                    <a:pt x="16476" y="11159"/>
                    <a:pt x="16501" y="11167"/>
                    <a:pt x="16518" y="11167"/>
                  </a:cubicBezTo>
                  <a:cubicBezTo>
                    <a:pt x="16535" y="11167"/>
                    <a:pt x="16543" y="11159"/>
                    <a:pt x="16543" y="11142"/>
                  </a:cubicBezTo>
                  <a:lnTo>
                    <a:pt x="17077" y="10842"/>
                  </a:lnTo>
                  <a:lnTo>
                    <a:pt x="17077" y="10809"/>
                  </a:lnTo>
                  <a:lnTo>
                    <a:pt x="16543" y="10475"/>
                  </a:lnTo>
                  <a:close/>
                  <a:moveTo>
                    <a:pt x="19412" y="10475"/>
                  </a:moveTo>
                  <a:lnTo>
                    <a:pt x="18878" y="10775"/>
                  </a:lnTo>
                  <a:lnTo>
                    <a:pt x="18878" y="10809"/>
                  </a:lnTo>
                  <a:lnTo>
                    <a:pt x="19712" y="11309"/>
                  </a:lnTo>
                  <a:lnTo>
                    <a:pt x="19779" y="11309"/>
                  </a:lnTo>
                  <a:lnTo>
                    <a:pt x="20346" y="11009"/>
                  </a:lnTo>
                  <a:lnTo>
                    <a:pt x="20346" y="10975"/>
                  </a:lnTo>
                  <a:lnTo>
                    <a:pt x="19512" y="10475"/>
                  </a:lnTo>
                  <a:close/>
                  <a:moveTo>
                    <a:pt x="15275" y="10675"/>
                  </a:moveTo>
                  <a:lnTo>
                    <a:pt x="14742" y="10975"/>
                  </a:lnTo>
                  <a:cubicBezTo>
                    <a:pt x="14708" y="10975"/>
                    <a:pt x="14708" y="11009"/>
                    <a:pt x="14742" y="11009"/>
                  </a:cubicBezTo>
                  <a:lnTo>
                    <a:pt x="15409" y="11409"/>
                  </a:lnTo>
                  <a:lnTo>
                    <a:pt x="15476" y="11409"/>
                  </a:lnTo>
                  <a:lnTo>
                    <a:pt x="16043" y="11109"/>
                  </a:lnTo>
                  <a:lnTo>
                    <a:pt x="16043" y="11075"/>
                  </a:lnTo>
                  <a:lnTo>
                    <a:pt x="15376" y="10675"/>
                  </a:lnTo>
                  <a:close/>
                  <a:moveTo>
                    <a:pt x="17244" y="10942"/>
                  </a:moveTo>
                  <a:lnTo>
                    <a:pt x="16710" y="11242"/>
                  </a:lnTo>
                  <a:lnTo>
                    <a:pt x="16710" y="11276"/>
                  </a:lnTo>
                  <a:lnTo>
                    <a:pt x="17244" y="11609"/>
                  </a:lnTo>
                  <a:lnTo>
                    <a:pt x="17344" y="11609"/>
                  </a:lnTo>
                  <a:lnTo>
                    <a:pt x="17877" y="11309"/>
                  </a:lnTo>
                  <a:lnTo>
                    <a:pt x="17877" y="11276"/>
                  </a:lnTo>
                  <a:lnTo>
                    <a:pt x="17344" y="10942"/>
                  </a:lnTo>
                  <a:close/>
                  <a:moveTo>
                    <a:pt x="18444" y="10775"/>
                  </a:moveTo>
                  <a:lnTo>
                    <a:pt x="17911" y="11075"/>
                  </a:lnTo>
                  <a:cubicBezTo>
                    <a:pt x="17877" y="11075"/>
                    <a:pt x="17877" y="11109"/>
                    <a:pt x="17911" y="11109"/>
                  </a:cubicBezTo>
                  <a:lnTo>
                    <a:pt x="19011" y="11743"/>
                  </a:lnTo>
                  <a:lnTo>
                    <a:pt x="19078" y="11743"/>
                  </a:lnTo>
                  <a:lnTo>
                    <a:pt x="19612" y="11442"/>
                  </a:lnTo>
                  <a:lnTo>
                    <a:pt x="19612" y="11409"/>
                  </a:lnTo>
                  <a:lnTo>
                    <a:pt x="18544" y="10775"/>
                  </a:lnTo>
                  <a:close/>
                  <a:moveTo>
                    <a:pt x="16209" y="11176"/>
                  </a:moveTo>
                  <a:lnTo>
                    <a:pt x="15676" y="11476"/>
                  </a:lnTo>
                  <a:lnTo>
                    <a:pt x="15676" y="11509"/>
                  </a:lnTo>
                  <a:lnTo>
                    <a:pt x="16343" y="11909"/>
                  </a:lnTo>
                  <a:lnTo>
                    <a:pt x="16410" y="11909"/>
                  </a:lnTo>
                  <a:lnTo>
                    <a:pt x="16943" y="11609"/>
                  </a:lnTo>
                  <a:lnTo>
                    <a:pt x="16943" y="11576"/>
                  </a:lnTo>
                  <a:lnTo>
                    <a:pt x="16276" y="11176"/>
                  </a:lnTo>
                  <a:close/>
                  <a:moveTo>
                    <a:pt x="18077" y="11442"/>
                  </a:moveTo>
                  <a:lnTo>
                    <a:pt x="17544" y="11743"/>
                  </a:lnTo>
                  <a:cubicBezTo>
                    <a:pt x="17544" y="11743"/>
                    <a:pt x="17510" y="11776"/>
                    <a:pt x="17544" y="11776"/>
                  </a:cubicBezTo>
                  <a:lnTo>
                    <a:pt x="18211" y="12143"/>
                  </a:lnTo>
                  <a:lnTo>
                    <a:pt x="18278" y="12143"/>
                  </a:lnTo>
                  <a:lnTo>
                    <a:pt x="18845" y="11843"/>
                  </a:lnTo>
                  <a:cubicBezTo>
                    <a:pt x="18878" y="11843"/>
                    <a:pt x="18878" y="11809"/>
                    <a:pt x="18845" y="11809"/>
                  </a:cubicBezTo>
                  <a:lnTo>
                    <a:pt x="18178" y="11442"/>
                  </a:lnTo>
                  <a:close/>
                  <a:moveTo>
                    <a:pt x="17177" y="11776"/>
                  </a:moveTo>
                  <a:lnTo>
                    <a:pt x="16610" y="12076"/>
                  </a:lnTo>
                  <a:lnTo>
                    <a:pt x="16610" y="12110"/>
                  </a:lnTo>
                  <a:lnTo>
                    <a:pt x="17444" y="12610"/>
                  </a:lnTo>
                  <a:lnTo>
                    <a:pt x="17544" y="12610"/>
                  </a:lnTo>
                  <a:lnTo>
                    <a:pt x="18077" y="12310"/>
                  </a:lnTo>
                  <a:lnTo>
                    <a:pt x="18077" y="12276"/>
                  </a:lnTo>
                  <a:lnTo>
                    <a:pt x="17244" y="11776"/>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39"/>
            <p:cNvSpPr/>
            <p:nvPr/>
          </p:nvSpPr>
          <p:spPr>
            <a:xfrm>
              <a:off x="3057350" y="2709875"/>
              <a:ext cx="214350" cy="124275"/>
            </a:xfrm>
            <a:custGeom>
              <a:avLst/>
              <a:gdLst/>
              <a:ahLst/>
              <a:cxnLst/>
              <a:rect l="l" t="t" r="r" b="b"/>
              <a:pathLst>
                <a:path w="8574" h="4971" extrusionOk="0">
                  <a:moveTo>
                    <a:pt x="3136" y="1"/>
                  </a:moveTo>
                  <a:lnTo>
                    <a:pt x="1" y="1835"/>
                  </a:lnTo>
                  <a:lnTo>
                    <a:pt x="134" y="1869"/>
                  </a:lnTo>
                  <a:lnTo>
                    <a:pt x="5471" y="4971"/>
                  </a:lnTo>
                  <a:lnTo>
                    <a:pt x="8507" y="3236"/>
                  </a:lnTo>
                  <a:lnTo>
                    <a:pt x="8573" y="3170"/>
                  </a:lnTo>
                  <a:lnTo>
                    <a:pt x="3136"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39"/>
            <p:cNvSpPr/>
            <p:nvPr/>
          </p:nvSpPr>
          <p:spPr>
            <a:xfrm>
              <a:off x="3060700" y="2714050"/>
              <a:ext cx="209325" cy="120100"/>
            </a:xfrm>
            <a:custGeom>
              <a:avLst/>
              <a:gdLst/>
              <a:ahLst/>
              <a:cxnLst/>
              <a:rect l="l" t="t" r="r" b="b"/>
              <a:pathLst>
                <a:path w="8373" h="4804" extrusionOk="0">
                  <a:moveTo>
                    <a:pt x="3002" y="1"/>
                  </a:moveTo>
                  <a:lnTo>
                    <a:pt x="0" y="1702"/>
                  </a:lnTo>
                  <a:lnTo>
                    <a:pt x="5337" y="4804"/>
                  </a:lnTo>
                  <a:lnTo>
                    <a:pt x="8373" y="3069"/>
                  </a:lnTo>
                  <a:lnTo>
                    <a:pt x="3002" y="1"/>
                  </a:lnTo>
                  <a:close/>
                </a:path>
              </a:pathLst>
            </a:custGeom>
            <a:solidFill>
              <a:srgbClr val="3747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39"/>
            <p:cNvSpPr/>
            <p:nvPr/>
          </p:nvSpPr>
          <p:spPr>
            <a:xfrm>
              <a:off x="3060700" y="2714050"/>
              <a:ext cx="209325" cy="120100"/>
            </a:xfrm>
            <a:custGeom>
              <a:avLst/>
              <a:gdLst/>
              <a:ahLst/>
              <a:cxnLst/>
              <a:rect l="l" t="t" r="r" b="b"/>
              <a:pathLst>
                <a:path w="8373" h="4804" extrusionOk="0">
                  <a:moveTo>
                    <a:pt x="3002" y="1"/>
                  </a:moveTo>
                  <a:lnTo>
                    <a:pt x="0" y="1702"/>
                  </a:lnTo>
                  <a:lnTo>
                    <a:pt x="5337" y="4804"/>
                  </a:lnTo>
                  <a:lnTo>
                    <a:pt x="8373" y="3069"/>
                  </a:lnTo>
                  <a:lnTo>
                    <a:pt x="300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39"/>
            <p:cNvSpPr/>
            <p:nvPr/>
          </p:nvSpPr>
          <p:spPr>
            <a:xfrm>
              <a:off x="3654450" y="2774100"/>
              <a:ext cx="5025" cy="3350"/>
            </a:xfrm>
            <a:custGeom>
              <a:avLst/>
              <a:gdLst/>
              <a:ahLst/>
              <a:cxnLst/>
              <a:rect l="l" t="t" r="r" b="b"/>
              <a:pathLst>
                <a:path w="201" h="134" extrusionOk="0">
                  <a:moveTo>
                    <a:pt x="201" y="0"/>
                  </a:moveTo>
                  <a:cubicBezTo>
                    <a:pt x="201" y="0"/>
                    <a:pt x="167" y="0"/>
                    <a:pt x="167" y="67"/>
                  </a:cubicBezTo>
                  <a:lnTo>
                    <a:pt x="201" y="0"/>
                  </a:lnTo>
                  <a:close/>
                  <a:moveTo>
                    <a:pt x="167" y="67"/>
                  </a:moveTo>
                  <a:cubicBezTo>
                    <a:pt x="134" y="67"/>
                    <a:pt x="34" y="100"/>
                    <a:pt x="0" y="134"/>
                  </a:cubicBezTo>
                  <a:cubicBezTo>
                    <a:pt x="100" y="100"/>
                    <a:pt x="134" y="100"/>
                    <a:pt x="167" y="6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39"/>
            <p:cNvSpPr/>
            <p:nvPr/>
          </p:nvSpPr>
          <p:spPr>
            <a:xfrm>
              <a:off x="3636925" y="27766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39"/>
            <p:cNvSpPr/>
            <p:nvPr/>
          </p:nvSpPr>
          <p:spPr>
            <a:xfrm>
              <a:off x="3787875" y="1890125"/>
              <a:ext cx="642150" cy="378625"/>
            </a:xfrm>
            <a:custGeom>
              <a:avLst/>
              <a:gdLst/>
              <a:ahLst/>
              <a:cxnLst/>
              <a:rect l="l" t="t" r="r" b="b"/>
              <a:pathLst>
                <a:path w="25686" h="15145" extrusionOk="0">
                  <a:moveTo>
                    <a:pt x="15278" y="1"/>
                  </a:moveTo>
                  <a:lnTo>
                    <a:pt x="1" y="8807"/>
                  </a:lnTo>
                  <a:lnTo>
                    <a:pt x="10675" y="14978"/>
                  </a:lnTo>
                  <a:cubicBezTo>
                    <a:pt x="10875" y="15111"/>
                    <a:pt x="11142" y="15145"/>
                    <a:pt x="11375" y="15145"/>
                  </a:cubicBezTo>
                  <a:cubicBezTo>
                    <a:pt x="11642" y="15145"/>
                    <a:pt x="11842" y="15111"/>
                    <a:pt x="12042" y="15011"/>
                  </a:cubicBezTo>
                  <a:lnTo>
                    <a:pt x="24985" y="7573"/>
                  </a:lnTo>
                  <a:cubicBezTo>
                    <a:pt x="25152" y="7473"/>
                    <a:pt x="25319" y="7306"/>
                    <a:pt x="25385" y="7139"/>
                  </a:cubicBezTo>
                  <a:cubicBezTo>
                    <a:pt x="25686" y="6605"/>
                    <a:pt x="25519" y="5938"/>
                    <a:pt x="24985" y="5638"/>
                  </a:cubicBezTo>
                  <a:lnTo>
                    <a:pt x="15278"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39"/>
            <p:cNvSpPr/>
            <p:nvPr/>
          </p:nvSpPr>
          <p:spPr>
            <a:xfrm>
              <a:off x="3824575" y="1917650"/>
              <a:ext cx="584600" cy="341100"/>
            </a:xfrm>
            <a:custGeom>
              <a:avLst/>
              <a:gdLst/>
              <a:ahLst/>
              <a:cxnLst/>
              <a:rect l="l" t="t" r="r" b="b"/>
              <a:pathLst>
                <a:path w="23384" h="13644" extrusionOk="0">
                  <a:moveTo>
                    <a:pt x="13376" y="0"/>
                  </a:moveTo>
                  <a:lnTo>
                    <a:pt x="0" y="7739"/>
                  </a:lnTo>
                  <a:lnTo>
                    <a:pt x="0" y="8006"/>
                  </a:lnTo>
                  <a:lnTo>
                    <a:pt x="9574" y="13543"/>
                  </a:lnTo>
                  <a:cubicBezTo>
                    <a:pt x="9691" y="13610"/>
                    <a:pt x="9807" y="13644"/>
                    <a:pt x="9920" y="13644"/>
                  </a:cubicBezTo>
                  <a:cubicBezTo>
                    <a:pt x="10032" y="13644"/>
                    <a:pt x="10141" y="13610"/>
                    <a:pt x="10241" y="13543"/>
                  </a:cubicBezTo>
                  <a:lnTo>
                    <a:pt x="23183" y="6071"/>
                  </a:lnTo>
                  <a:cubicBezTo>
                    <a:pt x="23317" y="6005"/>
                    <a:pt x="23384" y="5871"/>
                    <a:pt x="23384" y="5738"/>
                  </a:cubicBezTo>
                  <a:lnTo>
                    <a:pt x="23384" y="5504"/>
                  </a:lnTo>
                  <a:lnTo>
                    <a:pt x="23183" y="5171"/>
                  </a:lnTo>
                  <a:lnTo>
                    <a:pt x="13376" y="0"/>
                  </a:lnTo>
                  <a:close/>
                </a:path>
              </a:pathLst>
            </a:custGeom>
            <a:solidFill>
              <a:srgbClr val="0152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39"/>
            <p:cNvSpPr/>
            <p:nvPr/>
          </p:nvSpPr>
          <p:spPr>
            <a:xfrm>
              <a:off x="3823725" y="1910975"/>
              <a:ext cx="585450" cy="340275"/>
            </a:xfrm>
            <a:custGeom>
              <a:avLst/>
              <a:gdLst/>
              <a:ahLst/>
              <a:cxnLst/>
              <a:rect l="l" t="t" r="r" b="b"/>
              <a:pathLst>
                <a:path w="23418" h="13611" extrusionOk="0">
                  <a:moveTo>
                    <a:pt x="13777" y="1"/>
                  </a:moveTo>
                  <a:lnTo>
                    <a:pt x="1" y="7973"/>
                  </a:lnTo>
                  <a:lnTo>
                    <a:pt x="9574" y="13510"/>
                  </a:lnTo>
                  <a:cubicBezTo>
                    <a:pt x="9708" y="13577"/>
                    <a:pt x="9841" y="13610"/>
                    <a:pt x="9941" y="13610"/>
                  </a:cubicBezTo>
                  <a:cubicBezTo>
                    <a:pt x="10075" y="13610"/>
                    <a:pt x="10208" y="13577"/>
                    <a:pt x="10275" y="13510"/>
                  </a:cubicBezTo>
                  <a:lnTo>
                    <a:pt x="23184" y="6072"/>
                  </a:lnTo>
                  <a:cubicBezTo>
                    <a:pt x="23318" y="5972"/>
                    <a:pt x="23418" y="5771"/>
                    <a:pt x="23318" y="5605"/>
                  </a:cubicBezTo>
                  <a:cubicBezTo>
                    <a:pt x="23284" y="5505"/>
                    <a:pt x="23251" y="5471"/>
                    <a:pt x="23184" y="5438"/>
                  </a:cubicBezTo>
                  <a:lnTo>
                    <a:pt x="137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39"/>
            <p:cNvSpPr/>
            <p:nvPr/>
          </p:nvSpPr>
          <p:spPr>
            <a:xfrm>
              <a:off x="3834575" y="1892625"/>
              <a:ext cx="568775" cy="353000"/>
            </a:xfrm>
            <a:custGeom>
              <a:avLst/>
              <a:gdLst/>
              <a:ahLst/>
              <a:cxnLst/>
              <a:rect l="l" t="t" r="r" b="b"/>
              <a:pathLst>
                <a:path w="22751" h="14120" extrusionOk="0">
                  <a:moveTo>
                    <a:pt x="13410" y="1"/>
                  </a:moveTo>
                  <a:lnTo>
                    <a:pt x="1" y="7706"/>
                  </a:lnTo>
                  <a:lnTo>
                    <a:pt x="1" y="8707"/>
                  </a:lnTo>
                  <a:lnTo>
                    <a:pt x="9274" y="14044"/>
                  </a:lnTo>
                  <a:cubicBezTo>
                    <a:pt x="9341" y="14094"/>
                    <a:pt x="9424" y="14119"/>
                    <a:pt x="9507" y="14119"/>
                  </a:cubicBezTo>
                  <a:cubicBezTo>
                    <a:pt x="9591" y="14119"/>
                    <a:pt x="9674" y="14094"/>
                    <a:pt x="9741" y="14044"/>
                  </a:cubicBezTo>
                  <a:lnTo>
                    <a:pt x="22650" y="6572"/>
                  </a:lnTo>
                  <a:cubicBezTo>
                    <a:pt x="22683" y="6572"/>
                    <a:pt x="22750" y="6505"/>
                    <a:pt x="22750" y="6472"/>
                  </a:cubicBezTo>
                  <a:lnTo>
                    <a:pt x="22750" y="5471"/>
                  </a:lnTo>
                  <a:lnTo>
                    <a:pt x="22650" y="5338"/>
                  </a:lnTo>
                  <a:lnTo>
                    <a:pt x="1341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39"/>
            <p:cNvSpPr/>
            <p:nvPr/>
          </p:nvSpPr>
          <p:spPr>
            <a:xfrm>
              <a:off x="3834575" y="1892625"/>
              <a:ext cx="569600" cy="327350"/>
            </a:xfrm>
            <a:custGeom>
              <a:avLst/>
              <a:gdLst/>
              <a:ahLst/>
              <a:cxnLst/>
              <a:rect l="l" t="t" r="r" b="b"/>
              <a:pathLst>
                <a:path w="22784" h="13094" extrusionOk="0">
                  <a:moveTo>
                    <a:pt x="13410" y="1"/>
                  </a:moveTo>
                  <a:lnTo>
                    <a:pt x="134" y="7673"/>
                  </a:lnTo>
                  <a:lnTo>
                    <a:pt x="101" y="7673"/>
                  </a:lnTo>
                  <a:lnTo>
                    <a:pt x="1" y="7706"/>
                  </a:lnTo>
                  <a:lnTo>
                    <a:pt x="134" y="7773"/>
                  </a:lnTo>
                  <a:lnTo>
                    <a:pt x="1635" y="8674"/>
                  </a:lnTo>
                  <a:lnTo>
                    <a:pt x="1935" y="8840"/>
                  </a:lnTo>
                  <a:lnTo>
                    <a:pt x="9274" y="13043"/>
                  </a:lnTo>
                  <a:cubicBezTo>
                    <a:pt x="9341" y="13077"/>
                    <a:pt x="9424" y="13093"/>
                    <a:pt x="9507" y="13093"/>
                  </a:cubicBezTo>
                  <a:cubicBezTo>
                    <a:pt x="9591" y="13093"/>
                    <a:pt x="9674" y="13077"/>
                    <a:pt x="9741" y="13043"/>
                  </a:cubicBezTo>
                  <a:lnTo>
                    <a:pt x="22650" y="5571"/>
                  </a:lnTo>
                  <a:cubicBezTo>
                    <a:pt x="22750" y="5538"/>
                    <a:pt x="22783" y="5438"/>
                    <a:pt x="22750" y="5405"/>
                  </a:cubicBezTo>
                  <a:cubicBezTo>
                    <a:pt x="22750" y="5371"/>
                    <a:pt x="22683" y="5338"/>
                    <a:pt x="22650" y="5338"/>
                  </a:cubicBezTo>
                  <a:lnTo>
                    <a:pt x="22517" y="5238"/>
                  </a:lnTo>
                  <a:lnTo>
                    <a:pt x="134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39"/>
            <p:cNvSpPr/>
            <p:nvPr/>
          </p:nvSpPr>
          <p:spPr>
            <a:xfrm>
              <a:off x="4072250" y="2030225"/>
              <a:ext cx="331100" cy="216025"/>
            </a:xfrm>
            <a:custGeom>
              <a:avLst/>
              <a:gdLst/>
              <a:ahLst/>
              <a:cxnLst/>
              <a:rect l="l" t="t" r="r" b="b"/>
              <a:pathLst>
                <a:path w="13244" h="8641" extrusionOk="0">
                  <a:moveTo>
                    <a:pt x="13243" y="1"/>
                  </a:moveTo>
                  <a:cubicBezTo>
                    <a:pt x="13243" y="34"/>
                    <a:pt x="13176" y="134"/>
                    <a:pt x="13143" y="134"/>
                  </a:cubicBezTo>
                  <a:lnTo>
                    <a:pt x="234" y="7539"/>
                  </a:lnTo>
                  <a:cubicBezTo>
                    <a:pt x="134" y="7573"/>
                    <a:pt x="100" y="7639"/>
                    <a:pt x="0" y="7639"/>
                  </a:cubicBezTo>
                  <a:lnTo>
                    <a:pt x="0" y="8640"/>
                  </a:lnTo>
                  <a:cubicBezTo>
                    <a:pt x="100" y="8640"/>
                    <a:pt x="167" y="8640"/>
                    <a:pt x="234" y="8573"/>
                  </a:cubicBezTo>
                  <a:lnTo>
                    <a:pt x="13143" y="1135"/>
                  </a:lnTo>
                  <a:cubicBezTo>
                    <a:pt x="13176" y="1068"/>
                    <a:pt x="13243" y="1035"/>
                    <a:pt x="13243" y="1001"/>
                  </a:cubicBezTo>
                  <a:lnTo>
                    <a:pt x="1324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39"/>
            <p:cNvSpPr/>
            <p:nvPr/>
          </p:nvSpPr>
          <p:spPr>
            <a:xfrm>
              <a:off x="3834575" y="1888450"/>
              <a:ext cx="564600" cy="328800"/>
            </a:xfrm>
            <a:custGeom>
              <a:avLst/>
              <a:gdLst/>
              <a:ahLst/>
              <a:cxnLst/>
              <a:rect l="l" t="t" r="r" b="b"/>
              <a:pathLst>
                <a:path w="22584" h="13152" extrusionOk="0">
                  <a:moveTo>
                    <a:pt x="13343" y="1"/>
                  </a:moveTo>
                  <a:lnTo>
                    <a:pt x="1" y="7740"/>
                  </a:lnTo>
                  <a:lnTo>
                    <a:pt x="1668" y="8707"/>
                  </a:lnTo>
                  <a:lnTo>
                    <a:pt x="1935" y="8874"/>
                  </a:lnTo>
                  <a:lnTo>
                    <a:pt x="9274" y="13077"/>
                  </a:lnTo>
                  <a:cubicBezTo>
                    <a:pt x="9341" y="13127"/>
                    <a:pt x="9424" y="13152"/>
                    <a:pt x="9507" y="13152"/>
                  </a:cubicBezTo>
                  <a:cubicBezTo>
                    <a:pt x="9591" y="13152"/>
                    <a:pt x="9674" y="13127"/>
                    <a:pt x="9741" y="13077"/>
                  </a:cubicBezTo>
                  <a:lnTo>
                    <a:pt x="21282" y="6406"/>
                  </a:lnTo>
                  <a:lnTo>
                    <a:pt x="21583" y="6239"/>
                  </a:lnTo>
                  <a:cubicBezTo>
                    <a:pt x="21950" y="6039"/>
                    <a:pt x="22283" y="5738"/>
                    <a:pt x="22483" y="5405"/>
                  </a:cubicBezTo>
                  <a:lnTo>
                    <a:pt x="22517" y="5371"/>
                  </a:lnTo>
                  <a:cubicBezTo>
                    <a:pt x="22517" y="5371"/>
                    <a:pt x="22517" y="5338"/>
                    <a:pt x="22583" y="5305"/>
                  </a:cubicBezTo>
                  <a:cubicBezTo>
                    <a:pt x="22583" y="5171"/>
                    <a:pt x="22517" y="5071"/>
                    <a:pt x="22417" y="5038"/>
                  </a:cubicBezTo>
                  <a:cubicBezTo>
                    <a:pt x="22116" y="4971"/>
                    <a:pt x="21816" y="4838"/>
                    <a:pt x="21516" y="4671"/>
                  </a:cubicBezTo>
                  <a:lnTo>
                    <a:pt x="1334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39"/>
            <p:cNvSpPr/>
            <p:nvPr/>
          </p:nvSpPr>
          <p:spPr>
            <a:xfrm>
              <a:off x="3864600" y="2078175"/>
              <a:ext cx="17525" cy="7750"/>
            </a:xfrm>
            <a:custGeom>
              <a:avLst/>
              <a:gdLst/>
              <a:ahLst/>
              <a:cxnLst/>
              <a:rect l="l" t="t" r="r" b="b"/>
              <a:pathLst>
                <a:path w="701" h="310" extrusionOk="0">
                  <a:moveTo>
                    <a:pt x="338" y="1"/>
                  </a:moveTo>
                  <a:cubicBezTo>
                    <a:pt x="267" y="1"/>
                    <a:pt x="201" y="17"/>
                    <a:pt x="134" y="51"/>
                  </a:cubicBezTo>
                  <a:cubicBezTo>
                    <a:pt x="0" y="117"/>
                    <a:pt x="0" y="218"/>
                    <a:pt x="134" y="284"/>
                  </a:cubicBezTo>
                  <a:cubicBezTo>
                    <a:pt x="201" y="301"/>
                    <a:pt x="276" y="309"/>
                    <a:pt x="351" y="309"/>
                  </a:cubicBezTo>
                  <a:cubicBezTo>
                    <a:pt x="426" y="309"/>
                    <a:pt x="501" y="301"/>
                    <a:pt x="567" y="284"/>
                  </a:cubicBezTo>
                  <a:cubicBezTo>
                    <a:pt x="601" y="284"/>
                    <a:pt x="634" y="251"/>
                    <a:pt x="634" y="218"/>
                  </a:cubicBezTo>
                  <a:cubicBezTo>
                    <a:pt x="701" y="117"/>
                    <a:pt x="634" y="84"/>
                    <a:pt x="567" y="51"/>
                  </a:cubicBezTo>
                  <a:cubicBezTo>
                    <a:pt x="484" y="17"/>
                    <a:pt x="409" y="1"/>
                    <a:pt x="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39"/>
            <p:cNvSpPr/>
            <p:nvPr/>
          </p:nvSpPr>
          <p:spPr>
            <a:xfrm>
              <a:off x="3836250" y="2057625"/>
              <a:ext cx="39225" cy="28500"/>
            </a:xfrm>
            <a:custGeom>
              <a:avLst/>
              <a:gdLst/>
              <a:ahLst/>
              <a:cxnLst/>
              <a:rect l="l" t="t" r="r" b="b"/>
              <a:pathLst>
                <a:path w="1569" h="1140" extrusionOk="0">
                  <a:moveTo>
                    <a:pt x="571" y="1"/>
                  </a:moveTo>
                  <a:cubicBezTo>
                    <a:pt x="477" y="1"/>
                    <a:pt x="375" y="26"/>
                    <a:pt x="267" y="72"/>
                  </a:cubicBezTo>
                  <a:cubicBezTo>
                    <a:pt x="67" y="239"/>
                    <a:pt x="0" y="472"/>
                    <a:pt x="0" y="739"/>
                  </a:cubicBezTo>
                  <a:lnTo>
                    <a:pt x="0" y="939"/>
                  </a:lnTo>
                  <a:lnTo>
                    <a:pt x="167" y="873"/>
                  </a:lnTo>
                  <a:lnTo>
                    <a:pt x="167" y="739"/>
                  </a:lnTo>
                  <a:cubicBezTo>
                    <a:pt x="100" y="539"/>
                    <a:pt x="200" y="306"/>
                    <a:pt x="367" y="206"/>
                  </a:cubicBezTo>
                  <a:cubicBezTo>
                    <a:pt x="401" y="139"/>
                    <a:pt x="434" y="139"/>
                    <a:pt x="534" y="139"/>
                  </a:cubicBezTo>
                  <a:cubicBezTo>
                    <a:pt x="601" y="139"/>
                    <a:pt x="701" y="206"/>
                    <a:pt x="767" y="239"/>
                  </a:cubicBezTo>
                  <a:cubicBezTo>
                    <a:pt x="1101" y="439"/>
                    <a:pt x="1335" y="773"/>
                    <a:pt x="1401" y="1140"/>
                  </a:cubicBezTo>
                  <a:lnTo>
                    <a:pt x="1568" y="1140"/>
                  </a:lnTo>
                  <a:cubicBezTo>
                    <a:pt x="1435" y="739"/>
                    <a:pt x="1201" y="339"/>
                    <a:pt x="868" y="106"/>
                  </a:cubicBezTo>
                  <a:cubicBezTo>
                    <a:pt x="778" y="34"/>
                    <a:pt x="679" y="1"/>
                    <a:pt x="5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39"/>
            <p:cNvSpPr/>
            <p:nvPr/>
          </p:nvSpPr>
          <p:spPr>
            <a:xfrm>
              <a:off x="3837075" y="2083600"/>
              <a:ext cx="25" cy="850"/>
            </a:xfrm>
            <a:custGeom>
              <a:avLst/>
              <a:gdLst/>
              <a:ahLst/>
              <a:cxnLst/>
              <a:rect l="l" t="t" r="r" b="b"/>
              <a:pathLst>
                <a:path w="1" h="34" extrusionOk="0">
                  <a:moveTo>
                    <a:pt x="1" y="1"/>
                  </a:moveTo>
                  <a:cubicBezTo>
                    <a:pt x="1" y="1"/>
                    <a:pt x="1" y="34"/>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39"/>
            <p:cNvSpPr/>
            <p:nvPr/>
          </p:nvSpPr>
          <p:spPr>
            <a:xfrm>
              <a:off x="3897125" y="2059625"/>
              <a:ext cx="16700" cy="8575"/>
            </a:xfrm>
            <a:custGeom>
              <a:avLst/>
              <a:gdLst/>
              <a:ahLst/>
              <a:cxnLst/>
              <a:rect l="l" t="t" r="r" b="b"/>
              <a:pathLst>
                <a:path w="668" h="343" extrusionOk="0">
                  <a:moveTo>
                    <a:pt x="351" y="0"/>
                  </a:moveTo>
                  <a:cubicBezTo>
                    <a:pt x="276" y="0"/>
                    <a:pt x="200" y="9"/>
                    <a:pt x="134" y="26"/>
                  </a:cubicBezTo>
                  <a:cubicBezTo>
                    <a:pt x="100" y="26"/>
                    <a:pt x="67" y="59"/>
                    <a:pt x="67" y="126"/>
                  </a:cubicBezTo>
                  <a:cubicBezTo>
                    <a:pt x="0" y="192"/>
                    <a:pt x="67" y="226"/>
                    <a:pt x="134" y="292"/>
                  </a:cubicBezTo>
                  <a:cubicBezTo>
                    <a:pt x="200" y="326"/>
                    <a:pt x="276" y="342"/>
                    <a:pt x="351" y="342"/>
                  </a:cubicBezTo>
                  <a:cubicBezTo>
                    <a:pt x="426" y="342"/>
                    <a:pt x="501" y="326"/>
                    <a:pt x="567" y="292"/>
                  </a:cubicBezTo>
                  <a:cubicBezTo>
                    <a:pt x="601" y="292"/>
                    <a:pt x="634" y="226"/>
                    <a:pt x="634" y="192"/>
                  </a:cubicBezTo>
                  <a:cubicBezTo>
                    <a:pt x="667" y="126"/>
                    <a:pt x="634" y="59"/>
                    <a:pt x="567" y="26"/>
                  </a:cubicBezTo>
                  <a:cubicBezTo>
                    <a:pt x="501" y="9"/>
                    <a:pt x="426" y="0"/>
                    <a:pt x="3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39"/>
            <p:cNvSpPr/>
            <p:nvPr/>
          </p:nvSpPr>
          <p:spPr>
            <a:xfrm>
              <a:off x="3867925" y="2039075"/>
              <a:ext cx="41725" cy="28700"/>
            </a:xfrm>
            <a:custGeom>
              <a:avLst/>
              <a:gdLst/>
              <a:ahLst/>
              <a:cxnLst/>
              <a:rect l="l" t="t" r="r" b="b"/>
              <a:pathLst>
                <a:path w="1669" h="1148" extrusionOk="0">
                  <a:moveTo>
                    <a:pt x="629" y="0"/>
                  </a:moveTo>
                  <a:cubicBezTo>
                    <a:pt x="538" y="0"/>
                    <a:pt x="439" y="17"/>
                    <a:pt x="334" y="47"/>
                  </a:cubicBezTo>
                  <a:cubicBezTo>
                    <a:pt x="134" y="214"/>
                    <a:pt x="1" y="481"/>
                    <a:pt x="68" y="714"/>
                  </a:cubicBezTo>
                  <a:lnTo>
                    <a:pt x="68" y="948"/>
                  </a:lnTo>
                  <a:lnTo>
                    <a:pt x="201" y="848"/>
                  </a:lnTo>
                  <a:lnTo>
                    <a:pt x="201" y="714"/>
                  </a:lnTo>
                  <a:cubicBezTo>
                    <a:pt x="168" y="514"/>
                    <a:pt x="268" y="314"/>
                    <a:pt x="434" y="180"/>
                  </a:cubicBezTo>
                  <a:cubicBezTo>
                    <a:pt x="468" y="147"/>
                    <a:pt x="501" y="147"/>
                    <a:pt x="601" y="147"/>
                  </a:cubicBezTo>
                  <a:cubicBezTo>
                    <a:pt x="668" y="147"/>
                    <a:pt x="768" y="180"/>
                    <a:pt x="835" y="214"/>
                  </a:cubicBezTo>
                  <a:cubicBezTo>
                    <a:pt x="1168" y="447"/>
                    <a:pt x="1402" y="781"/>
                    <a:pt x="1502" y="1148"/>
                  </a:cubicBezTo>
                  <a:lnTo>
                    <a:pt x="1669" y="1148"/>
                  </a:lnTo>
                  <a:cubicBezTo>
                    <a:pt x="1535" y="714"/>
                    <a:pt x="1302" y="314"/>
                    <a:pt x="935" y="80"/>
                  </a:cubicBezTo>
                  <a:cubicBezTo>
                    <a:pt x="843" y="25"/>
                    <a:pt x="741" y="0"/>
                    <a:pt x="6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39"/>
            <p:cNvSpPr/>
            <p:nvPr/>
          </p:nvSpPr>
          <p:spPr>
            <a:xfrm>
              <a:off x="3929650" y="2040850"/>
              <a:ext cx="16700" cy="9625"/>
            </a:xfrm>
            <a:custGeom>
              <a:avLst/>
              <a:gdLst/>
              <a:ahLst/>
              <a:cxnLst/>
              <a:rect l="l" t="t" r="r" b="b"/>
              <a:pathLst>
                <a:path w="668" h="385" extrusionOk="0">
                  <a:moveTo>
                    <a:pt x="334" y="1"/>
                  </a:moveTo>
                  <a:cubicBezTo>
                    <a:pt x="259" y="1"/>
                    <a:pt x="184" y="26"/>
                    <a:pt x="134" y="76"/>
                  </a:cubicBezTo>
                  <a:cubicBezTo>
                    <a:pt x="100" y="76"/>
                    <a:pt x="34" y="109"/>
                    <a:pt x="34" y="143"/>
                  </a:cubicBezTo>
                  <a:cubicBezTo>
                    <a:pt x="0" y="243"/>
                    <a:pt x="34" y="276"/>
                    <a:pt x="134" y="310"/>
                  </a:cubicBezTo>
                  <a:cubicBezTo>
                    <a:pt x="200" y="360"/>
                    <a:pt x="275" y="385"/>
                    <a:pt x="346" y="385"/>
                  </a:cubicBezTo>
                  <a:cubicBezTo>
                    <a:pt x="417" y="385"/>
                    <a:pt x="484" y="360"/>
                    <a:pt x="534" y="310"/>
                  </a:cubicBezTo>
                  <a:cubicBezTo>
                    <a:pt x="601" y="310"/>
                    <a:pt x="634" y="276"/>
                    <a:pt x="634" y="243"/>
                  </a:cubicBezTo>
                  <a:cubicBezTo>
                    <a:pt x="667" y="143"/>
                    <a:pt x="634" y="109"/>
                    <a:pt x="534" y="76"/>
                  </a:cubicBezTo>
                  <a:cubicBezTo>
                    <a:pt x="484" y="26"/>
                    <a:pt x="409" y="1"/>
                    <a:pt x="3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39"/>
            <p:cNvSpPr/>
            <p:nvPr/>
          </p:nvSpPr>
          <p:spPr>
            <a:xfrm>
              <a:off x="3900450" y="2020100"/>
              <a:ext cx="39225" cy="28500"/>
            </a:xfrm>
            <a:custGeom>
              <a:avLst/>
              <a:gdLst/>
              <a:ahLst/>
              <a:cxnLst/>
              <a:rect l="l" t="t" r="r" b="b"/>
              <a:pathLst>
                <a:path w="1569" h="1140" extrusionOk="0">
                  <a:moveTo>
                    <a:pt x="576" y="1"/>
                  </a:moveTo>
                  <a:cubicBezTo>
                    <a:pt x="487" y="1"/>
                    <a:pt x="394" y="26"/>
                    <a:pt x="301" y="72"/>
                  </a:cubicBezTo>
                  <a:cubicBezTo>
                    <a:pt x="134" y="239"/>
                    <a:pt x="1" y="472"/>
                    <a:pt x="1" y="739"/>
                  </a:cubicBezTo>
                  <a:lnTo>
                    <a:pt x="1" y="939"/>
                  </a:lnTo>
                  <a:lnTo>
                    <a:pt x="168" y="873"/>
                  </a:lnTo>
                  <a:lnTo>
                    <a:pt x="168" y="739"/>
                  </a:lnTo>
                  <a:cubicBezTo>
                    <a:pt x="134" y="539"/>
                    <a:pt x="201" y="306"/>
                    <a:pt x="368" y="172"/>
                  </a:cubicBezTo>
                  <a:cubicBezTo>
                    <a:pt x="434" y="139"/>
                    <a:pt x="468" y="139"/>
                    <a:pt x="534" y="139"/>
                  </a:cubicBezTo>
                  <a:cubicBezTo>
                    <a:pt x="635" y="139"/>
                    <a:pt x="701" y="172"/>
                    <a:pt x="801" y="239"/>
                  </a:cubicBezTo>
                  <a:cubicBezTo>
                    <a:pt x="1135" y="439"/>
                    <a:pt x="1335" y="773"/>
                    <a:pt x="1402" y="1140"/>
                  </a:cubicBezTo>
                  <a:lnTo>
                    <a:pt x="1569" y="1140"/>
                  </a:lnTo>
                  <a:cubicBezTo>
                    <a:pt x="1468" y="739"/>
                    <a:pt x="1202" y="339"/>
                    <a:pt x="868" y="105"/>
                  </a:cubicBezTo>
                  <a:cubicBezTo>
                    <a:pt x="779" y="34"/>
                    <a:pt x="680" y="1"/>
                    <a:pt x="5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39"/>
            <p:cNvSpPr/>
            <p:nvPr/>
          </p:nvSpPr>
          <p:spPr>
            <a:xfrm>
              <a:off x="3962175" y="2022300"/>
              <a:ext cx="16700" cy="9200"/>
            </a:xfrm>
            <a:custGeom>
              <a:avLst/>
              <a:gdLst/>
              <a:ahLst/>
              <a:cxnLst/>
              <a:rect l="l" t="t" r="r" b="b"/>
              <a:pathLst>
                <a:path w="668" h="368" extrusionOk="0">
                  <a:moveTo>
                    <a:pt x="321" y="1"/>
                  </a:moveTo>
                  <a:cubicBezTo>
                    <a:pt x="250" y="1"/>
                    <a:pt x="184" y="17"/>
                    <a:pt x="134" y="51"/>
                  </a:cubicBezTo>
                  <a:cubicBezTo>
                    <a:pt x="67" y="51"/>
                    <a:pt x="34" y="118"/>
                    <a:pt x="34" y="151"/>
                  </a:cubicBezTo>
                  <a:cubicBezTo>
                    <a:pt x="0" y="218"/>
                    <a:pt x="34" y="284"/>
                    <a:pt x="134" y="318"/>
                  </a:cubicBezTo>
                  <a:cubicBezTo>
                    <a:pt x="184" y="351"/>
                    <a:pt x="250" y="368"/>
                    <a:pt x="321" y="368"/>
                  </a:cubicBezTo>
                  <a:cubicBezTo>
                    <a:pt x="392" y="368"/>
                    <a:pt x="467" y="351"/>
                    <a:pt x="534" y="318"/>
                  </a:cubicBezTo>
                  <a:cubicBezTo>
                    <a:pt x="667" y="218"/>
                    <a:pt x="667" y="151"/>
                    <a:pt x="534" y="51"/>
                  </a:cubicBezTo>
                  <a:cubicBezTo>
                    <a:pt x="467" y="17"/>
                    <a:pt x="392" y="1"/>
                    <a:pt x="3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39"/>
            <p:cNvSpPr/>
            <p:nvPr/>
          </p:nvSpPr>
          <p:spPr>
            <a:xfrm>
              <a:off x="3932975" y="2001550"/>
              <a:ext cx="39225" cy="28700"/>
            </a:xfrm>
            <a:custGeom>
              <a:avLst/>
              <a:gdLst/>
              <a:ahLst/>
              <a:cxnLst/>
              <a:rect l="l" t="t" r="r" b="b"/>
              <a:pathLst>
                <a:path w="1569" h="1148" extrusionOk="0">
                  <a:moveTo>
                    <a:pt x="568" y="0"/>
                  </a:moveTo>
                  <a:cubicBezTo>
                    <a:pt x="481" y="0"/>
                    <a:pt x="391" y="17"/>
                    <a:pt x="301" y="47"/>
                  </a:cubicBezTo>
                  <a:cubicBezTo>
                    <a:pt x="101" y="214"/>
                    <a:pt x="1" y="481"/>
                    <a:pt x="1" y="714"/>
                  </a:cubicBezTo>
                  <a:lnTo>
                    <a:pt x="1" y="948"/>
                  </a:lnTo>
                  <a:lnTo>
                    <a:pt x="167" y="847"/>
                  </a:lnTo>
                  <a:lnTo>
                    <a:pt x="167" y="714"/>
                  </a:lnTo>
                  <a:cubicBezTo>
                    <a:pt x="101" y="514"/>
                    <a:pt x="201" y="314"/>
                    <a:pt x="368" y="180"/>
                  </a:cubicBezTo>
                  <a:cubicBezTo>
                    <a:pt x="401" y="147"/>
                    <a:pt x="468" y="147"/>
                    <a:pt x="534" y="147"/>
                  </a:cubicBezTo>
                  <a:cubicBezTo>
                    <a:pt x="601" y="147"/>
                    <a:pt x="701" y="180"/>
                    <a:pt x="801" y="214"/>
                  </a:cubicBezTo>
                  <a:cubicBezTo>
                    <a:pt x="1135" y="447"/>
                    <a:pt x="1335" y="781"/>
                    <a:pt x="1402" y="1148"/>
                  </a:cubicBezTo>
                  <a:lnTo>
                    <a:pt x="1568" y="1148"/>
                  </a:lnTo>
                  <a:cubicBezTo>
                    <a:pt x="1435" y="714"/>
                    <a:pt x="1202" y="347"/>
                    <a:pt x="868" y="80"/>
                  </a:cubicBezTo>
                  <a:cubicBezTo>
                    <a:pt x="776" y="25"/>
                    <a:pt x="674" y="0"/>
                    <a:pt x="5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39"/>
            <p:cNvSpPr/>
            <p:nvPr/>
          </p:nvSpPr>
          <p:spPr>
            <a:xfrm>
              <a:off x="3994700" y="2003325"/>
              <a:ext cx="16700" cy="9625"/>
            </a:xfrm>
            <a:custGeom>
              <a:avLst/>
              <a:gdLst/>
              <a:ahLst/>
              <a:cxnLst/>
              <a:rect l="l" t="t" r="r" b="b"/>
              <a:pathLst>
                <a:path w="668" h="385" extrusionOk="0">
                  <a:moveTo>
                    <a:pt x="317" y="1"/>
                  </a:moveTo>
                  <a:cubicBezTo>
                    <a:pt x="242" y="1"/>
                    <a:pt x="167" y="26"/>
                    <a:pt x="100" y="76"/>
                  </a:cubicBezTo>
                  <a:cubicBezTo>
                    <a:pt x="0" y="143"/>
                    <a:pt x="0" y="243"/>
                    <a:pt x="100" y="309"/>
                  </a:cubicBezTo>
                  <a:cubicBezTo>
                    <a:pt x="167" y="359"/>
                    <a:pt x="242" y="384"/>
                    <a:pt x="317" y="384"/>
                  </a:cubicBezTo>
                  <a:cubicBezTo>
                    <a:pt x="392" y="384"/>
                    <a:pt x="467" y="359"/>
                    <a:pt x="534" y="309"/>
                  </a:cubicBezTo>
                  <a:cubicBezTo>
                    <a:pt x="667" y="243"/>
                    <a:pt x="667" y="143"/>
                    <a:pt x="534" y="76"/>
                  </a:cubicBezTo>
                  <a:cubicBezTo>
                    <a:pt x="467" y="26"/>
                    <a:pt x="392" y="1"/>
                    <a:pt x="3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39"/>
            <p:cNvSpPr/>
            <p:nvPr/>
          </p:nvSpPr>
          <p:spPr>
            <a:xfrm>
              <a:off x="3965500" y="1982575"/>
              <a:ext cx="39225" cy="28500"/>
            </a:xfrm>
            <a:custGeom>
              <a:avLst/>
              <a:gdLst/>
              <a:ahLst/>
              <a:cxnLst/>
              <a:rect l="l" t="t" r="r" b="b"/>
              <a:pathLst>
                <a:path w="1569" h="1140" extrusionOk="0">
                  <a:moveTo>
                    <a:pt x="558" y="1"/>
                  </a:moveTo>
                  <a:cubicBezTo>
                    <a:pt x="460" y="1"/>
                    <a:pt x="360" y="26"/>
                    <a:pt x="267" y="72"/>
                  </a:cubicBezTo>
                  <a:cubicBezTo>
                    <a:pt x="101" y="239"/>
                    <a:pt x="1" y="472"/>
                    <a:pt x="1" y="739"/>
                  </a:cubicBezTo>
                  <a:lnTo>
                    <a:pt x="1" y="939"/>
                  </a:lnTo>
                  <a:lnTo>
                    <a:pt x="134" y="873"/>
                  </a:lnTo>
                  <a:lnTo>
                    <a:pt x="134" y="739"/>
                  </a:lnTo>
                  <a:cubicBezTo>
                    <a:pt x="101" y="539"/>
                    <a:pt x="201" y="306"/>
                    <a:pt x="368" y="205"/>
                  </a:cubicBezTo>
                  <a:cubicBezTo>
                    <a:pt x="401" y="139"/>
                    <a:pt x="434" y="139"/>
                    <a:pt x="534" y="139"/>
                  </a:cubicBezTo>
                  <a:cubicBezTo>
                    <a:pt x="601" y="139"/>
                    <a:pt x="701" y="205"/>
                    <a:pt x="768" y="239"/>
                  </a:cubicBezTo>
                  <a:cubicBezTo>
                    <a:pt x="1101" y="439"/>
                    <a:pt x="1302" y="773"/>
                    <a:pt x="1402" y="1139"/>
                  </a:cubicBezTo>
                  <a:lnTo>
                    <a:pt x="1568" y="1139"/>
                  </a:lnTo>
                  <a:cubicBezTo>
                    <a:pt x="1435" y="739"/>
                    <a:pt x="1201" y="339"/>
                    <a:pt x="868" y="105"/>
                  </a:cubicBezTo>
                  <a:cubicBezTo>
                    <a:pt x="779" y="34"/>
                    <a:pt x="670" y="1"/>
                    <a:pt x="5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39"/>
            <p:cNvSpPr/>
            <p:nvPr/>
          </p:nvSpPr>
          <p:spPr>
            <a:xfrm>
              <a:off x="4026375" y="1984775"/>
              <a:ext cx="16700" cy="8575"/>
            </a:xfrm>
            <a:custGeom>
              <a:avLst/>
              <a:gdLst/>
              <a:ahLst/>
              <a:cxnLst/>
              <a:rect l="l" t="t" r="r" b="b"/>
              <a:pathLst>
                <a:path w="668" h="343" extrusionOk="0">
                  <a:moveTo>
                    <a:pt x="347" y="1"/>
                  </a:moveTo>
                  <a:cubicBezTo>
                    <a:pt x="276" y="1"/>
                    <a:pt x="201" y="17"/>
                    <a:pt x="134" y="51"/>
                  </a:cubicBezTo>
                  <a:cubicBezTo>
                    <a:pt x="1" y="151"/>
                    <a:pt x="1" y="218"/>
                    <a:pt x="134" y="318"/>
                  </a:cubicBezTo>
                  <a:cubicBezTo>
                    <a:pt x="201" y="334"/>
                    <a:pt x="276" y="343"/>
                    <a:pt x="347" y="343"/>
                  </a:cubicBezTo>
                  <a:cubicBezTo>
                    <a:pt x="418" y="343"/>
                    <a:pt x="484" y="334"/>
                    <a:pt x="534" y="318"/>
                  </a:cubicBezTo>
                  <a:cubicBezTo>
                    <a:pt x="601" y="318"/>
                    <a:pt x="634" y="284"/>
                    <a:pt x="634" y="218"/>
                  </a:cubicBezTo>
                  <a:cubicBezTo>
                    <a:pt x="668" y="151"/>
                    <a:pt x="634" y="117"/>
                    <a:pt x="534" y="51"/>
                  </a:cubicBezTo>
                  <a:cubicBezTo>
                    <a:pt x="484" y="17"/>
                    <a:pt x="418" y="1"/>
                    <a:pt x="3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39"/>
            <p:cNvSpPr/>
            <p:nvPr/>
          </p:nvSpPr>
          <p:spPr>
            <a:xfrm>
              <a:off x="3997200" y="1965075"/>
              <a:ext cx="41725" cy="28475"/>
            </a:xfrm>
            <a:custGeom>
              <a:avLst/>
              <a:gdLst/>
              <a:ahLst/>
              <a:cxnLst/>
              <a:rect l="l" t="t" r="r" b="b"/>
              <a:pathLst>
                <a:path w="1669" h="1139" extrusionOk="0">
                  <a:moveTo>
                    <a:pt x="624" y="0"/>
                  </a:moveTo>
                  <a:cubicBezTo>
                    <a:pt x="527" y="0"/>
                    <a:pt x="427" y="25"/>
                    <a:pt x="334" y="72"/>
                  </a:cubicBezTo>
                  <a:cubicBezTo>
                    <a:pt x="134" y="238"/>
                    <a:pt x="0" y="438"/>
                    <a:pt x="34" y="739"/>
                  </a:cubicBezTo>
                  <a:lnTo>
                    <a:pt x="34" y="939"/>
                  </a:lnTo>
                  <a:lnTo>
                    <a:pt x="200" y="839"/>
                  </a:lnTo>
                  <a:lnTo>
                    <a:pt x="200" y="739"/>
                  </a:lnTo>
                  <a:cubicBezTo>
                    <a:pt x="167" y="505"/>
                    <a:pt x="267" y="305"/>
                    <a:pt x="434" y="172"/>
                  </a:cubicBezTo>
                  <a:cubicBezTo>
                    <a:pt x="467" y="138"/>
                    <a:pt x="501" y="138"/>
                    <a:pt x="601" y="138"/>
                  </a:cubicBezTo>
                  <a:cubicBezTo>
                    <a:pt x="667" y="138"/>
                    <a:pt x="767" y="172"/>
                    <a:pt x="834" y="238"/>
                  </a:cubicBezTo>
                  <a:cubicBezTo>
                    <a:pt x="1168" y="438"/>
                    <a:pt x="1368" y="772"/>
                    <a:pt x="1501" y="1139"/>
                  </a:cubicBezTo>
                  <a:lnTo>
                    <a:pt x="1668" y="1139"/>
                  </a:lnTo>
                  <a:cubicBezTo>
                    <a:pt x="1535" y="705"/>
                    <a:pt x="1301" y="338"/>
                    <a:pt x="934" y="105"/>
                  </a:cubicBezTo>
                  <a:cubicBezTo>
                    <a:pt x="845" y="33"/>
                    <a:pt x="736" y="0"/>
                    <a:pt x="6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39"/>
            <p:cNvSpPr/>
            <p:nvPr/>
          </p:nvSpPr>
          <p:spPr>
            <a:xfrm>
              <a:off x="4058900" y="1965800"/>
              <a:ext cx="16700" cy="9000"/>
            </a:xfrm>
            <a:custGeom>
              <a:avLst/>
              <a:gdLst/>
              <a:ahLst/>
              <a:cxnLst/>
              <a:rect l="l" t="t" r="r" b="b"/>
              <a:pathLst>
                <a:path w="668" h="360" extrusionOk="0">
                  <a:moveTo>
                    <a:pt x="347" y="1"/>
                  </a:moveTo>
                  <a:cubicBezTo>
                    <a:pt x="276" y="1"/>
                    <a:pt x="201" y="26"/>
                    <a:pt x="134" y="76"/>
                  </a:cubicBezTo>
                  <a:cubicBezTo>
                    <a:pt x="101" y="76"/>
                    <a:pt x="34" y="109"/>
                    <a:pt x="34" y="143"/>
                  </a:cubicBezTo>
                  <a:cubicBezTo>
                    <a:pt x="1" y="243"/>
                    <a:pt x="34" y="276"/>
                    <a:pt x="134" y="309"/>
                  </a:cubicBezTo>
                  <a:cubicBezTo>
                    <a:pt x="201" y="343"/>
                    <a:pt x="276" y="359"/>
                    <a:pt x="347" y="359"/>
                  </a:cubicBezTo>
                  <a:cubicBezTo>
                    <a:pt x="418" y="359"/>
                    <a:pt x="484" y="343"/>
                    <a:pt x="534" y="309"/>
                  </a:cubicBezTo>
                  <a:cubicBezTo>
                    <a:pt x="568" y="309"/>
                    <a:pt x="634" y="276"/>
                    <a:pt x="634" y="243"/>
                  </a:cubicBezTo>
                  <a:cubicBezTo>
                    <a:pt x="668" y="143"/>
                    <a:pt x="634" y="109"/>
                    <a:pt x="534" y="76"/>
                  </a:cubicBezTo>
                  <a:cubicBezTo>
                    <a:pt x="484" y="26"/>
                    <a:pt x="418" y="1"/>
                    <a:pt x="3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39"/>
            <p:cNvSpPr/>
            <p:nvPr/>
          </p:nvSpPr>
          <p:spPr>
            <a:xfrm>
              <a:off x="4029725" y="1945875"/>
              <a:ext cx="40875" cy="28500"/>
            </a:xfrm>
            <a:custGeom>
              <a:avLst/>
              <a:gdLst/>
              <a:ahLst/>
              <a:cxnLst/>
              <a:rect l="l" t="t" r="r" b="b"/>
              <a:pathLst>
                <a:path w="1635" h="1140" extrusionOk="0">
                  <a:moveTo>
                    <a:pt x="621" y="1"/>
                  </a:moveTo>
                  <a:cubicBezTo>
                    <a:pt x="527" y="1"/>
                    <a:pt x="427" y="26"/>
                    <a:pt x="334" y="72"/>
                  </a:cubicBezTo>
                  <a:cubicBezTo>
                    <a:pt x="134" y="239"/>
                    <a:pt x="0" y="506"/>
                    <a:pt x="33" y="739"/>
                  </a:cubicBezTo>
                  <a:lnTo>
                    <a:pt x="33" y="940"/>
                  </a:lnTo>
                  <a:lnTo>
                    <a:pt x="200" y="873"/>
                  </a:lnTo>
                  <a:lnTo>
                    <a:pt x="200" y="739"/>
                  </a:lnTo>
                  <a:cubicBezTo>
                    <a:pt x="167" y="539"/>
                    <a:pt x="267" y="339"/>
                    <a:pt x="400" y="206"/>
                  </a:cubicBezTo>
                  <a:cubicBezTo>
                    <a:pt x="467" y="172"/>
                    <a:pt x="500" y="172"/>
                    <a:pt x="567" y="172"/>
                  </a:cubicBezTo>
                  <a:cubicBezTo>
                    <a:pt x="667" y="172"/>
                    <a:pt x="734" y="206"/>
                    <a:pt x="834" y="239"/>
                  </a:cubicBezTo>
                  <a:cubicBezTo>
                    <a:pt x="1168" y="439"/>
                    <a:pt x="1368" y="773"/>
                    <a:pt x="1468" y="1140"/>
                  </a:cubicBezTo>
                  <a:lnTo>
                    <a:pt x="1635" y="1140"/>
                  </a:lnTo>
                  <a:cubicBezTo>
                    <a:pt x="1501" y="739"/>
                    <a:pt x="1234" y="373"/>
                    <a:pt x="901" y="106"/>
                  </a:cubicBezTo>
                  <a:cubicBezTo>
                    <a:pt x="829" y="34"/>
                    <a:pt x="729" y="1"/>
                    <a:pt x="6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39"/>
            <p:cNvSpPr/>
            <p:nvPr/>
          </p:nvSpPr>
          <p:spPr>
            <a:xfrm>
              <a:off x="4091425" y="1947250"/>
              <a:ext cx="16700" cy="8575"/>
            </a:xfrm>
            <a:custGeom>
              <a:avLst/>
              <a:gdLst/>
              <a:ahLst/>
              <a:cxnLst/>
              <a:rect l="l" t="t" r="r" b="b"/>
              <a:pathLst>
                <a:path w="668" h="343" extrusionOk="0">
                  <a:moveTo>
                    <a:pt x="322" y="1"/>
                  </a:moveTo>
                  <a:cubicBezTo>
                    <a:pt x="251" y="1"/>
                    <a:pt x="184" y="17"/>
                    <a:pt x="134" y="51"/>
                  </a:cubicBezTo>
                  <a:cubicBezTo>
                    <a:pt x="67" y="51"/>
                    <a:pt x="34" y="117"/>
                    <a:pt x="34" y="151"/>
                  </a:cubicBezTo>
                  <a:cubicBezTo>
                    <a:pt x="1" y="217"/>
                    <a:pt x="34" y="284"/>
                    <a:pt x="134" y="318"/>
                  </a:cubicBezTo>
                  <a:cubicBezTo>
                    <a:pt x="184" y="334"/>
                    <a:pt x="251" y="343"/>
                    <a:pt x="322" y="343"/>
                  </a:cubicBezTo>
                  <a:cubicBezTo>
                    <a:pt x="392" y="343"/>
                    <a:pt x="468" y="334"/>
                    <a:pt x="534" y="318"/>
                  </a:cubicBezTo>
                  <a:cubicBezTo>
                    <a:pt x="668" y="217"/>
                    <a:pt x="668" y="151"/>
                    <a:pt x="534" y="51"/>
                  </a:cubicBezTo>
                  <a:cubicBezTo>
                    <a:pt x="468" y="17"/>
                    <a:pt x="392" y="1"/>
                    <a:pt x="3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39"/>
            <p:cNvSpPr/>
            <p:nvPr/>
          </p:nvSpPr>
          <p:spPr>
            <a:xfrm>
              <a:off x="4062250" y="1926500"/>
              <a:ext cx="40050" cy="29525"/>
            </a:xfrm>
            <a:custGeom>
              <a:avLst/>
              <a:gdLst/>
              <a:ahLst/>
              <a:cxnLst/>
              <a:rect l="l" t="t" r="r" b="b"/>
              <a:pathLst>
                <a:path w="1602" h="1181" extrusionOk="0">
                  <a:moveTo>
                    <a:pt x="600" y="0"/>
                  </a:moveTo>
                  <a:cubicBezTo>
                    <a:pt x="514" y="0"/>
                    <a:pt x="424" y="17"/>
                    <a:pt x="334" y="47"/>
                  </a:cubicBezTo>
                  <a:cubicBezTo>
                    <a:pt x="133" y="213"/>
                    <a:pt x="0" y="480"/>
                    <a:pt x="33" y="781"/>
                  </a:cubicBezTo>
                  <a:lnTo>
                    <a:pt x="33" y="981"/>
                  </a:lnTo>
                  <a:lnTo>
                    <a:pt x="200" y="881"/>
                  </a:lnTo>
                  <a:lnTo>
                    <a:pt x="200" y="781"/>
                  </a:lnTo>
                  <a:cubicBezTo>
                    <a:pt x="167" y="547"/>
                    <a:pt x="234" y="347"/>
                    <a:pt x="400" y="213"/>
                  </a:cubicBezTo>
                  <a:cubicBezTo>
                    <a:pt x="467" y="180"/>
                    <a:pt x="500" y="180"/>
                    <a:pt x="567" y="180"/>
                  </a:cubicBezTo>
                  <a:cubicBezTo>
                    <a:pt x="667" y="180"/>
                    <a:pt x="734" y="213"/>
                    <a:pt x="834" y="280"/>
                  </a:cubicBezTo>
                  <a:cubicBezTo>
                    <a:pt x="1168" y="480"/>
                    <a:pt x="1368" y="814"/>
                    <a:pt x="1468" y="1181"/>
                  </a:cubicBezTo>
                  <a:cubicBezTo>
                    <a:pt x="1501" y="1181"/>
                    <a:pt x="1568" y="1181"/>
                    <a:pt x="1601" y="1148"/>
                  </a:cubicBezTo>
                  <a:cubicBezTo>
                    <a:pt x="1501" y="714"/>
                    <a:pt x="1234" y="347"/>
                    <a:pt x="901" y="80"/>
                  </a:cubicBezTo>
                  <a:cubicBezTo>
                    <a:pt x="809" y="25"/>
                    <a:pt x="707" y="0"/>
                    <a:pt x="6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39"/>
            <p:cNvSpPr/>
            <p:nvPr/>
          </p:nvSpPr>
          <p:spPr>
            <a:xfrm>
              <a:off x="4123125" y="1928275"/>
              <a:ext cx="17525" cy="9000"/>
            </a:xfrm>
            <a:custGeom>
              <a:avLst/>
              <a:gdLst/>
              <a:ahLst/>
              <a:cxnLst/>
              <a:rect l="l" t="t" r="r" b="b"/>
              <a:pathLst>
                <a:path w="701" h="360" extrusionOk="0">
                  <a:moveTo>
                    <a:pt x="350" y="1"/>
                  </a:moveTo>
                  <a:cubicBezTo>
                    <a:pt x="275" y="1"/>
                    <a:pt x="200" y="26"/>
                    <a:pt x="134" y="76"/>
                  </a:cubicBezTo>
                  <a:cubicBezTo>
                    <a:pt x="0" y="142"/>
                    <a:pt x="0" y="243"/>
                    <a:pt x="134" y="309"/>
                  </a:cubicBezTo>
                  <a:cubicBezTo>
                    <a:pt x="200" y="343"/>
                    <a:pt x="275" y="359"/>
                    <a:pt x="350" y="359"/>
                  </a:cubicBezTo>
                  <a:cubicBezTo>
                    <a:pt x="425" y="359"/>
                    <a:pt x="500" y="343"/>
                    <a:pt x="567" y="309"/>
                  </a:cubicBezTo>
                  <a:cubicBezTo>
                    <a:pt x="601" y="309"/>
                    <a:pt x="634" y="276"/>
                    <a:pt x="634" y="243"/>
                  </a:cubicBezTo>
                  <a:cubicBezTo>
                    <a:pt x="701" y="142"/>
                    <a:pt x="634" y="109"/>
                    <a:pt x="567" y="76"/>
                  </a:cubicBezTo>
                  <a:cubicBezTo>
                    <a:pt x="500" y="26"/>
                    <a:pt x="425" y="1"/>
                    <a:pt x="35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39"/>
            <p:cNvSpPr/>
            <p:nvPr/>
          </p:nvSpPr>
          <p:spPr>
            <a:xfrm>
              <a:off x="4094750" y="1907525"/>
              <a:ext cx="40075" cy="29325"/>
            </a:xfrm>
            <a:custGeom>
              <a:avLst/>
              <a:gdLst/>
              <a:ahLst/>
              <a:cxnLst/>
              <a:rect l="l" t="t" r="r" b="b"/>
              <a:pathLst>
                <a:path w="1603" h="1173" extrusionOk="0">
                  <a:moveTo>
                    <a:pt x="605" y="1"/>
                  </a:moveTo>
                  <a:cubicBezTo>
                    <a:pt x="511" y="1"/>
                    <a:pt x="410" y="25"/>
                    <a:pt x="301" y="72"/>
                  </a:cubicBezTo>
                  <a:cubicBezTo>
                    <a:pt x="101" y="272"/>
                    <a:pt x="1" y="539"/>
                    <a:pt x="34" y="772"/>
                  </a:cubicBezTo>
                  <a:lnTo>
                    <a:pt x="34" y="972"/>
                  </a:lnTo>
                  <a:lnTo>
                    <a:pt x="201" y="906"/>
                  </a:lnTo>
                  <a:lnTo>
                    <a:pt x="201" y="772"/>
                  </a:lnTo>
                  <a:cubicBezTo>
                    <a:pt x="134" y="572"/>
                    <a:pt x="234" y="372"/>
                    <a:pt x="401" y="239"/>
                  </a:cubicBezTo>
                  <a:cubicBezTo>
                    <a:pt x="435" y="205"/>
                    <a:pt x="468" y="205"/>
                    <a:pt x="568" y="205"/>
                  </a:cubicBezTo>
                  <a:cubicBezTo>
                    <a:pt x="635" y="205"/>
                    <a:pt x="735" y="239"/>
                    <a:pt x="802" y="272"/>
                  </a:cubicBezTo>
                  <a:cubicBezTo>
                    <a:pt x="1135" y="472"/>
                    <a:pt x="1369" y="806"/>
                    <a:pt x="1435" y="1173"/>
                  </a:cubicBezTo>
                  <a:cubicBezTo>
                    <a:pt x="1502" y="1173"/>
                    <a:pt x="1569" y="1173"/>
                    <a:pt x="1602" y="1139"/>
                  </a:cubicBezTo>
                  <a:cubicBezTo>
                    <a:pt x="1469" y="739"/>
                    <a:pt x="1235" y="339"/>
                    <a:pt x="902" y="105"/>
                  </a:cubicBezTo>
                  <a:cubicBezTo>
                    <a:pt x="812" y="34"/>
                    <a:pt x="713" y="1"/>
                    <a:pt x="6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39"/>
            <p:cNvSpPr/>
            <p:nvPr/>
          </p:nvSpPr>
          <p:spPr>
            <a:xfrm>
              <a:off x="4155650" y="1909725"/>
              <a:ext cx="16700" cy="9200"/>
            </a:xfrm>
            <a:custGeom>
              <a:avLst/>
              <a:gdLst/>
              <a:ahLst/>
              <a:cxnLst/>
              <a:rect l="l" t="t" r="r" b="b"/>
              <a:pathLst>
                <a:path w="668" h="368" extrusionOk="0">
                  <a:moveTo>
                    <a:pt x="350" y="1"/>
                  </a:moveTo>
                  <a:cubicBezTo>
                    <a:pt x="275" y="1"/>
                    <a:pt x="200" y="17"/>
                    <a:pt x="133" y="51"/>
                  </a:cubicBezTo>
                  <a:cubicBezTo>
                    <a:pt x="100" y="51"/>
                    <a:pt x="67" y="117"/>
                    <a:pt x="67" y="151"/>
                  </a:cubicBezTo>
                  <a:cubicBezTo>
                    <a:pt x="0" y="217"/>
                    <a:pt x="67" y="284"/>
                    <a:pt x="133" y="317"/>
                  </a:cubicBezTo>
                  <a:cubicBezTo>
                    <a:pt x="200" y="351"/>
                    <a:pt x="275" y="367"/>
                    <a:pt x="350" y="367"/>
                  </a:cubicBezTo>
                  <a:cubicBezTo>
                    <a:pt x="425" y="367"/>
                    <a:pt x="500" y="351"/>
                    <a:pt x="567" y="317"/>
                  </a:cubicBezTo>
                  <a:cubicBezTo>
                    <a:pt x="600" y="317"/>
                    <a:pt x="634" y="284"/>
                    <a:pt x="634" y="217"/>
                  </a:cubicBezTo>
                  <a:cubicBezTo>
                    <a:pt x="667" y="151"/>
                    <a:pt x="634" y="117"/>
                    <a:pt x="567" y="51"/>
                  </a:cubicBezTo>
                  <a:cubicBezTo>
                    <a:pt x="500" y="17"/>
                    <a:pt x="425" y="1"/>
                    <a:pt x="35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39"/>
            <p:cNvSpPr/>
            <p:nvPr/>
          </p:nvSpPr>
          <p:spPr>
            <a:xfrm>
              <a:off x="4126450" y="1889875"/>
              <a:ext cx="41725" cy="28625"/>
            </a:xfrm>
            <a:custGeom>
              <a:avLst/>
              <a:gdLst/>
              <a:ahLst/>
              <a:cxnLst/>
              <a:rect l="l" t="t" r="r" b="b"/>
              <a:pathLst>
                <a:path w="1669" h="1145" extrusionOk="0">
                  <a:moveTo>
                    <a:pt x="647" y="0"/>
                  </a:moveTo>
                  <a:cubicBezTo>
                    <a:pt x="567" y="0"/>
                    <a:pt x="484" y="16"/>
                    <a:pt x="401" y="44"/>
                  </a:cubicBezTo>
                  <a:cubicBezTo>
                    <a:pt x="134" y="244"/>
                    <a:pt x="1" y="478"/>
                    <a:pt x="67" y="711"/>
                  </a:cubicBezTo>
                  <a:lnTo>
                    <a:pt x="67" y="945"/>
                  </a:lnTo>
                  <a:lnTo>
                    <a:pt x="234" y="845"/>
                  </a:lnTo>
                  <a:lnTo>
                    <a:pt x="234" y="711"/>
                  </a:lnTo>
                  <a:cubicBezTo>
                    <a:pt x="167" y="511"/>
                    <a:pt x="267" y="311"/>
                    <a:pt x="434" y="177"/>
                  </a:cubicBezTo>
                  <a:cubicBezTo>
                    <a:pt x="468" y="144"/>
                    <a:pt x="501" y="144"/>
                    <a:pt x="601" y="144"/>
                  </a:cubicBezTo>
                  <a:cubicBezTo>
                    <a:pt x="668" y="144"/>
                    <a:pt x="768" y="177"/>
                    <a:pt x="834" y="211"/>
                  </a:cubicBezTo>
                  <a:cubicBezTo>
                    <a:pt x="1168" y="444"/>
                    <a:pt x="1402" y="778"/>
                    <a:pt x="1502" y="1145"/>
                  </a:cubicBezTo>
                  <a:lnTo>
                    <a:pt x="1668" y="1145"/>
                  </a:lnTo>
                  <a:cubicBezTo>
                    <a:pt x="1535" y="711"/>
                    <a:pt x="1301" y="344"/>
                    <a:pt x="968" y="111"/>
                  </a:cubicBezTo>
                  <a:cubicBezTo>
                    <a:pt x="870" y="33"/>
                    <a:pt x="761" y="0"/>
                    <a:pt x="6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39"/>
            <p:cNvSpPr/>
            <p:nvPr/>
          </p:nvSpPr>
          <p:spPr>
            <a:xfrm>
              <a:off x="3923800" y="2073275"/>
              <a:ext cx="185175" cy="108750"/>
            </a:xfrm>
            <a:custGeom>
              <a:avLst/>
              <a:gdLst/>
              <a:ahLst/>
              <a:cxnLst/>
              <a:rect l="l" t="t" r="r" b="b"/>
              <a:pathLst>
                <a:path w="7407" h="4350" extrusionOk="0">
                  <a:moveTo>
                    <a:pt x="148" y="0"/>
                  </a:moveTo>
                  <a:cubicBezTo>
                    <a:pt x="101" y="0"/>
                    <a:pt x="59" y="31"/>
                    <a:pt x="34" y="80"/>
                  </a:cubicBezTo>
                  <a:cubicBezTo>
                    <a:pt x="1" y="147"/>
                    <a:pt x="34" y="180"/>
                    <a:pt x="67" y="247"/>
                  </a:cubicBezTo>
                  <a:lnTo>
                    <a:pt x="7206" y="4350"/>
                  </a:lnTo>
                  <a:lnTo>
                    <a:pt x="7239" y="4350"/>
                  </a:lnTo>
                  <a:cubicBezTo>
                    <a:pt x="7273" y="4350"/>
                    <a:pt x="7339" y="4316"/>
                    <a:pt x="7373" y="4316"/>
                  </a:cubicBezTo>
                  <a:cubicBezTo>
                    <a:pt x="7406" y="4250"/>
                    <a:pt x="7373" y="4183"/>
                    <a:pt x="7306" y="4150"/>
                  </a:cubicBezTo>
                  <a:lnTo>
                    <a:pt x="201" y="13"/>
                  </a:lnTo>
                  <a:cubicBezTo>
                    <a:pt x="183" y="4"/>
                    <a:pt x="165" y="0"/>
                    <a:pt x="1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39"/>
            <p:cNvSpPr/>
            <p:nvPr/>
          </p:nvSpPr>
          <p:spPr>
            <a:xfrm>
              <a:off x="3944650" y="2060750"/>
              <a:ext cx="185150" cy="108775"/>
            </a:xfrm>
            <a:custGeom>
              <a:avLst/>
              <a:gdLst/>
              <a:ahLst/>
              <a:cxnLst/>
              <a:rect l="l" t="t" r="r" b="b"/>
              <a:pathLst>
                <a:path w="7406" h="4351" extrusionOk="0">
                  <a:moveTo>
                    <a:pt x="133" y="1"/>
                  </a:moveTo>
                  <a:cubicBezTo>
                    <a:pt x="83" y="1"/>
                    <a:pt x="58" y="32"/>
                    <a:pt x="34" y="81"/>
                  </a:cubicBezTo>
                  <a:cubicBezTo>
                    <a:pt x="1" y="147"/>
                    <a:pt x="34" y="181"/>
                    <a:pt x="67" y="247"/>
                  </a:cubicBezTo>
                  <a:lnTo>
                    <a:pt x="7206" y="4350"/>
                  </a:lnTo>
                  <a:lnTo>
                    <a:pt x="7239" y="4350"/>
                  </a:lnTo>
                  <a:cubicBezTo>
                    <a:pt x="7273" y="4350"/>
                    <a:pt x="7339" y="4317"/>
                    <a:pt x="7373" y="4317"/>
                  </a:cubicBezTo>
                  <a:cubicBezTo>
                    <a:pt x="7406" y="4250"/>
                    <a:pt x="7373" y="4184"/>
                    <a:pt x="7306" y="4150"/>
                  </a:cubicBezTo>
                  <a:lnTo>
                    <a:pt x="201" y="14"/>
                  </a:lnTo>
                  <a:cubicBezTo>
                    <a:pt x="174" y="5"/>
                    <a:pt x="152" y="1"/>
                    <a:pt x="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39"/>
            <p:cNvSpPr/>
            <p:nvPr/>
          </p:nvSpPr>
          <p:spPr>
            <a:xfrm>
              <a:off x="3966325" y="2048250"/>
              <a:ext cx="185175" cy="108750"/>
            </a:xfrm>
            <a:custGeom>
              <a:avLst/>
              <a:gdLst/>
              <a:ahLst/>
              <a:cxnLst/>
              <a:rect l="l" t="t" r="r" b="b"/>
              <a:pathLst>
                <a:path w="7407" h="4350" extrusionOk="0">
                  <a:moveTo>
                    <a:pt x="134" y="0"/>
                  </a:moveTo>
                  <a:cubicBezTo>
                    <a:pt x="83" y="0"/>
                    <a:pt x="59" y="31"/>
                    <a:pt x="34" y="80"/>
                  </a:cubicBezTo>
                  <a:cubicBezTo>
                    <a:pt x="1" y="147"/>
                    <a:pt x="34" y="180"/>
                    <a:pt x="68" y="247"/>
                  </a:cubicBezTo>
                  <a:lnTo>
                    <a:pt x="7206" y="4350"/>
                  </a:lnTo>
                  <a:lnTo>
                    <a:pt x="7239" y="4350"/>
                  </a:lnTo>
                  <a:cubicBezTo>
                    <a:pt x="7306" y="4350"/>
                    <a:pt x="7340" y="4350"/>
                    <a:pt x="7373" y="4317"/>
                  </a:cubicBezTo>
                  <a:cubicBezTo>
                    <a:pt x="7406" y="4250"/>
                    <a:pt x="7373" y="4183"/>
                    <a:pt x="7340" y="4150"/>
                  </a:cubicBezTo>
                  <a:lnTo>
                    <a:pt x="201" y="14"/>
                  </a:lnTo>
                  <a:cubicBezTo>
                    <a:pt x="174" y="5"/>
                    <a:pt x="152"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39"/>
            <p:cNvSpPr/>
            <p:nvPr/>
          </p:nvSpPr>
          <p:spPr>
            <a:xfrm>
              <a:off x="3988025" y="2035750"/>
              <a:ext cx="185150" cy="108750"/>
            </a:xfrm>
            <a:custGeom>
              <a:avLst/>
              <a:gdLst/>
              <a:ahLst/>
              <a:cxnLst/>
              <a:rect l="l" t="t" r="r" b="b"/>
              <a:pathLst>
                <a:path w="7406" h="4350" extrusionOk="0">
                  <a:moveTo>
                    <a:pt x="147" y="0"/>
                  </a:moveTo>
                  <a:cubicBezTo>
                    <a:pt x="100" y="0"/>
                    <a:pt x="58" y="31"/>
                    <a:pt x="34" y="80"/>
                  </a:cubicBezTo>
                  <a:cubicBezTo>
                    <a:pt x="0" y="147"/>
                    <a:pt x="34" y="180"/>
                    <a:pt x="67" y="247"/>
                  </a:cubicBezTo>
                  <a:lnTo>
                    <a:pt x="7205" y="4350"/>
                  </a:lnTo>
                  <a:lnTo>
                    <a:pt x="7272" y="4350"/>
                  </a:lnTo>
                  <a:cubicBezTo>
                    <a:pt x="7305" y="4350"/>
                    <a:pt x="7339" y="4316"/>
                    <a:pt x="7372" y="4316"/>
                  </a:cubicBezTo>
                  <a:cubicBezTo>
                    <a:pt x="7406" y="4250"/>
                    <a:pt x="7372" y="4183"/>
                    <a:pt x="7339" y="4149"/>
                  </a:cubicBezTo>
                  <a:lnTo>
                    <a:pt x="200" y="13"/>
                  </a:lnTo>
                  <a:cubicBezTo>
                    <a:pt x="183" y="4"/>
                    <a:pt x="165" y="0"/>
                    <a:pt x="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39"/>
            <p:cNvSpPr/>
            <p:nvPr/>
          </p:nvSpPr>
          <p:spPr>
            <a:xfrm>
              <a:off x="4009700" y="2023200"/>
              <a:ext cx="186000" cy="108800"/>
            </a:xfrm>
            <a:custGeom>
              <a:avLst/>
              <a:gdLst/>
              <a:ahLst/>
              <a:cxnLst/>
              <a:rect l="l" t="t" r="r" b="b"/>
              <a:pathLst>
                <a:path w="7440" h="4352" extrusionOk="0">
                  <a:moveTo>
                    <a:pt x="164" y="1"/>
                  </a:moveTo>
                  <a:cubicBezTo>
                    <a:pt x="128" y="1"/>
                    <a:pt x="81" y="25"/>
                    <a:pt x="34" y="48"/>
                  </a:cubicBezTo>
                  <a:cubicBezTo>
                    <a:pt x="1" y="115"/>
                    <a:pt x="34" y="182"/>
                    <a:pt x="101" y="248"/>
                  </a:cubicBezTo>
                  <a:lnTo>
                    <a:pt x="7206" y="4351"/>
                  </a:lnTo>
                  <a:lnTo>
                    <a:pt x="7272" y="4351"/>
                  </a:lnTo>
                  <a:cubicBezTo>
                    <a:pt x="7306" y="4351"/>
                    <a:pt x="7339" y="4318"/>
                    <a:pt x="7372" y="4285"/>
                  </a:cubicBezTo>
                  <a:cubicBezTo>
                    <a:pt x="7439" y="4251"/>
                    <a:pt x="7372" y="4151"/>
                    <a:pt x="7339" y="4118"/>
                  </a:cubicBezTo>
                  <a:lnTo>
                    <a:pt x="201" y="15"/>
                  </a:lnTo>
                  <a:cubicBezTo>
                    <a:pt x="191" y="5"/>
                    <a:pt x="178" y="1"/>
                    <a:pt x="1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39"/>
            <p:cNvSpPr/>
            <p:nvPr/>
          </p:nvSpPr>
          <p:spPr>
            <a:xfrm>
              <a:off x="4030550" y="2010725"/>
              <a:ext cx="186000" cy="108750"/>
            </a:xfrm>
            <a:custGeom>
              <a:avLst/>
              <a:gdLst/>
              <a:ahLst/>
              <a:cxnLst/>
              <a:rect l="l" t="t" r="r" b="b"/>
              <a:pathLst>
                <a:path w="7440" h="4350" extrusionOk="0">
                  <a:moveTo>
                    <a:pt x="153" y="0"/>
                  </a:moveTo>
                  <a:cubicBezTo>
                    <a:pt x="114" y="0"/>
                    <a:pt x="83" y="31"/>
                    <a:pt x="34" y="80"/>
                  </a:cubicBezTo>
                  <a:cubicBezTo>
                    <a:pt x="0" y="114"/>
                    <a:pt x="34" y="180"/>
                    <a:pt x="101" y="247"/>
                  </a:cubicBezTo>
                  <a:lnTo>
                    <a:pt x="7206" y="4350"/>
                  </a:lnTo>
                  <a:lnTo>
                    <a:pt x="7272" y="4350"/>
                  </a:lnTo>
                  <a:cubicBezTo>
                    <a:pt x="7306" y="4350"/>
                    <a:pt x="7339" y="4350"/>
                    <a:pt x="7372" y="4317"/>
                  </a:cubicBezTo>
                  <a:cubicBezTo>
                    <a:pt x="7439" y="4283"/>
                    <a:pt x="7372" y="4183"/>
                    <a:pt x="7339" y="4150"/>
                  </a:cubicBezTo>
                  <a:lnTo>
                    <a:pt x="201" y="13"/>
                  </a:lnTo>
                  <a:cubicBezTo>
                    <a:pt x="183" y="4"/>
                    <a:pt x="167"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39"/>
            <p:cNvSpPr/>
            <p:nvPr/>
          </p:nvSpPr>
          <p:spPr>
            <a:xfrm>
              <a:off x="4052225" y="1998200"/>
              <a:ext cx="186000" cy="108775"/>
            </a:xfrm>
            <a:custGeom>
              <a:avLst/>
              <a:gdLst/>
              <a:ahLst/>
              <a:cxnLst/>
              <a:rect l="l" t="t" r="r" b="b"/>
              <a:pathLst>
                <a:path w="7440" h="4351" extrusionOk="0">
                  <a:moveTo>
                    <a:pt x="181" y="1"/>
                  </a:moveTo>
                  <a:cubicBezTo>
                    <a:pt x="134" y="1"/>
                    <a:pt x="92" y="32"/>
                    <a:pt x="67" y="81"/>
                  </a:cubicBezTo>
                  <a:cubicBezTo>
                    <a:pt x="1" y="114"/>
                    <a:pt x="67" y="181"/>
                    <a:pt x="101" y="248"/>
                  </a:cubicBezTo>
                  <a:lnTo>
                    <a:pt x="7239" y="4351"/>
                  </a:lnTo>
                  <a:lnTo>
                    <a:pt x="7273" y="4351"/>
                  </a:lnTo>
                  <a:cubicBezTo>
                    <a:pt x="7306" y="4351"/>
                    <a:pt x="7373" y="4351"/>
                    <a:pt x="7406" y="4317"/>
                  </a:cubicBezTo>
                  <a:cubicBezTo>
                    <a:pt x="7439" y="4284"/>
                    <a:pt x="7406" y="4184"/>
                    <a:pt x="7339" y="4150"/>
                  </a:cubicBezTo>
                  <a:lnTo>
                    <a:pt x="234" y="14"/>
                  </a:lnTo>
                  <a:cubicBezTo>
                    <a:pt x="216" y="5"/>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39"/>
            <p:cNvSpPr/>
            <p:nvPr/>
          </p:nvSpPr>
          <p:spPr>
            <a:xfrm>
              <a:off x="4074750" y="1985700"/>
              <a:ext cx="185150" cy="108775"/>
            </a:xfrm>
            <a:custGeom>
              <a:avLst/>
              <a:gdLst/>
              <a:ahLst/>
              <a:cxnLst/>
              <a:rect l="l" t="t" r="r" b="b"/>
              <a:pathLst>
                <a:path w="7406" h="4351" extrusionOk="0">
                  <a:moveTo>
                    <a:pt x="162" y="1"/>
                  </a:moveTo>
                  <a:cubicBezTo>
                    <a:pt x="118" y="1"/>
                    <a:pt x="58" y="32"/>
                    <a:pt x="34" y="80"/>
                  </a:cubicBezTo>
                  <a:cubicBezTo>
                    <a:pt x="0" y="147"/>
                    <a:pt x="34" y="181"/>
                    <a:pt x="67" y="247"/>
                  </a:cubicBezTo>
                  <a:lnTo>
                    <a:pt x="7206" y="4350"/>
                  </a:lnTo>
                  <a:lnTo>
                    <a:pt x="7239" y="4350"/>
                  </a:lnTo>
                  <a:cubicBezTo>
                    <a:pt x="7306" y="4350"/>
                    <a:pt x="7339" y="4350"/>
                    <a:pt x="7372" y="4317"/>
                  </a:cubicBezTo>
                  <a:cubicBezTo>
                    <a:pt x="7406" y="4250"/>
                    <a:pt x="7372" y="4183"/>
                    <a:pt x="7339" y="4150"/>
                  </a:cubicBezTo>
                  <a:lnTo>
                    <a:pt x="201" y="14"/>
                  </a:lnTo>
                  <a:cubicBezTo>
                    <a:pt x="192" y="5"/>
                    <a:pt x="178" y="1"/>
                    <a:pt x="1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39"/>
            <p:cNvSpPr/>
            <p:nvPr/>
          </p:nvSpPr>
          <p:spPr>
            <a:xfrm>
              <a:off x="4095600" y="1973200"/>
              <a:ext cx="185150" cy="108750"/>
            </a:xfrm>
            <a:custGeom>
              <a:avLst/>
              <a:gdLst/>
              <a:ahLst/>
              <a:cxnLst/>
              <a:rect l="l" t="t" r="r" b="b"/>
              <a:pathLst>
                <a:path w="7406" h="4350" extrusionOk="0">
                  <a:moveTo>
                    <a:pt x="133" y="0"/>
                  </a:moveTo>
                  <a:cubicBezTo>
                    <a:pt x="83" y="0"/>
                    <a:pt x="58" y="31"/>
                    <a:pt x="34" y="80"/>
                  </a:cubicBezTo>
                  <a:cubicBezTo>
                    <a:pt x="0" y="147"/>
                    <a:pt x="34" y="180"/>
                    <a:pt x="67" y="247"/>
                  </a:cubicBezTo>
                  <a:lnTo>
                    <a:pt x="7205" y="4350"/>
                  </a:lnTo>
                  <a:lnTo>
                    <a:pt x="7239" y="4350"/>
                  </a:lnTo>
                  <a:cubicBezTo>
                    <a:pt x="7306" y="4350"/>
                    <a:pt x="7339" y="4316"/>
                    <a:pt x="7372" y="4316"/>
                  </a:cubicBezTo>
                  <a:cubicBezTo>
                    <a:pt x="7406" y="4250"/>
                    <a:pt x="7372" y="4183"/>
                    <a:pt x="7339" y="4150"/>
                  </a:cubicBezTo>
                  <a:lnTo>
                    <a:pt x="200" y="13"/>
                  </a:lnTo>
                  <a:cubicBezTo>
                    <a:pt x="174" y="4"/>
                    <a:pt x="152" y="0"/>
                    <a:pt x="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39"/>
            <p:cNvSpPr/>
            <p:nvPr/>
          </p:nvSpPr>
          <p:spPr>
            <a:xfrm>
              <a:off x="4117275" y="1960675"/>
              <a:ext cx="185150" cy="108775"/>
            </a:xfrm>
            <a:custGeom>
              <a:avLst/>
              <a:gdLst/>
              <a:ahLst/>
              <a:cxnLst/>
              <a:rect l="l" t="t" r="r" b="b"/>
              <a:pathLst>
                <a:path w="7406" h="4351" extrusionOk="0">
                  <a:moveTo>
                    <a:pt x="143" y="0"/>
                  </a:moveTo>
                  <a:cubicBezTo>
                    <a:pt x="98" y="0"/>
                    <a:pt x="58" y="24"/>
                    <a:pt x="34" y="47"/>
                  </a:cubicBezTo>
                  <a:cubicBezTo>
                    <a:pt x="1" y="147"/>
                    <a:pt x="34" y="181"/>
                    <a:pt x="67" y="248"/>
                  </a:cubicBezTo>
                  <a:lnTo>
                    <a:pt x="7206" y="4350"/>
                  </a:lnTo>
                  <a:lnTo>
                    <a:pt x="7272" y="4350"/>
                  </a:lnTo>
                  <a:cubicBezTo>
                    <a:pt x="7306" y="4350"/>
                    <a:pt x="7339" y="4350"/>
                    <a:pt x="7373" y="4317"/>
                  </a:cubicBezTo>
                  <a:cubicBezTo>
                    <a:pt x="7406" y="4284"/>
                    <a:pt x="7373" y="4184"/>
                    <a:pt x="7339" y="4150"/>
                  </a:cubicBezTo>
                  <a:lnTo>
                    <a:pt x="201" y="14"/>
                  </a:lnTo>
                  <a:cubicBezTo>
                    <a:pt x="181" y="4"/>
                    <a:pt x="162"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39"/>
            <p:cNvSpPr/>
            <p:nvPr/>
          </p:nvSpPr>
          <p:spPr>
            <a:xfrm>
              <a:off x="4138950" y="1948175"/>
              <a:ext cx="186000" cy="108775"/>
            </a:xfrm>
            <a:custGeom>
              <a:avLst/>
              <a:gdLst/>
              <a:ahLst/>
              <a:cxnLst/>
              <a:rect l="l" t="t" r="r" b="b"/>
              <a:pathLst>
                <a:path w="7440" h="4351" extrusionOk="0">
                  <a:moveTo>
                    <a:pt x="168" y="1"/>
                  </a:moveTo>
                  <a:cubicBezTo>
                    <a:pt x="132" y="1"/>
                    <a:pt x="83" y="32"/>
                    <a:pt x="34" y="80"/>
                  </a:cubicBezTo>
                  <a:cubicBezTo>
                    <a:pt x="1" y="147"/>
                    <a:pt x="34" y="180"/>
                    <a:pt x="101" y="247"/>
                  </a:cubicBezTo>
                  <a:lnTo>
                    <a:pt x="7239" y="4350"/>
                  </a:lnTo>
                  <a:lnTo>
                    <a:pt x="7273" y="4350"/>
                  </a:lnTo>
                  <a:cubicBezTo>
                    <a:pt x="7306" y="4350"/>
                    <a:pt x="7339" y="4350"/>
                    <a:pt x="7373" y="4283"/>
                  </a:cubicBezTo>
                  <a:cubicBezTo>
                    <a:pt x="7440" y="4183"/>
                    <a:pt x="7373" y="4150"/>
                    <a:pt x="7339" y="4117"/>
                  </a:cubicBezTo>
                  <a:lnTo>
                    <a:pt x="201" y="14"/>
                  </a:lnTo>
                  <a:cubicBezTo>
                    <a:pt x="192" y="5"/>
                    <a:pt x="181"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39"/>
            <p:cNvSpPr/>
            <p:nvPr/>
          </p:nvSpPr>
          <p:spPr>
            <a:xfrm>
              <a:off x="4159800" y="1935675"/>
              <a:ext cx="186000" cy="108750"/>
            </a:xfrm>
            <a:custGeom>
              <a:avLst/>
              <a:gdLst/>
              <a:ahLst/>
              <a:cxnLst/>
              <a:rect l="l" t="t" r="r" b="b"/>
              <a:pathLst>
                <a:path w="7440" h="4350" extrusionOk="0">
                  <a:moveTo>
                    <a:pt x="153" y="0"/>
                  </a:moveTo>
                  <a:cubicBezTo>
                    <a:pt x="114" y="0"/>
                    <a:pt x="83" y="31"/>
                    <a:pt x="34" y="80"/>
                  </a:cubicBezTo>
                  <a:cubicBezTo>
                    <a:pt x="1" y="113"/>
                    <a:pt x="34" y="180"/>
                    <a:pt x="101" y="247"/>
                  </a:cubicBezTo>
                  <a:lnTo>
                    <a:pt x="7239" y="4350"/>
                  </a:lnTo>
                  <a:lnTo>
                    <a:pt x="7273" y="4350"/>
                  </a:lnTo>
                  <a:cubicBezTo>
                    <a:pt x="7306" y="4350"/>
                    <a:pt x="7339" y="4350"/>
                    <a:pt x="7373" y="4316"/>
                  </a:cubicBezTo>
                  <a:cubicBezTo>
                    <a:pt x="7439" y="4283"/>
                    <a:pt x="7373" y="4183"/>
                    <a:pt x="7339" y="4150"/>
                  </a:cubicBezTo>
                  <a:lnTo>
                    <a:pt x="201" y="13"/>
                  </a:lnTo>
                  <a:cubicBezTo>
                    <a:pt x="183" y="4"/>
                    <a:pt x="168"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39"/>
            <p:cNvSpPr/>
            <p:nvPr/>
          </p:nvSpPr>
          <p:spPr>
            <a:xfrm>
              <a:off x="4181500" y="1923150"/>
              <a:ext cx="185975" cy="108775"/>
            </a:xfrm>
            <a:custGeom>
              <a:avLst/>
              <a:gdLst/>
              <a:ahLst/>
              <a:cxnLst/>
              <a:rect l="l" t="t" r="r" b="b"/>
              <a:pathLst>
                <a:path w="7439" h="4351" extrusionOk="0">
                  <a:moveTo>
                    <a:pt x="161" y="0"/>
                  </a:moveTo>
                  <a:cubicBezTo>
                    <a:pt x="114" y="0"/>
                    <a:pt x="90" y="24"/>
                    <a:pt x="67" y="47"/>
                  </a:cubicBezTo>
                  <a:cubicBezTo>
                    <a:pt x="0" y="114"/>
                    <a:pt x="67" y="181"/>
                    <a:pt x="100" y="214"/>
                  </a:cubicBezTo>
                  <a:lnTo>
                    <a:pt x="7239" y="4350"/>
                  </a:lnTo>
                  <a:lnTo>
                    <a:pt x="7272" y="4350"/>
                  </a:lnTo>
                  <a:cubicBezTo>
                    <a:pt x="7305" y="4350"/>
                    <a:pt x="7372" y="4350"/>
                    <a:pt x="7405" y="4317"/>
                  </a:cubicBezTo>
                  <a:cubicBezTo>
                    <a:pt x="7439" y="4284"/>
                    <a:pt x="7405" y="4184"/>
                    <a:pt x="7339" y="4150"/>
                  </a:cubicBezTo>
                  <a:lnTo>
                    <a:pt x="234" y="14"/>
                  </a:lnTo>
                  <a:cubicBezTo>
                    <a:pt x="204" y="4"/>
                    <a:pt x="181" y="0"/>
                    <a:pt x="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39"/>
            <p:cNvSpPr/>
            <p:nvPr/>
          </p:nvSpPr>
          <p:spPr>
            <a:xfrm>
              <a:off x="3891275" y="2080750"/>
              <a:ext cx="196000" cy="113800"/>
            </a:xfrm>
            <a:custGeom>
              <a:avLst/>
              <a:gdLst/>
              <a:ahLst/>
              <a:cxnLst/>
              <a:rect l="l" t="t" r="r" b="b"/>
              <a:pathLst>
                <a:path w="7840" h="4552" extrusionOk="0">
                  <a:moveTo>
                    <a:pt x="129" y="1"/>
                  </a:moveTo>
                  <a:cubicBezTo>
                    <a:pt x="81" y="1"/>
                    <a:pt x="58" y="24"/>
                    <a:pt x="34" y="48"/>
                  </a:cubicBezTo>
                  <a:cubicBezTo>
                    <a:pt x="1" y="148"/>
                    <a:pt x="34" y="181"/>
                    <a:pt x="68" y="215"/>
                  </a:cubicBezTo>
                  <a:lnTo>
                    <a:pt x="7606" y="4551"/>
                  </a:lnTo>
                  <a:lnTo>
                    <a:pt x="7673" y="4551"/>
                  </a:lnTo>
                  <a:cubicBezTo>
                    <a:pt x="7706" y="4551"/>
                    <a:pt x="7740" y="4518"/>
                    <a:pt x="7773" y="4518"/>
                  </a:cubicBezTo>
                  <a:cubicBezTo>
                    <a:pt x="7840" y="4418"/>
                    <a:pt x="7773" y="4384"/>
                    <a:pt x="7740" y="4351"/>
                  </a:cubicBezTo>
                  <a:lnTo>
                    <a:pt x="201" y="14"/>
                  </a:lnTo>
                  <a:cubicBezTo>
                    <a:pt x="172" y="5"/>
                    <a:pt x="148" y="1"/>
                    <a:pt x="1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39"/>
            <p:cNvSpPr/>
            <p:nvPr/>
          </p:nvSpPr>
          <p:spPr>
            <a:xfrm>
              <a:off x="4141725" y="2036150"/>
              <a:ext cx="76475" cy="39975"/>
            </a:xfrm>
            <a:custGeom>
              <a:avLst/>
              <a:gdLst/>
              <a:ahLst/>
              <a:cxnLst/>
              <a:rect l="l" t="t" r="r" b="b"/>
              <a:pathLst>
                <a:path w="3059" h="1599" extrusionOk="0">
                  <a:moveTo>
                    <a:pt x="885" y="314"/>
                  </a:moveTo>
                  <a:cubicBezTo>
                    <a:pt x="889" y="319"/>
                    <a:pt x="891" y="325"/>
                    <a:pt x="891" y="331"/>
                  </a:cubicBezTo>
                  <a:lnTo>
                    <a:pt x="891" y="406"/>
                  </a:lnTo>
                  <a:lnTo>
                    <a:pt x="891" y="406"/>
                  </a:lnTo>
                  <a:cubicBezTo>
                    <a:pt x="922" y="374"/>
                    <a:pt x="941" y="338"/>
                    <a:pt x="885" y="314"/>
                  </a:cubicBezTo>
                  <a:close/>
                  <a:moveTo>
                    <a:pt x="490" y="464"/>
                  </a:moveTo>
                  <a:lnTo>
                    <a:pt x="490" y="464"/>
                  </a:lnTo>
                  <a:cubicBezTo>
                    <a:pt x="457" y="564"/>
                    <a:pt x="357" y="631"/>
                    <a:pt x="324" y="664"/>
                  </a:cubicBezTo>
                  <a:cubicBezTo>
                    <a:pt x="324" y="664"/>
                    <a:pt x="249" y="694"/>
                    <a:pt x="210" y="694"/>
                  </a:cubicBezTo>
                  <a:cubicBezTo>
                    <a:pt x="190" y="694"/>
                    <a:pt x="179" y="687"/>
                    <a:pt x="190" y="664"/>
                  </a:cubicBezTo>
                  <a:cubicBezTo>
                    <a:pt x="223" y="598"/>
                    <a:pt x="290" y="498"/>
                    <a:pt x="357" y="498"/>
                  </a:cubicBezTo>
                  <a:lnTo>
                    <a:pt x="490" y="464"/>
                  </a:lnTo>
                  <a:close/>
                  <a:moveTo>
                    <a:pt x="498" y="0"/>
                  </a:moveTo>
                  <a:cubicBezTo>
                    <a:pt x="401" y="0"/>
                    <a:pt x="275" y="76"/>
                    <a:pt x="190" y="97"/>
                  </a:cubicBezTo>
                  <a:cubicBezTo>
                    <a:pt x="163" y="97"/>
                    <a:pt x="158" y="140"/>
                    <a:pt x="174" y="140"/>
                  </a:cubicBezTo>
                  <a:cubicBezTo>
                    <a:pt x="178" y="140"/>
                    <a:pt x="183" y="137"/>
                    <a:pt x="190" y="131"/>
                  </a:cubicBezTo>
                  <a:cubicBezTo>
                    <a:pt x="223" y="97"/>
                    <a:pt x="390" y="64"/>
                    <a:pt x="490" y="64"/>
                  </a:cubicBezTo>
                  <a:cubicBezTo>
                    <a:pt x="557" y="64"/>
                    <a:pt x="524" y="264"/>
                    <a:pt x="457" y="331"/>
                  </a:cubicBezTo>
                  <a:lnTo>
                    <a:pt x="324" y="431"/>
                  </a:lnTo>
                  <a:cubicBezTo>
                    <a:pt x="190" y="464"/>
                    <a:pt x="90" y="498"/>
                    <a:pt x="23" y="598"/>
                  </a:cubicBezTo>
                  <a:cubicBezTo>
                    <a:pt x="1" y="712"/>
                    <a:pt x="71" y="763"/>
                    <a:pt x="161" y="763"/>
                  </a:cubicBezTo>
                  <a:cubicBezTo>
                    <a:pt x="202" y="763"/>
                    <a:pt x="248" y="752"/>
                    <a:pt x="290" y="731"/>
                  </a:cubicBezTo>
                  <a:cubicBezTo>
                    <a:pt x="457" y="631"/>
                    <a:pt x="557" y="498"/>
                    <a:pt x="657" y="331"/>
                  </a:cubicBezTo>
                  <a:cubicBezTo>
                    <a:pt x="690" y="297"/>
                    <a:pt x="724" y="297"/>
                    <a:pt x="824" y="297"/>
                  </a:cubicBezTo>
                  <a:cubicBezTo>
                    <a:pt x="850" y="302"/>
                    <a:pt x="870" y="307"/>
                    <a:pt x="885" y="314"/>
                  </a:cubicBezTo>
                  <a:lnTo>
                    <a:pt x="885" y="314"/>
                  </a:lnTo>
                  <a:cubicBezTo>
                    <a:pt x="869" y="287"/>
                    <a:pt x="818" y="264"/>
                    <a:pt x="791" y="264"/>
                  </a:cubicBezTo>
                  <a:cubicBezTo>
                    <a:pt x="690" y="264"/>
                    <a:pt x="657" y="264"/>
                    <a:pt x="557" y="297"/>
                  </a:cubicBezTo>
                  <a:cubicBezTo>
                    <a:pt x="624" y="264"/>
                    <a:pt x="624" y="164"/>
                    <a:pt x="624" y="97"/>
                  </a:cubicBezTo>
                  <a:cubicBezTo>
                    <a:pt x="600" y="25"/>
                    <a:pt x="554" y="0"/>
                    <a:pt x="498" y="0"/>
                  </a:cubicBezTo>
                  <a:close/>
                  <a:moveTo>
                    <a:pt x="891" y="406"/>
                  </a:moveTo>
                  <a:cubicBezTo>
                    <a:pt x="867" y="430"/>
                    <a:pt x="836" y="452"/>
                    <a:pt x="824" y="464"/>
                  </a:cubicBezTo>
                  <a:lnTo>
                    <a:pt x="824" y="498"/>
                  </a:lnTo>
                  <a:cubicBezTo>
                    <a:pt x="902" y="482"/>
                    <a:pt x="1018" y="451"/>
                    <a:pt x="1108" y="451"/>
                  </a:cubicBezTo>
                  <a:cubicBezTo>
                    <a:pt x="1209" y="451"/>
                    <a:pt x="1277" y="490"/>
                    <a:pt x="1224" y="631"/>
                  </a:cubicBezTo>
                  <a:lnTo>
                    <a:pt x="1224" y="664"/>
                  </a:lnTo>
                  <a:cubicBezTo>
                    <a:pt x="1291" y="664"/>
                    <a:pt x="1491" y="731"/>
                    <a:pt x="1424" y="764"/>
                  </a:cubicBezTo>
                  <a:cubicBezTo>
                    <a:pt x="1424" y="764"/>
                    <a:pt x="1424" y="798"/>
                    <a:pt x="1491" y="798"/>
                  </a:cubicBezTo>
                  <a:lnTo>
                    <a:pt x="1958" y="798"/>
                  </a:lnTo>
                  <a:cubicBezTo>
                    <a:pt x="2025" y="798"/>
                    <a:pt x="2058" y="798"/>
                    <a:pt x="2158" y="831"/>
                  </a:cubicBezTo>
                  <a:cubicBezTo>
                    <a:pt x="2192" y="864"/>
                    <a:pt x="2125" y="998"/>
                    <a:pt x="2125" y="1031"/>
                  </a:cubicBezTo>
                  <a:lnTo>
                    <a:pt x="2125" y="1098"/>
                  </a:lnTo>
                  <a:cubicBezTo>
                    <a:pt x="2192" y="1131"/>
                    <a:pt x="2225" y="1165"/>
                    <a:pt x="2192" y="1265"/>
                  </a:cubicBezTo>
                  <a:lnTo>
                    <a:pt x="2192" y="1298"/>
                  </a:lnTo>
                  <a:cubicBezTo>
                    <a:pt x="2211" y="1301"/>
                    <a:pt x="2232" y="1303"/>
                    <a:pt x="2254" y="1303"/>
                  </a:cubicBezTo>
                  <a:cubicBezTo>
                    <a:pt x="2351" y="1303"/>
                    <a:pt x="2466" y="1277"/>
                    <a:pt x="2570" y="1277"/>
                  </a:cubicBezTo>
                  <a:cubicBezTo>
                    <a:pt x="2681" y="1277"/>
                    <a:pt x="2779" y="1307"/>
                    <a:pt x="2825" y="1432"/>
                  </a:cubicBezTo>
                  <a:cubicBezTo>
                    <a:pt x="2859" y="1598"/>
                    <a:pt x="2825" y="1598"/>
                    <a:pt x="3025" y="1598"/>
                  </a:cubicBezTo>
                  <a:cubicBezTo>
                    <a:pt x="3059" y="1598"/>
                    <a:pt x="3059" y="1565"/>
                    <a:pt x="3025" y="1565"/>
                  </a:cubicBezTo>
                  <a:cubicBezTo>
                    <a:pt x="2825" y="1565"/>
                    <a:pt x="2992" y="1331"/>
                    <a:pt x="2859" y="1265"/>
                  </a:cubicBezTo>
                  <a:cubicBezTo>
                    <a:pt x="2826" y="1240"/>
                    <a:pt x="2788" y="1232"/>
                    <a:pt x="2747" y="1232"/>
                  </a:cubicBezTo>
                  <a:cubicBezTo>
                    <a:pt x="2648" y="1232"/>
                    <a:pt x="2531" y="1281"/>
                    <a:pt x="2437" y="1281"/>
                  </a:cubicBezTo>
                  <a:cubicBezTo>
                    <a:pt x="2408" y="1281"/>
                    <a:pt x="2382" y="1276"/>
                    <a:pt x="2358" y="1265"/>
                  </a:cubicBezTo>
                  <a:cubicBezTo>
                    <a:pt x="2225" y="1165"/>
                    <a:pt x="2358" y="1165"/>
                    <a:pt x="2325" y="1098"/>
                  </a:cubicBezTo>
                  <a:cubicBezTo>
                    <a:pt x="2325" y="1098"/>
                    <a:pt x="2225" y="1098"/>
                    <a:pt x="2225" y="1065"/>
                  </a:cubicBezTo>
                  <a:cubicBezTo>
                    <a:pt x="2225" y="998"/>
                    <a:pt x="2192" y="998"/>
                    <a:pt x="2192" y="998"/>
                  </a:cubicBezTo>
                  <a:lnTo>
                    <a:pt x="2192" y="965"/>
                  </a:lnTo>
                  <a:lnTo>
                    <a:pt x="2225" y="931"/>
                  </a:lnTo>
                  <a:cubicBezTo>
                    <a:pt x="2275" y="781"/>
                    <a:pt x="2100" y="762"/>
                    <a:pt x="1925" y="762"/>
                  </a:cubicBezTo>
                  <a:cubicBezTo>
                    <a:pt x="1866" y="762"/>
                    <a:pt x="1808" y="764"/>
                    <a:pt x="1758" y="764"/>
                  </a:cubicBezTo>
                  <a:lnTo>
                    <a:pt x="1524" y="764"/>
                  </a:lnTo>
                  <a:cubicBezTo>
                    <a:pt x="1491" y="764"/>
                    <a:pt x="1524" y="731"/>
                    <a:pt x="1524" y="731"/>
                  </a:cubicBezTo>
                  <a:lnTo>
                    <a:pt x="1324" y="631"/>
                  </a:lnTo>
                  <a:cubicBezTo>
                    <a:pt x="1324" y="631"/>
                    <a:pt x="1358" y="564"/>
                    <a:pt x="1324" y="498"/>
                  </a:cubicBezTo>
                  <a:cubicBezTo>
                    <a:pt x="1296" y="455"/>
                    <a:pt x="1236" y="442"/>
                    <a:pt x="1170" y="442"/>
                  </a:cubicBezTo>
                  <a:cubicBezTo>
                    <a:pt x="1082" y="442"/>
                    <a:pt x="981" y="464"/>
                    <a:pt x="924" y="464"/>
                  </a:cubicBezTo>
                  <a:lnTo>
                    <a:pt x="857" y="464"/>
                  </a:lnTo>
                  <a:cubicBezTo>
                    <a:pt x="891" y="464"/>
                    <a:pt x="891" y="431"/>
                    <a:pt x="891" y="431"/>
                  </a:cubicBezTo>
                  <a:lnTo>
                    <a:pt x="891" y="406"/>
                  </a:ln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39"/>
            <p:cNvSpPr/>
            <p:nvPr/>
          </p:nvSpPr>
          <p:spPr>
            <a:xfrm>
              <a:off x="4081425" y="1996050"/>
              <a:ext cx="58400" cy="31250"/>
            </a:xfrm>
            <a:custGeom>
              <a:avLst/>
              <a:gdLst/>
              <a:ahLst/>
              <a:cxnLst/>
              <a:rect l="l" t="t" r="r" b="b"/>
              <a:pathLst>
                <a:path w="2336" h="1250" extrusionOk="0">
                  <a:moveTo>
                    <a:pt x="300" y="500"/>
                  </a:moveTo>
                  <a:lnTo>
                    <a:pt x="300" y="534"/>
                  </a:lnTo>
                  <a:cubicBezTo>
                    <a:pt x="276" y="558"/>
                    <a:pt x="197" y="637"/>
                    <a:pt x="184" y="637"/>
                  </a:cubicBezTo>
                  <a:cubicBezTo>
                    <a:pt x="179" y="637"/>
                    <a:pt x="183" y="627"/>
                    <a:pt x="200" y="600"/>
                  </a:cubicBezTo>
                  <a:cubicBezTo>
                    <a:pt x="200" y="567"/>
                    <a:pt x="234" y="534"/>
                    <a:pt x="300" y="500"/>
                  </a:cubicBezTo>
                  <a:close/>
                  <a:moveTo>
                    <a:pt x="167" y="0"/>
                  </a:moveTo>
                  <a:cubicBezTo>
                    <a:pt x="134" y="0"/>
                    <a:pt x="100" y="33"/>
                    <a:pt x="167" y="67"/>
                  </a:cubicBezTo>
                  <a:cubicBezTo>
                    <a:pt x="267" y="100"/>
                    <a:pt x="267" y="200"/>
                    <a:pt x="267" y="300"/>
                  </a:cubicBezTo>
                  <a:cubicBezTo>
                    <a:pt x="200" y="500"/>
                    <a:pt x="0" y="600"/>
                    <a:pt x="0" y="734"/>
                  </a:cubicBezTo>
                  <a:cubicBezTo>
                    <a:pt x="28" y="751"/>
                    <a:pt x="57" y="758"/>
                    <a:pt x="86" y="758"/>
                  </a:cubicBezTo>
                  <a:cubicBezTo>
                    <a:pt x="230" y="758"/>
                    <a:pt x="378" y="573"/>
                    <a:pt x="434" y="434"/>
                  </a:cubicBezTo>
                  <a:cubicBezTo>
                    <a:pt x="445" y="434"/>
                    <a:pt x="471" y="430"/>
                    <a:pt x="501" y="430"/>
                  </a:cubicBezTo>
                  <a:cubicBezTo>
                    <a:pt x="560" y="430"/>
                    <a:pt x="634" y="445"/>
                    <a:pt x="634" y="534"/>
                  </a:cubicBezTo>
                  <a:lnTo>
                    <a:pt x="601" y="600"/>
                  </a:lnTo>
                  <a:cubicBezTo>
                    <a:pt x="601" y="600"/>
                    <a:pt x="601" y="667"/>
                    <a:pt x="634" y="667"/>
                  </a:cubicBezTo>
                  <a:cubicBezTo>
                    <a:pt x="696" y="667"/>
                    <a:pt x="820" y="617"/>
                    <a:pt x="899" y="617"/>
                  </a:cubicBezTo>
                  <a:cubicBezTo>
                    <a:pt x="949" y="617"/>
                    <a:pt x="980" y="636"/>
                    <a:pt x="968" y="701"/>
                  </a:cubicBezTo>
                  <a:lnTo>
                    <a:pt x="968" y="734"/>
                  </a:lnTo>
                  <a:cubicBezTo>
                    <a:pt x="993" y="742"/>
                    <a:pt x="1022" y="744"/>
                    <a:pt x="1052" y="744"/>
                  </a:cubicBezTo>
                  <a:cubicBezTo>
                    <a:pt x="1081" y="744"/>
                    <a:pt x="1111" y="742"/>
                    <a:pt x="1139" y="742"/>
                  </a:cubicBezTo>
                  <a:cubicBezTo>
                    <a:pt x="1193" y="742"/>
                    <a:pt x="1234" y="751"/>
                    <a:pt x="1234" y="801"/>
                  </a:cubicBezTo>
                  <a:cubicBezTo>
                    <a:pt x="1234" y="867"/>
                    <a:pt x="1134" y="901"/>
                    <a:pt x="1201" y="967"/>
                  </a:cubicBezTo>
                  <a:cubicBezTo>
                    <a:pt x="1212" y="1001"/>
                    <a:pt x="1227" y="1012"/>
                    <a:pt x="1246" y="1012"/>
                  </a:cubicBezTo>
                  <a:cubicBezTo>
                    <a:pt x="1283" y="1012"/>
                    <a:pt x="1335" y="967"/>
                    <a:pt x="1401" y="967"/>
                  </a:cubicBezTo>
                  <a:cubicBezTo>
                    <a:pt x="1468" y="967"/>
                    <a:pt x="1468" y="934"/>
                    <a:pt x="1468" y="934"/>
                  </a:cubicBezTo>
                  <a:lnTo>
                    <a:pt x="1468" y="967"/>
                  </a:lnTo>
                  <a:cubicBezTo>
                    <a:pt x="1468" y="967"/>
                    <a:pt x="1468" y="1034"/>
                    <a:pt x="1535" y="1034"/>
                  </a:cubicBezTo>
                  <a:lnTo>
                    <a:pt x="1601" y="1034"/>
                  </a:lnTo>
                  <a:cubicBezTo>
                    <a:pt x="1635" y="1034"/>
                    <a:pt x="1635" y="967"/>
                    <a:pt x="1635" y="967"/>
                  </a:cubicBezTo>
                  <a:cubicBezTo>
                    <a:pt x="1701" y="967"/>
                    <a:pt x="1735" y="967"/>
                    <a:pt x="1768" y="1034"/>
                  </a:cubicBezTo>
                  <a:cubicBezTo>
                    <a:pt x="1768" y="1034"/>
                    <a:pt x="1875" y="1077"/>
                    <a:pt x="1918" y="1077"/>
                  </a:cubicBezTo>
                  <a:cubicBezTo>
                    <a:pt x="1928" y="1077"/>
                    <a:pt x="1935" y="1074"/>
                    <a:pt x="1935" y="1067"/>
                  </a:cubicBezTo>
                  <a:lnTo>
                    <a:pt x="1935" y="1067"/>
                  </a:lnTo>
                  <a:cubicBezTo>
                    <a:pt x="1968" y="1101"/>
                    <a:pt x="1868" y="1201"/>
                    <a:pt x="1902" y="1234"/>
                  </a:cubicBezTo>
                  <a:cubicBezTo>
                    <a:pt x="1913" y="1245"/>
                    <a:pt x="1946" y="1249"/>
                    <a:pt x="1989" y="1249"/>
                  </a:cubicBezTo>
                  <a:cubicBezTo>
                    <a:pt x="2076" y="1249"/>
                    <a:pt x="2202" y="1234"/>
                    <a:pt x="2269" y="1234"/>
                  </a:cubicBezTo>
                  <a:cubicBezTo>
                    <a:pt x="2335" y="1234"/>
                    <a:pt x="2302" y="1134"/>
                    <a:pt x="2269" y="1134"/>
                  </a:cubicBezTo>
                  <a:lnTo>
                    <a:pt x="2102" y="1201"/>
                  </a:lnTo>
                  <a:cubicBezTo>
                    <a:pt x="1935" y="1134"/>
                    <a:pt x="1968" y="1067"/>
                    <a:pt x="2035" y="1034"/>
                  </a:cubicBezTo>
                  <a:cubicBezTo>
                    <a:pt x="2068" y="967"/>
                    <a:pt x="2035" y="967"/>
                    <a:pt x="1968" y="967"/>
                  </a:cubicBezTo>
                  <a:cubicBezTo>
                    <a:pt x="1902" y="967"/>
                    <a:pt x="1802" y="901"/>
                    <a:pt x="1735" y="901"/>
                  </a:cubicBezTo>
                  <a:cubicBezTo>
                    <a:pt x="1668" y="901"/>
                    <a:pt x="1635" y="934"/>
                    <a:pt x="1601" y="934"/>
                  </a:cubicBezTo>
                  <a:cubicBezTo>
                    <a:pt x="1468" y="934"/>
                    <a:pt x="1568" y="901"/>
                    <a:pt x="1568" y="801"/>
                  </a:cubicBezTo>
                  <a:cubicBezTo>
                    <a:pt x="1568" y="801"/>
                    <a:pt x="1568" y="767"/>
                    <a:pt x="1501" y="767"/>
                  </a:cubicBezTo>
                  <a:cubicBezTo>
                    <a:pt x="1459" y="788"/>
                    <a:pt x="1377" y="849"/>
                    <a:pt x="1322" y="849"/>
                  </a:cubicBezTo>
                  <a:cubicBezTo>
                    <a:pt x="1290" y="849"/>
                    <a:pt x="1268" y="829"/>
                    <a:pt x="1268" y="767"/>
                  </a:cubicBezTo>
                  <a:cubicBezTo>
                    <a:pt x="1268" y="734"/>
                    <a:pt x="1335" y="701"/>
                    <a:pt x="1335" y="701"/>
                  </a:cubicBezTo>
                  <a:cubicBezTo>
                    <a:pt x="1335" y="701"/>
                    <a:pt x="1301" y="600"/>
                    <a:pt x="1268" y="567"/>
                  </a:cubicBezTo>
                  <a:lnTo>
                    <a:pt x="1101" y="567"/>
                  </a:lnTo>
                  <a:cubicBezTo>
                    <a:pt x="1052" y="577"/>
                    <a:pt x="1029" y="581"/>
                    <a:pt x="1019" y="581"/>
                  </a:cubicBezTo>
                  <a:cubicBezTo>
                    <a:pt x="995" y="581"/>
                    <a:pt x="1048" y="557"/>
                    <a:pt x="1001" y="534"/>
                  </a:cubicBezTo>
                  <a:cubicBezTo>
                    <a:pt x="968" y="500"/>
                    <a:pt x="934" y="500"/>
                    <a:pt x="834" y="500"/>
                  </a:cubicBezTo>
                  <a:lnTo>
                    <a:pt x="734" y="500"/>
                  </a:lnTo>
                  <a:cubicBezTo>
                    <a:pt x="634" y="434"/>
                    <a:pt x="667" y="500"/>
                    <a:pt x="667" y="400"/>
                  </a:cubicBezTo>
                  <a:cubicBezTo>
                    <a:pt x="667" y="334"/>
                    <a:pt x="734" y="334"/>
                    <a:pt x="667" y="267"/>
                  </a:cubicBezTo>
                  <a:cubicBezTo>
                    <a:pt x="634" y="234"/>
                    <a:pt x="601" y="200"/>
                    <a:pt x="501" y="200"/>
                  </a:cubicBezTo>
                  <a:cubicBezTo>
                    <a:pt x="467" y="200"/>
                    <a:pt x="401" y="234"/>
                    <a:pt x="334" y="234"/>
                  </a:cubicBezTo>
                  <a:cubicBezTo>
                    <a:pt x="334" y="100"/>
                    <a:pt x="334" y="0"/>
                    <a:pt x="167"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39"/>
            <p:cNvSpPr/>
            <p:nvPr/>
          </p:nvSpPr>
          <p:spPr>
            <a:xfrm>
              <a:off x="3538525" y="2851450"/>
              <a:ext cx="657175" cy="427200"/>
            </a:xfrm>
            <a:custGeom>
              <a:avLst/>
              <a:gdLst/>
              <a:ahLst/>
              <a:cxnLst/>
              <a:rect l="l" t="t" r="r" b="b"/>
              <a:pathLst>
                <a:path w="26287" h="17088" extrusionOk="0">
                  <a:moveTo>
                    <a:pt x="15891" y="0"/>
                  </a:moveTo>
                  <a:cubicBezTo>
                    <a:pt x="15695" y="0"/>
                    <a:pt x="15495" y="59"/>
                    <a:pt x="15312" y="175"/>
                  </a:cubicBezTo>
                  <a:lnTo>
                    <a:pt x="1268" y="8281"/>
                  </a:lnTo>
                  <a:cubicBezTo>
                    <a:pt x="1102" y="8381"/>
                    <a:pt x="968" y="8548"/>
                    <a:pt x="968" y="8715"/>
                  </a:cubicBezTo>
                  <a:cubicBezTo>
                    <a:pt x="968" y="8882"/>
                    <a:pt x="1102" y="9048"/>
                    <a:pt x="1268" y="9115"/>
                  </a:cubicBezTo>
                  <a:lnTo>
                    <a:pt x="2102" y="9582"/>
                  </a:lnTo>
                  <a:lnTo>
                    <a:pt x="401" y="10583"/>
                  </a:lnTo>
                  <a:cubicBezTo>
                    <a:pt x="268" y="10649"/>
                    <a:pt x="168" y="10716"/>
                    <a:pt x="134" y="10850"/>
                  </a:cubicBezTo>
                  <a:cubicBezTo>
                    <a:pt x="1" y="11083"/>
                    <a:pt x="134" y="11383"/>
                    <a:pt x="401" y="11483"/>
                  </a:cubicBezTo>
                  <a:lnTo>
                    <a:pt x="9941" y="16954"/>
                  </a:lnTo>
                  <a:cubicBezTo>
                    <a:pt x="10141" y="17054"/>
                    <a:pt x="10308" y="17087"/>
                    <a:pt x="10508" y="17087"/>
                  </a:cubicBezTo>
                  <a:cubicBezTo>
                    <a:pt x="10742" y="17087"/>
                    <a:pt x="10909" y="17021"/>
                    <a:pt x="11042" y="16887"/>
                  </a:cubicBezTo>
                  <a:lnTo>
                    <a:pt x="25119" y="8781"/>
                  </a:lnTo>
                  <a:cubicBezTo>
                    <a:pt x="25285" y="8715"/>
                    <a:pt x="25386" y="8548"/>
                    <a:pt x="25386" y="8381"/>
                  </a:cubicBezTo>
                  <a:cubicBezTo>
                    <a:pt x="25386" y="8214"/>
                    <a:pt x="25285" y="8048"/>
                    <a:pt x="25119" y="7948"/>
                  </a:cubicBezTo>
                  <a:lnTo>
                    <a:pt x="24285" y="7514"/>
                  </a:lnTo>
                  <a:lnTo>
                    <a:pt x="25986" y="6513"/>
                  </a:lnTo>
                  <a:cubicBezTo>
                    <a:pt x="26153" y="6446"/>
                    <a:pt x="26286" y="6280"/>
                    <a:pt x="26286" y="6080"/>
                  </a:cubicBezTo>
                  <a:cubicBezTo>
                    <a:pt x="26286" y="5913"/>
                    <a:pt x="26153" y="5746"/>
                    <a:pt x="25986" y="5679"/>
                  </a:cubicBezTo>
                  <a:lnTo>
                    <a:pt x="16446" y="175"/>
                  </a:lnTo>
                  <a:cubicBezTo>
                    <a:pt x="16279" y="59"/>
                    <a:pt x="16087" y="0"/>
                    <a:pt x="1589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39"/>
            <p:cNvSpPr/>
            <p:nvPr/>
          </p:nvSpPr>
          <p:spPr>
            <a:xfrm>
              <a:off x="3545200" y="2895225"/>
              <a:ext cx="624650" cy="370925"/>
            </a:xfrm>
            <a:custGeom>
              <a:avLst/>
              <a:gdLst/>
              <a:ahLst/>
              <a:cxnLst/>
              <a:rect l="l" t="t" r="r" b="b"/>
              <a:pathLst>
                <a:path w="24986" h="14837" extrusionOk="0">
                  <a:moveTo>
                    <a:pt x="14728" y="0"/>
                  </a:moveTo>
                  <a:cubicBezTo>
                    <a:pt x="14561" y="0"/>
                    <a:pt x="14394" y="42"/>
                    <a:pt x="14244" y="126"/>
                  </a:cubicBezTo>
                  <a:lnTo>
                    <a:pt x="201" y="8231"/>
                  </a:lnTo>
                  <a:cubicBezTo>
                    <a:pt x="67" y="8265"/>
                    <a:pt x="34" y="8398"/>
                    <a:pt x="1" y="8498"/>
                  </a:cubicBezTo>
                  <a:lnTo>
                    <a:pt x="1" y="8932"/>
                  </a:lnTo>
                  <a:cubicBezTo>
                    <a:pt x="1" y="9065"/>
                    <a:pt x="67" y="9132"/>
                    <a:pt x="201" y="9232"/>
                  </a:cubicBezTo>
                  <a:lnTo>
                    <a:pt x="9741" y="14736"/>
                  </a:lnTo>
                  <a:cubicBezTo>
                    <a:pt x="9891" y="14803"/>
                    <a:pt x="10058" y="14836"/>
                    <a:pt x="10225" y="14836"/>
                  </a:cubicBezTo>
                  <a:cubicBezTo>
                    <a:pt x="10391" y="14836"/>
                    <a:pt x="10558" y="14803"/>
                    <a:pt x="10708" y="14736"/>
                  </a:cubicBezTo>
                  <a:lnTo>
                    <a:pt x="24752" y="6630"/>
                  </a:lnTo>
                  <a:cubicBezTo>
                    <a:pt x="24885" y="6597"/>
                    <a:pt x="24985" y="6463"/>
                    <a:pt x="24985" y="6397"/>
                  </a:cubicBezTo>
                  <a:lnTo>
                    <a:pt x="24985" y="5930"/>
                  </a:lnTo>
                  <a:cubicBezTo>
                    <a:pt x="24985" y="5796"/>
                    <a:pt x="24885" y="5730"/>
                    <a:pt x="24752" y="5629"/>
                  </a:cubicBezTo>
                  <a:lnTo>
                    <a:pt x="15211" y="126"/>
                  </a:lnTo>
                  <a:cubicBezTo>
                    <a:pt x="15061" y="42"/>
                    <a:pt x="14895" y="0"/>
                    <a:pt x="147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39"/>
            <p:cNvSpPr/>
            <p:nvPr/>
          </p:nvSpPr>
          <p:spPr>
            <a:xfrm>
              <a:off x="3545200" y="2896050"/>
              <a:ext cx="626300" cy="360700"/>
            </a:xfrm>
            <a:custGeom>
              <a:avLst/>
              <a:gdLst/>
              <a:ahLst/>
              <a:cxnLst/>
              <a:rect l="l" t="t" r="r" b="b"/>
              <a:pathLst>
                <a:path w="25052" h="14428" extrusionOk="0">
                  <a:moveTo>
                    <a:pt x="14778" y="1"/>
                  </a:moveTo>
                  <a:cubicBezTo>
                    <a:pt x="14611" y="1"/>
                    <a:pt x="14444" y="42"/>
                    <a:pt x="14311" y="126"/>
                  </a:cubicBezTo>
                  <a:lnTo>
                    <a:pt x="234" y="8232"/>
                  </a:lnTo>
                  <a:cubicBezTo>
                    <a:pt x="167" y="8232"/>
                    <a:pt x="67" y="8298"/>
                    <a:pt x="67" y="8398"/>
                  </a:cubicBezTo>
                  <a:cubicBezTo>
                    <a:pt x="1" y="8565"/>
                    <a:pt x="67" y="8732"/>
                    <a:pt x="234" y="8765"/>
                  </a:cubicBezTo>
                  <a:lnTo>
                    <a:pt x="9841" y="14303"/>
                  </a:lnTo>
                  <a:cubicBezTo>
                    <a:pt x="9991" y="14386"/>
                    <a:pt x="10158" y="14428"/>
                    <a:pt x="10325" y="14428"/>
                  </a:cubicBezTo>
                  <a:cubicBezTo>
                    <a:pt x="10491" y="14428"/>
                    <a:pt x="10658" y="14386"/>
                    <a:pt x="10808" y="14303"/>
                  </a:cubicBezTo>
                  <a:lnTo>
                    <a:pt x="24785" y="6230"/>
                  </a:lnTo>
                  <a:cubicBezTo>
                    <a:pt x="24918" y="6164"/>
                    <a:pt x="24952" y="6097"/>
                    <a:pt x="25018" y="5997"/>
                  </a:cubicBezTo>
                  <a:cubicBezTo>
                    <a:pt x="25052" y="5863"/>
                    <a:pt x="24952" y="5697"/>
                    <a:pt x="24785" y="5630"/>
                  </a:cubicBezTo>
                  <a:lnTo>
                    <a:pt x="15245" y="126"/>
                  </a:lnTo>
                  <a:cubicBezTo>
                    <a:pt x="15111" y="42"/>
                    <a:pt x="14945" y="1"/>
                    <a:pt x="14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39"/>
            <p:cNvSpPr/>
            <p:nvPr/>
          </p:nvSpPr>
          <p:spPr>
            <a:xfrm>
              <a:off x="3546025" y="3107675"/>
              <a:ext cx="255225" cy="158475"/>
            </a:xfrm>
            <a:custGeom>
              <a:avLst/>
              <a:gdLst/>
              <a:ahLst/>
              <a:cxnLst/>
              <a:rect l="l" t="t" r="r" b="b"/>
              <a:pathLst>
                <a:path w="10209" h="6339" extrusionOk="0">
                  <a:moveTo>
                    <a:pt x="1" y="0"/>
                  </a:moveTo>
                  <a:lnTo>
                    <a:pt x="1" y="434"/>
                  </a:lnTo>
                  <a:cubicBezTo>
                    <a:pt x="1" y="567"/>
                    <a:pt x="101" y="667"/>
                    <a:pt x="201" y="734"/>
                  </a:cubicBezTo>
                  <a:lnTo>
                    <a:pt x="9775" y="6238"/>
                  </a:lnTo>
                  <a:cubicBezTo>
                    <a:pt x="9875" y="6305"/>
                    <a:pt x="10041" y="6338"/>
                    <a:pt x="10208" y="6338"/>
                  </a:cubicBezTo>
                  <a:lnTo>
                    <a:pt x="10208" y="5938"/>
                  </a:lnTo>
                  <a:cubicBezTo>
                    <a:pt x="10041" y="5938"/>
                    <a:pt x="9875" y="5871"/>
                    <a:pt x="9775" y="5804"/>
                  </a:cubicBezTo>
                  <a:lnTo>
                    <a:pt x="201" y="300"/>
                  </a:lnTo>
                  <a:cubicBezTo>
                    <a:pt x="101" y="234"/>
                    <a:pt x="1" y="134"/>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39"/>
            <p:cNvSpPr/>
            <p:nvPr/>
          </p:nvSpPr>
          <p:spPr>
            <a:xfrm>
              <a:off x="3567725" y="2836850"/>
              <a:ext cx="624625" cy="370700"/>
            </a:xfrm>
            <a:custGeom>
              <a:avLst/>
              <a:gdLst/>
              <a:ahLst/>
              <a:cxnLst/>
              <a:rect l="l" t="t" r="r" b="b"/>
              <a:pathLst>
                <a:path w="24985" h="14828" extrusionOk="0">
                  <a:moveTo>
                    <a:pt x="14711" y="0"/>
                  </a:moveTo>
                  <a:cubicBezTo>
                    <a:pt x="14544" y="0"/>
                    <a:pt x="14377" y="42"/>
                    <a:pt x="14244" y="126"/>
                  </a:cubicBezTo>
                  <a:lnTo>
                    <a:pt x="234" y="8231"/>
                  </a:lnTo>
                  <a:cubicBezTo>
                    <a:pt x="100" y="8265"/>
                    <a:pt x="0" y="8365"/>
                    <a:pt x="0" y="8498"/>
                  </a:cubicBezTo>
                  <a:lnTo>
                    <a:pt x="0" y="8932"/>
                  </a:lnTo>
                  <a:cubicBezTo>
                    <a:pt x="0" y="9065"/>
                    <a:pt x="100" y="9132"/>
                    <a:pt x="234" y="9199"/>
                  </a:cubicBezTo>
                  <a:lnTo>
                    <a:pt x="9774" y="14703"/>
                  </a:lnTo>
                  <a:cubicBezTo>
                    <a:pt x="9924" y="14786"/>
                    <a:pt x="10091" y="14828"/>
                    <a:pt x="10258" y="14828"/>
                  </a:cubicBezTo>
                  <a:cubicBezTo>
                    <a:pt x="10424" y="14828"/>
                    <a:pt x="10591" y="14786"/>
                    <a:pt x="10741" y="14703"/>
                  </a:cubicBezTo>
                  <a:lnTo>
                    <a:pt x="24785" y="6630"/>
                  </a:lnTo>
                  <a:cubicBezTo>
                    <a:pt x="24918" y="6597"/>
                    <a:pt x="24951" y="6463"/>
                    <a:pt x="24985" y="6363"/>
                  </a:cubicBezTo>
                  <a:lnTo>
                    <a:pt x="24951" y="5930"/>
                  </a:lnTo>
                  <a:cubicBezTo>
                    <a:pt x="24951" y="5796"/>
                    <a:pt x="24851" y="5730"/>
                    <a:pt x="24718" y="5629"/>
                  </a:cubicBezTo>
                  <a:lnTo>
                    <a:pt x="15178" y="126"/>
                  </a:lnTo>
                  <a:cubicBezTo>
                    <a:pt x="15044" y="42"/>
                    <a:pt x="14878" y="0"/>
                    <a:pt x="14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39"/>
            <p:cNvSpPr/>
            <p:nvPr/>
          </p:nvSpPr>
          <p:spPr>
            <a:xfrm>
              <a:off x="3566875" y="2837675"/>
              <a:ext cx="625475" cy="359875"/>
            </a:xfrm>
            <a:custGeom>
              <a:avLst/>
              <a:gdLst/>
              <a:ahLst/>
              <a:cxnLst/>
              <a:rect l="l" t="t" r="r" b="b"/>
              <a:pathLst>
                <a:path w="25019" h="14395" extrusionOk="0">
                  <a:moveTo>
                    <a:pt x="14745" y="1"/>
                  </a:moveTo>
                  <a:cubicBezTo>
                    <a:pt x="14578" y="1"/>
                    <a:pt x="14411" y="42"/>
                    <a:pt x="14278" y="126"/>
                  </a:cubicBezTo>
                  <a:lnTo>
                    <a:pt x="268" y="8232"/>
                  </a:lnTo>
                  <a:cubicBezTo>
                    <a:pt x="168" y="8265"/>
                    <a:pt x="101" y="8298"/>
                    <a:pt x="68" y="8398"/>
                  </a:cubicBezTo>
                  <a:cubicBezTo>
                    <a:pt x="1" y="8565"/>
                    <a:pt x="68" y="8732"/>
                    <a:pt x="234" y="8765"/>
                  </a:cubicBezTo>
                  <a:lnTo>
                    <a:pt x="9808" y="14269"/>
                  </a:lnTo>
                  <a:cubicBezTo>
                    <a:pt x="9958" y="14353"/>
                    <a:pt x="10125" y="14394"/>
                    <a:pt x="10292" y="14394"/>
                  </a:cubicBezTo>
                  <a:cubicBezTo>
                    <a:pt x="10458" y="14394"/>
                    <a:pt x="10625" y="14353"/>
                    <a:pt x="10775" y="14269"/>
                  </a:cubicBezTo>
                  <a:lnTo>
                    <a:pt x="24752" y="6197"/>
                  </a:lnTo>
                  <a:cubicBezTo>
                    <a:pt x="24852" y="6197"/>
                    <a:pt x="24885" y="6097"/>
                    <a:pt x="24919" y="6030"/>
                  </a:cubicBezTo>
                  <a:cubicBezTo>
                    <a:pt x="25019" y="5863"/>
                    <a:pt x="24919" y="5697"/>
                    <a:pt x="24752" y="5630"/>
                  </a:cubicBezTo>
                  <a:lnTo>
                    <a:pt x="15212" y="126"/>
                  </a:lnTo>
                  <a:cubicBezTo>
                    <a:pt x="15078" y="42"/>
                    <a:pt x="14912" y="1"/>
                    <a:pt x="147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39"/>
            <p:cNvSpPr/>
            <p:nvPr/>
          </p:nvSpPr>
          <p:spPr>
            <a:xfrm>
              <a:off x="4214025" y="2364950"/>
              <a:ext cx="714700" cy="456700"/>
            </a:xfrm>
            <a:custGeom>
              <a:avLst/>
              <a:gdLst/>
              <a:ahLst/>
              <a:cxnLst/>
              <a:rect l="l" t="t" r="r" b="b"/>
              <a:pathLst>
                <a:path w="28588" h="18268" extrusionOk="0">
                  <a:moveTo>
                    <a:pt x="13620" y="0"/>
                  </a:moveTo>
                  <a:cubicBezTo>
                    <a:pt x="13411" y="0"/>
                    <a:pt x="13201" y="50"/>
                    <a:pt x="13009" y="155"/>
                  </a:cubicBezTo>
                  <a:lnTo>
                    <a:pt x="334" y="8194"/>
                  </a:lnTo>
                  <a:cubicBezTo>
                    <a:pt x="133" y="8327"/>
                    <a:pt x="0" y="8527"/>
                    <a:pt x="0" y="8761"/>
                  </a:cubicBezTo>
                  <a:cubicBezTo>
                    <a:pt x="0" y="8994"/>
                    <a:pt x="133" y="9194"/>
                    <a:pt x="334" y="9295"/>
                  </a:cubicBezTo>
                  <a:lnTo>
                    <a:pt x="15678" y="18134"/>
                  </a:lnTo>
                  <a:cubicBezTo>
                    <a:pt x="15845" y="18201"/>
                    <a:pt x="16011" y="18268"/>
                    <a:pt x="16245" y="18268"/>
                  </a:cubicBezTo>
                  <a:cubicBezTo>
                    <a:pt x="16445" y="18268"/>
                    <a:pt x="16645" y="18168"/>
                    <a:pt x="16912" y="18034"/>
                  </a:cubicBezTo>
                  <a:lnTo>
                    <a:pt x="28187" y="10796"/>
                  </a:lnTo>
                  <a:cubicBezTo>
                    <a:pt x="28320" y="10762"/>
                    <a:pt x="28420" y="10662"/>
                    <a:pt x="28454" y="10529"/>
                  </a:cubicBezTo>
                  <a:cubicBezTo>
                    <a:pt x="28587" y="10262"/>
                    <a:pt x="28454" y="9928"/>
                    <a:pt x="28153" y="9762"/>
                  </a:cubicBezTo>
                  <a:lnTo>
                    <a:pt x="18947" y="4424"/>
                  </a:lnTo>
                  <a:cubicBezTo>
                    <a:pt x="18914" y="4358"/>
                    <a:pt x="18847" y="4291"/>
                    <a:pt x="18914" y="4191"/>
                  </a:cubicBezTo>
                  <a:lnTo>
                    <a:pt x="19047" y="3824"/>
                  </a:lnTo>
                  <a:cubicBezTo>
                    <a:pt x="19280" y="3457"/>
                    <a:pt x="19114" y="2957"/>
                    <a:pt x="18713" y="2757"/>
                  </a:cubicBezTo>
                  <a:lnTo>
                    <a:pt x="14177" y="121"/>
                  </a:lnTo>
                  <a:cubicBezTo>
                    <a:pt x="14002" y="42"/>
                    <a:pt x="13811" y="0"/>
                    <a:pt x="136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39"/>
            <p:cNvSpPr/>
            <p:nvPr/>
          </p:nvSpPr>
          <p:spPr>
            <a:xfrm>
              <a:off x="4208175" y="2393825"/>
              <a:ext cx="709700" cy="407100"/>
            </a:xfrm>
            <a:custGeom>
              <a:avLst/>
              <a:gdLst/>
              <a:ahLst/>
              <a:cxnLst/>
              <a:rect l="l" t="t" r="r" b="b"/>
              <a:pathLst>
                <a:path w="28388" h="16284" extrusionOk="0">
                  <a:moveTo>
                    <a:pt x="12005" y="0"/>
                  </a:moveTo>
                  <a:cubicBezTo>
                    <a:pt x="11859" y="0"/>
                    <a:pt x="11709" y="34"/>
                    <a:pt x="11575" y="100"/>
                  </a:cubicBezTo>
                  <a:lnTo>
                    <a:pt x="201" y="6672"/>
                  </a:lnTo>
                  <a:cubicBezTo>
                    <a:pt x="67" y="6705"/>
                    <a:pt x="1" y="6839"/>
                    <a:pt x="34" y="7005"/>
                  </a:cubicBezTo>
                  <a:cubicBezTo>
                    <a:pt x="67" y="7105"/>
                    <a:pt x="134" y="7139"/>
                    <a:pt x="201" y="7172"/>
                  </a:cubicBezTo>
                  <a:lnTo>
                    <a:pt x="15879" y="16212"/>
                  </a:lnTo>
                  <a:cubicBezTo>
                    <a:pt x="16002" y="16258"/>
                    <a:pt x="16126" y="16283"/>
                    <a:pt x="16250" y="16283"/>
                  </a:cubicBezTo>
                  <a:cubicBezTo>
                    <a:pt x="16393" y="16283"/>
                    <a:pt x="16536" y="16250"/>
                    <a:pt x="16679" y="16179"/>
                  </a:cubicBezTo>
                  <a:lnTo>
                    <a:pt x="28187" y="9507"/>
                  </a:lnTo>
                  <a:cubicBezTo>
                    <a:pt x="28321" y="9474"/>
                    <a:pt x="28387" y="9340"/>
                    <a:pt x="28354" y="9207"/>
                  </a:cubicBezTo>
                  <a:cubicBezTo>
                    <a:pt x="28321" y="9140"/>
                    <a:pt x="28254" y="9107"/>
                    <a:pt x="28187" y="9040"/>
                  </a:cubicBezTo>
                  <a:lnTo>
                    <a:pt x="12409" y="100"/>
                  </a:lnTo>
                  <a:cubicBezTo>
                    <a:pt x="12293" y="34"/>
                    <a:pt x="12151" y="0"/>
                    <a:pt x="120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39"/>
            <p:cNvSpPr/>
            <p:nvPr/>
          </p:nvSpPr>
          <p:spPr>
            <a:xfrm>
              <a:off x="4208175" y="2393825"/>
              <a:ext cx="709700" cy="407100"/>
            </a:xfrm>
            <a:custGeom>
              <a:avLst/>
              <a:gdLst/>
              <a:ahLst/>
              <a:cxnLst/>
              <a:rect l="l" t="t" r="r" b="b"/>
              <a:pathLst>
                <a:path w="28388" h="16284" extrusionOk="0">
                  <a:moveTo>
                    <a:pt x="12005" y="0"/>
                  </a:moveTo>
                  <a:cubicBezTo>
                    <a:pt x="11859" y="0"/>
                    <a:pt x="11709" y="34"/>
                    <a:pt x="11575" y="100"/>
                  </a:cubicBezTo>
                  <a:lnTo>
                    <a:pt x="201" y="6672"/>
                  </a:lnTo>
                  <a:cubicBezTo>
                    <a:pt x="67" y="6705"/>
                    <a:pt x="1" y="6839"/>
                    <a:pt x="34" y="7005"/>
                  </a:cubicBezTo>
                  <a:cubicBezTo>
                    <a:pt x="67" y="7105"/>
                    <a:pt x="134" y="7139"/>
                    <a:pt x="201" y="7172"/>
                  </a:cubicBezTo>
                  <a:lnTo>
                    <a:pt x="15879" y="16212"/>
                  </a:lnTo>
                  <a:cubicBezTo>
                    <a:pt x="16002" y="16258"/>
                    <a:pt x="16126" y="16283"/>
                    <a:pt x="16250" y="16283"/>
                  </a:cubicBezTo>
                  <a:cubicBezTo>
                    <a:pt x="16393" y="16283"/>
                    <a:pt x="16536" y="16250"/>
                    <a:pt x="16679" y="16179"/>
                  </a:cubicBezTo>
                  <a:lnTo>
                    <a:pt x="28187" y="9507"/>
                  </a:lnTo>
                  <a:cubicBezTo>
                    <a:pt x="28321" y="9474"/>
                    <a:pt x="28387" y="9340"/>
                    <a:pt x="28354" y="9207"/>
                  </a:cubicBezTo>
                  <a:cubicBezTo>
                    <a:pt x="28321" y="9140"/>
                    <a:pt x="28254" y="9107"/>
                    <a:pt x="28187" y="9040"/>
                  </a:cubicBezTo>
                  <a:lnTo>
                    <a:pt x="12409" y="100"/>
                  </a:lnTo>
                  <a:cubicBezTo>
                    <a:pt x="12293" y="34"/>
                    <a:pt x="12151" y="0"/>
                    <a:pt x="120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39"/>
            <p:cNvSpPr/>
            <p:nvPr/>
          </p:nvSpPr>
          <p:spPr>
            <a:xfrm>
              <a:off x="4208175" y="2352125"/>
              <a:ext cx="710525" cy="448300"/>
            </a:xfrm>
            <a:custGeom>
              <a:avLst/>
              <a:gdLst/>
              <a:ahLst/>
              <a:cxnLst/>
              <a:rect l="l" t="t" r="r" b="b"/>
              <a:pathLst>
                <a:path w="28421" h="17932" extrusionOk="0">
                  <a:moveTo>
                    <a:pt x="13548" y="1"/>
                  </a:moveTo>
                  <a:cubicBezTo>
                    <a:pt x="13402" y="1"/>
                    <a:pt x="13260" y="34"/>
                    <a:pt x="13143" y="101"/>
                  </a:cubicBezTo>
                  <a:lnTo>
                    <a:pt x="201" y="8306"/>
                  </a:lnTo>
                  <a:cubicBezTo>
                    <a:pt x="134" y="8340"/>
                    <a:pt x="67" y="8373"/>
                    <a:pt x="34" y="8473"/>
                  </a:cubicBezTo>
                  <a:cubicBezTo>
                    <a:pt x="1" y="8607"/>
                    <a:pt x="67" y="8773"/>
                    <a:pt x="201" y="8807"/>
                  </a:cubicBezTo>
                  <a:lnTo>
                    <a:pt x="15912" y="17847"/>
                  </a:lnTo>
                  <a:cubicBezTo>
                    <a:pt x="16029" y="17905"/>
                    <a:pt x="16146" y="17932"/>
                    <a:pt x="16263" y="17932"/>
                  </a:cubicBezTo>
                  <a:cubicBezTo>
                    <a:pt x="16413" y="17932"/>
                    <a:pt x="16563" y="17888"/>
                    <a:pt x="16712" y="17813"/>
                  </a:cubicBezTo>
                  <a:lnTo>
                    <a:pt x="28221" y="10441"/>
                  </a:lnTo>
                  <a:cubicBezTo>
                    <a:pt x="28321" y="10375"/>
                    <a:pt x="28354" y="10341"/>
                    <a:pt x="28387" y="10275"/>
                  </a:cubicBezTo>
                  <a:cubicBezTo>
                    <a:pt x="28421" y="10141"/>
                    <a:pt x="28354" y="9974"/>
                    <a:pt x="28221" y="9941"/>
                  </a:cubicBezTo>
                  <a:lnTo>
                    <a:pt x="18847" y="4470"/>
                  </a:lnTo>
                  <a:cubicBezTo>
                    <a:pt x="18580" y="4337"/>
                    <a:pt x="18514" y="4037"/>
                    <a:pt x="18647" y="3803"/>
                  </a:cubicBezTo>
                  <a:lnTo>
                    <a:pt x="18847" y="3436"/>
                  </a:lnTo>
                  <a:cubicBezTo>
                    <a:pt x="18914" y="3169"/>
                    <a:pt x="18847" y="2869"/>
                    <a:pt x="18647" y="2769"/>
                  </a:cubicBezTo>
                  <a:lnTo>
                    <a:pt x="13977" y="101"/>
                  </a:lnTo>
                  <a:cubicBezTo>
                    <a:pt x="13844" y="34"/>
                    <a:pt x="13694" y="1"/>
                    <a:pt x="135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39"/>
            <p:cNvSpPr/>
            <p:nvPr/>
          </p:nvSpPr>
          <p:spPr>
            <a:xfrm>
              <a:off x="3953000" y="2333775"/>
              <a:ext cx="404475" cy="234375"/>
            </a:xfrm>
            <a:custGeom>
              <a:avLst/>
              <a:gdLst/>
              <a:ahLst/>
              <a:cxnLst/>
              <a:rect l="l" t="t" r="r" b="b"/>
              <a:pathLst>
                <a:path w="16179" h="9375" extrusionOk="0">
                  <a:moveTo>
                    <a:pt x="14544" y="1"/>
                  </a:moveTo>
                  <a:lnTo>
                    <a:pt x="0" y="8373"/>
                  </a:lnTo>
                  <a:lnTo>
                    <a:pt x="1735" y="9374"/>
                  </a:lnTo>
                  <a:lnTo>
                    <a:pt x="16178" y="901"/>
                  </a:lnTo>
                  <a:lnTo>
                    <a:pt x="14544"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39"/>
            <p:cNvSpPr/>
            <p:nvPr/>
          </p:nvSpPr>
          <p:spPr>
            <a:xfrm>
              <a:off x="4326600" y="2289575"/>
              <a:ext cx="69225" cy="54225"/>
            </a:xfrm>
            <a:custGeom>
              <a:avLst/>
              <a:gdLst/>
              <a:ahLst/>
              <a:cxnLst/>
              <a:rect l="l" t="t" r="r" b="b"/>
              <a:pathLst>
                <a:path w="2769" h="2169" extrusionOk="0">
                  <a:moveTo>
                    <a:pt x="2635" y="1"/>
                  </a:moveTo>
                  <a:lnTo>
                    <a:pt x="0" y="601"/>
                  </a:lnTo>
                  <a:lnTo>
                    <a:pt x="1001" y="2169"/>
                  </a:lnTo>
                  <a:lnTo>
                    <a:pt x="2736" y="134"/>
                  </a:lnTo>
                  <a:cubicBezTo>
                    <a:pt x="2769" y="101"/>
                    <a:pt x="2769" y="34"/>
                    <a:pt x="273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39"/>
            <p:cNvSpPr/>
            <p:nvPr/>
          </p:nvSpPr>
          <p:spPr>
            <a:xfrm>
              <a:off x="4328250" y="2288750"/>
              <a:ext cx="65075" cy="35050"/>
            </a:xfrm>
            <a:custGeom>
              <a:avLst/>
              <a:gdLst/>
              <a:ahLst/>
              <a:cxnLst/>
              <a:rect l="l" t="t" r="r" b="b"/>
              <a:pathLst>
                <a:path w="2603" h="1402" extrusionOk="0">
                  <a:moveTo>
                    <a:pt x="2603" y="0"/>
                  </a:moveTo>
                  <a:lnTo>
                    <a:pt x="1" y="567"/>
                  </a:lnTo>
                  <a:lnTo>
                    <a:pt x="501" y="1401"/>
                  </a:lnTo>
                  <a:lnTo>
                    <a:pt x="768" y="1235"/>
                  </a:lnTo>
                  <a:lnTo>
                    <a:pt x="2603" y="67"/>
                  </a:lnTo>
                  <a:lnTo>
                    <a:pt x="260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39"/>
            <p:cNvSpPr/>
            <p:nvPr/>
          </p:nvSpPr>
          <p:spPr>
            <a:xfrm>
              <a:off x="4379125" y="2288750"/>
              <a:ext cx="15050" cy="14200"/>
            </a:xfrm>
            <a:custGeom>
              <a:avLst/>
              <a:gdLst/>
              <a:ahLst/>
              <a:cxnLst/>
              <a:rect l="l" t="t" r="r" b="b"/>
              <a:pathLst>
                <a:path w="602" h="568" extrusionOk="0">
                  <a:moveTo>
                    <a:pt x="534" y="0"/>
                  </a:moveTo>
                  <a:lnTo>
                    <a:pt x="1" y="167"/>
                  </a:lnTo>
                  <a:lnTo>
                    <a:pt x="34" y="201"/>
                  </a:lnTo>
                  <a:cubicBezTo>
                    <a:pt x="168" y="234"/>
                    <a:pt x="268" y="401"/>
                    <a:pt x="268" y="567"/>
                  </a:cubicBezTo>
                  <a:lnTo>
                    <a:pt x="601" y="167"/>
                  </a:lnTo>
                  <a:lnTo>
                    <a:pt x="601" y="67"/>
                  </a:lnTo>
                  <a:cubicBezTo>
                    <a:pt x="601" y="34"/>
                    <a:pt x="568" y="0"/>
                    <a:pt x="5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39"/>
            <p:cNvSpPr/>
            <p:nvPr/>
          </p:nvSpPr>
          <p:spPr>
            <a:xfrm>
              <a:off x="4028875" y="2302925"/>
              <a:ext cx="326100" cy="221025"/>
            </a:xfrm>
            <a:custGeom>
              <a:avLst/>
              <a:gdLst/>
              <a:ahLst/>
              <a:cxnLst/>
              <a:rect l="l" t="t" r="r" b="b"/>
              <a:pathLst>
                <a:path w="13044" h="8841" extrusionOk="0">
                  <a:moveTo>
                    <a:pt x="15" y="7230"/>
                  </a:moveTo>
                  <a:lnTo>
                    <a:pt x="15" y="7230"/>
                  </a:lnTo>
                  <a:cubicBezTo>
                    <a:pt x="10" y="7232"/>
                    <a:pt x="5" y="7236"/>
                    <a:pt x="1" y="7239"/>
                  </a:cubicBezTo>
                  <a:lnTo>
                    <a:pt x="15" y="7230"/>
                  </a:lnTo>
                  <a:close/>
                  <a:moveTo>
                    <a:pt x="11909" y="0"/>
                  </a:moveTo>
                  <a:lnTo>
                    <a:pt x="468" y="6939"/>
                  </a:lnTo>
                  <a:lnTo>
                    <a:pt x="201" y="7106"/>
                  </a:lnTo>
                  <a:lnTo>
                    <a:pt x="15" y="7230"/>
                  </a:lnTo>
                  <a:lnTo>
                    <a:pt x="15" y="7230"/>
                  </a:lnTo>
                  <a:cubicBezTo>
                    <a:pt x="31" y="7220"/>
                    <a:pt x="50" y="7216"/>
                    <a:pt x="70" y="7216"/>
                  </a:cubicBezTo>
                  <a:cubicBezTo>
                    <a:pt x="426" y="7216"/>
                    <a:pt x="1248" y="8622"/>
                    <a:pt x="968" y="8840"/>
                  </a:cubicBezTo>
                  <a:lnTo>
                    <a:pt x="1468" y="8540"/>
                  </a:lnTo>
                  <a:lnTo>
                    <a:pt x="12910" y="1635"/>
                  </a:lnTo>
                  <a:cubicBezTo>
                    <a:pt x="13043" y="1201"/>
                    <a:pt x="12910" y="801"/>
                    <a:pt x="12676" y="501"/>
                  </a:cubicBezTo>
                  <a:cubicBezTo>
                    <a:pt x="12476" y="267"/>
                    <a:pt x="12209" y="101"/>
                    <a:pt x="1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39"/>
            <p:cNvSpPr/>
            <p:nvPr/>
          </p:nvSpPr>
          <p:spPr>
            <a:xfrm>
              <a:off x="4028875" y="2302925"/>
              <a:ext cx="318600" cy="200175"/>
            </a:xfrm>
            <a:custGeom>
              <a:avLst/>
              <a:gdLst/>
              <a:ahLst/>
              <a:cxnLst/>
              <a:rect l="l" t="t" r="r" b="b"/>
              <a:pathLst>
                <a:path w="12744" h="8007" extrusionOk="0">
                  <a:moveTo>
                    <a:pt x="17" y="7228"/>
                  </a:moveTo>
                  <a:cubicBezTo>
                    <a:pt x="11" y="7231"/>
                    <a:pt x="6" y="7235"/>
                    <a:pt x="1" y="7239"/>
                  </a:cubicBezTo>
                  <a:lnTo>
                    <a:pt x="17" y="7228"/>
                  </a:lnTo>
                  <a:close/>
                  <a:moveTo>
                    <a:pt x="11909" y="0"/>
                  </a:moveTo>
                  <a:lnTo>
                    <a:pt x="468" y="6939"/>
                  </a:lnTo>
                  <a:lnTo>
                    <a:pt x="201" y="7106"/>
                  </a:lnTo>
                  <a:lnTo>
                    <a:pt x="17" y="7228"/>
                  </a:lnTo>
                  <a:lnTo>
                    <a:pt x="17" y="7228"/>
                  </a:lnTo>
                  <a:cubicBezTo>
                    <a:pt x="32" y="7220"/>
                    <a:pt x="50" y="7216"/>
                    <a:pt x="68" y="7216"/>
                  </a:cubicBezTo>
                  <a:cubicBezTo>
                    <a:pt x="253" y="7216"/>
                    <a:pt x="566" y="7624"/>
                    <a:pt x="801" y="8006"/>
                  </a:cubicBezTo>
                  <a:lnTo>
                    <a:pt x="801" y="7973"/>
                  </a:lnTo>
                  <a:lnTo>
                    <a:pt x="12743" y="668"/>
                  </a:lnTo>
                  <a:cubicBezTo>
                    <a:pt x="12576" y="334"/>
                    <a:pt x="12310" y="101"/>
                    <a:pt x="119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39"/>
            <p:cNvSpPr/>
            <p:nvPr/>
          </p:nvSpPr>
          <p:spPr>
            <a:xfrm>
              <a:off x="4048900" y="2463325"/>
              <a:ext cx="39225" cy="47275"/>
            </a:xfrm>
            <a:custGeom>
              <a:avLst/>
              <a:gdLst/>
              <a:ahLst/>
              <a:cxnLst/>
              <a:rect l="l" t="t" r="r" b="b"/>
              <a:pathLst>
                <a:path w="1569" h="1891" extrusionOk="0">
                  <a:moveTo>
                    <a:pt x="502" y="1"/>
                  </a:moveTo>
                  <a:cubicBezTo>
                    <a:pt x="477" y="1"/>
                    <a:pt x="453" y="8"/>
                    <a:pt x="434" y="22"/>
                  </a:cubicBezTo>
                  <a:lnTo>
                    <a:pt x="0" y="323"/>
                  </a:lnTo>
                  <a:cubicBezTo>
                    <a:pt x="25" y="308"/>
                    <a:pt x="51" y="301"/>
                    <a:pt x="79" y="301"/>
                  </a:cubicBezTo>
                  <a:cubicBezTo>
                    <a:pt x="235" y="301"/>
                    <a:pt x="425" y="524"/>
                    <a:pt x="567" y="723"/>
                  </a:cubicBezTo>
                  <a:cubicBezTo>
                    <a:pt x="901" y="1190"/>
                    <a:pt x="1068" y="1757"/>
                    <a:pt x="901" y="1890"/>
                  </a:cubicBezTo>
                  <a:lnTo>
                    <a:pt x="1034" y="1824"/>
                  </a:lnTo>
                  <a:lnTo>
                    <a:pt x="1401" y="1590"/>
                  </a:lnTo>
                  <a:cubicBezTo>
                    <a:pt x="1568" y="1523"/>
                    <a:pt x="1401" y="890"/>
                    <a:pt x="1068" y="489"/>
                  </a:cubicBezTo>
                  <a:cubicBezTo>
                    <a:pt x="897" y="233"/>
                    <a:pt x="653"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39"/>
            <p:cNvSpPr/>
            <p:nvPr/>
          </p:nvSpPr>
          <p:spPr>
            <a:xfrm>
              <a:off x="4039725" y="2468450"/>
              <a:ext cx="43750" cy="48825"/>
            </a:xfrm>
            <a:custGeom>
              <a:avLst/>
              <a:gdLst/>
              <a:ahLst/>
              <a:cxnLst/>
              <a:rect l="l" t="t" r="r" b="b"/>
              <a:pathLst>
                <a:path w="1750" h="1953" extrusionOk="0">
                  <a:moveTo>
                    <a:pt x="3" y="316"/>
                  </a:moveTo>
                  <a:cubicBezTo>
                    <a:pt x="2" y="317"/>
                    <a:pt x="1" y="317"/>
                    <a:pt x="0" y="318"/>
                  </a:cubicBezTo>
                  <a:lnTo>
                    <a:pt x="3" y="316"/>
                  </a:lnTo>
                  <a:close/>
                  <a:moveTo>
                    <a:pt x="531" y="1"/>
                  </a:moveTo>
                  <a:cubicBezTo>
                    <a:pt x="508" y="1"/>
                    <a:pt x="487" y="6"/>
                    <a:pt x="467" y="18"/>
                  </a:cubicBezTo>
                  <a:lnTo>
                    <a:pt x="3" y="316"/>
                  </a:lnTo>
                  <a:lnTo>
                    <a:pt x="3" y="316"/>
                  </a:lnTo>
                  <a:cubicBezTo>
                    <a:pt x="20" y="305"/>
                    <a:pt x="39" y="300"/>
                    <a:pt x="60" y="300"/>
                  </a:cubicBezTo>
                  <a:cubicBezTo>
                    <a:pt x="413" y="300"/>
                    <a:pt x="1282" y="1732"/>
                    <a:pt x="968" y="1952"/>
                  </a:cubicBezTo>
                  <a:lnTo>
                    <a:pt x="1435" y="1652"/>
                  </a:lnTo>
                  <a:cubicBezTo>
                    <a:pt x="1749" y="1463"/>
                    <a:pt x="908" y="1"/>
                    <a:pt x="5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39"/>
            <p:cNvSpPr/>
            <p:nvPr/>
          </p:nvSpPr>
          <p:spPr>
            <a:xfrm>
              <a:off x="4028875" y="2475925"/>
              <a:ext cx="42200" cy="48025"/>
            </a:xfrm>
            <a:custGeom>
              <a:avLst/>
              <a:gdLst/>
              <a:ahLst/>
              <a:cxnLst/>
              <a:rect l="l" t="t" r="r" b="b"/>
              <a:pathLst>
                <a:path w="1688" h="1921" extrusionOk="0">
                  <a:moveTo>
                    <a:pt x="18" y="308"/>
                  </a:moveTo>
                  <a:cubicBezTo>
                    <a:pt x="12" y="311"/>
                    <a:pt x="6" y="315"/>
                    <a:pt x="1" y="319"/>
                  </a:cubicBezTo>
                  <a:lnTo>
                    <a:pt x="18" y="308"/>
                  </a:lnTo>
                  <a:close/>
                  <a:moveTo>
                    <a:pt x="524" y="1"/>
                  </a:moveTo>
                  <a:cubicBezTo>
                    <a:pt x="503" y="1"/>
                    <a:pt x="484" y="7"/>
                    <a:pt x="468" y="19"/>
                  </a:cubicBezTo>
                  <a:lnTo>
                    <a:pt x="18" y="308"/>
                  </a:lnTo>
                  <a:lnTo>
                    <a:pt x="18" y="308"/>
                  </a:lnTo>
                  <a:cubicBezTo>
                    <a:pt x="34" y="300"/>
                    <a:pt x="51" y="296"/>
                    <a:pt x="70" y="296"/>
                  </a:cubicBezTo>
                  <a:cubicBezTo>
                    <a:pt x="426" y="296"/>
                    <a:pt x="1250" y="1702"/>
                    <a:pt x="1001" y="1920"/>
                  </a:cubicBezTo>
                  <a:lnTo>
                    <a:pt x="1468" y="1653"/>
                  </a:lnTo>
                  <a:cubicBezTo>
                    <a:pt x="1688" y="1371"/>
                    <a:pt x="848" y="1"/>
                    <a:pt x="5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39"/>
            <p:cNvSpPr/>
            <p:nvPr/>
          </p:nvSpPr>
          <p:spPr>
            <a:xfrm>
              <a:off x="4393300" y="2288750"/>
              <a:ext cx="2525" cy="850"/>
            </a:xfrm>
            <a:custGeom>
              <a:avLst/>
              <a:gdLst/>
              <a:ahLst/>
              <a:cxnLst/>
              <a:rect l="l" t="t" r="r" b="b"/>
              <a:pathLst>
                <a:path w="101" h="34" extrusionOk="0">
                  <a:moveTo>
                    <a:pt x="1" y="0"/>
                  </a:moveTo>
                  <a:cubicBezTo>
                    <a:pt x="34" y="0"/>
                    <a:pt x="101" y="34"/>
                    <a:pt x="101" y="34"/>
                  </a:cubicBezTo>
                  <a:cubicBezTo>
                    <a:pt x="34" y="0"/>
                    <a:pt x="34"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39"/>
            <p:cNvSpPr/>
            <p:nvPr/>
          </p:nvSpPr>
          <p:spPr>
            <a:xfrm>
              <a:off x="3973850" y="2483350"/>
              <a:ext cx="83400" cy="72550"/>
            </a:xfrm>
            <a:custGeom>
              <a:avLst/>
              <a:gdLst/>
              <a:ahLst/>
              <a:cxnLst/>
              <a:rect l="l" t="t" r="r" b="b"/>
              <a:pathLst>
                <a:path w="3336" h="2902" extrusionOk="0">
                  <a:moveTo>
                    <a:pt x="2269" y="0"/>
                  </a:moveTo>
                  <a:cubicBezTo>
                    <a:pt x="2244" y="0"/>
                    <a:pt x="2221" y="7"/>
                    <a:pt x="2202" y="22"/>
                  </a:cubicBezTo>
                  <a:lnTo>
                    <a:pt x="200" y="1223"/>
                  </a:lnTo>
                  <a:cubicBezTo>
                    <a:pt x="34" y="1356"/>
                    <a:pt x="0" y="1556"/>
                    <a:pt x="34" y="1757"/>
                  </a:cubicBezTo>
                  <a:cubicBezTo>
                    <a:pt x="150" y="2279"/>
                    <a:pt x="594" y="2902"/>
                    <a:pt x="993" y="2902"/>
                  </a:cubicBezTo>
                  <a:cubicBezTo>
                    <a:pt x="1052" y="2902"/>
                    <a:pt x="1111" y="2888"/>
                    <a:pt x="1168" y="2857"/>
                  </a:cubicBezTo>
                  <a:lnTo>
                    <a:pt x="3169" y="1623"/>
                  </a:lnTo>
                  <a:cubicBezTo>
                    <a:pt x="3336" y="1523"/>
                    <a:pt x="3169" y="889"/>
                    <a:pt x="2836" y="456"/>
                  </a:cubicBezTo>
                  <a:cubicBezTo>
                    <a:pt x="2636" y="228"/>
                    <a:pt x="2413" y="0"/>
                    <a:pt x="22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39"/>
            <p:cNvSpPr/>
            <p:nvPr/>
          </p:nvSpPr>
          <p:spPr>
            <a:xfrm>
              <a:off x="3974675" y="2513050"/>
              <a:ext cx="32550" cy="42975"/>
            </a:xfrm>
            <a:custGeom>
              <a:avLst/>
              <a:gdLst/>
              <a:ahLst/>
              <a:cxnLst/>
              <a:rect l="l" t="t" r="r" b="b"/>
              <a:pathLst>
                <a:path w="1302" h="1719" extrusionOk="0">
                  <a:moveTo>
                    <a:pt x="352" y="0"/>
                  </a:moveTo>
                  <a:cubicBezTo>
                    <a:pt x="286" y="0"/>
                    <a:pt x="225" y="22"/>
                    <a:pt x="167" y="68"/>
                  </a:cubicBezTo>
                  <a:cubicBezTo>
                    <a:pt x="34" y="202"/>
                    <a:pt x="1" y="402"/>
                    <a:pt x="34" y="569"/>
                  </a:cubicBezTo>
                  <a:cubicBezTo>
                    <a:pt x="157" y="1059"/>
                    <a:pt x="589" y="1719"/>
                    <a:pt x="969" y="1719"/>
                  </a:cubicBezTo>
                  <a:cubicBezTo>
                    <a:pt x="1003" y="1719"/>
                    <a:pt x="1036" y="1713"/>
                    <a:pt x="1068" y="1703"/>
                  </a:cubicBezTo>
                  <a:cubicBezTo>
                    <a:pt x="1168" y="1669"/>
                    <a:pt x="1235" y="1569"/>
                    <a:pt x="1235" y="1436"/>
                  </a:cubicBezTo>
                  <a:cubicBezTo>
                    <a:pt x="1301" y="1002"/>
                    <a:pt x="1135" y="535"/>
                    <a:pt x="801" y="235"/>
                  </a:cubicBezTo>
                  <a:cubicBezTo>
                    <a:pt x="626" y="82"/>
                    <a:pt x="479" y="0"/>
                    <a:pt x="35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39"/>
            <p:cNvSpPr/>
            <p:nvPr/>
          </p:nvSpPr>
          <p:spPr>
            <a:xfrm>
              <a:off x="4474200" y="3794000"/>
              <a:ext cx="331925" cy="167775"/>
            </a:xfrm>
            <a:custGeom>
              <a:avLst/>
              <a:gdLst/>
              <a:ahLst/>
              <a:cxnLst/>
              <a:rect l="l" t="t" r="r" b="b"/>
              <a:pathLst>
                <a:path w="13277" h="6711" extrusionOk="0">
                  <a:moveTo>
                    <a:pt x="8106" y="0"/>
                  </a:moveTo>
                  <a:lnTo>
                    <a:pt x="7939" y="2902"/>
                  </a:lnTo>
                  <a:cubicBezTo>
                    <a:pt x="7539" y="4070"/>
                    <a:pt x="5504" y="3903"/>
                    <a:pt x="3336" y="4036"/>
                  </a:cubicBezTo>
                  <a:cubicBezTo>
                    <a:pt x="2936" y="4036"/>
                    <a:pt x="2569" y="4070"/>
                    <a:pt x="2202" y="4070"/>
                  </a:cubicBezTo>
                  <a:cubicBezTo>
                    <a:pt x="1035" y="4203"/>
                    <a:pt x="0" y="5137"/>
                    <a:pt x="1368" y="5871"/>
                  </a:cubicBezTo>
                  <a:cubicBezTo>
                    <a:pt x="2736" y="6638"/>
                    <a:pt x="4771" y="6705"/>
                    <a:pt x="6672" y="6705"/>
                  </a:cubicBezTo>
                  <a:cubicBezTo>
                    <a:pt x="6890" y="6708"/>
                    <a:pt x="7125" y="6711"/>
                    <a:pt x="7371" y="6711"/>
                  </a:cubicBezTo>
                  <a:cubicBezTo>
                    <a:pt x="9644" y="6711"/>
                    <a:pt x="12876" y="6487"/>
                    <a:pt x="12876" y="4470"/>
                  </a:cubicBezTo>
                  <a:cubicBezTo>
                    <a:pt x="12876" y="4370"/>
                    <a:pt x="13277" y="368"/>
                    <a:pt x="13277" y="367"/>
                  </a:cubicBezTo>
                  <a:lnTo>
                    <a:pt x="13277" y="367"/>
                  </a:lnTo>
                  <a:cubicBezTo>
                    <a:pt x="13277" y="367"/>
                    <a:pt x="13111" y="636"/>
                    <a:pt x="11915" y="636"/>
                  </a:cubicBezTo>
                  <a:cubicBezTo>
                    <a:pt x="11593" y="636"/>
                    <a:pt x="11196" y="617"/>
                    <a:pt x="10708" y="567"/>
                  </a:cubicBezTo>
                  <a:cubicBezTo>
                    <a:pt x="9841" y="467"/>
                    <a:pt x="8940" y="300"/>
                    <a:pt x="8106"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39"/>
            <p:cNvSpPr/>
            <p:nvPr/>
          </p:nvSpPr>
          <p:spPr>
            <a:xfrm>
              <a:off x="4408325" y="3964125"/>
              <a:ext cx="414475" cy="112675"/>
            </a:xfrm>
            <a:custGeom>
              <a:avLst/>
              <a:gdLst/>
              <a:ahLst/>
              <a:cxnLst/>
              <a:rect l="l" t="t" r="r" b="b"/>
              <a:pathLst>
                <a:path w="16579" h="4507" extrusionOk="0">
                  <a:moveTo>
                    <a:pt x="67" y="0"/>
                  </a:moveTo>
                  <a:lnTo>
                    <a:pt x="67" y="0"/>
                  </a:lnTo>
                  <a:cubicBezTo>
                    <a:pt x="0" y="400"/>
                    <a:pt x="0" y="834"/>
                    <a:pt x="134" y="1201"/>
                  </a:cubicBezTo>
                  <a:cubicBezTo>
                    <a:pt x="234" y="1601"/>
                    <a:pt x="1535" y="2869"/>
                    <a:pt x="3536" y="3436"/>
                  </a:cubicBezTo>
                  <a:cubicBezTo>
                    <a:pt x="4572" y="3747"/>
                    <a:pt x="5697" y="3807"/>
                    <a:pt x="6699" y="3807"/>
                  </a:cubicBezTo>
                  <a:cubicBezTo>
                    <a:pt x="7339" y="3807"/>
                    <a:pt x="7929" y="3782"/>
                    <a:pt x="8413" y="3782"/>
                  </a:cubicBezTo>
                  <a:cubicBezTo>
                    <a:pt x="8635" y="3782"/>
                    <a:pt x="8835" y="3788"/>
                    <a:pt x="9007" y="3803"/>
                  </a:cubicBezTo>
                  <a:cubicBezTo>
                    <a:pt x="10141" y="3936"/>
                    <a:pt x="11242" y="4403"/>
                    <a:pt x="12543" y="4470"/>
                  </a:cubicBezTo>
                  <a:cubicBezTo>
                    <a:pt x="12824" y="4492"/>
                    <a:pt x="13108" y="4507"/>
                    <a:pt x="13390" y="4507"/>
                  </a:cubicBezTo>
                  <a:cubicBezTo>
                    <a:pt x="14412" y="4507"/>
                    <a:pt x="15423" y="4305"/>
                    <a:pt x="16312" y="3469"/>
                  </a:cubicBezTo>
                  <a:cubicBezTo>
                    <a:pt x="16479" y="3069"/>
                    <a:pt x="16579" y="2202"/>
                    <a:pt x="16512" y="2168"/>
                  </a:cubicBezTo>
                  <a:cubicBezTo>
                    <a:pt x="16245" y="1901"/>
                    <a:pt x="68"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39"/>
            <p:cNvSpPr/>
            <p:nvPr/>
          </p:nvSpPr>
          <p:spPr>
            <a:xfrm>
              <a:off x="4400825" y="3877375"/>
              <a:ext cx="425150" cy="174450"/>
            </a:xfrm>
            <a:custGeom>
              <a:avLst/>
              <a:gdLst/>
              <a:ahLst/>
              <a:cxnLst/>
              <a:rect l="l" t="t" r="r" b="b"/>
              <a:pathLst>
                <a:path w="17006" h="6978" extrusionOk="0">
                  <a:moveTo>
                    <a:pt x="10608" y="1"/>
                  </a:moveTo>
                  <a:cubicBezTo>
                    <a:pt x="9874" y="701"/>
                    <a:pt x="8072" y="635"/>
                    <a:pt x="6204" y="701"/>
                  </a:cubicBezTo>
                  <a:cubicBezTo>
                    <a:pt x="5837" y="723"/>
                    <a:pt x="5455" y="727"/>
                    <a:pt x="5070" y="727"/>
                  </a:cubicBezTo>
                  <a:cubicBezTo>
                    <a:pt x="4759" y="727"/>
                    <a:pt x="4447" y="724"/>
                    <a:pt x="4139" y="724"/>
                  </a:cubicBezTo>
                  <a:cubicBezTo>
                    <a:pt x="3028" y="724"/>
                    <a:pt x="1980" y="764"/>
                    <a:pt x="1301" y="1135"/>
                  </a:cubicBezTo>
                  <a:cubicBezTo>
                    <a:pt x="167" y="1702"/>
                    <a:pt x="0" y="3136"/>
                    <a:pt x="1868" y="4638"/>
                  </a:cubicBezTo>
                  <a:cubicBezTo>
                    <a:pt x="2402" y="5138"/>
                    <a:pt x="3002" y="5538"/>
                    <a:pt x="3636" y="5872"/>
                  </a:cubicBezTo>
                  <a:cubicBezTo>
                    <a:pt x="4661" y="6282"/>
                    <a:pt x="5704" y="6368"/>
                    <a:pt x="6652" y="6368"/>
                  </a:cubicBezTo>
                  <a:cubicBezTo>
                    <a:pt x="7340" y="6368"/>
                    <a:pt x="7978" y="6323"/>
                    <a:pt x="8524" y="6323"/>
                  </a:cubicBezTo>
                  <a:cubicBezTo>
                    <a:pt x="8694" y="6323"/>
                    <a:pt x="8855" y="6327"/>
                    <a:pt x="9006" y="6339"/>
                  </a:cubicBezTo>
                  <a:cubicBezTo>
                    <a:pt x="10614" y="6465"/>
                    <a:pt x="11626" y="6978"/>
                    <a:pt x="13083" y="6978"/>
                  </a:cubicBezTo>
                  <a:cubicBezTo>
                    <a:pt x="13168" y="6978"/>
                    <a:pt x="13255" y="6976"/>
                    <a:pt x="13343" y="6973"/>
                  </a:cubicBezTo>
                  <a:cubicBezTo>
                    <a:pt x="15344" y="6839"/>
                    <a:pt x="16512" y="6139"/>
                    <a:pt x="16745" y="5538"/>
                  </a:cubicBezTo>
                  <a:cubicBezTo>
                    <a:pt x="17005" y="4986"/>
                    <a:pt x="16601" y="859"/>
                    <a:pt x="15809" y="859"/>
                  </a:cubicBezTo>
                  <a:cubicBezTo>
                    <a:pt x="15788" y="859"/>
                    <a:pt x="15766" y="862"/>
                    <a:pt x="15745" y="868"/>
                  </a:cubicBezTo>
                  <a:cubicBezTo>
                    <a:pt x="15745" y="868"/>
                    <a:pt x="15683" y="1774"/>
                    <a:pt x="13974" y="1774"/>
                  </a:cubicBezTo>
                  <a:cubicBezTo>
                    <a:pt x="13507" y="1774"/>
                    <a:pt x="12919" y="1707"/>
                    <a:pt x="12175" y="1535"/>
                  </a:cubicBezTo>
                  <a:cubicBezTo>
                    <a:pt x="10708" y="1202"/>
                    <a:pt x="10608" y="334"/>
                    <a:pt x="106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39"/>
            <p:cNvSpPr/>
            <p:nvPr/>
          </p:nvSpPr>
          <p:spPr>
            <a:xfrm>
              <a:off x="4405825" y="3885375"/>
              <a:ext cx="141775" cy="138800"/>
            </a:xfrm>
            <a:custGeom>
              <a:avLst/>
              <a:gdLst/>
              <a:ahLst/>
              <a:cxnLst/>
              <a:rect l="l" t="t" r="r" b="b"/>
              <a:pathLst>
                <a:path w="5671" h="5552" extrusionOk="0">
                  <a:moveTo>
                    <a:pt x="3639" y="1"/>
                  </a:moveTo>
                  <a:cubicBezTo>
                    <a:pt x="2288" y="1"/>
                    <a:pt x="1345" y="304"/>
                    <a:pt x="667" y="982"/>
                  </a:cubicBezTo>
                  <a:cubicBezTo>
                    <a:pt x="167" y="1549"/>
                    <a:pt x="0" y="2349"/>
                    <a:pt x="167" y="3083"/>
                  </a:cubicBezTo>
                  <a:cubicBezTo>
                    <a:pt x="367" y="3917"/>
                    <a:pt x="1401" y="4918"/>
                    <a:pt x="3469" y="5552"/>
                  </a:cubicBezTo>
                  <a:cubicBezTo>
                    <a:pt x="3469" y="5552"/>
                    <a:pt x="2802" y="1049"/>
                    <a:pt x="5337" y="415"/>
                  </a:cubicBezTo>
                  <a:lnTo>
                    <a:pt x="5671" y="415"/>
                  </a:lnTo>
                  <a:cubicBezTo>
                    <a:pt x="5671" y="415"/>
                    <a:pt x="5638" y="148"/>
                    <a:pt x="4637" y="48"/>
                  </a:cubicBezTo>
                  <a:cubicBezTo>
                    <a:pt x="4281" y="17"/>
                    <a:pt x="3949" y="1"/>
                    <a:pt x="3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39"/>
            <p:cNvSpPr/>
            <p:nvPr/>
          </p:nvSpPr>
          <p:spPr>
            <a:xfrm>
              <a:off x="4535075" y="3891650"/>
              <a:ext cx="50050" cy="70825"/>
            </a:xfrm>
            <a:custGeom>
              <a:avLst/>
              <a:gdLst/>
              <a:ahLst/>
              <a:cxnLst/>
              <a:rect l="l" t="t" r="r" b="b"/>
              <a:pathLst>
                <a:path w="2002" h="2833" extrusionOk="0">
                  <a:moveTo>
                    <a:pt x="1644" y="1"/>
                  </a:moveTo>
                  <a:cubicBezTo>
                    <a:pt x="1507" y="1"/>
                    <a:pt x="1374" y="42"/>
                    <a:pt x="1268" y="130"/>
                  </a:cubicBezTo>
                  <a:cubicBezTo>
                    <a:pt x="1" y="831"/>
                    <a:pt x="134" y="2666"/>
                    <a:pt x="134" y="2666"/>
                  </a:cubicBezTo>
                  <a:cubicBezTo>
                    <a:pt x="134" y="2799"/>
                    <a:pt x="334" y="2799"/>
                    <a:pt x="434" y="2832"/>
                  </a:cubicBezTo>
                  <a:cubicBezTo>
                    <a:pt x="701" y="2832"/>
                    <a:pt x="768" y="2666"/>
                    <a:pt x="768" y="2666"/>
                  </a:cubicBezTo>
                  <a:cubicBezTo>
                    <a:pt x="801" y="464"/>
                    <a:pt x="2002" y="97"/>
                    <a:pt x="2002" y="97"/>
                  </a:cubicBezTo>
                  <a:cubicBezTo>
                    <a:pt x="1892" y="34"/>
                    <a:pt x="1767" y="1"/>
                    <a:pt x="16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39"/>
            <p:cNvSpPr/>
            <p:nvPr/>
          </p:nvSpPr>
          <p:spPr>
            <a:xfrm>
              <a:off x="4574275" y="3891550"/>
              <a:ext cx="40050" cy="71375"/>
            </a:xfrm>
            <a:custGeom>
              <a:avLst/>
              <a:gdLst/>
              <a:ahLst/>
              <a:cxnLst/>
              <a:rect l="l" t="t" r="r" b="b"/>
              <a:pathLst>
                <a:path w="1602" h="2855" extrusionOk="0">
                  <a:moveTo>
                    <a:pt x="1268" y="1"/>
                  </a:moveTo>
                  <a:cubicBezTo>
                    <a:pt x="1134" y="1"/>
                    <a:pt x="1034" y="68"/>
                    <a:pt x="901" y="101"/>
                  </a:cubicBezTo>
                  <a:cubicBezTo>
                    <a:pt x="901" y="101"/>
                    <a:pt x="0" y="668"/>
                    <a:pt x="100" y="2603"/>
                  </a:cubicBezTo>
                  <a:cubicBezTo>
                    <a:pt x="167" y="2770"/>
                    <a:pt x="334" y="2836"/>
                    <a:pt x="501" y="2836"/>
                  </a:cubicBezTo>
                  <a:cubicBezTo>
                    <a:pt x="531" y="2849"/>
                    <a:pt x="560" y="2854"/>
                    <a:pt x="586" y="2854"/>
                  </a:cubicBezTo>
                  <a:cubicBezTo>
                    <a:pt x="703" y="2854"/>
                    <a:pt x="780" y="2745"/>
                    <a:pt x="834" y="2636"/>
                  </a:cubicBezTo>
                  <a:lnTo>
                    <a:pt x="834" y="2603"/>
                  </a:lnTo>
                  <a:cubicBezTo>
                    <a:pt x="768" y="2569"/>
                    <a:pt x="667" y="601"/>
                    <a:pt x="1601" y="68"/>
                  </a:cubicBezTo>
                  <a:cubicBezTo>
                    <a:pt x="1601" y="68"/>
                    <a:pt x="1601" y="1"/>
                    <a:pt x="12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39"/>
            <p:cNvSpPr/>
            <p:nvPr/>
          </p:nvSpPr>
          <p:spPr>
            <a:xfrm>
              <a:off x="4610125" y="3887225"/>
              <a:ext cx="30875" cy="71075"/>
            </a:xfrm>
            <a:custGeom>
              <a:avLst/>
              <a:gdLst/>
              <a:ahLst/>
              <a:cxnLst/>
              <a:rect l="l" t="t" r="r" b="b"/>
              <a:pathLst>
                <a:path w="1235" h="2843" extrusionOk="0">
                  <a:moveTo>
                    <a:pt x="1014" y="0"/>
                  </a:moveTo>
                  <a:cubicBezTo>
                    <a:pt x="990" y="0"/>
                    <a:pt x="963" y="2"/>
                    <a:pt x="935" y="7"/>
                  </a:cubicBezTo>
                  <a:cubicBezTo>
                    <a:pt x="634" y="74"/>
                    <a:pt x="601" y="174"/>
                    <a:pt x="601" y="174"/>
                  </a:cubicBezTo>
                  <a:cubicBezTo>
                    <a:pt x="601" y="174"/>
                    <a:pt x="1" y="1008"/>
                    <a:pt x="268" y="2609"/>
                  </a:cubicBezTo>
                  <a:cubicBezTo>
                    <a:pt x="268" y="2609"/>
                    <a:pt x="268" y="2843"/>
                    <a:pt x="634" y="2843"/>
                  </a:cubicBezTo>
                  <a:cubicBezTo>
                    <a:pt x="1001" y="2843"/>
                    <a:pt x="901" y="2509"/>
                    <a:pt x="901" y="2509"/>
                  </a:cubicBezTo>
                  <a:cubicBezTo>
                    <a:pt x="901" y="2509"/>
                    <a:pt x="735" y="474"/>
                    <a:pt x="1235" y="74"/>
                  </a:cubicBezTo>
                  <a:cubicBezTo>
                    <a:pt x="1235" y="74"/>
                    <a:pt x="1161" y="0"/>
                    <a:pt x="10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39"/>
            <p:cNvSpPr/>
            <p:nvPr/>
          </p:nvSpPr>
          <p:spPr>
            <a:xfrm>
              <a:off x="4663500" y="3256950"/>
              <a:ext cx="191000" cy="600075"/>
            </a:xfrm>
            <a:custGeom>
              <a:avLst/>
              <a:gdLst/>
              <a:ahLst/>
              <a:cxnLst/>
              <a:rect l="l" t="t" r="r" b="b"/>
              <a:pathLst>
                <a:path w="7640" h="24003" extrusionOk="0">
                  <a:moveTo>
                    <a:pt x="167" y="0"/>
                  </a:moveTo>
                  <a:cubicBezTo>
                    <a:pt x="1" y="4003"/>
                    <a:pt x="134" y="22683"/>
                    <a:pt x="134" y="22683"/>
                  </a:cubicBezTo>
                  <a:cubicBezTo>
                    <a:pt x="134" y="22683"/>
                    <a:pt x="1684" y="24003"/>
                    <a:pt x="3871" y="24003"/>
                  </a:cubicBezTo>
                  <a:cubicBezTo>
                    <a:pt x="4444" y="24003"/>
                    <a:pt x="5061" y="23912"/>
                    <a:pt x="5705" y="23684"/>
                  </a:cubicBezTo>
                  <a:lnTo>
                    <a:pt x="7639" y="2268"/>
                  </a:lnTo>
                  <a:lnTo>
                    <a:pt x="167" y="0"/>
                  </a:lnTo>
                  <a:close/>
                </a:path>
              </a:pathLst>
            </a:custGeom>
            <a:solidFill>
              <a:srgbClr val="3747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39"/>
            <p:cNvSpPr/>
            <p:nvPr/>
          </p:nvSpPr>
          <p:spPr>
            <a:xfrm>
              <a:off x="4197325" y="3979125"/>
              <a:ext cx="341100" cy="167600"/>
            </a:xfrm>
            <a:custGeom>
              <a:avLst/>
              <a:gdLst/>
              <a:ahLst/>
              <a:cxnLst/>
              <a:rect l="l" t="t" r="r" b="b"/>
              <a:pathLst>
                <a:path w="13644" h="6704" extrusionOk="0">
                  <a:moveTo>
                    <a:pt x="8307" y="0"/>
                  </a:moveTo>
                  <a:lnTo>
                    <a:pt x="7940" y="2836"/>
                  </a:lnTo>
                  <a:cubicBezTo>
                    <a:pt x="7573" y="4070"/>
                    <a:pt x="5505" y="3937"/>
                    <a:pt x="3337" y="4137"/>
                  </a:cubicBezTo>
                  <a:cubicBezTo>
                    <a:pt x="2970" y="4170"/>
                    <a:pt x="2603" y="4170"/>
                    <a:pt x="2236" y="4170"/>
                  </a:cubicBezTo>
                  <a:lnTo>
                    <a:pt x="2169" y="4170"/>
                  </a:lnTo>
                  <a:cubicBezTo>
                    <a:pt x="1002" y="4337"/>
                    <a:pt x="1" y="5271"/>
                    <a:pt x="1402" y="6005"/>
                  </a:cubicBezTo>
                  <a:cubicBezTo>
                    <a:pt x="2421" y="6577"/>
                    <a:pt x="3830" y="6704"/>
                    <a:pt x="5269" y="6704"/>
                  </a:cubicBezTo>
                  <a:cubicBezTo>
                    <a:pt x="5760" y="6704"/>
                    <a:pt x="6255" y="6689"/>
                    <a:pt x="6739" y="6672"/>
                  </a:cubicBezTo>
                  <a:cubicBezTo>
                    <a:pt x="8974" y="6605"/>
                    <a:pt x="12943" y="6238"/>
                    <a:pt x="12877" y="3970"/>
                  </a:cubicBezTo>
                  <a:cubicBezTo>
                    <a:pt x="12877" y="3903"/>
                    <a:pt x="13644" y="67"/>
                    <a:pt x="13644" y="67"/>
                  </a:cubicBezTo>
                  <a:lnTo>
                    <a:pt x="13644" y="67"/>
                  </a:lnTo>
                  <a:cubicBezTo>
                    <a:pt x="13644" y="67"/>
                    <a:pt x="13046" y="457"/>
                    <a:pt x="11348" y="457"/>
                  </a:cubicBezTo>
                  <a:cubicBezTo>
                    <a:pt x="11121" y="457"/>
                    <a:pt x="10875" y="450"/>
                    <a:pt x="10608" y="434"/>
                  </a:cubicBezTo>
                  <a:cubicBezTo>
                    <a:pt x="9808" y="367"/>
                    <a:pt x="9074" y="234"/>
                    <a:pt x="8307"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39"/>
            <p:cNvSpPr/>
            <p:nvPr/>
          </p:nvSpPr>
          <p:spPr>
            <a:xfrm>
              <a:off x="4133125" y="4153425"/>
              <a:ext cx="416975" cy="103575"/>
            </a:xfrm>
            <a:custGeom>
              <a:avLst/>
              <a:gdLst/>
              <a:ahLst/>
              <a:cxnLst/>
              <a:rect l="l" t="t" r="r" b="b"/>
              <a:pathLst>
                <a:path w="16679" h="4143" extrusionOk="0">
                  <a:moveTo>
                    <a:pt x="67" y="0"/>
                  </a:moveTo>
                  <a:lnTo>
                    <a:pt x="67" y="0"/>
                  </a:lnTo>
                  <a:cubicBezTo>
                    <a:pt x="0" y="434"/>
                    <a:pt x="34" y="834"/>
                    <a:pt x="167" y="1201"/>
                  </a:cubicBezTo>
                  <a:cubicBezTo>
                    <a:pt x="301" y="1635"/>
                    <a:pt x="1635" y="2835"/>
                    <a:pt x="3670" y="3369"/>
                  </a:cubicBezTo>
                  <a:cubicBezTo>
                    <a:pt x="4487" y="3597"/>
                    <a:pt x="5348" y="3658"/>
                    <a:pt x="6158" y="3658"/>
                  </a:cubicBezTo>
                  <a:cubicBezTo>
                    <a:pt x="7090" y="3658"/>
                    <a:pt x="7956" y="3577"/>
                    <a:pt x="8614" y="3577"/>
                  </a:cubicBezTo>
                  <a:cubicBezTo>
                    <a:pt x="8809" y="3577"/>
                    <a:pt x="8986" y="3584"/>
                    <a:pt x="9140" y="3603"/>
                  </a:cubicBezTo>
                  <a:cubicBezTo>
                    <a:pt x="10241" y="3703"/>
                    <a:pt x="11375" y="4103"/>
                    <a:pt x="12709" y="4136"/>
                  </a:cubicBezTo>
                  <a:cubicBezTo>
                    <a:pt x="12856" y="4140"/>
                    <a:pt x="13003" y="4143"/>
                    <a:pt x="13149" y="4143"/>
                  </a:cubicBezTo>
                  <a:cubicBezTo>
                    <a:pt x="14327" y="4143"/>
                    <a:pt x="15462" y="3982"/>
                    <a:pt x="16412" y="3002"/>
                  </a:cubicBezTo>
                  <a:cubicBezTo>
                    <a:pt x="16579" y="2602"/>
                    <a:pt x="16679" y="1701"/>
                    <a:pt x="16579" y="1635"/>
                  </a:cubicBezTo>
                  <a:cubicBezTo>
                    <a:pt x="16345" y="1468"/>
                    <a:pt x="68"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39"/>
            <p:cNvSpPr/>
            <p:nvPr/>
          </p:nvSpPr>
          <p:spPr>
            <a:xfrm>
              <a:off x="4125625" y="4060025"/>
              <a:ext cx="427625" cy="172300"/>
            </a:xfrm>
            <a:custGeom>
              <a:avLst/>
              <a:gdLst/>
              <a:ahLst/>
              <a:cxnLst/>
              <a:rect l="l" t="t" r="r" b="b"/>
              <a:pathLst>
                <a:path w="17105" h="6892" extrusionOk="0">
                  <a:moveTo>
                    <a:pt x="10508" y="0"/>
                  </a:moveTo>
                  <a:cubicBezTo>
                    <a:pt x="9807" y="734"/>
                    <a:pt x="8039" y="667"/>
                    <a:pt x="6171" y="834"/>
                  </a:cubicBezTo>
                  <a:cubicBezTo>
                    <a:pt x="4437" y="1001"/>
                    <a:pt x="2335" y="767"/>
                    <a:pt x="1268" y="1401"/>
                  </a:cubicBezTo>
                  <a:cubicBezTo>
                    <a:pt x="167" y="2035"/>
                    <a:pt x="0" y="3436"/>
                    <a:pt x="1968" y="4870"/>
                  </a:cubicBezTo>
                  <a:cubicBezTo>
                    <a:pt x="2502" y="5337"/>
                    <a:pt x="3136" y="5738"/>
                    <a:pt x="3770" y="6071"/>
                  </a:cubicBezTo>
                  <a:cubicBezTo>
                    <a:pt x="4680" y="6390"/>
                    <a:pt x="5604" y="6474"/>
                    <a:pt x="6467" y="6474"/>
                  </a:cubicBezTo>
                  <a:cubicBezTo>
                    <a:pt x="7428" y="6474"/>
                    <a:pt x="8313" y="6369"/>
                    <a:pt x="9017" y="6369"/>
                  </a:cubicBezTo>
                  <a:cubicBezTo>
                    <a:pt x="9070" y="6369"/>
                    <a:pt x="9122" y="6370"/>
                    <a:pt x="9173" y="6371"/>
                  </a:cubicBezTo>
                  <a:cubicBezTo>
                    <a:pt x="10697" y="6431"/>
                    <a:pt x="11712" y="6892"/>
                    <a:pt x="13033" y="6892"/>
                  </a:cubicBezTo>
                  <a:cubicBezTo>
                    <a:pt x="13187" y="6892"/>
                    <a:pt x="13346" y="6886"/>
                    <a:pt x="13510" y="6872"/>
                  </a:cubicBezTo>
                  <a:cubicBezTo>
                    <a:pt x="15511" y="6705"/>
                    <a:pt x="16679" y="5938"/>
                    <a:pt x="16879" y="5337"/>
                  </a:cubicBezTo>
                  <a:cubicBezTo>
                    <a:pt x="17105" y="4725"/>
                    <a:pt x="16645" y="686"/>
                    <a:pt x="15861" y="686"/>
                  </a:cubicBezTo>
                  <a:cubicBezTo>
                    <a:pt x="15834" y="686"/>
                    <a:pt x="15806" y="691"/>
                    <a:pt x="15778" y="701"/>
                  </a:cubicBezTo>
                  <a:cubicBezTo>
                    <a:pt x="15778" y="701"/>
                    <a:pt x="15713" y="1627"/>
                    <a:pt x="13887" y="1627"/>
                  </a:cubicBezTo>
                  <a:cubicBezTo>
                    <a:pt x="13441" y="1627"/>
                    <a:pt x="12890" y="1572"/>
                    <a:pt x="12209" y="1434"/>
                  </a:cubicBezTo>
                  <a:cubicBezTo>
                    <a:pt x="10674" y="1201"/>
                    <a:pt x="10541" y="334"/>
                    <a:pt x="105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39"/>
            <p:cNvSpPr/>
            <p:nvPr/>
          </p:nvSpPr>
          <p:spPr>
            <a:xfrm>
              <a:off x="4130625" y="4072050"/>
              <a:ext cx="140125" cy="139775"/>
            </a:xfrm>
            <a:custGeom>
              <a:avLst/>
              <a:gdLst/>
              <a:ahLst/>
              <a:cxnLst/>
              <a:rect l="l" t="t" r="r" b="b"/>
              <a:pathLst>
                <a:path w="5605" h="5591" extrusionOk="0">
                  <a:moveTo>
                    <a:pt x="3892" y="1"/>
                  </a:moveTo>
                  <a:cubicBezTo>
                    <a:pt x="2347" y="1"/>
                    <a:pt x="1337" y="322"/>
                    <a:pt x="634" y="1054"/>
                  </a:cubicBezTo>
                  <a:cubicBezTo>
                    <a:pt x="167" y="1687"/>
                    <a:pt x="0" y="2455"/>
                    <a:pt x="234" y="3188"/>
                  </a:cubicBezTo>
                  <a:cubicBezTo>
                    <a:pt x="467" y="4089"/>
                    <a:pt x="1468" y="5056"/>
                    <a:pt x="3570" y="5590"/>
                  </a:cubicBezTo>
                  <a:cubicBezTo>
                    <a:pt x="3570" y="5590"/>
                    <a:pt x="2769" y="1120"/>
                    <a:pt x="5271" y="386"/>
                  </a:cubicBezTo>
                  <a:lnTo>
                    <a:pt x="5604" y="386"/>
                  </a:lnTo>
                  <a:cubicBezTo>
                    <a:pt x="5604" y="386"/>
                    <a:pt x="5571" y="86"/>
                    <a:pt x="4570" y="19"/>
                  </a:cubicBezTo>
                  <a:cubicBezTo>
                    <a:pt x="4333" y="7"/>
                    <a:pt x="4107" y="1"/>
                    <a:pt x="38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39"/>
            <p:cNvSpPr/>
            <p:nvPr/>
          </p:nvSpPr>
          <p:spPr>
            <a:xfrm>
              <a:off x="4259050" y="4077500"/>
              <a:ext cx="49225" cy="71775"/>
            </a:xfrm>
            <a:custGeom>
              <a:avLst/>
              <a:gdLst/>
              <a:ahLst/>
              <a:cxnLst/>
              <a:rect l="l" t="t" r="r" b="b"/>
              <a:pathLst>
                <a:path w="1969" h="2871" extrusionOk="0">
                  <a:moveTo>
                    <a:pt x="1622" y="0"/>
                  </a:moveTo>
                  <a:cubicBezTo>
                    <a:pt x="1475" y="0"/>
                    <a:pt x="1333" y="41"/>
                    <a:pt x="1201" y="135"/>
                  </a:cubicBezTo>
                  <a:cubicBezTo>
                    <a:pt x="0" y="869"/>
                    <a:pt x="167" y="2704"/>
                    <a:pt x="167" y="2704"/>
                  </a:cubicBezTo>
                  <a:cubicBezTo>
                    <a:pt x="200" y="2837"/>
                    <a:pt x="401" y="2837"/>
                    <a:pt x="467" y="2870"/>
                  </a:cubicBezTo>
                  <a:cubicBezTo>
                    <a:pt x="768" y="2870"/>
                    <a:pt x="801" y="2704"/>
                    <a:pt x="801" y="2704"/>
                  </a:cubicBezTo>
                  <a:cubicBezTo>
                    <a:pt x="768" y="502"/>
                    <a:pt x="1968" y="68"/>
                    <a:pt x="1968" y="68"/>
                  </a:cubicBezTo>
                  <a:cubicBezTo>
                    <a:pt x="1852" y="25"/>
                    <a:pt x="1735" y="0"/>
                    <a:pt x="16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39"/>
            <p:cNvSpPr/>
            <p:nvPr/>
          </p:nvSpPr>
          <p:spPr>
            <a:xfrm>
              <a:off x="4296575" y="4075025"/>
              <a:ext cx="40875" cy="72725"/>
            </a:xfrm>
            <a:custGeom>
              <a:avLst/>
              <a:gdLst/>
              <a:ahLst/>
              <a:cxnLst/>
              <a:rect l="l" t="t" r="r" b="b"/>
              <a:pathLst>
                <a:path w="1635" h="2909" extrusionOk="0">
                  <a:moveTo>
                    <a:pt x="1301" y="1"/>
                  </a:moveTo>
                  <a:cubicBezTo>
                    <a:pt x="1168" y="1"/>
                    <a:pt x="1034" y="67"/>
                    <a:pt x="934" y="134"/>
                  </a:cubicBezTo>
                  <a:cubicBezTo>
                    <a:pt x="934" y="134"/>
                    <a:pt x="0" y="768"/>
                    <a:pt x="201" y="2669"/>
                  </a:cubicBezTo>
                  <a:cubicBezTo>
                    <a:pt x="259" y="2814"/>
                    <a:pt x="393" y="2909"/>
                    <a:pt x="514" y="2909"/>
                  </a:cubicBezTo>
                  <a:cubicBezTo>
                    <a:pt x="532" y="2909"/>
                    <a:pt x="550" y="2907"/>
                    <a:pt x="567" y="2903"/>
                  </a:cubicBezTo>
                  <a:cubicBezTo>
                    <a:pt x="585" y="2906"/>
                    <a:pt x="602" y="2908"/>
                    <a:pt x="619" y="2908"/>
                  </a:cubicBezTo>
                  <a:cubicBezTo>
                    <a:pt x="761" y="2908"/>
                    <a:pt x="875" y="2785"/>
                    <a:pt x="934" y="2636"/>
                  </a:cubicBezTo>
                  <a:cubicBezTo>
                    <a:pt x="934" y="2636"/>
                    <a:pt x="701" y="634"/>
                    <a:pt x="1635" y="67"/>
                  </a:cubicBezTo>
                  <a:cubicBezTo>
                    <a:pt x="1635" y="67"/>
                    <a:pt x="1635" y="1"/>
                    <a:pt x="13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39"/>
            <p:cNvSpPr/>
            <p:nvPr/>
          </p:nvSpPr>
          <p:spPr>
            <a:xfrm>
              <a:off x="4334100" y="4070675"/>
              <a:ext cx="30050" cy="71350"/>
            </a:xfrm>
            <a:custGeom>
              <a:avLst/>
              <a:gdLst/>
              <a:ahLst/>
              <a:cxnLst/>
              <a:rect l="l" t="t" r="r" b="b"/>
              <a:pathLst>
                <a:path w="1202" h="2854" extrusionOk="0">
                  <a:moveTo>
                    <a:pt x="970" y="1"/>
                  </a:moveTo>
                  <a:cubicBezTo>
                    <a:pt x="940" y="1"/>
                    <a:pt x="906" y="3"/>
                    <a:pt x="868" y="8"/>
                  </a:cubicBezTo>
                  <a:cubicBezTo>
                    <a:pt x="634" y="41"/>
                    <a:pt x="534" y="241"/>
                    <a:pt x="534" y="241"/>
                  </a:cubicBezTo>
                  <a:cubicBezTo>
                    <a:pt x="534" y="241"/>
                    <a:pt x="0" y="1109"/>
                    <a:pt x="301" y="2643"/>
                  </a:cubicBezTo>
                  <a:cubicBezTo>
                    <a:pt x="301" y="2643"/>
                    <a:pt x="327" y="2854"/>
                    <a:pt x="591" y="2854"/>
                  </a:cubicBezTo>
                  <a:cubicBezTo>
                    <a:pt x="624" y="2854"/>
                    <a:pt x="660" y="2851"/>
                    <a:pt x="701" y="2843"/>
                  </a:cubicBezTo>
                  <a:cubicBezTo>
                    <a:pt x="1068" y="2810"/>
                    <a:pt x="968" y="2510"/>
                    <a:pt x="968" y="2510"/>
                  </a:cubicBezTo>
                  <a:cubicBezTo>
                    <a:pt x="968" y="2510"/>
                    <a:pt x="701" y="508"/>
                    <a:pt x="1201" y="74"/>
                  </a:cubicBezTo>
                  <a:cubicBezTo>
                    <a:pt x="1201" y="74"/>
                    <a:pt x="1152" y="1"/>
                    <a:pt x="9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39"/>
            <p:cNvSpPr/>
            <p:nvPr/>
          </p:nvSpPr>
          <p:spPr>
            <a:xfrm>
              <a:off x="4392475" y="3452075"/>
              <a:ext cx="257700" cy="579100"/>
            </a:xfrm>
            <a:custGeom>
              <a:avLst/>
              <a:gdLst/>
              <a:ahLst/>
              <a:cxnLst/>
              <a:rect l="l" t="t" r="r" b="b"/>
              <a:pathLst>
                <a:path w="10308" h="23164" extrusionOk="0">
                  <a:moveTo>
                    <a:pt x="1201" y="1"/>
                  </a:moveTo>
                  <a:cubicBezTo>
                    <a:pt x="768" y="4170"/>
                    <a:pt x="301" y="16212"/>
                    <a:pt x="0" y="22217"/>
                  </a:cubicBezTo>
                  <a:cubicBezTo>
                    <a:pt x="1192" y="22845"/>
                    <a:pt x="2524" y="23164"/>
                    <a:pt x="3860" y="23164"/>
                  </a:cubicBezTo>
                  <a:cubicBezTo>
                    <a:pt x="4581" y="23164"/>
                    <a:pt x="5303" y="23071"/>
                    <a:pt x="6005" y="22884"/>
                  </a:cubicBezTo>
                  <a:lnTo>
                    <a:pt x="10308" y="1302"/>
                  </a:lnTo>
                  <a:lnTo>
                    <a:pt x="12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39"/>
            <p:cNvSpPr/>
            <p:nvPr/>
          </p:nvSpPr>
          <p:spPr>
            <a:xfrm>
              <a:off x="5083800" y="3852275"/>
              <a:ext cx="25875" cy="833200"/>
            </a:xfrm>
            <a:custGeom>
              <a:avLst/>
              <a:gdLst/>
              <a:ahLst/>
              <a:cxnLst/>
              <a:rect l="l" t="t" r="r" b="b"/>
              <a:pathLst>
                <a:path w="1035" h="33328" extrusionOk="0">
                  <a:moveTo>
                    <a:pt x="565" y="1"/>
                  </a:moveTo>
                  <a:cubicBezTo>
                    <a:pt x="544" y="1"/>
                    <a:pt x="523" y="2"/>
                    <a:pt x="501" y="4"/>
                  </a:cubicBezTo>
                  <a:cubicBezTo>
                    <a:pt x="201" y="4"/>
                    <a:pt x="1" y="238"/>
                    <a:pt x="34" y="538"/>
                  </a:cubicBezTo>
                  <a:lnTo>
                    <a:pt x="34" y="32828"/>
                  </a:lnTo>
                  <a:cubicBezTo>
                    <a:pt x="34" y="33095"/>
                    <a:pt x="234" y="33328"/>
                    <a:pt x="534" y="33328"/>
                  </a:cubicBezTo>
                  <a:cubicBezTo>
                    <a:pt x="801" y="33328"/>
                    <a:pt x="1001" y="33095"/>
                    <a:pt x="1035" y="32828"/>
                  </a:cubicBezTo>
                  <a:lnTo>
                    <a:pt x="1035" y="538"/>
                  </a:lnTo>
                  <a:lnTo>
                    <a:pt x="1035" y="471"/>
                  </a:lnTo>
                  <a:cubicBezTo>
                    <a:pt x="1035" y="193"/>
                    <a:pt x="834" y="1"/>
                    <a:pt x="5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39"/>
            <p:cNvSpPr/>
            <p:nvPr/>
          </p:nvSpPr>
          <p:spPr>
            <a:xfrm>
              <a:off x="5334825" y="3738950"/>
              <a:ext cx="275200" cy="652150"/>
            </a:xfrm>
            <a:custGeom>
              <a:avLst/>
              <a:gdLst/>
              <a:ahLst/>
              <a:cxnLst/>
              <a:rect l="l" t="t" r="r" b="b"/>
              <a:pathLst>
                <a:path w="11008" h="26086" extrusionOk="0">
                  <a:moveTo>
                    <a:pt x="553" y="0"/>
                  </a:moveTo>
                  <a:cubicBezTo>
                    <a:pt x="491" y="0"/>
                    <a:pt x="428" y="11"/>
                    <a:pt x="367" y="34"/>
                  </a:cubicBezTo>
                  <a:cubicBezTo>
                    <a:pt x="133" y="134"/>
                    <a:pt x="0" y="434"/>
                    <a:pt x="100" y="701"/>
                  </a:cubicBezTo>
                  <a:lnTo>
                    <a:pt x="9974" y="25752"/>
                  </a:lnTo>
                  <a:cubicBezTo>
                    <a:pt x="10041" y="25952"/>
                    <a:pt x="10207" y="26086"/>
                    <a:pt x="10441" y="26086"/>
                  </a:cubicBezTo>
                  <a:cubicBezTo>
                    <a:pt x="10508" y="26086"/>
                    <a:pt x="10608" y="26086"/>
                    <a:pt x="10641" y="26053"/>
                  </a:cubicBezTo>
                  <a:cubicBezTo>
                    <a:pt x="10941" y="25919"/>
                    <a:pt x="11008" y="25619"/>
                    <a:pt x="10941" y="25385"/>
                  </a:cubicBezTo>
                  <a:lnTo>
                    <a:pt x="1034" y="301"/>
                  </a:lnTo>
                  <a:cubicBezTo>
                    <a:pt x="957" y="121"/>
                    <a:pt x="761" y="0"/>
                    <a:pt x="553"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39"/>
            <p:cNvSpPr/>
            <p:nvPr/>
          </p:nvSpPr>
          <p:spPr>
            <a:xfrm>
              <a:off x="4612625" y="3793150"/>
              <a:ext cx="967400" cy="522900"/>
            </a:xfrm>
            <a:custGeom>
              <a:avLst/>
              <a:gdLst/>
              <a:ahLst/>
              <a:cxnLst/>
              <a:rect l="l" t="t" r="r" b="b"/>
              <a:pathLst>
                <a:path w="38696" h="20916" extrusionOk="0">
                  <a:moveTo>
                    <a:pt x="19381" y="1"/>
                  </a:moveTo>
                  <a:cubicBezTo>
                    <a:pt x="19214" y="1"/>
                    <a:pt x="19081" y="68"/>
                    <a:pt x="19014" y="168"/>
                  </a:cubicBezTo>
                  <a:lnTo>
                    <a:pt x="234" y="19948"/>
                  </a:lnTo>
                  <a:lnTo>
                    <a:pt x="201" y="20015"/>
                  </a:lnTo>
                  <a:cubicBezTo>
                    <a:pt x="1" y="20215"/>
                    <a:pt x="34" y="20549"/>
                    <a:pt x="234" y="20716"/>
                  </a:cubicBezTo>
                  <a:cubicBezTo>
                    <a:pt x="341" y="20807"/>
                    <a:pt x="469" y="20850"/>
                    <a:pt x="593" y="20850"/>
                  </a:cubicBezTo>
                  <a:cubicBezTo>
                    <a:pt x="739" y="20850"/>
                    <a:pt x="878" y="20791"/>
                    <a:pt x="968" y="20682"/>
                  </a:cubicBezTo>
                  <a:lnTo>
                    <a:pt x="19348" y="1268"/>
                  </a:lnTo>
                  <a:lnTo>
                    <a:pt x="37761" y="20749"/>
                  </a:lnTo>
                  <a:cubicBezTo>
                    <a:pt x="37894" y="20882"/>
                    <a:pt x="38028" y="20916"/>
                    <a:pt x="38161" y="20916"/>
                  </a:cubicBezTo>
                  <a:cubicBezTo>
                    <a:pt x="38261" y="20882"/>
                    <a:pt x="38361" y="20849"/>
                    <a:pt x="38495" y="20749"/>
                  </a:cubicBezTo>
                  <a:cubicBezTo>
                    <a:pt x="38695" y="20582"/>
                    <a:pt x="38695" y="20249"/>
                    <a:pt x="38528" y="20048"/>
                  </a:cubicBezTo>
                  <a:lnTo>
                    <a:pt x="19748" y="168"/>
                  </a:lnTo>
                  <a:cubicBezTo>
                    <a:pt x="19681" y="34"/>
                    <a:pt x="19515" y="1"/>
                    <a:pt x="19381"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39"/>
            <p:cNvSpPr/>
            <p:nvPr/>
          </p:nvSpPr>
          <p:spPr>
            <a:xfrm>
              <a:off x="4584275" y="3738950"/>
              <a:ext cx="275225" cy="652150"/>
            </a:xfrm>
            <a:custGeom>
              <a:avLst/>
              <a:gdLst/>
              <a:ahLst/>
              <a:cxnLst/>
              <a:rect l="l" t="t" r="r" b="b"/>
              <a:pathLst>
                <a:path w="11009" h="26086" extrusionOk="0">
                  <a:moveTo>
                    <a:pt x="10438" y="0"/>
                  </a:moveTo>
                  <a:cubicBezTo>
                    <a:pt x="10216" y="0"/>
                    <a:pt x="10026" y="121"/>
                    <a:pt x="9974" y="301"/>
                  </a:cubicBezTo>
                  <a:lnTo>
                    <a:pt x="101" y="25385"/>
                  </a:lnTo>
                  <a:cubicBezTo>
                    <a:pt x="1" y="25686"/>
                    <a:pt x="134" y="25952"/>
                    <a:pt x="368" y="26053"/>
                  </a:cubicBezTo>
                  <a:cubicBezTo>
                    <a:pt x="401" y="26086"/>
                    <a:pt x="468" y="26086"/>
                    <a:pt x="534" y="26086"/>
                  </a:cubicBezTo>
                  <a:cubicBezTo>
                    <a:pt x="734" y="26086"/>
                    <a:pt x="935" y="25952"/>
                    <a:pt x="1001" y="25752"/>
                  </a:cubicBezTo>
                  <a:lnTo>
                    <a:pt x="10942" y="701"/>
                  </a:lnTo>
                  <a:cubicBezTo>
                    <a:pt x="11008" y="401"/>
                    <a:pt x="10942" y="101"/>
                    <a:pt x="10642" y="34"/>
                  </a:cubicBezTo>
                  <a:cubicBezTo>
                    <a:pt x="10573" y="11"/>
                    <a:pt x="10504" y="0"/>
                    <a:pt x="10438"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39"/>
            <p:cNvSpPr/>
            <p:nvPr/>
          </p:nvSpPr>
          <p:spPr>
            <a:xfrm>
              <a:off x="4582600" y="3299450"/>
              <a:ext cx="1021600" cy="586675"/>
            </a:xfrm>
            <a:custGeom>
              <a:avLst/>
              <a:gdLst/>
              <a:ahLst/>
              <a:cxnLst/>
              <a:rect l="l" t="t" r="r" b="b"/>
              <a:pathLst>
                <a:path w="40864" h="23467" extrusionOk="0">
                  <a:moveTo>
                    <a:pt x="17244" y="1"/>
                  </a:moveTo>
                  <a:cubicBezTo>
                    <a:pt x="16031" y="1"/>
                    <a:pt x="14881" y="277"/>
                    <a:pt x="13744" y="802"/>
                  </a:cubicBezTo>
                  <a:cubicBezTo>
                    <a:pt x="10608" y="2270"/>
                    <a:pt x="7606" y="3971"/>
                    <a:pt x="4738" y="5839"/>
                  </a:cubicBezTo>
                  <a:cubicBezTo>
                    <a:pt x="1669" y="7974"/>
                    <a:pt x="1" y="9508"/>
                    <a:pt x="368" y="11543"/>
                  </a:cubicBezTo>
                  <a:cubicBezTo>
                    <a:pt x="368" y="11543"/>
                    <a:pt x="535" y="11843"/>
                    <a:pt x="1335" y="14145"/>
                  </a:cubicBezTo>
                  <a:cubicBezTo>
                    <a:pt x="2102" y="16446"/>
                    <a:pt x="12076" y="22951"/>
                    <a:pt x="16079" y="23451"/>
                  </a:cubicBezTo>
                  <a:cubicBezTo>
                    <a:pt x="16163" y="23462"/>
                    <a:pt x="16253" y="23467"/>
                    <a:pt x="16351" y="23467"/>
                  </a:cubicBezTo>
                  <a:cubicBezTo>
                    <a:pt x="20940" y="23467"/>
                    <a:pt x="40863" y="12210"/>
                    <a:pt x="40863" y="12210"/>
                  </a:cubicBezTo>
                  <a:cubicBezTo>
                    <a:pt x="40863" y="12210"/>
                    <a:pt x="26953" y="3804"/>
                    <a:pt x="22350" y="1436"/>
                  </a:cubicBezTo>
                  <a:cubicBezTo>
                    <a:pt x="20472" y="459"/>
                    <a:pt x="18806" y="1"/>
                    <a:pt x="1724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39"/>
            <p:cNvSpPr/>
            <p:nvPr/>
          </p:nvSpPr>
          <p:spPr>
            <a:xfrm>
              <a:off x="4591775" y="3588000"/>
              <a:ext cx="442850" cy="323600"/>
            </a:xfrm>
            <a:custGeom>
              <a:avLst/>
              <a:gdLst/>
              <a:ahLst/>
              <a:cxnLst/>
              <a:rect l="l" t="t" r="r" b="b"/>
              <a:pathLst>
                <a:path w="17714" h="12944" extrusionOk="0">
                  <a:moveTo>
                    <a:pt x="1" y="1"/>
                  </a:moveTo>
                  <a:cubicBezTo>
                    <a:pt x="1" y="1"/>
                    <a:pt x="1" y="2236"/>
                    <a:pt x="401" y="3270"/>
                  </a:cubicBezTo>
                  <a:cubicBezTo>
                    <a:pt x="835" y="4304"/>
                    <a:pt x="1735" y="5472"/>
                    <a:pt x="5738" y="8274"/>
                  </a:cubicBezTo>
                  <a:cubicBezTo>
                    <a:pt x="9741" y="11076"/>
                    <a:pt x="12677" y="12443"/>
                    <a:pt x="15378" y="12944"/>
                  </a:cubicBezTo>
                  <a:lnTo>
                    <a:pt x="17513" y="12643"/>
                  </a:lnTo>
                  <a:lnTo>
                    <a:pt x="17713" y="9441"/>
                  </a:lnTo>
                  <a:lnTo>
                    <a:pt x="17713" y="9441"/>
                  </a:lnTo>
                  <a:cubicBezTo>
                    <a:pt x="16791" y="10271"/>
                    <a:pt x="15862" y="10626"/>
                    <a:pt x="14874" y="10626"/>
                  </a:cubicBezTo>
                  <a:cubicBezTo>
                    <a:pt x="12646" y="10626"/>
                    <a:pt x="10115" y="8824"/>
                    <a:pt x="6672" y="6606"/>
                  </a:cubicBezTo>
                  <a:cubicBezTo>
                    <a:pt x="1069" y="2970"/>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39"/>
            <p:cNvSpPr/>
            <p:nvPr/>
          </p:nvSpPr>
          <p:spPr>
            <a:xfrm>
              <a:off x="4591775" y="3588000"/>
              <a:ext cx="442025" cy="323600"/>
            </a:xfrm>
            <a:custGeom>
              <a:avLst/>
              <a:gdLst/>
              <a:ahLst/>
              <a:cxnLst/>
              <a:rect l="l" t="t" r="r" b="b"/>
              <a:pathLst>
                <a:path w="17681" h="12944" extrusionOk="0">
                  <a:moveTo>
                    <a:pt x="1" y="1"/>
                  </a:moveTo>
                  <a:cubicBezTo>
                    <a:pt x="1" y="1"/>
                    <a:pt x="1" y="2236"/>
                    <a:pt x="401" y="3270"/>
                  </a:cubicBezTo>
                  <a:cubicBezTo>
                    <a:pt x="835" y="4304"/>
                    <a:pt x="1735" y="5472"/>
                    <a:pt x="5738" y="8274"/>
                  </a:cubicBezTo>
                  <a:cubicBezTo>
                    <a:pt x="9741" y="11076"/>
                    <a:pt x="12677" y="12443"/>
                    <a:pt x="15378" y="12944"/>
                  </a:cubicBezTo>
                  <a:lnTo>
                    <a:pt x="17513" y="12643"/>
                  </a:lnTo>
                  <a:lnTo>
                    <a:pt x="17680" y="9408"/>
                  </a:lnTo>
                  <a:lnTo>
                    <a:pt x="17680" y="9408"/>
                  </a:lnTo>
                  <a:cubicBezTo>
                    <a:pt x="16762" y="10254"/>
                    <a:pt x="15827" y="10615"/>
                    <a:pt x="14829" y="10615"/>
                  </a:cubicBezTo>
                  <a:cubicBezTo>
                    <a:pt x="12602" y="10615"/>
                    <a:pt x="10059" y="8817"/>
                    <a:pt x="6672" y="6606"/>
                  </a:cubicBezTo>
                  <a:cubicBezTo>
                    <a:pt x="1069" y="2970"/>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39"/>
            <p:cNvSpPr/>
            <p:nvPr/>
          </p:nvSpPr>
          <p:spPr>
            <a:xfrm>
              <a:off x="5551625" y="4296025"/>
              <a:ext cx="59250" cy="98425"/>
            </a:xfrm>
            <a:custGeom>
              <a:avLst/>
              <a:gdLst/>
              <a:ahLst/>
              <a:cxnLst/>
              <a:rect l="l" t="t" r="r" b="b"/>
              <a:pathLst>
                <a:path w="2370" h="3937" extrusionOk="0">
                  <a:moveTo>
                    <a:pt x="1102" y="0"/>
                  </a:moveTo>
                  <a:lnTo>
                    <a:pt x="1" y="400"/>
                  </a:lnTo>
                  <a:lnTo>
                    <a:pt x="1202" y="3636"/>
                  </a:lnTo>
                  <a:lnTo>
                    <a:pt x="1202" y="3669"/>
                  </a:lnTo>
                  <a:cubicBezTo>
                    <a:pt x="1268" y="3770"/>
                    <a:pt x="1302" y="3803"/>
                    <a:pt x="1369" y="3836"/>
                  </a:cubicBezTo>
                  <a:cubicBezTo>
                    <a:pt x="1502" y="3903"/>
                    <a:pt x="1644" y="3936"/>
                    <a:pt x="1781" y="3936"/>
                  </a:cubicBezTo>
                  <a:cubicBezTo>
                    <a:pt x="1919" y="3936"/>
                    <a:pt x="2052" y="3903"/>
                    <a:pt x="2169" y="3836"/>
                  </a:cubicBezTo>
                  <a:cubicBezTo>
                    <a:pt x="2269" y="3803"/>
                    <a:pt x="2336" y="3736"/>
                    <a:pt x="2369" y="3636"/>
                  </a:cubicBezTo>
                  <a:lnTo>
                    <a:pt x="2369" y="3569"/>
                  </a:lnTo>
                  <a:lnTo>
                    <a:pt x="2369" y="3469"/>
                  </a:lnTo>
                  <a:lnTo>
                    <a:pt x="110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39"/>
            <p:cNvSpPr/>
            <p:nvPr/>
          </p:nvSpPr>
          <p:spPr>
            <a:xfrm>
              <a:off x="4581775" y="4296025"/>
              <a:ext cx="60075" cy="98425"/>
            </a:xfrm>
            <a:custGeom>
              <a:avLst/>
              <a:gdLst/>
              <a:ahLst/>
              <a:cxnLst/>
              <a:rect l="l" t="t" r="r" b="b"/>
              <a:pathLst>
                <a:path w="2403" h="3937" extrusionOk="0">
                  <a:moveTo>
                    <a:pt x="1301" y="0"/>
                  </a:moveTo>
                  <a:lnTo>
                    <a:pt x="1" y="3469"/>
                  </a:lnTo>
                  <a:lnTo>
                    <a:pt x="1" y="3569"/>
                  </a:lnTo>
                  <a:lnTo>
                    <a:pt x="1" y="3636"/>
                  </a:lnTo>
                  <a:cubicBezTo>
                    <a:pt x="67" y="3736"/>
                    <a:pt x="134" y="3803"/>
                    <a:pt x="234" y="3836"/>
                  </a:cubicBezTo>
                  <a:cubicBezTo>
                    <a:pt x="351" y="3903"/>
                    <a:pt x="484" y="3936"/>
                    <a:pt x="618" y="3936"/>
                  </a:cubicBezTo>
                  <a:cubicBezTo>
                    <a:pt x="751" y="3936"/>
                    <a:pt x="885" y="3903"/>
                    <a:pt x="1001" y="3836"/>
                  </a:cubicBezTo>
                  <a:cubicBezTo>
                    <a:pt x="1101" y="3803"/>
                    <a:pt x="1135" y="3770"/>
                    <a:pt x="1168" y="3669"/>
                  </a:cubicBezTo>
                  <a:lnTo>
                    <a:pt x="1168" y="3636"/>
                  </a:lnTo>
                  <a:lnTo>
                    <a:pt x="2402" y="400"/>
                  </a:lnTo>
                  <a:lnTo>
                    <a:pt x="130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39"/>
            <p:cNvSpPr/>
            <p:nvPr/>
          </p:nvSpPr>
          <p:spPr>
            <a:xfrm>
              <a:off x="5081300" y="4606025"/>
              <a:ext cx="29200" cy="84475"/>
            </a:xfrm>
            <a:custGeom>
              <a:avLst/>
              <a:gdLst/>
              <a:ahLst/>
              <a:cxnLst/>
              <a:rect l="l" t="t" r="r" b="b"/>
              <a:pathLst>
                <a:path w="1168" h="3379" extrusionOk="0">
                  <a:moveTo>
                    <a:pt x="609" y="1"/>
                  </a:moveTo>
                  <a:cubicBezTo>
                    <a:pt x="409" y="1"/>
                    <a:pt x="201" y="59"/>
                    <a:pt x="0" y="176"/>
                  </a:cubicBezTo>
                  <a:lnTo>
                    <a:pt x="0" y="3045"/>
                  </a:lnTo>
                  <a:cubicBezTo>
                    <a:pt x="0" y="3178"/>
                    <a:pt x="101" y="3245"/>
                    <a:pt x="167" y="3278"/>
                  </a:cubicBezTo>
                  <a:cubicBezTo>
                    <a:pt x="301" y="3345"/>
                    <a:pt x="451" y="3378"/>
                    <a:pt x="597" y="3378"/>
                  </a:cubicBezTo>
                  <a:cubicBezTo>
                    <a:pt x="743" y="3378"/>
                    <a:pt x="884" y="3345"/>
                    <a:pt x="1001" y="3278"/>
                  </a:cubicBezTo>
                  <a:cubicBezTo>
                    <a:pt x="1101" y="3245"/>
                    <a:pt x="1168" y="3111"/>
                    <a:pt x="1168" y="3045"/>
                  </a:cubicBezTo>
                  <a:lnTo>
                    <a:pt x="1168" y="176"/>
                  </a:lnTo>
                  <a:cubicBezTo>
                    <a:pt x="1001" y="59"/>
                    <a:pt x="809" y="1"/>
                    <a:pt x="6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39"/>
            <p:cNvSpPr/>
            <p:nvPr/>
          </p:nvSpPr>
          <p:spPr>
            <a:xfrm>
              <a:off x="4633475" y="3201975"/>
              <a:ext cx="806450" cy="252625"/>
            </a:xfrm>
            <a:custGeom>
              <a:avLst/>
              <a:gdLst/>
              <a:ahLst/>
              <a:cxnLst/>
              <a:rect l="l" t="t" r="r" b="b"/>
              <a:pathLst>
                <a:path w="32258" h="10105" extrusionOk="0">
                  <a:moveTo>
                    <a:pt x="3992" y="1"/>
                  </a:moveTo>
                  <a:cubicBezTo>
                    <a:pt x="3420" y="1"/>
                    <a:pt x="2951" y="60"/>
                    <a:pt x="2636" y="198"/>
                  </a:cubicBezTo>
                  <a:cubicBezTo>
                    <a:pt x="1001" y="898"/>
                    <a:pt x="167" y="1799"/>
                    <a:pt x="34" y="4134"/>
                  </a:cubicBezTo>
                  <a:cubicBezTo>
                    <a:pt x="1" y="4567"/>
                    <a:pt x="34" y="6702"/>
                    <a:pt x="34" y="6702"/>
                  </a:cubicBezTo>
                  <a:cubicBezTo>
                    <a:pt x="34" y="6702"/>
                    <a:pt x="8473" y="10105"/>
                    <a:pt x="15078" y="10105"/>
                  </a:cubicBezTo>
                  <a:cubicBezTo>
                    <a:pt x="21716" y="10105"/>
                    <a:pt x="32257" y="7470"/>
                    <a:pt x="32257" y="7470"/>
                  </a:cubicBezTo>
                  <a:cubicBezTo>
                    <a:pt x="32257" y="7470"/>
                    <a:pt x="15578" y="2399"/>
                    <a:pt x="12710" y="1632"/>
                  </a:cubicBezTo>
                  <a:cubicBezTo>
                    <a:pt x="10405" y="989"/>
                    <a:pt x="6334" y="1"/>
                    <a:pt x="39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39"/>
            <p:cNvSpPr/>
            <p:nvPr/>
          </p:nvSpPr>
          <p:spPr>
            <a:xfrm>
              <a:off x="4424175" y="3294275"/>
              <a:ext cx="1052425" cy="454800"/>
            </a:xfrm>
            <a:custGeom>
              <a:avLst/>
              <a:gdLst/>
              <a:ahLst/>
              <a:cxnLst/>
              <a:rect l="l" t="t" r="r" b="b"/>
              <a:pathLst>
                <a:path w="42097" h="18192" extrusionOk="0">
                  <a:moveTo>
                    <a:pt x="6299" y="1"/>
                  </a:moveTo>
                  <a:cubicBezTo>
                    <a:pt x="2594" y="1"/>
                    <a:pt x="198" y="2100"/>
                    <a:pt x="0" y="6279"/>
                  </a:cubicBezTo>
                  <a:cubicBezTo>
                    <a:pt x="0" y="6713"/>
                    <a:pt x="1768" y="7213"/>
                    <a:pt x="1768" y="7647"/>
                  </a:cubicBezTo>
                  <a:cubicBezTo>
                    <a:pt x="1768" y="9037"/>
                    <a:pt x="5752" y="9153"/>
                    <a:pt x="7080" y="9153"/>
                  </a:cubicBezTo>
                  <a:cubicBezTo>
                    <a:pt x="7346" y="9153"/>
                    <a:pt x="7505" y="9148"/>
                    <a:pt x="7505" y="9148"/>
                  </a:cubicBezTo>
                  <a:cubicBezTo>
                    <a:pt x="7505" y="9148"/>
                    <a:pt x="16278" y="15553"/>
                    <a:pt x="23684" y="17821"/>
                  </a:cubicBezTo>
                  <a:cubicBezTo>
                    <a:pt x="24526" y="18077"/>
                    <a:pt x="25383" y="18191"/>
                    <a:pt x="26242" y="18191"/>
                  </a:cubicBezTo>
                  <a:cubicBezTo>
                    <a:pt x="32085" y="18191"/>
                    <a:pt x="37995" y="12912"/>
                    <a:pt x="39595" y="11283"/>
                  </a:cubicBezTo>
                  <a:cubicBezTo>
                    <a:pt x="42097" y="8681"/>
                    <a:pt x="41763" y="5212"/>
                    <a:pt x="40729" y="1643"/>
                  </a:cubicBezTo>
                  <a:lnTo>
                    <a:pt x="40729" y="1643"/>
                  </a:lnTo>
                  <a:lnTo>
                    <a:pt x="25185" y="4445"/>
                  </a:lnTo>
                  <a:cubicBezTo>
                    <a:pt x="25185" y="4445"/>
                    <a:pt x="13610" y="1142"/>
                    <a:pt x="8439" y="208"/>
                  </a:cubicBezTo>
                  <a:cubicBezTo>
                    <a:pt x="7687" y="70"/>
                    <a:pt x="6971" y="1"/>
                    <a:pt x="629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39"/>
            <p:cNvSpPr/>
            <p:nvPr/>
          </p:nvSpPr>
          <p:spPr>
            <a:xfrm>
              <a:off x="4610125" y="3449575"/>
              <a:ext cx="693850" cy="299625"/>
            </a:xfrm>
            <a:custGeom>
              <a:avLst/>
              <a:gdLst/>
              <a:ahLst/>
              <a:cxnLst/>
              <a:rect l="l" t="t" r="r" b="b"/>
              <a:pathLst>
                <a:path w="27754" h="11985" extrusionOk="0">
                  <a:moveTo>
                    <a:pt x="27754" y="1"/>
                  </a:moveTo>
                  <a:lnTo>
                    <a:pt x="20949" y="2135"/>
                  </a:lnTo>
                  <a:cubicBezTo>
                    <a:pt x="19654" y="6172"/>
                    <a:pt x="18957" y="8522"/>
                    <a:pt x="16254" y="8522"/>
                  </a:cubicBezTo>
                  <a:cubicBezTo>
                    <a:pt x="15964" y="8522"/>
                    <a:pt x="15651" y="8495"/>
                    <a:pt x="15312" y="8440"/>
                  </a:cubicBezTo>
                  <a:cubicBezTo>
                    <a:pt x="11809" y="7840"/>
                    <a:pt x="2" y="2936"/>
                    <a:pt x="1" y="2936"/>
                  </a:cubicBezTo>
                  <a:lnTo>
                    <a:pt x="1" y="2936"/>
                  </a:lnTo>
                  <a:cubicBezTo>
                    <a:pt x="1" y="2936"/>
                    <a:pt x="8807" y="9341"/>
                    <a:pt x="16179" y="11609"/>
                  </a:cubicBezTo>
                  <a:cubicBezTo>
                    <a:pt x="17035" y="11869"/>
                    <a:pt x="17905" y="11984"/>
                    <a:pt x="18776" y="11984"/>
                  </a:cubicBezTo>
                  <a:cubicBezTo>
                    <a:pt x="20923" y="11984"/>
                    <a:pt x="23072" y="11281"/>
                    <a:pt x="25019" y="10308"/>
                  </a:cubicBezTo>
                  <a:cubicBezTo>
                    <a:pt x="26286" y="5772"/>
                    <a:pt x="27754" y="1"/>
                    <a:pt x="277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39"/>
            <p:cNvSpPr/>
            <p:nvPr/>
          </p:nvSpPr>
          <p:spPr>
            <a:xfrm>
              <a:off x="5404025" y="2677625"/>
              <a:ext cx="290025" cy="746150"/>
            </a:xfrm>
            <a:custGeom>
              <a:avLst/>
              <a:gdLst/>
              <a:ahLst/>
              <a:cxnLst/>
              <a:rect l="l" t="t" r="r" b="b"/>
              <a:pathLst>
                <a:path w="11601" h="29846" extrusionOk="0">
                  <a:moveTo>
                    <a:pt x="810" y="0"/>
                  </a:moveTo>
                  <a:cubicBezTo>
                    <a:pt x="539" y="0"/>
                    <a:pt x="268" y="30"/>
                    <a:pt x="1" y="90"/>
                  </a:cubicBezTo>
                  <a:lnTo>
                    <a:pt x="2336" y="12799"/>
                  </a:lnTo>
                  <a:lnTo>
                    <a:pt x="5104" y="19370"/>
                  </a:lnTo>
                  <a:lnTo>
                    <a:pt x="701" y="25241"/>
                  </a:lnTo>
                  <a:cubicBezTo>
                    <a:pt x="701" y="25241"/>
                    <a:pt x="3152" y="29492"/>
                    <a:pt x="3237" y="29824"/>
                  </a:cubicBezTo>
                  <a:lnTo>
                    <a:pt x="3237" y="29824"/>
                  </a:lnTo>
                  <a:cubicBezTo>
                    <a:pt x="3529" y="29326"/>
                    <a:pt x="11601" y="20434"/>
                    <a:pt x="11375" y="19404"/>
                  </a:cubicBezTo>
                  <a:cubicBezTo>
                    <a:pt x="10775" y="17035"/>
                    <a:pt x="7439" y="8296"/>
                    <a:pt x="6072" y="4727"/>
                  </a:cubicBezTo>
                  <a:cubicBezTo>
                    <a:pt x="4868" y="1614"/>
                    <a:pt x="2810" y="0"/>
                    <a:pt x="810" y="0"/>
                  </a:cubicBezTo>
                  <a:close/>
                  <a:moveTo>
                    <a:pt x="3237" y="29824"/>
                  </a:moveTo>
                  <a:lnTo>
                    <a:pt x="3237" y="29824"/>
                  </a:lnTo>
                  <a:cubicBezTo>
                    <a:pt x="3228" y="29839"/>
                    <a:pt x="3226" y="29846"/>
                    <a:pt x="3231" y="29846"/>
                  </a:cubicBezTo>
                  <a:cubicBezTo>
                    <a:pt x="3233" y="29846"/>
                    <a:pt x="3234" y="29845"/>
                    <a:pt x="3236" y="29845"/>
                  </a:cubicBezTo>
                  <a:cubicBezTo>
                    <a:pt x="3240" y="29843"/>
                    <a:pt x="3240" y="29836"/>
                    <a:pt x="3237" y="29824"/>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39"/>
            <p:cNvSpPr/>
            <p:nvPr/>
          </p:nvSpPr>
          <p:spPr>
            <a:xfrm>
              <a:off x="5388175" y="2671350"/>
              <a:ext cx="268550" cy="452000"/>
            </a:xfrm>
            <a:custGeom>
              <a:avLst/>
              <a:gdLst/>
              <a:ahLst/>
              <a:cxnLst/>
              <a:rect l="l" t="t" r="r" b="b"/>
              <a:pathLst>
                <a:path w="10742" h="18080" extrusionOk="0">
                  <a:moveTo>
                    <a:pt x="381" y="1"/>
                  </a:moveTo>
                  <a:cubicBezTo>
                    <a:pt x="253" y="1"/>
                    <a:pt x="126" y="3"/>
                    <a:pt x="1" y="7"/>
                  </a:cubicBezTo>
                  <a:lnTo>
                    <a:pt x="701" y="17787"/>
                  </a:lnTo>
                  <a:cubicBezTo>
                    <a:pt x="1264" y="17992"/>
                    <a:pt x="1870" y="18079"/>
                    <a:pt x="2497" y="18079"/>
                  </a:cubicBezTo>
                  <a:cubicBezTo>
                    <a:pt x="6257" y="18079"/>
                    <a:pt x="10742" y="14918"/>
                    <a:pt x="10742" y="14918"/>
                  </a:cubicBezTo>
                  <a:cubicBezTo>
                    <a:pt x="9641" y="10915"/>
                    <a:pt x="8040" y="7012"/>
                    <a:pt x="6039" y="3343"/>
                  </a:cubicBezTo>
                  <a:cubicBezTo>
                    <a:pt x="4569" y="529"/>
                    <a:pt x="2307"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39"/>
            <p:cNvSpPr/>
            <p:nvPr/>
          </p:nvSpPr>
          <p:spPr>
            <a:xfrm>
              <a:off x="5168850" y="2573125"/>
              <a:ext cx="179325" cy="206825"/>
            </a:xfrm>
            <a:custGeom>
              <a:avLst/>
              <a:gdLst/>
              <a:ahLst/>
              <a:cxnLst/>
              <a:rect l="l" t="t" r="r" b="b"/>
              <a:pathLst>
                <a:path w="7173" h="8273" extrusionOk="0">
                  <a:moveTo>
                    <a:pt x="6472" y="0"/>
                  </a:moveTo>
                  <a:lnTo>
                    <a:pt x="1" y="1468"/>
                  </a:lnTo>
                  <a:lnTo>
                    <a:pt x="1102" y="8273"/>
                  </a:lnTo>
                  <a:lnTo>
                    <a:pt x="7173" y="7939"/>
                  </a:lnTo>
                  <a:lnTo>
                    <a:pt x="647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39"/>
            <p:cNvSpPr/>
            <p:nvPr/>
          </p:nvSpPr>
          <p:spPr>
            <a:xfrm>
              <a:off x="4987900" y="2670675"/>
              <a:ext cx="534575" cy="862200"/>
            </a:xfrm>
            <a:custGeom>
              <a:avLst/>
              <a:gdLst/>
              <a:ahLst/>
              <a:cxnLst/>
              <a:rect l="l" t="t" r="r" b="b"/>
              <a:pathLst>
                <a:path w="21383" h="34488" extrusionOk="0">
                  <a:moveTo>
                    <a:pt x="15974" y="1"/>
                  </a:moveTo>
                  <a:cubicBezTo>
                    <a:pt x="15953" y="1"/>
                    <a:pt x="15933" y="1"/>
                    <a:pt x="15912" y="1"/>
                  </a:cubicBezTo>
                  <a:lnTo>
                    <a:pt x="14044" y="68"/>
                  </a:lnTo>
                  <a:cubicBezTo>
                    <a:pt x="13803" y="953"/>
                    <a:pt x="11902" y="1967"/>
                    <a:pt x="9606" y="1967"/>
                  </a:cubicBezTo>
                  <a:cubicBezTo>
                    <a:pt x="9045" y="1967"/>
                    <a:pt x="8462" y="1906"/>
                    <a:pt x="7873" y="1769"/>
                  </a:cubicBezTo>
                  <a:cubicBezTo>
                    <a:pt x="6972" y="2002"/>
                    <a:pt x="6172" y="2269"/>
                    <a:pt x="5371" y="2503"/>
                  </a:cubicBezTo>
                  <a:cubicBezTo>
                    <a:pt x="3203" y="3237"/>
                    <a:pt x="1235" y="5005"/>
                    <a:pt x="901" y="12076"/>
                  </a:cubicBezTo>
                  <a:cubicBezTo>
                    <a:pt x="901" y="12076"/>
                    <a:pt x="67" y="28188"/>
                    <a:pt x="0" y="31323"/>
                  </a:cubicBezTo>
                  <a:cubicBezTo>
                    <a:pt x="1965" y="33828"/>
                    <a:pt x="5775" y="34488"/>
                    <a:pt x="9060" y="34488"/>
                  </a:cubicBezTo>
                  <a:cubicBezTo>
                    <a:pt x="10849" y="34488"/>
                    <a:pt x="12483" y="34292"/>
                    <a:pt x="13577" y="34092"/>
                  </a:cubicBezTo>
                  <a:cubicBezTo>
                    <a:pt x="20048" y="32824"/>
                    <a:pt x="21049" y="29355"/>
                    <a:pt x="21049" y="29355"/>
                  </a:cubicBezTo>
                  <a:cubicBezTo>
                    <a:pt x="21049" y="29355"/>
                    <a:pt x="21382" y="17614"/>
                    <a:pt x="21316" y="12510"/>
                  </a:cubicBezTo>
                  <a:cubicBezTo>
                    <a:pt x="21249" y="8140"/>
                    <a:pt x="21316" y="4938"/>
                    <a:pt x="20882" y="3704"/>
                  </a:cubicBezTo>
                  <a:cubicBezTo>
                    <a:pt x="20320" y="1885"/>
                    <a:pt x="18348" y="1"/>
                    <a:pt x="159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39"/>
            <p:cNvSpPr/>
            <p:nvPr/>
          </p:nvSpPr>
          <p:spPr>
            <a:xfrm>
              <a:off x="5017075" y="2401325"/>
              <a:ext cx="39225" cy="78425"/>
            </a:xfrm>
            <a:custGeom>
              <a:avLst/>
              <a:gdLst/>
              <a:ahLst/>
              <a:cxnLst/>
              <a:rect l="l" t="t" r="r" b="b"/>
              <a:pathLst>
                <a:path w="1569" h="3137" extrusionOk="0">
                  <a:moveTo>
                    <a:pt x="1569" y="1"/>
                  </a:moveTo>
                  <a:cubicBezTo>
                    <a:pt x="1569" y="1"/>
                    <a:pt x="1" y="2402"/>
                    <a:pt x="168" y="2669"/>
                  </a:cubicBezTo>
                  <a:cubicBezTo>
                    <a:pt x="335" y="2903"/>
                    <a:pt x="1535" y="3136"/>
                    <a:pt x="1535" y="3136"/>
                  </a:cubicBezTo>
                  <a:lnTo>
                    <a:pt x="156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39"/>
            <p:cNvSpPr/>
            <p:nvPr/>
          </p:nvSpPr>
          <p:spPr>
            <a:xfrm>
              <a:off x="5046275" y="2225625"/>
              <a:ext cx="388625" cy="395025"/>
            </a:xfrm>
            <a:custGeom>
              <a:avLst/>
              <a:gdLst/>
              <a:ahLst/>
              <a:cxnLst/>
              <a:rect l="l" t="t" r="r" b="b"/>
              <a:pathLst>
                <a:path w="15545" h="15801" extrusionOk="0">
                  <a:moveTo>
                    <a:pt x="7696" y="1"/>
                  </a:moveTo>
                  <a:cubicBezTo>
                    <a:pt x="6443" y="1"/>
                    <a:pt x="5398" y="198"/>
                    <a:pt x="4837" y="324"/>
                  </a:cubicBezTo>
                  <a:cubicBezTo>
                    <a:pt x="1568" y="991"/>
                    <a:pt x="668" y="2425"/>
                    <a:pt x="334" y="7562"/>
                  </a:cubicBezTo>
                  <a:cubicBezTo>
                    <a:pt x="0" y="12933"/>
                    <a:pt x="534" y="14667"/>
                    <a:pt x="1235" y="15368"/>
                  </a:cubicBezTo>
                  <a:cubicBezTo>
                    <a:pt x="1504" y="15657"/>
                    <a:pt x="2506" y="15801"/>
                    <a:pt x="3562" y="15801"/>
                  </a:cubicBezTo>
                  <a:cubicBezTo>
                    <a:pt x="4337" y="15801"/>
                    <a:pt x="5140" y="15723"/>
                    <a:pt x="5705" y="15568"/>
                  </a:cubicBezTo>
                  <a:cubicBezTo>
                    <a:pt x="7372" y="15101"/>
                    <a:pt x="11175" y="13767"/>
                    <a:pt x="12910" y="11065"/>
                  </a:cubicBezTo>
                  <a:cubicBezTo>
                    <a:pt x="15011" y="7896"/>
                    <a:pt x="15545" y="3559"/>
                    <a:pt x="13343" y="1825"/>
                  </a:cubicBezTo>
                  <a:cubicBezTo>
                    <a:pt x="11545" y="375"/>
                    <a:pt x="9423" y="1"/>
                    <a:pt x="76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39"/>
            <p:cNvSpPr/>
            <p:nvPr/>
          </p:nvSpPr>
          <p:spPr>
            <a:xfrm>
              <a:off x="4997075" y="2137900"/>
              <a:ext cx="501225" cy="470000"/>
            </a:xfrm>
            <a:custGeom>
              <a:avLst/>
              <a:gdLst/>
              <a:ahLst/>
              <a:cxnLst/>
              <a:rect l="l" t="t" r="r" b="b"/>
              <a:pathLst>
                <a:path w="20049" h="18800" extrusionOk="0">
                  <a:moveTo>
                    <a:pt x="3529" y="1"/>
                  </a:moveTo>
                  <a:cubicBezTo>
                    <a:pt x="3362" y="1"/>
                    <a:pt x="3194" y="42"/>
                    <a:pt x="3036" y="130"/>
                  </a:cubicBezTo>
                  <a:cubicBezTo>
                    <a:pt x="2836" y="297"/>
                    <a:pt x="2702" y="597"/>
                    <a:pt x="2669" y="864"/>
                  </a:cubicBezTo>
                  <a:cubicBezTo>
                    <a:pt x="2502" y="1364"/>
                    <a:pt x="2602" y="1898"/>
                    <a:pt x="2802" y="2365"/>
                  </a:cubicBezTo>
                  <a:cubicBezTo>
                    <a:pt x="2435" y="2132"/>
                    <a:pt x="2035" y="2032"/>
                    <a:pt x="1635" y="1931"/>
                  </a:cubicBezTo>
                  <a:cubicBezTo>
                    <a:pt x="1548" y="1918"/>
                    <a:pt x="1463" y="1911"/>
                    <a:pt x="1379" y="1911"/>
                  </a:cubicBezTo>
                  <a:cubicBezTo>
                    <a:pt x="1044" y="1911"/>
                    <a:pt x="734" y="2018"/>
                    <a:pt x="467" y="2232"/>
                  </a:cubicBezTo>
                  <a:cubicBezTo>
                    <a:pt x="167" y="2532"/>
                    <a:pt x="0" y="2899"/>
                    <a:pt x="0" y="3266"/>
                  </a:cubicBezTo>
                  <a:cubicBezTo>
                    <a:pt x="34" y="4400"/>
                    <a:pt x="634" y="5501"/>
                    <a:pt x="1602" y="6034"/>
                  </a:cubicBezTo>
                  <a:cubicBezTo>
                    <a:pt x="2536" y="6568"/>
                    <a:pt x="3636" y="6902"/>
                    <a:pt x="4704" y="7035"/>
                  </a:cubicBezTo>
                  <a:cubicBezTo>
                    <a:pt x="4704" y="7902"/>
                    <a:pt x="4871" y="8770"/>
                    <a:pt x="5204" y="9570"/>
                  </a:cubicBezTo>
                  <a:cubicBezTo>
                    <a:pt x="5387" y="10040"/>
                    <a:pt x="5855" y="11222"/>
                    <a:pt x="6385" y="11222"/>
                  </a:cubicBezTo>
                  <a:cubicBezTo>
                    <a:pt x="6533" y="11222"/>
                    <a:pt x="6686" y="11130"/>
                    <a:pt x="6839" y="10905"/>
                  </a:cubicBezTo>
                  <a:cubicBezTo>
                    <a:pt x="7287" y="10218"/>
                    <a:pt x="7734" y="9611"/>
                    <a:pt x="8541" y="9611"/>
                  </a:cubicBezTo>
                  <a:cubicBezTo>
                    <a:pt x="8636" y="9611"/>
                    <a:pt x="8735" y="9619"/>
                    <a:pt x="8840" y="9637"/>
                  </a:cubicBezTo>
                  <a:cubicBezTo>
                    <a:pt x="10508" y="9904"/>
                    <a:pt x="10775" y="12072"/>
                    <a:pt x="9674" y="13373"/>
                  </a:cubicBezTo>
                  <a:cubicBezTo>
                    <a:pt x="9040" y="14103"/>
                    <a:pt x="8462" y="14258"/>
                    <a:pt x="8085" y="14258"/>
                  </a:cubicBezTo>
                  <a:cubicBezTo>
                    <a:pt x="7807" y="14258"/>
                    <a:pt x="7639" y="14174"/>
                    <a:pt x="7639" y="14174"/>
                  </a:cubicBezTo>
                  <a:lnTo>
                    <a:pt x="7639" y="14174"/>
                  </a:lnTo>
                  <a:cubicBezTo>
                    <a:pt x="7639" y="14174"/>
                    <a:pt x="7673" y="17009"/>
                    <a:pt x="8940" y="18610"/>
                  </a:cubicBezTo>
                  <a:cubicBezTo>
                    <a:pt x="8940" y="18610"/>
                    <a:pt x="9507" y="18799"/>
                    <a:pt x="10608" y="18799"/>
                  </a:cubicBezTo>
                  <a:cubicBezTo>
                    <a:pt x="11237" y="18799"/>
                    <a:pt x="12039" y="18737"/>
                    <a:pt x="13010" y="18543"/>
                  </a:cubicBezTo>
                  <a:cubicBezTo>
                    <a:pt x="14644" y="18210"/>
                    <a:pt x="16946" y="16175"/>
                    <a:pt x="17880" y="14040"/>
                  </a:cubicBezTo>
                  <a:cubicBezTo>
                    <a:pt x="19948" y="9470"/>
                    <a:pt x="20048" y="5401"/>
                    <a:pt x="17179" y="4200"/>
                  </a:cubicBezTo>
                  <a:cubicBezTo>
                    <a:pt x="16846" y="2098"/>
                    <a:pt x="15211" y="1131"/>
                    <a:pt x="13343" y="731"/>
                  </a:cubicBezTo>
                  <a:cubicBezTo>
                    <a:pt x="12931" y="634"/>
                    <a:pt x="12517" y="596"/>
                    <a:pt x="12101" y="596"/>
                  </a:cubicBezTo>
                  <a:cubicBezTo>
                    <a:pt x="10548" y="596"/>
                    <a:pt x="8971" y="1125"/>
                    <a:pt x="7413" y="1125"/>
                  </a:cubicBezTo>
                  <a:cubicBezTo>
                    <a:pt x="6784" y="1125"/>
                    <a:pt x="6158" y="1039"/>
                    <a:pt x="5538" y="797"/>
                  </a:cubicBezTo>
                  <a:cubicBezTo>
                    <a:pt x="5004" y="597"/>
                    <a:pt x="4504" y="297"/>
                    <a:pt x="3970" y="97"/>
                  </a:cubicBezTo>
                  <a:cubicBezTo>
                    <a:pt x="3828" y="34"/>
                    <a:pt x="3679" y="1"/>
                    <a:pt x="35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39"/>
            <p:cNvSpPr/>
            <p:nvPr/>
          </p:nvSpPr>
          <p:spPr>
            <a:xfrm>
              <a:off x="5423200" y="2218750"/>
              <a:ext cx="55900" cy="41675"/>
            </a:xfrm>
            <a:custGeom>
              <a:avLst/>
              <a:gdLst/>
              <a:ahLst/>
              <a:cxnLst/>
              <a:rect l="l" t="t" r="r" b="b"/>
              <a:pathLst>
                <a:path w="2236" h="1667" extrusionOk="0">
                  <a:moveTo>
                    <a:pt x="1278" y="0"/>
                  </a:moveTo>
                  <a:cubicBezTo>
                    <a:pt x="1056" y="0"/>
                    <a:pt x="832" y="63"/>
                    <a:pt x="635" y="199"/>
                  </a:cubicBezTo>
                  <a:cubicBezTo>
                    <a:pt x="168" y="532"/>
                    <a:pt x="1" y="1166"/>
                    <a:pt x="268" y="1666"/>
                  </a:cubicBezTo>
                  <a:lnTo>
                    <a:pt x="2236" y="499"/>
                  </a:lnTo>
                  <a:cubicBezTo>
                    <a:pt x="2025" y="183"/>
                    <a:pt x="1656" y="0"/>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39"/>
            <p:cNvSpPr/>
            <p:nvPr/>
          </p:nvSpPr>
          <p:spPr>
            <a:xfrm>
              <a:off x="4260725" y="2732400"/>
              <a:ext cx="908150" cy="543125"/>
            </a:xfrm>
            <a:custGeom>
              <a:avLst/>
              <a:gdLst/>
              <a:ahLst/>
              <a:cxnLst/>
              <a:rect l="l" t="t" r="r" b="b"/>
              <a:pathLst>
                <a:path w="36326" h="21725" extrusionOk="0">
                  <a:moveTo>
                    <a:pt x="34625" y="0"/>
                  </a:moveTo>
                  <a:cubicBezTo>
                    <a:pt x="34624" y="0"/>
                    <a:pt x="31422" y="501"/>
                    <a:pt x="29721" y="3003"/>
                  </a:cubicBezTo>
                  <a:cubicBezTo>
                    <a:pt x="27987" y="5504"/>
                    <a:pt x="20581" y="14344"/>
                    <a:pt x="20581" y="14344"/>
                  </a:cubicBezTo>
                  <a:cubicBezTo>
                    <a:pt x="18813" y="13443"/>
                    <a:pt x="17079" y="12476"/>
                    <a:pt x="15311" y="11509"/>
                  </a:cubicBezTo>
                  <a:cubicBezTo>
                    <a:pt x="13877" y="10708"/>
                    <a:pt x="12442" y="9941"/>
                    <a:pt x="11041" y="9107"/>
                  </a:cubicBezTo>
                  <a:cubicBezTo>
                    <a:pt x="10641" y="8873"/>
                    <a:pt x="10274" y="8673"/>
                    <a:pt x="9940" y="8373"/>
                  </a:cubicBezTo>
                  <a:cubicBezTo>
                    <a:pt x="9273" y="7673"/>
                    <a:pt x="9407" y="6005"/>
                    <a:pt x="9440" y="5104"/>
                  </a:cubicBezTo>
                  <a:cubicBezTo>
                    <a:pt x="9440" y="4670"/>
                    <a:pt x="9473" y="4270"/>
                    <a:pt x="9507" y="3803"/>
                  </a:cubicBezTo>
                  <a:cubicBezTo>
                    <a:pt x="9595" y="3363"/>
                    <a:pt x="9709" y="2304"/>
                    <a:pt x="9077" y="2304"/>
                  </a:cubicBezTo>
                  <a:cubicBezTo>
                    <a:pt x="8991" y="2304"/>
                    <a:pt x="8890" y="2324"/>
                    <a:pt x="8773" y="2369"/>
                  </a:cubicBezTo>
                  <a:cubicBezTo>
                    <a:pt x="8606" y="2469"/>
                    <a:pt x="8439" y="2602"/>
                    <a:pt x="8306" y="2769"/>
                  </a:cubicBezTo>
                  <a:cubicBezTo>
                    <a:pt x="8139" y="2969"/>
                    <a:pt x="8006" y="3169"/>
                    <a:pt x="7972" y="3370"/>
                  </a:cubicBezTo>
                  <a:cubicBezTo>
                    <a:pt x="7772" y="3937"/>
                    <a:pt x="7806" y="4537"/>
                    <a:pt x="7639" y="5104"/>
                  </a:cubicBezTo>
                  <a:cubicBezTo>
                    <a:pt x="7639" y="5171"/>
                    <a:pt x="7605" y="5271"/>
                    <a:pt x="7505" y="5304"/>
                  </a:cubicBezTo>
                  <a:cubicBezTo>
                    <a:pt x="7439" y="5371"/>
                    <a:pt x="7305" y="5371"/>
                    <a:pt x="7239" y="5371"/>
                  </a:cubicBezTo>
                  <a:cubicBezTo>
                    <a:pt x="5838" y="5304"/>
                    <a:pt x="4603" y="3370"/>
                    <a:pt x="4003" y="2335"/>
                  </a:cubicBezTo>
                  <a:cubicBezTo>
                    <a:pt x="3803" y="1835"/>
                    <a:pt x="3436" y="1435"/>
                    <a:pt x="3002" y="1135"/>
                  </a:cubicBezTo>
                  <a:cubicBezTo>
                    <a:pt x="2831" y="1049"/>
                    <a:pt x="2648" y="1010"/>
                    <a:pt x="2464" y="1010"/>
                  </a:cubicBezTo>
                  <a:cubicBezTo>
                    <a:pt x="1859" y="1010"/>
                    <a:pt x="1233" y="1424"/>
                    <a:pt x="901" y="1935"/>
                  </a:cubicBezTo>
                  <a:cubicBezTo>
                    <a:pt x="267" y="2802"/>
                    <a:pt x="0" y="3870"/>
                    <a:pt x="133" y="4937"/>
                  </a:cubicBezTo>
                  <a:cubicBezTo>
                    <a:pt x="234" y="6338"/>
                    <a:pt x="834" y="7706"/>
                    <a:pt x="1835" y="8773"/>
                  </a:cubicBezTo>
                  <a:cubicBezTo>
                    <a:pt x="3369" y="10174"/>
                    <a:pt x="5137" y="11342"/>
                    <a:pt x="7072" y="12176"/>
                  </a:cubicBezTo>
                  <a:cubicBezTo>
                    <a:pt x="8055" y="12652"/>
                    <a:pt x="19505" y="21724"/>
                    <a:pt x="22290" y="21724"/>
                  </a:cubicBezTo>
                  <a:cubicBezTo>
                    <a:pt x="22434" y="21724"/>
                    <a:pt x="22555" y="21700"/>
                    <a:pt x="22650" y="21649"/>
                  </a:cubicBezTo>
                  <a:cubicBezTo>
                    <a:pt x="24618" y="20615"/>
                    <a:pt x="34591" y="8873"/>
                    <a:pt x="34591" y="8873"/>
                  </a:cubicBezTo>
                  <a:cubicBezTo>
                    <a:pt x="36326" y="6172"/>
                    <a:pt x="36326" y="2702"/>
                    <a:pt x="3462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39"/>
            <p:cNvSpPr/>
            <p:nvPr/>
          </p:nvSpPr>
          <p:spPr>
            <a:xfrm>
              <a:off x="4863650" y="2723225"/>
              <a:ext cx="326075" cy="382800"/>
            </a:xfrm>
            <a:custGeom>
              <a:avLst/>
              <a:gdLst/>
              <a:ahLst/>
              <a:cxnLst/>
              <a:rect l="l" t="t" r="r" b="b"/>
              <a:pathLst>
                <a:path w="13043" h="15312" extrusionOk="0">
                  <a:moveTo>
                    <a:pt x="11542" y="0"/>
                  </a:moveTo>
                  <a:lnTo>
                    <a:pt x="11542" y="0"/>
                  </a:lnTo>
                  <a:cubicBezTo>
                    <a:pt x="10274" y="134"/>
                    <a:pt x="8106" y="167"/>
                    <a:pt x="5938" y="2536"/>
                  </a:cubicBezTo>
                  <a:cubicBezTo>
                    <a:pt x="3369" y="5304"/>
                    <a:pt x="0" y="9808"/>
                    <a:pt x="0" y="9808"/>
                  </a:cubicBezTo>
                  <a:cubicBezTo>
                    <a:pt x="634" y="12576"/>
                    <a:pt x="2802" y="14711"/>
                    <a:pt x="5604" y="15311"/>
                  </a:cubicBezTo>
                  <a:cubicBezTo>
                    <a:pt x="5604" y="15311"/>
                    <a:pt x="10174" y="10808"/>
                    <a:pt x="11475" y="8340"/>
                  </a:cubicBezTo>
                  <a:cubicBezTo>
                    <a:pt x="12776" y="5871"/>
                    <a:pt x="13043" y="1768"/>
                    <a:pt x="11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39"/>
            <p:cNvSpPr/>
            <p:nvPr/>
          </p:nvSpPr>
          <p:spPr>
            <a:xfrm>
              <a:off x="5030425" y="3005775"/>
              <a:ext cx="646325" cy="898325"/>
            </a:xfrm>
            <a:custGeom>
              <a:avLst/>
              <a:gdLst/>
              <a:ahLst/>
              <a:cxnLst/>
              <a:rect l="l" t="t" r="r" b="b"/>
              <a:pathLst>
                <a:path w="25853" h="35933" extrusionOk="0">
                  <a:moveTo>
                    <a:pt x="22578" y="1"/>
                  </a:moveTo>
                  <a:cubicBezTo>
                    <a:pt x="21346" y="1"/>
                    <a:pt x="19940" y="661"/>
                    <a:pt x="18781" y="1274"/>
                  </a:cubicBezTo>
                  <a:cubicBezTo>
                    <a:pt x="13877" y="3943"/>
                    <a:pt x="10041" y="6545"/>
                    <a:pt x="7039" y="15851"/>
                  </a:cubicBezTo>
                  <a:cubicBezTo>
                    <a:pt x="4804" y="22856"/>
                    <a:pt x="3303" y="29228"/>
                    <a:pt x="167" y="32697"/>
                  </a:cubicBezTo>
                  <a:lnTo>
                    <a:pt x="1" y="35932"/>
                  </a:lnTo>
                  <a:cubicBezTo>
                    <a:pt x="1702" y="35866"/>
                    <a:pt x="3036" y="34598"/>
                    <a:pt x="7039" y="32930"/>
                  </a:cubicBezTo>
                  <a:cubicBezTo>
                    <a:pt x="14511" y="29828"/>
                    <a:pt x="20115" y="27360"/>
                    <a:pt x="22217" y="23423"/>
                  </a:cubicBezTo>
                  <a:cubicBezTo>
                    <a:pt x="24351" y="19521"/>
                    <a:pt x="25852" y="8246"/>
                    <a:pt x="25352" y="3376"/>
                  </a:cubicBezTo>
                  <a:cubicBezTo>
                    <a:pt x="25319" y="2842"/>
                    <a:pt x="25185" y="2275"/>
                    <a:pt x="24985" y="1741"/>
                  </a:cubicBezTo>
                  <a:lnTo>
                    <a:pt x="25486" y="1674"/>
                  </a:lnTo>
                  <a:lnTo>
                    <a:pt x="24151" y="507"/>
                  </a:lnTo>
                  <a:cubicBezTo>
                    <a:pt x="23694" y="145"/>
                    <a:pt x="23155" y="1"/>
                    <a:pt x="225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39"/>
            <p:cNvSpPr/>
            <p:nvPr/>
          </p:nvSpPr>
          <p:spPr>
            <a:xfrm>
              <a:off x="5030425" y="3005775"/>
              <a:ext cx="646325" cy="898325"/>
            </a:xfrm>
            <a:custGeom>
              <a:avLst/>
              <a:gdLst/>
              <a:ahLst/>
              <a:cxnLst/>
              <a:rect l="l" t="t" r="r" b="b"/>
              <a:pathLst>
                <a:path w="25853" h="35933" extrusionOk="0">
                  <a:moveTo>
                    <a:pt x="22578" y="1"/>
                  </a:moveTo>
                  <a:cubicBezTo>
                    <a:pt x="21346" y="1"/>
                    <a:pt x="19940" y="661"/>
                    <a:pt x="18781" y="1274"/>
                  </a:cubicBezTo>
                  <a:cubicBezTo>
                    <a:pt x="13877" y="3943"/>
                    <a:pt x="10041" y="6545"/>
                    <a:pt x="7039" y="15851"/>
                  </a:cubicBezTo>
                  <a:cubicBezTo>
                    <a:pt x="4804" y="22856"/>
                    <a:pt x="3303" y="29228"/>
                    <a:pt x="167" y="32697"/>
                  </a:cubicBezTo>
                  <a:lnTo>
                    <a:pt x="1" y="35932"/>
                  </a:lnTo>
                  <a:cubicBezTo>
                    <a:pt x="1702" y="35866"/>
                    <a:pt x="3036" y="34598"/>
                    <a:pt x="7039" y="32930"/>
                  </a:cubicBezTo>
                  <a:cubicBezTo>
                    <a:pt x="14511" y="29795"/>
                    <a:pt x="20115" y="27360"/>
                    <a:pt x="22217" y="23423"/>
                  </a:cubicBezTo>
                  <a:cubicBezTo>
                    <a:pt x="24351" y="19521"/>
                    <a:pt x="25852" y="8246"/>
                    <a:pt x="25352" y="3376"/>
                  </a:cubicBezTo>
                  <a:cubicBezTo>
                    <a:pt x="25285" y="2842"/>
                    <a:pt x="25152" y="2308"/>
                    <a:pt x="24985" y="1741"/>
                  </a:cubicBezTo>
                  <a:lnTo>
                    <a:pt x="25486" y="1674"/>
                  </a:lnTo>
                  <a:lnTo>
                    <a:pt x="24151" y="507"/>
                  </a:lnTo>
                  <a:cubicBezTo>
                    <a:pt x="23694" y="145"/>
                    <a:pt x="23155" y="1"/>
                    <a:pt x="225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39"/>
            <p:cNvSpPr/>
            <p:nvPr/>
          </p:nvSpPr>
          <p:spPr>
            <a:xfrm>
              <a:off x="4976225" y="3036475"/>
              <a:ext cx="734725" cy="879225"/>
            </a:xfrm>
            <a:custGeom>
              <a:avLst/>
              <a:gdLst/>
              <a:ahLst/>
              <a:cxnLst/>
              <a:rect l="l" t="t" r="r" b="b"/>
              <a:pathLst>
                <a:path w="29389" h="35169" extrusionOk="0">
                  <a:moveTo>
                    <a:pt x="26189" y="0"/>
                  </a:moveTo>
                  <a:cubicBezTo>
                    <a:pt x="24961" y="0"/>
                    <a:pt x="23530" y="676"/>
                    <a:pt x="22350" y="1314"/>
                  </a:cubicBezTo>
                  <a:cubicBezTo>
                    <a:pt x="17480" y="3982"/>
                    <a:pt x="13644" y="6584"/>
                    <a:pt x="10641" y="15857"/>
                  </a:cubicBezTo>
                  <a:cubicBezTo>
                    <a:pt x="7639" y="25164"/>
                    <a:pt x="5971" y="33437"/>
                    <a:pt x="0" y="35005"/>
                  </a:cubicBezTo>
                  <a:cubicBezTo>
                    <a:pt x="0" y="35005"/>
                    <a:pt x="403" y="35169"/>
                    <a:pt x="1371" y="35169"/>
                  </a:cubicBezTo>
                  <a:cubicBezTo>
                    <a:pt x="2911" y="35169"/>
                    <a:pt x="5882" y="34753"/>
                    <a:pt x="10942" y="32603"/>
                  </a:cubicBezTo>
                  <a:cubicBezTo>
                    <a:pt x="13543" y="31502"/>
                    <a:pt x="16712" y="29467"/>
                    <a:pt x="18814" y="28300"/>
                  </a:cubicBezTo>
                  <a:cubicBezTo>
                    <a:pt x="22883" y="25998"/>
                    <a:pt x="25385" y="24130"/>
                    <a:pt x="25752" y="23396"/>
                  </a:cubicBezTo>
                  <a:cubicBezTo>
                    <a:pt x="27920" y="19527"/>
                    <a:pt x="29388" y="8252"/>
                    <a:pt x="28888" y="3349"/>
                  </a:cubicBezTo>
                  <a:cubicBezTo>
                    <a:pt x="28627" y="806"/>
                    <a:pt x="27529" y="0"/>
                    <a:pt x="261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39"/>
            <p:cNvSpPr/>
            <p:nvPr/>
          </p:nvSpPr>
          <p:spPr>
            <a:xfrm>
              <a:off x="2657250" y="3862557"/>
              <a:ext cx="412650" cy="180200"/>
            </a:xfrm>
            <a:custGeom>
              <a:avLst/>
              <a:gdLst/>
              <a:ahLst/>
              <a:cxnLst/>
              <a:rect l="l" t="t" r="r" b="b"/>
              <a:pathLst>
                <a:path w="16506" h="7208" extrusionOk="0">
                  <a:moveTo>
                    <a:pt x="5964" y="1"/>
                  </a:moveTo>
                  <a:cubicBezTo>
                    <a:pt x="5964" y="1"/>
                    <a:pt x="5997" y="1068"/>
                    <a:pt x="3896" y="1168"/>
                  </a:cubicBezTo>
                  <a:cubicBezTo>
                    <a:pt x="1027" y="1235"/>
                    <a:pt x="1127" y="1368"/>
                    <a:pt x="1127" y="1368"/>
                  </a:cubicBezTo>
                  <a:cubicBezTo>
                    <a:pt x="1109" y="1364"/>
                    <a:pt x="1090" y="1361"/>
                    <a:pt x="1072" y="1361"/>
                  </a:cubicBezTo>
                  <a:cubicBezTo>
                    <a:pt x="312" y="1361"/>
                    <a:pt x="0" y="5384"/>
                    <a:pt x="293" y="5905"/>
                  </a:cubicBezTo>
                  <a:cubicBezTo>
                    <a:pt x="560" y="6439"/>
                    <a:pt x="1694" y="7173"/>
                    <a:pt x="3663" y="7206"/>
                  </a:cubicBezTo>
                  <a:cubicBezTo>
                    <a:pt x="3705" y="7207"/>
                    <a:pt x="3748" y="7207"/>
                    <a:pt x="3789" y="7207"/>
                  </a:cubicBezTo>
                  <a:cubicBezTo>
                    <a:pt x="5221" y="7207"/>
                    <a:pt x="6212" y="6667"/>
                    <a:pt x="7832" y="6505"/>
                  </a:cubicBezTo>
                  <a:cubicBezTo>
                    <a:pt x="9500" y="6339"/>
                    <a:pt x="12469" y="6539"/>
                    <a:pt x="14704" y="4671"/>
                  </a:cubicBezTo>
                  <a:cubicBezTo>
                    <a:pt x="16505" y="3170"/>
                    <a:pt x="16305" y="1835"/>
                    <a:pt x="15204" y="1302"/>
                  </a:cubicBezTo>
                  <a:cubicBezTo>
                    <a:pt x="14670" y="1018"/>
                    <a:pt x="13912" y="951"/>
                    <a:pt x="13073" y="951"/>
                  </a:cubicBezTo>
                  <a:cubicBezTo>
                    <a:pt x="12328" y="951"/>
                    <a:pt x="11521" y="1004"/>
                    <a:pt x="10753" y="1004"/>
                  </a:cubicBezTo>
                  <a:cubicBezTo>
                    <a:pt x="10657" y="1004"/>
                    <a:pt x="10562" y="1003"/>
                    <a:pt x="10467" y="1001"/>
                  </a:cubicBezTo>
                  <a:cubicBezTo>
                    <a:pt x="8333" y="901"/>
                    <a:pt x="6364" y="1135"/>
                    <a:pt x="59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39"/>
            <p:cNvSpPr/>
            <p:nvPr/>
          </p:nvSpPr>
          <p:spPr>
            <a:xfrm>
              <a:off x="2677075" y="3780925"/>
              <a:ext cx="325275" cy="172175"/>
            </a:xfrm>
            <a:custGeom>
              <a:avLst/>
              <a:gdLst/>
              <a:ahLst/>
              <a:cxnLst/>
              <a:rect l="l" t="t" r="r" b="b"/>
              <a:pathLst>
                <a:path w="13011" h="6887" extrusionOk="0">
                  <a:moveTo>
                    <a:pt x="4550" y="0"/>
                  </a:moveTo>
                  <a:cubicBezTo>
                    <a:pt x="4033" y="0"/>
                    <a:pt x="3172" y="445"/>
                    <a:pt x="2403" y="490"/>
                  </a:cubicBezTo>
                  <a:cubicBezTo>
                    <a:pt x="68" y="557"/>
                    <a:pt x="1" y="890"/>
                    <a:pt x="1" y="890"/>
                  </a:cubicBezTo>
                  <a:cubicBezTo>
                    <a:pt x="1" y="890"/>
                    <a:pt x="434" y="4760"/>
                    <a:pt x="434" y="4826"/>
                  </a:cubicBezTo>
                  <a:cubicBezTo>
                    <a:pt x="489" y="6623"/>
                    <a:pt x="3054" y="6887"/>
                    <a:pt x="5192" y="6887"/>
                  </a:cubicBezTo>
                  <a:cubicBezTo>
                    <a:pt x="5674" y="6887"/>
                    <a:pt x="6134" y="6873"/>
                    <a:pt x="6539" y="6861"/>
                  </a:cubicBezTo>
                  <a:cubicBezTo>
                    <a:pt x="8373" y="6828"/>
                    <a:pt x="10342" y="6694"/>
                    <a:pt x="11676" y="5927"/>
                  </a:cubicBezTo>
                  <a:cubicBezTo>
                    <a:pt x="13010" y="5193"/>
                    <a:pt x="11943" y="4326"/>
                    <a:pt x="10842" y="4226"/>
                  </a:cubicBezTo>
                  <a:lnTo>
                    <a:pt x="9708" y="4226"/>
                  </a:lnTo>
                  <a:cubicBezTo>
                    <a:pt x="7573" y="4159"/>
                    <a:pt x="5605" y="4359"/>
                    <a:pt x="5205" y="3225"/>
                  </a:cubicBezTo>
                  <a:cubicBezTo>
                    <a:pt x="5205" y="3225"/>
                    <a:pt x="5104" y="1324"/>
                    <a:pt x="5004" y="390"/>
                  </a:cubicBezTo>
                  <a:cubicBezTo>
                    <a:pt x="4961" y="100"/>
                    <a:pt x="4794" y="0"/>
                    <a:pt x="455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39"/>
            <p:cNvSpPr/>
            <p:nvPr/>
          </p:nvSpPr>
          <p:spPr>
            <a:xfrm>
              <a:off x="2623700" y="3241100"/>
              <a:ext cx="201025" cy="613400"/>
            </a:xfrm>
            <a:custGeom>
              <a:avLst/>
              <a:gdLst/>
              <a:ahLst/>
              <a:cxnLst/>
              <a:rect l="l" t="t" r="r" b="b"/>
              <a:pathLst>
                <a:path w="8041" h="24536" extrusionOk="0">
                  <a:moveTo>
                    <a:pt x="7873" y="0"/>
                  </a:moveTo>
                  <a:lnTo>
                    <a:pt x="1" y="2335"/>
                  </a:lnTo>
                  <a:lnTo>
                    <a:pt x="2169" y="23984"/>
                  </a:lnTo>
                  <a:cubicBezTo>
                    <a:pt x="3390" y="24403"/>
                    <a:pt x="4432" y="24535"/>
                    <a:pt x="5262" y="24535"/>
                  </a:cubicBezTo>
                  <a:cubicBezTo>
                    <a:pt x="6677" y="24535"/>
                    <a:pt x="7473" y="24151"/>
                    <a:pt x="7473" y="24151"/>
                  </a:cubicBezTo>
                  <a:cubicBezTo>
                    <a:pt x="7473" y="24151"/>
                    <a:pt x="8040" y="4237"/>
                    <a:pt x="7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39"/>
            <p:cNvSpPr/>
            <p:nvPr/>
          </p:nvSpPr>
          <p:spPr>
            <a:xfrm>
              <a:off x="2623700" y="3241100"/>
              <a:ext cx="201025" cy="613400"/>
            </a:xfrm>
            <a:custGeom>
              <a:avLst/>
              <a:gdLst/>
              <a:ahLst/>
              <a:cxnLst/>
              <a:rect l="l" t="t" r="r" b="b"/>
              <a:pathLst>
                <a:path w="8041" h="24536" extrusionOk="0">
                  <a:moveTo>
                    <a:pt x="7873" y="0"/>
                  </a:moveTo>
                  <a:lnTo>
                    <a:pt x="1" y="2335"/>
                  </a:lnTo>
                  <a:lnTo>
                    <a:pt x="2169" y="23984"/>
                  </a:lnTo>
                  <a:cubicBezTo>
                    <a:pt x="3390" y="24403"/>
                    <a:pt x="4432" y="24535"/>
                    <a:pt x="5262" y="24535"/>
                  </a:cubicBezTo>
                  <a:cubicBezTo>
                    <a:pt x="6677" y="24535"/>
                    <a:pt x="7473" y="24151"/>
                    <a:pt x="7473" y="24151"/>
                  </a:cubicBezTo>
                  <a:cubicBezTo>
                    <a:pt x="7473" y="24151"/>
                    <a:pt x="8040" y="4237"/>
                    <a:pt x="7873" y="0"/>
                  </a:cubicBezTo>
                  <a:close/>
                </a:path>
              </a:pathLst>
            </a:custGeom>
            <a:solidFill>
              <a:srgbClr val="2C6D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39"/>
            <p:cNvSpPr/>
            <p:nvPr/>
          </p:nvSpPr>
          <p:spPr>
            <a:xfrm>
              <a:off x="2927425" y="4083375"/>
              <a:ext cx="410150" cy="178950"/>
            </a:xfrm>
            <a:custGeom>
              <a:avLst/>
              <a:gdLst/>
              <a:ahLst/>
              <a:cxnLst/>
              <a:rect l="l" t="t" r="r" b="b"/>
              <a:pathLst>
                <a:path w="16406" h="7158" extrusionOk="0">
                  <a:moveTo>
                    <a:pt x="5932" y="0"/>
                  </a:moveTo>
                  <a:cubicBezTo>
                    <a:pt x="5932" y="0"/>
                    <a:pt x="5932" y="1101"/>
                    <a:pt x="3997" y="1101"/>
                  </a:cubicBezTo>
                  <a:cubicBezTo>
                    <a:pt x="1095" y="1101"/>
                    <a:pt x="1195" y="1234"/>
                    <a:pt x="1195" y="1234"/>
                  </a:cubicBezTo>
                  <a:cubicBezTo>
                    <a:pt x="1170" y="1226"/>
                    <a:pt x="1146" y="1222"/>
                    <a:pt x="1122" y="1222"/>
                  </a:cubicBezTo>
                  <a:cubicBezTo>
                    <a:pt x="370" y="1222"/>
                    <a:pt x="0" y="5156"/>
                    <a:pt x="194" y="5738"/>
                  </a:cubicBezTo>
                  <a:cubicBezTo>
                    <a:pt x="394" y="6305"/>
                    <a:pt x="1528" y="7005"/>
                    <a:pt x="3496" y="7139"/>
                  </a:cubicBezTo>
                  <a:cubicBezTo>
                    <a:pt x="3646" y="7152"/>
                    <a:pt x="3790" y="7158"/>
                    <a:pt x="3931" y="7158"/>
                  </a:cubicBezTo>
                  <a:cubicBezTo>
                    <a:pt x="5203" y="7158"/>
                    <a:pt x="6164" y="6665"/>
                    <a:pt x="7666" y="6605"/>
                  </a:cubicBezTo>
                  <a:cubicBezTo>
                    <a:pt x="9334" y="6505"/>
                    <a:pt x="12269" y="6805"/>
                    <a:pt x="14571" y="5004"/>
                  </a:cubicBezTo>
                  <a:cubicBezTo>
                    <a:pt x="16406" y="3569"/>
                    <a:pt x="16206" y="2235"/>
                    <a:pt x="15171" y="1635"/>
                  </a:cubicBezTo>
                  <a:cubicBezTo>
                    <a:pt x="14104" y="1068"/>
                    <a:pt x="12103" y="1301"/>
                    <a:pt x="10401" y="1168"/>
                  </a:cubicBezTo>
                  <a:cubicBezTo>
                    <a:pt x="8333" y="1001"/>
                    <a:pt x="6332" y="1168"/>
                    <a:pt x="59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39"/>
            <p:cNvSpPr/>
            <p:nvPr/>
          </p:nvSpPr>
          <p:spPr>
            <a:xfrm>
              <a:off x="2948100" y="4002475"/>
              <a:ext cx="320275" cy="174325"/>
            </a:xfrm>
            <a:custGeom>
              <a:avLst/>
              <a:gdLst/>
              <a:ahLst/>
              <a:cxnLst/>
              <a:rect l="l" t="t" r="r" b="b"/>
              <a:pathLst>
                <a:path w="12811" h="6973" extrusionOk="0">
                  <a:moveTo>
                    <a:pt x="4537" y="0"/>
                  </a:moveTo>
                  <a:cubicBezTo>
                    <a:pt x="4019" y="0"/>
                    <a:pt x="3159" y="401"/>
                    <a:pt x="2403" y="401"/>
                  </a:cubicBezTo>
                  <a:cubicBezTo>
                    <a:pt x="68" y="401"/>
                    <a:pt x="1" y="734"/>
                    <a:pt x="1" y="734"/>
                  </a:cubicBezTo>
                  <a:cubicBezTo>
                    <a:pt x="1" y="734"/>
                    <a:pt x="334" y="4670"/>
                    <a:pt x="334" y="4704"/>
                  </a:cubicBezTo>
                  <a:cubicBezTo>
                    <a:pt x="334" y="6872"/>
                    <a:pt x="4171" y="6972"/>
                    <a:pt x="6372" y="6972"/>
                  </a:cubicBezTo>
                  <a:cubicBezTo>
                    <a:pt x="8173" y="6972"/>
                    <a:pt x="10175" y="6972"/>
                    <a:pt x="11509" y="6205"/>
                  </a:cubicBezTo>
                  <a:cubicBezTo>
                    <a:pt x="12810" y="5471"/>
                    <a:pt x="11809" y="4570"/>
                    <a:pt x="10709" y="4470"/>
                  </a:cubicBezTo>
                  <a:lnTo>
                    <a:pt x="10675" y="4470"/>
                  </a:lnTo>
                  <a:cubicBezTo>
                    <a:pt x="10275" y="4470"/>
                    <a:pt x="9941" y="4470"/>
                    <a:pt x="9574" y="4404"/>
                  </a:cubicBezTo>
                  <a:cubicBezTo>
                    <a:pt x="7506" y="4237"/>
                    <a:pt x="5505" y="4404"/>
                    <a:pt x="5105" y="3236"/>
                  </a:cubicBezTo>
                  <a:cubicBezTo>
                    <a:pt x="5105" y="3236"/>
                    <a:pt x="5071" y="1335"/>
                    <a:pt x="5004" y="401"/>
                  </a:cubicBezTo>
                  <a:cubicBezTo>
                    <a:pt x="4971" y="101"/>
                    <a:pt x="4797" y="0"/>
                    <a:pt x="453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39"/>
            <p:cNvSpPr/>
            <p:nvPr/>
          </p:nvSpPr>
          <p:spPr>
            <a:xfrm>
              <a:off x="2850550" y="3428725"/>
              <a:ext cx="230175" cy="618400"/>
            </a:xfrm>
            <a:custGeom>
              <a:avLst/>
              <a:gdLst/>
              <a:ahLst/>
              <a:cxnLst/>
              <a:rect l="l" t="t" r="r" b="b"/>
              <a:pathLst>
                <a:path w="9207" h="24736" extrusionOk="0">
                  <a:moveTo>
                    <a:pt x="8740" y="1"/>
                  </a:moveTo>
                  <a:cubicBezTo>
                    <a:pt x="8740" y="1"/>
                    <a:pt x="434" y="1068"/>
                    <a:pt x="300" y="3303"/>
                  </a:cubicBezTo>
                  <a:cubicBezTo>
                    <a:pt x="0" y="7973"/>
                    <a:pt x="3803" y="24418"/>
                    <a:pt x="3803" y="24418"/>
                  </a:cubicBezTo>
                  <a:cubicBezTo>
                    <a:pt x="4655" y="24627"/>
                    <a:pt x="5523" y="24736"/>
                    <a:pt x="6388" y="24736"/>
                  </a:cubicBezTo>
                  <a:cubicBezTo>
                    <a:pt x="7317" y="24736"/>
                    <a:pt x="8242" y="24611"/>
                    <a:pt x="9140" y="24351"/>
                  </a:cubicBezTo>
                  <a:cubicBezTo>
                    <a:pt x="9107" y="19648"/>
                    <a:pt x="9207" y="4404"/>
                    <a:pt x="87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39"/>
            <p:cNvSpPr/>
            <p:nvPr/>
          </p:nvSpPr>
          <p:spPr>
            <a:xfrm>
              <a:off x="2378525" y="3830375"/>
              <a:ext cx="25900" cy="832600"/>
            </a:xfrm>
            <a:custGeom>
              <a:avLst/>
              <a:gdLst/>
              <a:ahLst/>
              <a:cxnLst/>
              <a:rect l="l" t="t" r="r" b="b"/>
              <a:pathLst>
                <a:path w="1036" h="33304" extrusionOk="0">
                  <a:moveTo>
                    <a:pt x="431" y="0"/>
                  </a:moveTo>
                  <a:cubicBezTo>
                    <a:pt x="203" y="0"/>
                    <a:pt x="1" y="185"/>
                    <a:pt x="1" y="447"/>
                  </a:cubicBezTo>
                  <a:lnTo>
                    <a:pt x="1" y="547"/>
                  </a:lnTo>
                  <a:lnTo>
                    <a:pt x="1" y="32803"/>
                  </a:lnTo>
                  <a:cubicBezTo>
                    <a:pt x="1" y="33070"/>
                    <a:pt x="201" y="33303"/>
                    <a:pt x="501" y="33303"/>
                  </a:cubicBezTo>
                  <a:cubicBezTo>
                    <a:pt x="802" y="33303"/>
                    <a:pt x="1002" y="33103"/>
                    <a:pt x="1002" y="32803"/>
                  </a:cubicBezTo>
                  <a:lnTo>
                    <a:pt x="1002" y="547"/>
                  </a:lnTo>
                  <a:cubicBezTo>
                    <a:pt x="1035" y="246"/>
                    <a:pt x="835" y="13"/>
                    <a:pt x="535" y="13"/>
                  </a:cubicBezTo>
                  <a:cubicBezTo>
                    <a:pt x="500" y="4"/>
                    <a:pt x="465" y="0"/>
                    <a:pt x="431"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39"/>
            <p:cNvSpPr/>
            <p:nvPr/>
          </p:nvSpPr>
          <p:spPr>
            <a:xfrm>
              <a:off x="1877350" y="3716850"/>
              <a:ext cx="275225" cy="652575"/>
            </a:xfrm>
            <a:custGeom>
              <a:avLst/>
              <a:gdLst/>
              <a:ahLst/>
              <a:cxnLst/>
              <a:rect l="l" t="t" r="r" b="b"/>
              <a:pathLst>
                <a:path w="11009" h="26103" extrusionOk="0">
                  <a:moveTo>
                    <a:pt x="10500" y="0"/>
                  </a:moveTo>
                  <a:cubicBezTo>
                    <a:pt x="10276" y="0"/>
                    <a:pt x="10057" y="125"/>
                    <a:pt x="9974" y="318"/>
                  </a:cubicBezTo>
                  <a:lnTo>
                    <a:pt x="67" y="25402"/>
                  </a:lnTo>
                  <a:cubicBezTo>
                    <a:pt x="0" y="25636"/>
                    <a:pt x="100" y="25936"/>
                    <a:pt x="367" y="26069"/>
                  </a:cubicBezTo>
                  <a:cubicBezTo>
                    <a:pt x="467" y="26103"/>
                    <a:pt x="501" y="26103"/>
                    <a:pt x="567" y="26103"/>
                  </a:cubicBezTo>
                  <a:cubicBezTo>
                    <a:pt x="801" y="26103"/>
                    <a:pt x="968" y="25969"/>
                    <a:pt x="1034" y="25769"/>
                  </a:cubicBezTo>
                  <a:lnTo>
                    <a:pt x="10908" y="718"/>
                  </a:lnTo>
                  <a:cubicBezTo>
                    <a:pt x="11008" y="451"/>
                    <a:pt x="10875" y="151"/>
                    <a:pt x="10641" y="17"/>
                  </a:cubicBezTo>
                  <a:cubicBezTo>
                    <a:pt x="10595" y="6"/>
                    <a:pt x="10547" y="0"/>
                    <a:pt x="10500"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39"/>
            <p:cNvSpPr/>
            <p:nvPr/>
          </p:nvSpPr>
          <p:spPr>
            <a:xfrm>
              <a:off x="1908200" y="3772300"/>
              <a:ext cx="965725" cy="522075"/>
            </a:xfrm>
            <a:custGeom>
              <a:avLst/>
              <a:gdLst/>
              <a:ahLst/>
              <a:cxnLst/>
              <a:rect l="l" t="t" r="r" b="b"/>
              <a:pathLst>
                <a:path w="38629" h="20883" extrusionOk="0">
                  <a:moveTo>
                    <a:pt x="19314" y="1"/>
                  </a:moveTo>
                  <a:cubicBezTo>
                    <a:pt x="19181" y="1"/>
                    <a:pt x="19081" y="34"/>
                    <a:pt x="18947" y="168"/>
                  </a:cubicBezTo>
                  <a:lnTo>
                    <a:pt x="167" y="20049"/>
                  </a:lnTo>
                  <a:cubicBezTo>
                    <a:pt x="1" y="20249"/>
                    <a:pt x="1" y="20582"/>
                    <a:pt x="201" y="20749"/>
                  </a:cubicBezTo>
                  <a:cubicBezTo>
                    <a:pt x="301" y="20849"/>
                    <a:pt x="434" y="20882"/>
                    <a:pt x="501" y="20882"/>
                  </a:cubicBezTo>
                  <a:cubicBezTo>
                    <a:pt x="634" y="20882"/>
                    <a:pt x="801" y="20849"/>
                    <a:pt x="901" y="20716"/>
                  </a:cubicBezTo>
                  <a:lnTo>
                    <a:pt x="19314" y="1235"/>
                  </a:lnTo>
                  <a:lnTo>
                    <a:pt x="37694" y="20616"/>
                  </a:lnTo>
                  <a:cubicBezTo>
                    <a:pt x="37821" y="20742"/>
                    <a:pt x="37957" y="20800"/>
                    <a:pt x="38093" y="20800"/>
                  </a:cubicBezTo>
                  <a:cubicBezTo>
                    <a:pt x="38207" y="20800"/>
                    <a:pt x="38321" y="20759"/>
                    <a:pt x="38428" y="20682"/>
                  </a:cubicBezTo>
                  <a:cubicBezTo>
                    <a:pt x="38628" y="20449"/>
                    <a:pt x="38628" y="20182"/>
                    <a:pt x="38461" y="19948"/>
                  </a:cubicBezTo>
                  <a:lnTo>
                    <a:pt x="19681" y="168"/>
                  </a:lnTo>
                  <a:cubicBezTo>
                    <a:pt x="19615" y="68"/>
                    <a:pt x="19481" y="1"/>
                    <a:pt x="193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39"/>
            <p:cNvSpPr/>
            <p:nvPr/>
          </p:nvSpPr>
          <p:spPr>
            <a:xfrm>
              <a:off x="2628725" y="3717275"/>
              <a:ext cx="274375" cy="652150"/>
            </a:xfrm>
            <a:custGeom>
              <a:avLst/>
              <a:gdLst/>
              <a:ahLst/>
              <a:cxnLst/>
              <a:rect l="l" t="t" r="r" b="b"/>
              <a:pathLst>
                <a:path w="10975" h="26086" extrusionOk="0">
                  <a:moveTo>
                    <a:pt x="571" y="0"/>
                  </a:moveTo>
                  <a:cubicBezTo>
                    <a:pt x="505" y="0"/>
                    <a:pt x="436" y="11"/>
                    <a:pt x="367" y="34"/>
                  </a:cubicBezTo>
                  <a:cubicBezTo>
                    <a:pt x="134" y="100"/>
                    <a:pt x="0" y="401"/>
                    <a:pt x="100" y="701"/>
                  </a:cubicBezTo>
                  <a:lnTo>
                    <a:pt x="10007" y="25752"/>
                  </a:lnTo>
                  <a:cubicBezTo>
                    <a:pt x="10074" y="25952"/>
                    <a:pt x="10274" y="26086"/>
                    <a:pt x="10474" y="26086"/>
                  </a:cubicBezTo>
                  <a:cubicBezTo>
                    <a:pt x="10741" y="26086"/>
                    <a:pt x="10975" y="25885"/>
                    <a:pt x="10975" y="25585"/>
                  </a:cubicBezTo>
                  <a:cubicBezTo>
                    <a:pt x="10975" y="25485"/>
                    <a:pt x="10975" y="25452"/>
                    <a:pt x="10941" y="25385"/>
                  </a:cubicBezTo>
                  <a:lnTo>
                    <a:pt x="1034" y="301"/>
                  </a:lnTo>
                  <a:cubicBezTo>
                    <a:pt x="983" y="121"/>
                    <a:pt x="793" y="0"/>
                    <a:pt x="571"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39"/>
            <p:cNvSpPr/>
            <p:nvPr/>
          </p:nvSpPr>
          <p:spPr>
            <a:xfrm>
              <a:off x="1883175" y="3278300"/>
              <a:ext cx="1021600" cy="585375"/>
            </a:xfrm>
            <a:custGeom>
              <a:avLst/>
              <a:gdLst/>
              <a:ahLst/>
              <a:cxnLst/>
              <a:rect l="l" t="t" r="r" b="b"/>
              <a:pathLst>
                <a:path w="40864" h="23415" extrusionOk="0">
                  <a:moveTo>
                    <a:pt x="23679" y="1"/>
                  </a:moveTo>
                  <a:cubicBezTo>
                    <a:pt x="22100" y="1"/>
                    <a:pt x="20415" y="464"/>
                    <a:pt x="18514" y="1414"/>
                  </a:cubicBezTo>
                  <a:cubicBezTo>
                    <a:pt x="13911" y="3783"/>
                    <a:pt x="1" y="12189"/>
                    <a:pt x="1" y="12189"/>
                  </a:cubicBezTo>
                  <a:cubicBezTo>
                    <a:pt x="1" y="12189"/>
                    <a:pt x="19869" y="23414"/>
                    <a:pt x="24494" y="23414"/>
                  </a:cubicBezTo>
                  <a:cubicBezTo>
                    <a:pt x="24599" y="23414"/>
                    <a:pt x="24696" y="23409"/>
                    <a:pt x="24785" y="23397"/>
                  </a:cubicBezTo>
                  <a:cubicBezTo>
                    <a:pt x="28788" y="22896"/>
                    <a:pt x="38795" y="16392"/>
                    <a:pt x="39529" y="14123"/>
                  </a:cubicBezTo>
                  <a:cubicBezTo>
                    <a:pt x="40296" y="11822"/>
                    <a:pt x="40496" y="11522"/>
                    <a:pt x="40496" y="11522"/>
                  </a:cubicBezTo>
                  <a:cubicBezTo>
                    <a:pt x="40863" y="9487"/>
                    <a:pt x="39195" y="7952"/>
                    <a:pt x="36127" y="5818"/>
                  </a:cubicBezTo>
                  <a:cubicBezTo>
                    <a:pt x="33225" y="3950"/>
                    <a:pt x="30256" y="2248"/>
                    <a:pt x="27120" y="781"/>
                  </a:cubicBezTo>
                  <a:cubicBezTo>
                    <a:pt x="26001" y="264"/>
                    <a:pt x="24870" y="1"/>
                    <a:pt x="236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39"/>
            <p:cNvSpPr/>
            <p:nvPr/>
          </p:nvSpPr>
          <p:spPr>
            <a:xfrm>
              <a:off x="2453600" y="3566325"/>
              <a:ext cx="442825" cy="323600"/>
            </a:xfrm>
            <a:custGeom>
              <a:avLst/>
              <a:gdLst/>
              <a:ahLst/>
              <a:cxnLst/>
              <a:rect l="l" t="t" r="r" b="b"/>
              <a:pathLst>
                <a:path w="17713" h="12944" extrusionOk="0">
                  <a:moveTo>
                    <a:pt x="17713" y="1"/>
                  </a:moveTo>
                  <a:lnTo>
                    <a:pt x="17713" y="1"/>
                  </a:lnTo>
                  <a:cubicBezTo>
                    <a:pt x="17713" y="1"/>
                    <a:pt x="16645" y="2970"/>
                    <a:pt x="11041" y="6605"/>
                  </a:cubicBezTo>
                  <a:cubicBezTo>
                    <a:pt x="7622" y="8824"/>
                    <a:pt x="5066" y="10626"/>
                    <a:pt x="2832" y="10626"/>
                  </a:cubicBezTo>
                  <a:cubicBezTo>
                    <a:pt x="1840" y="10626"/>
                    <a:pt x="912" y="10271"/>
                    <a:pt x="0" y="9441"/>
                  </a:cubicBezTo>
                  <a:lnTo>
                    <a:pt x="0" y="9441"/>
                  </a:lnTo>
                  <a:lnTo>
                    <a:pt x="200" y="12643"/>
                  </a:lnTo>
                  <a:lnTo>
                    <a:pt x="2335" y="12943"/>
                  </a:lnTo>
                  <a:cubicBezTo>
                    <a:pt x="5037" y="12443"/>
                    <a:pt x="7972" y="11042"/>
                    <a:pt x="11975" y="8273"/>
                  </a:cubicBezTo>
                  <a:cubicBezTo>
                    <a:pt x="15978" y="5471"/>
                    <a:pt x="16879" y="4304"/>
                    <a:pt x="17312" y="3270"/>
                  </a:cubicBezTo>
                  <a:cubicBezTo>
                    <a:pt x="17713" y="2202"/>
                    <a:pt x="17713" y="1"/>
                    <a:pt x="177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39"/>
            <p:cNvSpPr/>
            <p:nvPr/>
          </p:nvSpPr>
          <p:spPr>
            <a:xfrm>
              <a:off x="1876500" y="4274325"/>
              <a:ext cx="59250" cy="97600"/>
            </a:xfrm>
            <a:custGeom>
              <a:avLst/>
              <a:gdLst/>
              <a:ahLst/>
              <a:cxnLst/>
              <a:rect l="l" t="t" r="r" b="b"/>
              <a:pathLst>
                <a:path w="2370" h="3904" extrusionOk="0">
                  <a:moveTo>
                    <a:pt x="1269" y="1"/>
                  </a:moveTo>
                  <a:lnTo>
                    <a:pt x="1" y="3470"/>
                  </a:lnTo>
                  <a:lnTo>
                    <a:pt x="1" y="3537"/>
                  </a:lnTo>
                  <a:lnTo>
                    <a:pt x="1" y="3603"/>
                  </a:lnTo>
                  <a:cubicBezTo>
                    <a:pt x="34" y="3670"/>
                    <a:pt x="101" y="3770"/>
                    <a:pt x="201" y="3804"/>
                  </a:cubicBezTo>
                  <a:cubicBezTo>
                    <a:pt x="318" y="3870"/>
                    <a:pt x="451" y="3904"/>
                    <a:pt x="589" y="3904"/>
                  </a:cubicBezTo>
                  <a:cubicBezTo>
                    <a:pt x="726" y="3904"/>
                    <a:pt x="868" y="3870"/>
                    <a:pt x="1002" y="3804"/>
                  </a:cubicBezTo>
                  <a:cubicBezTo>
                    <a:pt x="1068" y="3770"/>
                    <a:pt x="1102" y="3704"/>
                    <a:pt x="1168" y="3637"/>
                  </a:cubicBezTo>
                  <a:lnTo>
                    <a:pt x="1168" y="3603"/>
                  </a:lnTo>
                  <a:lnTo>
                    <a:pt x="2369" y="334"/>
                  </a:lnTo>
                  <a:lnTo>
                    <a:pt x="126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39"/>
            <p:cNvSpPr/>
            <p:nvPr/>
          </p:nvSpPr>
          <p:spPr>
            <a:xfrm>
              <a:off x="2845525" y="4274325"/>
              <a:ext cx="59250" cy="97600"/>
            </a:xfrm>
            <a:custGeom>
              <a:avLst/>
              <a:gdLst/>
              <a:ahLst/>
              <a:cxnLst/>
              <a:rect l="l" t="t" r="r" b="b"/>
              <a:pathLst>
                <a:path w="2370" h="3904" extrusionOk="0">
                  <a:moveTo>
                    <a:pt x="1102" y="1"/>
                  </a:moveTo>
                  <a:lnTo>
                    <a:pt x="1" y="334"/>
                  </a:lnTo>
                  <a:lnTo>
                    <a:pt x="1202" y="3603"/>
                  </a:lnTo>
                  <a:lnTo>
                    <a:pt x="1202" y="3637"/>
                  </a:lnTo>
                  <a:cubicBezTo>
                    <a:pt x="1235" y="3704"/>
                    <a:pt x="1302" y="3770"/>
                    <a:pt x="1369" y="3804"/>
                  </a:cubicBezTo>
                  <a:cubicBezTo>
                    <a:pt x="1502" y="3870"/>
                    <a:pt x="1644" y="3904"/>
                    <a:pt x="1781" y="3904"/>
                  </a:cubicBezTo>
                  <a:cubicBezTo>
                    <a:pt x="1919" y="3904"/>
                    <a:pt x="2052" y="3870"/>
                    <a:pt x="2169" y="3804"/>
                  </a:cubicBezTo>
                  <a:cubicBezTo>
                    <a:pt x="2303" y="3770"/>
                    <a:pt x="2369" y="3670"/>
                    <a:pt x="2369" y="3603"/>
                  </a:cubicBezTo>
                  <a:lnTo>
                    <a:pt x="2369" y="3537"/>
                  </a:lnTo>
                  <a:lnTo>
                    <a:pt x="2369" y="3470"/>
                  </a:lnTo>
                  <a:lnTo>
                    <a:pt x="110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39"/>
            <p:cNvSpPr/>
            <p:nvPr/>
          </p:nvSpPr>
          <p:spPr>
            <a:xfrm>
              <a:off x="2376875" y="4584150"/>
              <a:ext cx="29200" cy="84650"/>
            </a:xfrm>
            <a:custGeom>
              <a:avLst/>
              <a:gdLst/>
              <a:ahLst/>
              <a:cxnLst/>
              <a:rect l="l" t="t" r="r" b="b"/>
              <a:pathLst>
                <a:path w="1168" h="3386" extrusionOk="0">
                  <a:moveTo>
                    <a:pt x="571" y="0"/>
                  </a:moveTo>
                  <a:cubicBezTo>
                    <a:pt x="376" y="0"/>
                    <a:pt x="184" y="50"/>
                    <a:pt x="0" y="150"/>
                  </a:cubicBezTo>
                  <a:lnTo>
                    <a:pt x="0" y="3052"/>
                  </a:lnTo>
                  <a:cubicBezTo>
                    <a:pt x="0" y="3119"/>
                    <a:pt x="67" y="3252"/>
                    <a:pt x="167" y="3286"/>
                  </a:cubicBezTo>
                  <a:cubicBezTo>
                    <a:pt x="284" y="3353"/>
                    <a:pt x="426" y="3386"/>
                    <a:pt x="571" y="3386"/>
                  </a:cubicBezTo>
                  <a:cubicBezTo>
                    <a:pt x="717" y="3386"/>
                    <a:pt x="868" y="3353"/>
                    <a:pt x="1001" y="3286"/>
                  </a:cubicBezTo>
                  <a:cubicBezTo>
                    <a:pt x="1068" y="3252"/>
                    <a:pt x="1168" y="3152"/>
                    <a:pt x="1168" y="3052"/>
                  </a:cubicBezTo>
                  <a:lnTo>
                    <a:pt x="1168" y="150"/>
                  </a:lnTo>
                  <a:cubicBezTo>
                    <a:pt x="968" y="50"/>
                    <a:pt x="767" y="0"/>
                    <a:pt x="5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39"/>
            <p:cNvSpPr/>
            <p:nvPr/>
          </p:nvSpPr>
          <p:spPr>
            <a:xfrm>
              <a:off x="2022450" y="3179350"/>
              <a:ext cx="848125" cy="241900"/>
            </a:xfrm>
            <a:custGeom>
              <a:avLst/>
              <a:gdLst/>
              <a:ahLst/>
              <a:cxnLst/>
              <a:rect l="l" t="t" r="r" b="b"/>
              <a:pathLst>
                <a:path w="33925" h="9676" extrusionOk="0">
                  <a:moveTo>
                    <a:pt x="29605" y="0"/>
                  </a:moveTo>
                  <a:cubicBezTo>
                    <a:pt x="27135" y="0"/>
                    <a:pt x="22959" y="1041"/>
                    <a:pt x="20548" y="1703"/>
                  </a:cubicBezTo>
                  <a:cubicBezTo>
                    <a:pt x="17513" y="2537"/>
                    <a:pt x="0" y="7807"/>
                    <a:pt x="0" y="7807"/>
                  </a:cubicBezTo>
                  <a:cubicBezTo>
                    <a:pt x="0" y="7807"/>
                    <a:pt x="11575" y="9675"/>
                    <a:pt x="18480" y="9675"/>
                  </a:cubicBezTo>
                  <a:cubicBezTo>
                    <a:pt x="25419" y="9675"/>
                    <a:pt x="33891" y="7074"/>
                    <a:pt x="33891" y="7074"/>
                  </a:cubicBezTo>
                  <a:cubicBezTo>
                    <a:pt x="33891" y="7074"/>
                    <a:pt x="33925" y="4805"/>
                    <a:pt x="33891" y="4338"/>
                  </a:cubicBezTo>
                  <a:cubicBezTo>
                    <a:pt x="33725" y="1903"/>
                    <a:pt x="32857" y="1003"/>
                    <a:pt x="31123" y="235"/>
                  </a:cubicBezTo>
                  <a:cubicBezTo>
                    <a:pt x="30772" y="70"/>
                    <a:pt x="30246" y="0"/>
                    <a:pt x="296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39"/>
            <p:cNvSpPr/>
            <p:nvPr/>
          </p:nvSpPr>
          <p:spPr>
            <a:xfrm>
              <a:off x="2022450" y="3179350"/>
              <a:ext cx="848125" cy="241900"/>
            </a:xfrm>
            <a:custGeom>
              <a:avLst/>
              <a:gdLst/>
              <a:ahLst/>
              <a:cxnLst/>
              <a:rect l="l" t="t" r="r" b="b"/>
              <a:pathLst>
                <a:path w="33925" h="9676" extrusionOk="0">
                  <a:moveTo>
                    <a:pt x="29605" y="0"/>
                  </a:moveTo>
                  <a:cubicBezTo>
                    <a:pt x="27135" y="0"/>
                    <a:pt x="22959" y="1041"/>
                    <a:pt x="20548" y="1703"/>
                  </a:cubicBezTo>
                  <a:cubicBezTo>
                    <a:pt x="17513" y="2537"/>
                    <a:pt x="0" y="7807"/>
                    <a:pt x="0" y="7807"/>
                  </a:cubicBezTo>
                  <a:cubicBezTo>
                    <a:pt x="0" y="7807"/>
                    <a:pt x="11575" y="9675"/>
                    <a:pt x="18480" y="9675"/>
                  </a:cubicBezTo>
                  <a:cubicBezTo>
                    <a:pt x="25419" y="9675"/>
                    <a:pt x="33891" y="7074"/>
                    <a:pt x="33891" y="7074"/>
                  </a:cubicBezTo>
                  <a:cubicBezTo>
                    <a:pt x="33891" y="7074"/>
                    <a:pt x="33925" y="4805"/>
                    <a:pt x="33891" y="4338"/>
                  </a:cubicBezTo>
                  <a:cubicBezTo>
                    <a:pt x="33725" y="1903"/>
                    <a:pt x="32857" y="1003"/>
                    <a:pt x="31123" y="235"/>
                  </a:cubicBezTo>
                  <a:cubicBezTo>
                    <a:pt x="30772" y="70"/>
                    <a:pt x="30246" y="0"/>
                    <a:pt x="296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39"/>
            <p:cNvSpPr/>
            <p:nvPr/>
          </p:nvSpPr>
          <p:spPr>
            <a:xfrm>
              <a:off x="1984925" y="3273100"/>
              <a:ext cx="1086625" cy="485700"/>
            </a:xfrm>
            <a:custGeom>
              <a:avLst/>
              <a:gdLst/>
              <a:ahLst/>
              <a:cxnLst/>
              <a:rect l="l" t="t" r="r" b="b"/>
              <a:pathLst>
                <a:path w="43465" h="19428" extrusionOk="0">
                  <a:moveTo>
                    <a:pt x="36180" y="1"/>
                  </a:moveTo>
                  <a:cubicBezTo>
                    <a:pt x="30361" y="1"/>
                    <a:pt x="16912" y="3524"/>
                    <a:pt x="16912" y="3524"/>
                  </a:cubicBezTo>
                  <a:lnTo>
                    <a:pt x="1435" y="1856"/>
                  </a:lnTo>
                  <a:lnTo>
                    <a:pt x="1435" y="1856"/>
                  </a:lnTo>
                  <a:cubicBezTo>
                    <a:pt x="367" y="5625"/>
                    <a:pt x="0" y="9295"/>
                    <a:pt x="2602" y="11996"/>
                  </a:cubicBezTo>
                  <a:cubicBezTo>
                    <a:pt x="4464" y="13890"/>
                    <a:pt x="7684" y="19428"/>
                    <a:pt x="17285" y="19428"/>
                  </a:cubicBezTo>
                  <a:cubicBezTo>
                    <a:pt x="17663" y="19428"/>
                    <a:pt x="18050" y="19419"/>
                    <a:pt x="18447" y="19402"/>
                  </a:cubicBezTo>
                  <a:cubicBezTo>
                    <a:pt x="23217" y="19202"/>
                    <a:pt x="36460" y="9962"/>
                    <a:pt x="36460" y="9962"/>
                  </a:cubicBezTo>
                  <a:cubicBezTo>
                    <a:pt x="36460" y="9962"/>
                    <a:pt x="42931" y="8994"/>
                    <a:pt x="42964" y="7226"/>
                  </a:cubicBezTo>
                  <a:cubicBezTo>
                    <a:pt x="42964" y="6826"/>
                    <a:pt x="43465" y="6693"/>
                    <a:pt x="43398" y="6226"/>
                  </a:cubicBezTo>
                  <a:cubicBezTo>
                    <a:pt x="42698" y="2390"/>
                    <a:pt x="40262" y="221"/>
                    <a:pt x="36893" y="21"/>
                  </a:cubicBezTo>
                  <a:cubicBezTo>
                    <a:pt x="36671" y="7"/>
                    <a:pt x="36432" y="1"/>
                    <a:pt x="36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39"/>
            <p:cNvSpPr/>
            <p:nvPr/>
          </p:nvSpPr>
          <p:spPr>
            <a:xfrm>
              <a:off x="2166725" y="2519750"/>
              <a:ext cx="193500" cy="236850"/>
            </a:xfrm>
            <a:custGeom>
              <a:avLst/>
              <a:gdLst/>
              <a:ahLst/>
              <a:cxnLst/>
              <a:rect l="l" t="t" r="r" b="b"/>
              <a:pathLst>
                <a:path w="7740" h="9474" extrusionOk="0">
                  <a:moveTo>
                    <a:pt x="1635" y="0"/>
                  </a:moveTo>
                  <a:lnTo>
                    <a:pt x="0" y="8506"/>
                  </a:lnTo>
                  <a:lnTo>
                    <a:pt x="6005" y="9474"/>
                  </a:lnTo>
                  <a:lnTo>
                    <a:pt x="7739" y="1735"/>
                  </a:lnTo>
                  <a:lnTo>
                    <a:pt x="16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39"/>
            <p:cNvSpPr/>
            <p:nvPr/>
          </p:nvSpPr>
          <p:spPr>
            <a:xfrm>
              <a:off x="1833250" y="2621350"/>
              <a:ext cx="314325" cy="784925"/>
            </a:xfrm>
            <a:custGeom>
              <a:avLst/>
              <a:gdLst/>
              <a:ahLst/>
              <a:cxnLst/>
              <a:rect l="l" t="t" r="r" b="b"/>
              <a:pathLst>
                <a:path w="12573" h="31397" extrusionOk="0">
                  <a:moveTo>
                    <a:pt x="12279" y="1"/>
                  </a:moveTo>
                  <a:cubicBezTo>
                    <a:pt x="9634" y="1"/>
                    <a:pt x="7782" y="1341"/>
                    <a:pt x="6334" y="5009"/>
                  </a:cubicBezTo>
                  <a:cubicBezTo>
                    <a:pt x="4833" y="8779"/>
                    <a:pt x="197" y="17919"/>
                    <a:pt x="130" y="20521"/>
                  </a:cubicBezTo>
                  <a:cubicBezTo>
                    <a:pt x="1" y="23133"/>
                    <a:pt x="7981" y="30986"/>
                    <a:pt x="8267" y="31381"/>
                  </a:cubicBezTo>
                  <a:lnTo>
                    <a:pt x="8267" y="31381"/>
                  </a:lnTo>
                  <a:cubicBezTo>
                    <a:pt x="8323" y="31093"/>
                    <a:pt x="10971" y="26458"/>
                    <a:pt x="10971" y="26458"/>
                  </a:cubicBezTo>
                  <a:lnTo>
                    <a:pt x="6735" y="20120"/>
                  </a:lnTo>
                  <a:lnTo>
                    <a:pt x="9236" y="13182"/>
                  </a:lnTo>
                  <a:lnTo>
                    <a:pt x="12572" y="6"/>
                  </a:lnTo>
                  <a:cubicBezTo>
                    <a:pt x="12473" y="2"/>
                    <a:pt x="12376" y="1"/>
                    <a:pt x="12279" y="1"/>
                  </a:cubicBezTo>
                  <a:close/>
                  <a:moveTo>
                    <a:pt x="8267" y="31381"/>
                  </a:moveTo>
                  <a:cubicBezTo>
                    <a:pt x="8266" y="31389"/>
                    <a:pt x="8266" y="31394"/>
                    <a:pt x="8269" y="31395"/>
                  </a:cubicBezTo>
                  <a:cubicBezTo>
                    <a:pt x="8271" y="31396"/>
                    <a:pt x="8273" y="31397"/>
                    <a:pt x="8274" y="31397"/>
                  </a:cubicBezTo>
                  <a:cubicBezTo>
                    <a:pt x="8277" y="31397"/>
                    <a:pt x="8275" y="31391"/>
                    <a:pt x="8267" y="3138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39"/>
            <p:cNvSpPr/>
            <p:nvPr/>
          </p:nvSpPr>
          <p:spPr>
            <a:xfrm>
              <a:off x="1915700" y="2619775"/>
              <a:ext cx="254375" cy="375325"/>
            </a:xfrm>
            <a:custGeom>
              <a:avLst/>
              <a:gdLst/>
              <a:ahLst/>
              <a:cxnLst/>
              <a:rect l="l" t="t" r="r" b="b"/>
              <a:pathLst>
                <a:path w="10175" h="15013" extrusionOk="0">
                  <a:moveTo>
                    <a:pt x="8538" y="0"/>
                  </a:moveTo>
                  <a:cubicBezTo>
                    <a:pt x="7067" y="0"/>
                    <a:pt x="5630" y="680"/>
                    <a:pt x="4671" y="1837"/>
                  </a:cubicBezTo>
                  <a:cubicBezTo>
                    <a:pt x="2903" y="3905"/>
                    <a:pt x="1" y="11344"/>
                    <a:pt x="1" y="11344"/>
                  </a:cubicBezTo>
                  <a:cubicBezTo>
                    <a:pt x="1" y="11344"/>
                    <a:pt x="1368" y="15013"/>
                    <a:pt x="6005" y="15013"/>
                  </a:cubicBezTo>
                  <a:lnTo>
                    <a:pt x="10175" y="6073"/>
                  </a:lnTo>
                  <a:lnTo>
                    <a:pt x="9341" y="69"/>
                  </a:lnTo>
                  <a:cubicBezTo>
                    <a:pt x="9074" y="23"/>
                    <a:pt x="8805" y="0"/>
                    <a:pt x="85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39"/>
            <p:cNvSpPr/>
            <p:nvPr/>
          </p:nvSpPr>
          <p:spPr>
            <a:xfrm>
              <a:off x="1973250" y="2618825"/>
              <a:ext cx="626300" cy="880425"/>
            </a:xfrm>
            <a:custGeom>
              <a:avLst/>
              <a:gdLst/>
              <a:ahLst/>
              <a:cxnLst/>
              <a:rect l="l" t="t" r="r" b="b"/>
              <a:pathLst>
                <a:path w="25052" h="35217" extrusionOk="0">
                  <a:moveTo>
                    <a:pt x="6468" y="1"/>
                  </a:moveTo>
                  <a:cubicBezTo>
                    <a:pt x="4182" y="1"/>
                    <a:pt x="2673" y="2511"/>
                    <a:pt x="2269" y="4877"/>
                  </a:cubicBezTo>
                  <a:cubicBezTo>
                    <a:pt x="1668" y="8713"/>
                    <a:pt x="2502" y="12049"/>
                    <a:pt x="4370" y="20321"/>
                  </a:cubicBezTo>
                  <a:cubicBezTo>
                    <a:pt x="3136" y="22390"/>
                    <a:pt x="2035" y="24524"/>
                    <a:pt x="1135" y="26793"/>
                  </a:cubicBezTo>
                  <a:cubicBezTo>
                    <a:pt x="668" y="27994"/>
                    <a:pt x="301" y="29228"/>
                    <a:pt x="0" y="30395"/>
                  </a:cubicBezTo>
                  <a:cubicBezTo>
                    <a:pt x="0" y="30395"/>
                    <a:pt x="1068" y="34065"/>
                    <a:pt x="9674" y="35032"/>
                  </a:cubicBezTo>
                  <a:cubicBezTo>
                    <a:pt x="10798" y="35160"/>
                    <a:pt x="11821" y="35217"/>
                    <a:pt x="12750" y="35217"/>
                  </a:cubicBezTo>
                  <a:cubicBezTo>
                    <a:pt x="19790" y="35217"/>
                    <a:pt x="21482" y="31963"/>
                    <a:pt x="21482" y="31963"/>
                  </a:cubicBezTo>
                  <a:cubicBezTo>
                    <a:pt x="21549" y="25859"/>
                    <a:pt x="21683" y="22323"/>
                    <a:pt x="21516" y="18987"/>
                  </a:cubicBezTo>
                  <a:cubicBezTo>
                    <a:pt x="21516" y="18987"/>
                    <a:pt x="25052" y="16519"/>
                    <a:pt x="24351" y="12516"/>
                  </a:cubicBezTo>
                  <a:cubicBezTo>
                    <a:pt x="23651" y="8646"/>
                    <a:pt x="19481" y="2308"/>
                    <a:pt x="18313" y="1875"/>
                  </a:cubicBezTo>
                  <a:cubicBezTo>
                    <a:pt x="18313" y="1875"/>
                    <a:pt x="15545" y="1508"/>
                    <a:pt x="14644" y="1308"/>
                  </a:cubicBezTo>
                  <a:cubicBezTo>
                    <a:pt x="13978" y="1727"/>
                    <a:pt x="13069" y="1900"/>
                    <a:pt x="12155" y="1900"/>
                  </a:cubicBezTo>
                  <a:cubicBezTo>
                    <a:pt x="10231" y="1900"/>
                    <a:pt x="8280" y="1133"/>
                    <a:pt x="8506" y="274"/>
                  </a:cubicBezTo>
                  <a:cubicBezTo>
                    <a:pt x="7873" y="140"/>
                    <a:pt x="7639" y="174"/>
                    <a:pt x="6972" y="40"/>
                  </a:cubicBezTo>
                  <a:cubicBezTo>
                    <a:pt x="6800" y="13"/>
                    <a:pt x="6632" y="1"/>
                    <a:pt x="64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39"/>
            <p:cNvSpPr/>
            <p:nvPr/>
          </p:nvSpPr>
          <p:spPr>
            <a:xfrm>
              <a:off x="2350175" y="2667350"/>
              <a:ext cx="950700" cy="560425"/>
            </a:xfrm>
            <a:custGeom>
              <a:avLst/>
              <a:gdLst/>
              <a:ahLst/>
              <a:cxnLst/>
              <a:rect l="l" t="t" r="r" b="b"/>
              <a:pathLst>
                <a:path w="38028" h="22417" extrusionOk="0">
                  <a:moveTo>
                    <a:pt x="2069" y="1"/>
                  </a:moveTo>
                  <a:lnTo>
                    <a:pt x="2069" y="1"/>
                  </a:lnTo>
                  <a:cubicBezTo>
                    <a:pt x="1" y="7239"/>
                    <a:pt x="5938" y="12643"/>
                    <a:pt x="5938" y="12643"/>
                  </a:cubicBezTo>
                  <a:cubicBezTo>
                    <a:pt x="5938" y="12643"/>
                    <a:pt x="10842" y="17747"/>
                    <a:pt x="13944" y="20015"/>
                  </a:cubicBezTo>
                  <a:cubicBezTo>
                    <a:pt x="15912" y="21449"/>
                    <a:pt x="17080" y="22417"/>
                    <a:pt x="18114" y="22417"/>
                  </a:cubicBezTo>
                  <a:cubicBezTo>
                    <a:pt x="19148" y="22417"/>
                    <a:pt x="20015" y="21883"/>
                    <a:pt x="20849" y="21249"/>
                  </a:cubicBezTo>
                  <a:cubicBezTo>
                    <a:pt x="22850" y="19748"/>
                    <a:pt x="28921" y="13710"/>
                    <a:pt x="29589" y="13010"/>
                  </a:cubicBezTo>
                  <a:cubicBezTo>
                    <a:pt x="30689" y="11809"/>
                    <a:pt x="31924" y="10775"/>
                    <a:pt x="33024" y="9607"/>
                  </a:cubicBezTo>
                  <a:lnTo>
                    <a:pt x="36694" y="5771"/>
                  </a:lnTo>
                  <a:cubicBezTo>
                    <a:pt x="37027" y="5438"/>
                    <a:pt x="37294" y="5104"/>
                    <a:pt x="37528" y="4737"/>
                  </a:cubicBezTo>
                  <a:cubicBezTo>
                    <a:pt x="38028" y="3970"/>
                    <a:pt x="37861" y="3003"/>
                    <a:pt x="37127" y="2469"/>
                  </a:cubicBezTo>
                  <a:cubicBezTo>
                    <a:pt x="36827" y="2269"/>
                    <a:pt x="36460" y="2202"/>
                    <a:pt x="36093" y="2202"/>
                  </a:cubicBezTo>
                  <a:cubicBezTo>
                    <a:pt x="35326" y="2202"/>
                    <a:pt x="34592" y="2402"/>
                    <a:pt x="33925" y="2769"/>
                  </a:cubicBezTo>
                  <a:lnTo>
                    <a:pt x="33491" y="3003"/>
                  </a:lnTo>
                  <a:cubicBezTo>
                    <a:pt x="32691" y="3403"/>
                    <a:pt x="31957" y="3903"/>
                    <a:pt x="31323" y="4570"/>
                  </a:cubicBezTo>
                  <a:cubicBezTo>
                    <a:pt x="31291" y="4602"/>
                    <a:pt x="30718" y="5176"/>
                    <a:pt x="30460" y="5176"/>
                  </a:cubicBezTo>
                  <a:cubicBezTo>
                    <a:pt x="30447" y="5176"/>
                    <a:pt x="30434" y="5174"/>
                    <a:pt x="30423" y="5171"/>
                  </a:cubicBezTo>
                  <a:cubicBezTo>
                    <a:pt x="30322" y="5104"/>
                    <a:pt x="30256" y="5037"/>
                    <a:pt x="30256" y="4937"/>
                  </a:cubicBezTo>
                  <a:cubicBezTo>
                    <a:pt x="30156" y="4604"/>
                    <a:pt x="30623" y="3670"/>
                    <a:pt x="30656" y="3336"/>
                  </a:cubicBezTo>
                  <a:cubicBezTo>
                    <a:pt x="30688" y="3015"/>
                    <a:pt x="30504" y="2601"/>
                    <a:pt x="30192" y="2601"/>
                  </a:cubicBezTo>
                  <a:cubicBezTo>
                    <a:pt x="30180" y="2601"/>
                    <a:pt x="30168" y="2601"/>
                    <a:pt x="30156" y="2602"/>
                  </a:cubicBezTo>
                  <a:cubicBezTo>
                    <a:pt x="30022" y="2669"/>
                    <a:pt x="29956" y="2702"/>
                    <a:pt x="29855" y="2836"/>
                  </a:cubicBezTo>
                  <a:cubicBezTo>
                    <a:pt x="29088" y="3703"/>
                    <a:pt x="28488" y="4737"/>
                    <a:pt x="28188" y="5871"/>
                  </a:cubicBezTo>
                  <a:cubicBezTo>
                    <a:pt x="28021" y="6572"/>
                    <a:pt x="27821" y="7239"/>
                    <a:pt x="27587" y="7906"/>
                  </a:cubicBezTo>
                  <a:cubicBezTo>
                    <a:pt x="27087" y="9007"/>
                    <a:pt x="17980" y="15412"/>
                    <a:pt x="17814" y="15545"/>
                  </a:cubicBezTo>
                  <a:cubicBezTo>
                    <a:pt x="17814" y="15545"/>
                    <a:pt x="12343" y="9040"/>
                    <a:pt x="9274" y="4904"/>
                  </a:cubicBezTo>
                  <a:cubicBezTo>
                    <a:pt x="5938" y="434"/>
                    <a:pt x="4671" y="701"/>
                    <a:pt x="206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39"/>
            <p:cNvSpPr/>
            <p:nvPr/>
          </p:nvSpPr>
          <p:spPr>
            <a:xfrm>
              <a:off x="2347675" y="2659850"/>
              <a:ext cx="377800" cy="435325"/>
            </a:xfrm>
            <a:custGeom>
              <a:avLst/>
              <a:gdLst/>
              <a:ahLst/>
              <a:cxnLst/>
              <a:rect l="l" t="t" r="r" b="b"/>
              <a:pathLst>
                <a:path w="15112" h="17413" extrusionOk="0">
                  <a:moveTo>
                    <a:pt x="1392" y="0"/>
                  </a:moveTo>
                  <a:cubicBezTo>
                    <a:pt x="1376" y="0"/>
                    <a:pt x="1368" y="0"/>
                    <a:pt x="1368" y="0"/>
                  </a:cubicBezTo>
                  <a:cubicBezTo>
                    <a:pt x="1" y="5671"/>
                    <a:pt x="3336" y="10575"/>
                    <a:pt x="3336" y="10575"/>
                  </a:cubicBezTo>
                  <a:lnTo>
                    <a:pt x="9874" y="17413"/>
                  </a:lnTo>
                  <a:cubicBezTo>
                    <a:pt x="15112" y="15145"/>
                    <a:pt x="14745" y="11575"/>
                    <a:pt x="14745" y="11575"/>
                  </a:cubicBezTo>
                  <a:cubicBezTo>
                    <a:pt x="14745" y="11575"/>
                    <a:pt x="6939" y="2035"/>
                    <a:pt x="5772" y="1168"/>
                  </a:cubicBezTo>
                  <a:cubicBezTo>
                    <a:pt x="4318" y="30"/>
                    <a:pt x="1667" y="0"/>
                    <a:pt x="13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9"/>
            <p:cNvSpPr/>
            <p:nvPr/>
          </p:nvSpPr>
          <p:spPr>
            <a:xfrm>
              <a:off x="2041625" y="2120275"/>
              <a:ext cx="502900" cy="427850"/>
            </a:xfrm>
            <a:custGeom>
              <a:avLst/>
              <a:gdLst/>
              <a:ahLst/>
              <a:cxnLst/>
              <a:rect l="l" t="t" r="r" b="b"/>
              <a:pathLst>
                <a:path w="20116" h="17114" extrusionOk="0">
                  <a:moveTo>
                    <a:pt x="10665" y="1"/>
                  </a:moveTo>
                  <a:cubicBezTo>
                    <a:pt x="9695" y="1"/>
                    <a:pt x="8671" y="101"/>
                    <a:pt x="7606" y="301"/>
                  </a:cubicBezTo>
                  <a:cubicBezTo>
                    <a:pt x="5138" y="768"/>
                    <a:pt x="1168" y="3103"/>
                    <a:pt x="501" y="7740"/>
                  </a:cubicBezTo>
                  <a:cubicBezTo>
                    <a:pt x="1" y="11309"/>
                    <a:pt x="9808" y="14645"/>
                    <a:pt x="9407" y="17113"/>
                  </a:cubicBezTo>
                  <a:lnTo>
                    <a:pt x="17947" y="10876"/>
                  </a:lnTo>
                  <a:cubicBezTo>
                    <a:pt x="17947" y="10876"/>
                    <a:pt x="20115" y="7073"/>
                    <a:pt x="18514" y="4104"/>
                  </a:cubicBezTo>
                  <a:cubicBezTo>
                    <a:pt x="17046" y="1352"/>
                    <a:pt x="14220" y="1"/>
                    <a:pt x="106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39"/>
            <p:cNvSpPr/>
            <p:nvPr/>
          </p:nvSpPr>
          <p:spPr>
            <a:xfrm>
              <a:off x="2041625" y="2120275"/>
              <a:ext cx="502900" cy="427850"/>
            </a:xfrm>
            <a:custGeom>
              <a:avLst/>
              <a:gdLst/>
              <a:ahLst/>
              <a:cxnLst/>
              <a:rect l="l" t="t" r="r" b="b"/>
              <a:pathLst>
                <a:path w="20116" h="17114" extrusionOk="0">
                  <a:moveTo>
                    <a:pt x="10665" y="1"/>
                  </a:moveTo>
                  <a:cubicBezTo>
                    <a:pt x="9695" y="1"/>
                    <a:pt x="8671" y="101"/>
                    <a:pt x="7606" y="301"/>
                  </a:cubicBezTo>
                  <a:cubicBezTo>
                    <a:pt x="5138" y="768"/>
                    <a:pt x="1168" y="3103"/>
                    <a:pt x="501" y="7740"/>
                  </a:cubicBezTo>
                  <a:cubicBezTo>
                    <a:pt x="1" y="11309"/>
                    <a:pt x="9808" y="14645"/>
                    <a:pt x="9407" y="17113"/>
                  </a:cubicBezTo>
                  <a:lnTo>
                    <a:pt x="17947" y="10876"/>
                  </a:lnTo>
                  <a:cubicBezTo>
                    <a:pt x="17947" y="10876"/>
                    <a:pt x="20115" y="7073"/>
                    <a:pt x="18514" y="4104"/>
                  </a:cubicBezTo>
                  <a:cubicBezTo>
                    <a:pt x="17046" y="1352"/>
                    <a:pt x="14220" y="1"/>
                    <a:pt x="106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39"/>
            <p:cNvSpPr/>
            <p:nvPr/>
          </p:nvSpPr>
          <p:spPr>
            <a:xfrm>
              <a:off x="2497800" y="2383825"/>
              <a:ext cx="38375" cy="75900"/>
            </a:xfrm>
            <a:custGeom>
              <a:avLst/>
              <a:gdLst/>
              <a:ahLst/>
              <a:cxnLst/>
              <a:rect l="l" t="t" r="r" b="b"/>
              <a:pathLst>
                <a:path w="1535" h="3036" extrusionOk="0">
                  <a:moveTo>
                    <a:pt x="100" y="0"/>
                  </a:moveTo>
                  <a:lnTo>
                    <a:pt x="0" y="3036"/>
                  </a:lnTo>
                  <a:cubicBezTo>
                    <a:pt x="0" y="3036"/>
                    <a:pt x="1101" y="2902"/>
                    <a:pt x="1334" y="2702"/>
                  </a:cubicBezTo>
                  <a:cubicBezTo>
                    <a:pt x="1534" y="2502"/>
                    <a:pt x="100" y="0"/>
                    <a:pt x="1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39"/>
            <p:cNvSpPr/>
            <p:nvPr/>
          </p:nvSpPr>
          <p:spPr>
            <a:xfrm>
              <a:off x="2148375" y="2180725"/>
              <a:ext cx="354450" cy="407125"/>
            </a:xfrm>
            <a:custGeom>
              <a:avLst/>
              <a:gdLst/>
              <a:ahLst/>
              <a:cxnLst/>
              <a:rect l="l" t="t" r="r" b="b"/>
              <a:pathLst>
                <a:path w="14178" h="16285" extrusionOk="0">
                  <a:moveTo>
                    <a:pt x="6681" y="0"/>
                  </a:moveTo>
                  <a:cubicBezTo>
                    <a:pt x="5353" y="0"/>
                    <a:pt x="3838" y="294"/>
                    <a:pt x="2369" y="1152"/>
                  </a:cubicBezTo>
                  <a:cubicBezTo>
                    <a:pt x="0" y="2553"/>
                    <a:pt x="0" y="6823"/>
                    <a:pt x="1568" y="10159"/>
                  </a:cubicBezTo>
                  <a:cubicBezTo>
                    <a:pt x="2902" y="12994"/>
                    <a:pt x="6038" y="15396"/>
                    <a:pt x="7639" y="15996"/>
                  </a:cubicBezTo>
                  <a:cubicBezTo>
                    <a:pt x="8116" y="16184"/>
                    <a:pt x="9246" y="16284"/>
                    <a:pt x="10309" y="16284"/>
                  </a:cubicBezTo>
                  <a:cubicBezTo>
                    <a:pt x="11326" y="16284"/>
                    <a:pt x="12282" y="16192"/>
                    <a:pt x="12543" y="15996"/>
                  </a:cubicBezTo>
                  <a:cubicBezTo>
                    <a:pt x="13310" y="15396"/>
                    <a:pt x="14177" y="13661"/>
                    <a:pt x="14044" y="8391"/>
                  </a:cubicBezTo>
                  <a:cubicBezTo>
                    <a:pt x="13977" y="3287"/>
                    <a:pt x="11709" y="1720"/>
                    <a:pt x="10408" y="886"/>
                  </a:cubicBezTo>
                  <a:cubicBezTo>
                    <a:pt x="9806" y="491"/>
                    <a:pt x="8398" y="0"/>
                    <a:pt x="66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39"/>
            <p:cNvSpPr/>
            <p:nvPr/>
          </p:nvSpPr>
          <p:spPr>
            <a:xfrm>
              <a:off x="1916550" y="2147650"/>
              <a:ext cx="533725" cy="490550"/>
            </a:xfrm>
            <a:custGeom>
              <a:avLst/>
              <a:gdLst/>
              <a:ahLst/>
              <a:cxnLst/>
              <a:rect l="l" t="t" r="r" b="b"/>
              <a:pathLst>
                <a:path w="21349" h="19622" extrusionOk="0">
                  <a:moveTo>
                    <a:pt x="13492" y="1"/>
                  </a:moveTo>
                  <a:cubicBezTo>
                    <a:pt x="12655" y="1"/>
                    <a:pt x="11811" y="91"/>
                    <a:pt x="10975" y="274"/>
                  </a:cubicBezTo>
                  <a:cubicBezTo>
                    <a:pt x="9474" y="607"/>
                    <a:pt x="8106" y="1441"/>
                    <a:pt x="7139" y="2609"/>
                  </a:cubicBezTo>
                  <a:lnTo>
                    <a:pt x="7239" y="1008"/>
                  </a:lnTo>
                  <a:cubicBezTo>
                    <a:pt x="6638" y="1008"/>
                    <a:pt x="6104" y="1475"/>
                    <a:pt x="6104" y="2109"/>
                  </a:cubicBezTo>
                  <a:cubicBezTo>
                    <a:pt x="6104" y="2442"/>
                    <a:pt x="6238" y="2776"/>
                    <a:pt x="6505" y="2976"/>
                  </a:cubicBezTo>
                  <a:lnTo>
                    <a:pt x="5971" y="2976"/>
                  </a:lnTo>
                  <a:cubicBezTo>
                    <a:pt x="2669" y="2976"/>
                    <a:pt x="0" y="5644"/>
                    <a:pt x="0" y="8947"/>
                  </a:cubicBezTo>
                  <a:lnTo>
                    <a:pt x="0" y="19621"/>
                  </a:lnTo>
                  <a:cubicBezTo>
                    <a:pt x="3302" y="19621"/>
                    <a:pt x="5971" y="16952"/>
                    <a:pt x="5971" y="13650"/>
                  </a:cubicBezTo>
                  <a:lnTo>
                    <a:pt x="6171" y="11382"/>
                  </a:lnTo>
                  <a:cubicBezTo>
                    <a:pt x="6471" y="12082"/>
                    <a:pt x="6838" y="12783"/>
                    <a:pt x="7305" y="13350"/>
                  </a:cubicBezTo>
                  <a:cubicBezTo>
                    <a:pt x="9510" y="16231"/>
                    <a:pt x="12073" y="16837"/>
                    <a:pt x="13839" y="16837"/>
                  </a:cubicBezTo>
                  <a:cubicBezTo>
                    <a:pt x="15118" y="16837"/>
                    <a:pt x="15978" y="16519"/>
                    <a:pt x="15978" y="16519"/>
                  </a:cubicBezTo>
                  <a:cubicBezTo>
                    <a:pt x="18313" y="15685"/>
                    <a:pt x="18613" y="13083"/>
                    <a:pt x="18613" y="13083"/>
                  </a:cubicBezTo>
                  <a:lnTo>
                    <a:pt x="18613" y="13083"/>
                  </a:lnTo>
                  <a:cubicBezTo>
                    <a:pt x="18412" y="13145"/>
                    <a:pt x="18204" y="13175"/>
                    <a:pt x="17997" y="13175"/>
                  </a:cubicBezTo>
                  <a:cubicBezTo>
                    <a:pt x="17316" y="13175"/>
                    <a:pt x="16639" y="12853"/>
                    <a:pt x="16178" y="12316"/>
                  </a:cubicBezTo>
                  <a:cubicBezTo>
                    <a:pt x="15011" y="11082"/>
                    <a:pt x="15111" y="8980"/>
                    <a:pt x="16779" y="8580"/>
                  </a:cubicBezTo>
                  <a:cubicBezTo>
                    <a:pt x="16916" y="8548"/>
                    <a:pt x="17049" y="8534"/>
                    <a:pt x="17176" y="8534"/>
                  </a:cubicBezTo>
                  <a:cubicBezTo>
                    <a:pt x="18129" y="8534"/>
                    <a:pt x="18790" y="9361"/>
                    <a:pt x="19114" y="10214"/>
                  </a:cubicBezTo>
                  <a:cubicBezTo>
                    <a:pt x="19180" y="10381"/>
                    <a:pt x="19281" y="10548"/>
                    <a:pt x="19447" y="10581"/>
                  </a:cubicBezTo>
                  <a:cubicBezTo>
                    <a:pt x="19479" y="10595"/>
                    <a:pt x="19511" y="10601"/>
                    <a:pt x="19542" y="10601"/>
                  </a:cubicBezTo>
                  <a:cubicBezTo>
                    <a:pt x="19741" y="10601"/>
                    <a:pt x="19923" y="10349"/>
                    <a:pt x="19981" y="10148"/>
                  </a:cubicBezTo>
                  <a:cubicBezTo>
                    <a:pt x="20682" y="8647"/>
                    <a:pt x="21115" y="7045"/>
                    <a:pt x="21282" y="5411"/>
                  </a:cubicBezTo>
                  <a:cubicBezTo>
                    <a:pt x="21349" y="4777"/>
                    <a:pt x="21282" y="4043"/>
                    <a:pt x="21115" y="3376"/>
                  </a:cubicBezTo>
                  <a:cubicBezTo>
                    <a:pt x="21082" y="3209"/>
                    <a:pt x="21015" y="2809"/>
                    <a:pt x="20848" y="2642"/>
                  </a:cubicBezTo>
                  <a:cubicBezTo>
                    <a:pt x="18766" y="916"/>
                    <a:pt x="16162" y="1"/>
                    <a:pt x="134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39"/>
            <p:cNvSpPr/>
            <p:nvPr/>
          </p:nvSpPr>
          <p:spPr>
            <a:xfrm>
              <a:off x="1916550" y="2147650"/>
              <a:ext cx="533725" cy="490550"/>
            </a:xfrm>
            <a:custGeom>
              <a:avLst/>
              <a:gdLst/>
              <a:ahLst/>
              <a:cxnLst/>
              <a:rect l="l" t="t" r="r" b="b"/>
              <a:pathLst>
                <a:path w="21349" h="19622" extrusionOk="0">
                  <a:moveTo>
                    <a:pt x="13492" y="1"/>
                  </a:moveTo>
                  <a:cubicBezTo>
                    <a:pt x="12655" y="1"/>
                    <a:pt x="11811" y="91"/>
                    <a:pt x="10975" y="274"/>
                  </a:cubicBezTo>
                  <a:cubicBezTo>
                    <a:pt x="9474" y="607"/>
                    <a:pt x="8106" y="1441"/>
                    <a:pt x="7139" y="2609"/>
                  </a:cubicBezTo>
                  <a:lnTo>
                    <a:pt x="7239" y="1008"/>
                  </a:lnTo>
                  <a:cubicBezTo>
                    <a:pt x="6638" y="1008"/>
                    <a:pt x="6104" y="1475"/>
                    <a:pt x="6104" y="2109"/>
                  </a:cubicBezTo>
                  <a:cubicBezTo>
                    <a:pt x="6104" y="2442"/>
                    <a:pt x="6238" y="2776"/>
                    <a:pt x="6505" y="2976"/>
                  </a:cubicBezTo>
                  <a:lnTo>
                    <a:pt x="5971" y="2976"/>
                  </a:lnTo>
                  <a:cubicBezTo>
                    <a:pt x="2669" y="2976"/>
                    <a:pt x="0" y="5644"/>
                    <a:pt x="0" y="8947"/>
                  </a:cubicBezTo>
                  <a:lnTo>
                    <a:pt x="0" y="19621"/>
                  </a:lnTo>
                  <a:cubicBezTo>
                    <a:pt x="3302" y="19621"/>
                    <a:pt x="5971" y="16952"/>
                    <a:pt x="5971" y="13650"/>
                  </a:cubicBezTo>
                  <a:lnTo>
                    <a:pt x="6171" y="11382"/>
                  </a:lnTo>
                  <a:cubicBezTo>
                    <a:pt x="6471" y="12082"/>
                    <a:pt x="6838" y="12783"/>
                    <a:pt x="7305" y="13350"/>
                  </a:cubicBezTo>
                  <a:cubicBezTo>
                    <a:pt x="9510" y="16231"/>
                    <a:pt x="12073" y="16837"/>
                    <a:pt x="13839" y="16837"/>
                  </a:cubicBezTo>
                  <a:cubicBezTo>
                    <a:pt x="15118" y="16837"/>
                    <a:pt x="15978" y="16519"/>
                    <a:pt x="15978" y="16519"/>
                  </a:cubicBezTo>
                  <a:cubicBezTo>
                    <a:pt x="18313" y="15685"/>
                    <a:pt x="18613" y="13083"/>
                    <a:pt x="18613" y="13083"/>
                  </a:cubicBezTo>
                  <a:lnTo>
                    <a:pt x="18613" y="13083"/>
                  </a:lnTo>
                  <a:cubicBezTo>
                    <a:pt x="18412" y="13145"/>
                    <a:pt x="18204" y="13175"/>
                    <a:pt x="17997" y="13175"/>
                  </a:cubicBezTo>
                  <a:cubicBezTo>
                    <a:pt x="17316" y="13175"/>
                    <a:pt x="16639" y="12853"/>
                    <a:pt x="16178" y="12316"/>
                  </a:cubicBezTo>
                  <a:cubicBezTo>
                    <a:pt x="15011" y="11082"/>
                    <a:pt x="15111" y="8980"/>
                    <a:pt x="16779" y="8580"/>
                  </a:cubicBezTo>
                  <a:cubicBezTo>
                    <a:pt x="16916" y="8548"/>
                    <a:pt x="17049" y="8534"/>
                    <a:pt x="17176" y="8534"/>
                  </a:cubicBezTo>
                  <a:cubicBezTo>
                    <a:pt x="18129" y="8534"/>
                    <a:pt x="18790" y="9361"/>
                    <a:pt x="19114" y="10214"/>
                  </a:cubicBezTo>
                  <a:cubicBezTo>
                    <a:pt x="19180" y="10381"/>
                    <a:pt x="19281" y="10548"/>
                    <a:pt x="19447" y="10581"/>
                  </a:cubicBezTo>
                  <a:cubicBezTo>
                    <a:pt x="19479" y="10595"/>
                    <a:pt x="19511" y="10601"/>
                    <a:pt x="19542" y="10601"/>
                  </a:cubicBezTo>
                  <a:cubicBezTo>
                    <a:pt x="19741" y="10601"/>
                    <a:pt x="19923" y="10349"/>
                    <a:pt x="19981" y="10148"/>
                  </a:cubicBezTo>
                  <a:cubicBezTo>
                    <a:pt x="20682" y="8647"/>
                    <a:pt x="21115" y="7045"/>
                    <a:pt x="21282" y="5411"/>
                  </a:cubicBezTo>
                  <a:cubicBezTo>
                    <a:pt x="21349" y="4777"/>
                    <a:pt x="21282" y="4043"/>
                    <a:pt x="21115" y="3376"/>
                  </a:cubicBezTo>
                  <a:cubicBezTo>
                    <a:pt x="21082" y="3209"/>
                    <a:pt x="21015" y="2809"/>
                    <a:pt x="20848" y="2642"/>
                  </a:cubicBezTo>
                  <a:cubicBezTo>
                    <a:pt x="18766" y="916"/>
                    <a:pt x="16162" y="1"/>
                    <a:pt x="134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39"/>
            <p:cNvSpPr/>
            <p:nvPr/>
          </p:nvSpPr>
          <p:spPr>
            <a:xfrm>
              <a:off x="1810625" y="2984100"/>
              <a:ext cx="647150" cy="898325"/>
            </a:xfrm>
            <a:custGeom>
              <a:avLst/>
              <a:gdLst/>
              <a:ahLst/>
              <a:cxnLst/>
              <a:rect l="l" t="t" r="r" b="b"/>
              <a:pathLst>
                <a:path w="25886" h="35933" extrusionOk="0">
                  <a:moveTo>
                    <a:pt x="3245" y="0"/>
                  </a:moveTo>
                  <a:cubicBezTo>
                    <a:pt x="2669" y="0"/>
                    <a:pt x="2138" y="145"/>
                    <a:pt x="1702" y="507"/>
                  </a:cubicBezTo>
                  <a:lnTo>
                    <a:pt x="334" y="1674"/>
                  </a:lnTo>
                  <a:lnTo>
                    <a:pt x="868" y="1741"/>
                  </a:lnTo>
                  <a:cubicBezTo>
                    <a:pt x="668" y="2275"/>
                    <a:pt x="534" y="2842"/>
                    <a:pt x="501" y="3375"/>
                  </a:cubicBezTo>
                  <a:cubicBezTo>
                    <a:pt x="1" y="8246"/>
                    <a:pt x="1502" y="19520"/>
                    <a:pt x="3637" y="23423"/>
                  </a:cubicBezTo>
                  <a:cubicBezTo>
                    <a:pt x="5738" y="27359"/>
                    <a:pt x="11376" y="29861"/>
                    <a:pt x="18814" y="32930"/>
                  </a:cubicBezTo>
                  <a:cubicBezTo>
                    <a:pt x="22850" y="34598"/>
                    <a:pt x="24185" y="35865"/>
                    <a:pt x="25886" y="35932"/>
                  </a:cubicBezTo>
                  <a:lnTo>
                    <a:pt x="25719" y="32663"/>
                  </a:lnTo>
                  <a:cubicBezTo>
                    <a:pt x="22550" y="29227"/>
                    <a:pt x="21049" y="22856"/>
                    <a:pt x="18814" y="15818"/>
                  </a:cubicBezTo>
                  <a:cubicBezTo>
                    <a:pt x="15812" y="6544"/>
                    <a:pt x="11976" y="3942"/>
                    <a:pt x="7072" y="1274"/>
                  </a:cubicBezTo>
                  <a:cubicBezTo>
                    <a:pt x="5914" y="660"/>
                    <a:pt x="4476" y="0"/>
                    <a:pt x="32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39"/>
            <p:cNvSpPr/>
            <p:nvPr/>
          </p:nvSpPr>
          <p:spPr>
            <a:xfrm>
              <a:off x="1777275" y="3014775"/>
              <a:ext cx="734725" cy="878975"/>
            </a:xfrm>
            <a:custGeom>
              <a:avLst/>
              <a:gdLst/>
              <a:ahLst/>
              <a:cxnLst/>
              <a:rect l="l" t="t" r="r" b="b"/>
              <a:pathLst>
                <a:path w="29389" h="35159" extrusionOk="0">
                  <a:moveTo>
                    <a:pt x="3200" y="1"/>
                  </a:moveTo>
                  <a:cubicBezTo>
                    <a:pt x="1859" y="1"/>
                    <a:pt x="762" y="807"/>
                    <a:pt x="501" y="3349"/>
                  </a:cubicBezTo>
                  <a:cubicBezTo>
                    <a:pt x="0" y="8219"/>
                    <a:pt x="1468" y="19527"/>
                    <a:pt x="3636" y="23397"/>
                  </a:cubicBezTo>
                  <a:cubicBezTo>
                    <a:pt x="4003" y="24097"/>
                    <a:pt x="6505" y="25999"/>
                    <a:pt x="10575" y="28267"/>
                  </a:cubicBezTo>
                  <a:cubicBezTo>
                    <a:pt x="12676" y="29435"/>
                    <a:pt x="15845" y="31503"/>
                    <a:pt x="18480" y="32570"/>
                  </a:cubicBezTo>
                  <a:cubicBezTo>
                    <a:pt x="23599" y="34746"/>
                    <a:pt x="26568" y="35158"/>
                    <a:pt x="28082" y="35158"/>
                  </a:cubicBezTo>
                  <a:cubicBezTo>
                    <a:pt x="29005" y="35158"/>
                    <a:pt x="29388" y="35005"/>
                    <a:pt x="29388" y="35005"/>
                  </a:cubicBezTo>
                  <a:cubicBezTo>
                    <a:pt x="23417" y="33404"/>
                    <a:pt x="21749" y="25165"/>
                    <a:pt x="18747" y="15858"/>
                  </a:cubicBezTo>
                  <a:cubicBezTo>
                    <a:pt x="15745" y="6552"/>
                    <a:pt x="11909" y="3983"/>
                    <a:pt x="7039" y="1314"/>
                  </a:cubicBezTo>
                  <a:cubicBezTo>
                    <a:pt x="5859" y="677"/>
                    <a:pt x="4428" y="1"/>
                    <a:pt x="32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39"/>
            <p:cNvSpPr/>
            <p:nvPr/>
          </p:nvSpPr>
          <p:spPr>
            <a:xfrm>
              <a:off x="3125725" y="1443150"/>
              <a:ext cx="672825" cy="401250"/>
            </a:xfrm>
            <a:custGeom>
              <a:avLst/>
              <a:gdLst/>
              <a:ahLst/>
              <a:cxnLst/>
              <a:rect l="l" t="t" r="r" b="b"/>
              <a:pathLst>
                <a:path w="26913" h="16050" extrusionOk="0">
                  <a:moveTo>
                    <a:pt x="4271" y="0"/>
                  </a:moveTo>
                  <a:cubicBezTo>
                    <a:pt x="3604" y="2035"/>
                    <a:pt x="2002" y="3669"/>
                    <a:pt x="1" y="4437"/>
                  </a:cubicBezTo>
                  <a:cubicBezTo>
                    <a:pt x="1969" y="7205"/>
                    <a:pt x="3804" y="9640"/>
                    <a:pt x="4304" y="9941"/>
                  </a:cubicBezTo>
                  <a:cubicBezTo>
                    <a:pt x="6772" y="11275"/>
                    <a:pt x="8674" y="11875"/>
                    <a:pt x="12510" y="13510"/>
                  </a:cubicBezTo>
                  <a:cubicBezTo>
                    <a:pt x="14144" y="14177"/>
                    <a:pt x="16012" y="14844"/>
                    <a:pt x="17347" y="15244"/>
                  </a:cubicBezTo>
                  <a:cubicBezTo>
                    <a:pt x="19140" y="15799"/>
                    <a:pt x="20539" y="16050"/>
                    <a:pt x="21650" y="16050"/>
                  </a:cubicBezTo>
                  <a:cubicBezTo>
                    <a:pt x="23412" y="16050"/>
                    <a:pt x="24449" y="15420"/>
                    <a:pt x="25186" y="14377"/>
                  </a:cubicBezTo>
                  <a:cubicBezTo>
                    <a:pt x="26912" y="11966"/>
                    <a:pt x="26274" y="11175"/>
                    <a:pt x="24268" y="11175"/>
                  </a:cubicBezTo>
                  <a:cubicBezTo>
                    <a:pt x="24026" y="11175"/>
                    <a:pt x="23764" y="11187"/>
                    <a:pt x="23484" y="11208"/>
                  </a:cubicBezTo>
                  <a:cubicBezTo>
                    <a:pt x="23226" y="11230"/>
                    <a:pt x="22969" y="11241"/>
                    <a:pt x="22715" y="11241"/>
                  </a:cubicBezTo>
                  <a:cubicBezTo>
                    <a:pt x="21818" y="11241"/>
                    <a:pt x="20947" y="11108"/>
                    <a:pt x="20115" y="10875"/>
                  </a:cubicBezTo>
                  <a:cubicBezTo>
                    <a:pt x="20716" y="10708"/>
                    <a:pt x="21283" y="10441"/>
                    <a:pt x="21817" y="10107"/>
                  </a:cubicBezTo>
                  <a:cubicBezTo>
                    <a:pt x="22317" y="9774"/>
                    <a:pt x="22484" y="9140"/>
                    <a:pt x="22217" y="8606"/>
                  </a:cubicBezTo>
                  <a:cubicBezTo>
                    <a:pt x="22180" y="8555"/>
                    <a:pt x="22131" y="8534"/>
                    <a:pt x="22065" y="8534"/>
                  </a:cubicBezTo>
                  <a:cubicBezTo>
                    <a:pt x="21832" y="8534"/>
                    <a:pt x="21396" y="8795"/>
                    <a:pt x="20616" y="8873"/>
                  </a:cubicBezTo>
                  <a:cubicBezTo>
                    <a:pt x="19348" y="9040"/>
                    <a:pt x="18481" y="9007"/>
                    <a:pt x="17180" y="9507"/>
                  </a:cubicBezTo>
                  <a:cubicBezTo>
                    <a:pt x="16918" y="9612"/>
                    <a:pt x="16657" y="9662"/>
                    <a:pt x="16395" y="9662"/>
                  </a:cubicBezTo>
                  <a:cubicBezTo>
                    <a:pt x="16156" y="9662"/>
                    <a:pt x="15918" y="9620"/>
                    <a:pt x="15679" y="9540"/>
                  </a:cubicBezTo>
                  <a:cubicBezTo>
                    <a:pt x="12977" y="8573"/>
                    <a:pt x="8574" y="5838"/>
                    <a:pt x="7940" y="5371"/>
                  </a:cubicBezTo>
                  <a:lnTo>
                    <a:pt x="42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39"/>
            <p:cNvSpPr/>
            <p:nvPr/>
          </p:nvSpPr>
          <p:spPr>
            <a:xfrm>
              <a:off x="4055575" y="1562400"/>
              <a:ext cx="495375" cy="393000"/>
            </a:xfrm>
            <a:custGeom>
              <a:avLst/>
              <a:gdLst/>
              <a:ahLst/>
              <a:cxnLst/>
              <a:rect l="l" t="t" r="r" b="b"/>
              <a:pathLst>
                <a:path w="19815" h="15720" extrusionOk="0">
                  <a:moveTo>
                    <a:pt x="16879" y="0"/>
                  </a:moveTo>
                  <a:cubicBezTo>
                    <a:pt x="15144" y="868"/>
                    <a:pt x="13443" y="1768"/>
                    <a:pt x="11675" y="2669"/>
                  </a:cubicBezTo>
                  <a:cubicBezTo>
                    <a:pt x="9941" y="3536"/>
                    <a:pt x="8206" y="4437"/>
                    <a:pt x="6505" y="5337"/>
                  </a:cubicBezTo>
                  <a:cubicBezTo>
                    <a:pt x="5004" y="6105"/>
                    <a:pt x="3269" y="6705"/>
                    <a:pt x="2102" y="8006"/>
                  </a:cubicBezTo>
                  <a:cubicBezTo>
                    <a:pt x="1334" y="8706"/>
                    <a:pt x="767" y="9540"/>
                    <a:pt x="334" y="10441"/>
                  </a:cubicBezTo>
                  <a:cubicBezTo>
                    <a:pt x="0" y="11375"/>
                    <a:pt x="67" y="12376"/>
                    <a:pt x="434" y="13276"/>
                  </a:cubicBezTo>
                  <a:cubicBezTo>
                    <a:pt x="801" y="14210"/>
                    <a:pt x="1435" y="14944"/>
                    <a:pt x="2268" y="15445"/>
                  </a:cubicBezTo>
                  <a:cubicBezTo>
                    <a:pt x="2493" y="15641"/>
                    <a:pt x="2765" y="15720"/>
                    <a:pt x="3044" y="15720"/>
                  </a:cubicBezTo>
                  <a:cubicBezTo>
                    <a:pt x="3097" y="15720"/>
                    <a:pt x="3150" y="15717"/>
                    <a:pt x="3202" y="15712"/>
                  </a:cubicBezTo>
                  <a:cubicBezTo>
                    <a:pt x="3303" y="15712"/>
                    <a:pt x="3336" y="15678"/>
                    <a:pt x="3369" y="15578"/>
                  </a:cubicBezTo>
                  <a:cubicBezTo>
                    <a:pt x="3436" y="15511"/>
                    <a:pt x="3469" y="15411"/>
                    <a:pt x="3436" y="15345"/>
                  </a:cubicBezTo>
                  <a:cubicBezTo>
                    <a:pt x="3469" y="14677"/>
                    <a:pt x="3436" y="14010"/>
                    <a:pt x="3436" y="13343"/>
                  </a:cubicBezTo>
                  <a:cubicBezTo>
                    <a:pt x="3436" y="12762"/>
                    <a:pt x="3467" y="11304"/>
                    <a:pt x="4227" y="11304"/>
                  </a:cubicBezTo>
                  <a:cubicBezTo>
                    <a:pt x="4252" y="11304"/>
                    <a:pt x="4277" y="11305"/>
                    <a:pt x="4303" y="11308"/>
                  </a:cubicBezTo>
                  <a:lnTo>
                    <a:pt x="6238" y="10541"/>
                  </a:lnTo>
                  <a:cubicBezTo>
                    <a:pt x="6271" y="9640"/>
                    <a:pt x="6672" y="9741"/>
                    <a:pt x="7405" y="9474"/>
                  </a:cubicBezTo>
                  <a:lnTo>
                    <a:pt x="8773" y="9040"/>
                  </a:lnTo>
                  <a:cubicBezTo>
                    <a:pt x="10007" y="8606"/>
                    <a:pt x="11275" y="8239"/>
                    <a:pt x="12476" y="7806"/>
                  </a:cubicBezTo>
                  <a:cubicBezTo>
                    <a:pt x="14077" y="7272"/>
                    <a:pt x="15645" y="6738"/>
                    <a:pt x="17246" y="6138"/>
                  </a:cubicBezTo>
                  <a:cubicBezTo>
                    <a:pt x="18013" y="5871"/>
                    <a:pt x="19147" y="5604"/>
                    <a:pt x="19814" y="5037"/>
                  </a:cubicBezTo>
                  <a:lnTo>
                    <a:pt x="1687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39"/>
            <p:cNvSpPr/>
            <p:nvPr/>
          </p:nvSpPr>
          <p:spPr>
            <a:xfrm>
              <a:off x="4150625" y="1967675"/>
              <a:ext cx="50075" cy="75925"/>
            </a:xfrm>
            <a:custGeom>
              <a:avLst/>
              <a:gdLst/>
              <a:ahLst/>
              <a:cxnLst/>
              <a:rect l="l" t="t" r="r" b="b"/>
              <a:pathLst>
                <a:path w="2003" h="3037" extrusionOk="0">
                  <a:moveTo>
                    <a:pt x="2002" y="1"/>
                  </a:moveTo>
                  <a:lnTo>
                    <a:pt x="1" y="568"/>
                  </a:lnTo>
                  <a:lnTo>
                    <a:pt x="1702" y="3003"/>
                  </a:lnTo>
                  <a:cubicBezTo>
                    <a:pt x="1769" y="3036"/>
                    <a:pt x="1802" y="3036"/>
                    <a:pt x="1836" y="3036"/>
                  </a:cubicBezTo>
                  <a:cubicBezTo>
                    <a:pt x="1869" y="3036"/>
                    <a:pt x="1869" y="3003"/>
                    <a:pt x="1869" y="2970"/>
                  </a:cubicBezTo>
                  <a:lnTo>
                    <a:pt x="200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39"/>
            <p:cNvSpPr/>
            <p:nvPr/>
          </p:nvSpPr>
          <p:spPr>
            <a:xfrm>
              <a:off x="4173975" y="1967675"/>
              <a:ext cx="25875" cy="74250"/>
            </a:xfrm>
            <a:custGeom>
              <a:avLst/>
              <a:gdLst/>
              <a:ahLst/>
              <a:cxnLst/>
              <a:rect l="l" t="t" r="r" b="b"/>
              <a:pathLst>
                <a:path w="1035" h="2970" extrusionOk="0">
                  <a:moveTo>
                    <a:pt x="1035" y="1"/>
                  </a:moveTo>
                  <a:lnTo>
                    <a:pt x="1" y="334"/>
                  </a:lnTo>
                  <a:lnTo>
                    <a:pt x="68" y="668"/>
                  </a:lnTo>
                  <a:lnTo>
                    <a:pt x="768" y="2970"/>
                  </a:lnTo>
                  <a:lnTo>
                    <a:pt x="902" y="2970"/>
                  </a:lnTo>
                  <a:lnTo>
                    <a:pt x="103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39"/>
            <p:cNvSpPr/>
            <p:nvPr/>
          </p:nvSpPr>
          <p:spPr>
            <a:xfrm>
              <a:off x="4184000" y="2026050"/>
              <a:ext cx="13350" cy="17550"/>
            </a:xfrm>
            <a:custGeom>
              <a:avLst/>
              <a:gdLst/>
              <a:ahLst/>
              <a:cxnLst/>
              <a:rect l="l" t="t" r="r" b="b"/>
              <a:pathLst>
                <a:path w="534" h="702" extrusionOk="0">
                  <a:moveTo>
                    <a:pt x="534" y="1"/>
                  </a:moveTo>
                  <a:lnTo>
                    <a:pt x="501" y="34"/>
                  </a:lnTo>
                  <a:cubicBezTo>
                    <a:pt x="390" y="145"/>
                    <a:pt x="234" y="210"/>
                    <a:pt x="88" y="210"/>
                  </a:cubicBezTo>
                  <a:cubicBezTo>
                    <a:pt x="58" y="210"/>
                    <a:pt x="29" y="207"/>
                    <a:pt x="0" y="201"/>
                  </a:cubicBezTo>
                  <a:lnTo>
                    <a:pt x="0" y="201"/>
                  </a:lnTo>
                  <a:lnTo>
                    <a:pt x="334" y="668"/>
                  </a:lnTo>
                  <a:cubicBezTo>
                    <a:pt x="367" y="701"/>
                    <a:pt x="367" y="701"/>
                    <a:pt x="434" y="701"/>
                  </a:cubicBezTo>
                  <a:cubicBezTo>
                    <a:pt x="467" y="701"/>
                    <a:pt x="501" y="668"/>
                    <a:pt x="501" y="635"/>
                  </a:cubicBezTo>
                  <a:lnTo>
                    <a:pt x="534"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39"/>
            <p:cNvSpPr/>
            <p:nvPr/>
          </p:nvSpPr>
          <p:spPr>
            <a:xfrm>
              <a:off x="4063075" y="1668300"/>
              <a:ext cx="136775" cy="318550"/>
            </a:xfrm>
            <a:custGeom>
              <a:avLst/>
              <a:gdLst/>
              <a:ahLst/>
              <a:cxnLst/>
              <a:rect l="l" t="t" r="r" b="b"/>
              <a:pathLst>
                <a:path w="5471" h="12742" extrusionOk="0">
                  <a:moveTo>
                    <a:pt x="1968" y="1"/>
                  </a:moveTo>
                  <a:lnTo>
                    <a:pt x="1973" y="15"/>
                  </a:lnTo>
                  <a:lnTo>
                    <a:pt x="1973" y="15"/>
                  </a:lnTo>
                  <a:cubicBezTo>
                    <a:pt x="1972" y="10"/>
                    <a:pt x="1970" y="6"/>
                    <a:pt x="1968" y="1"/>
                  </a:cubicBezTo>
                  <a:close/>
                  <a:moveTo>
                    <a:pt x="1973" y="15"/>
                  </a:moveTo>
                  <a:cubicBezTo>
                    <a:pt x="2033" y="301"/>
                    <a:pt x="887" y="716"/>
                    <a:pt x="312" y="716"/>
                  </a:cubicBezTo>
                  <a:cubicBezTo>
                    <a:pt x="147" y="716"/>
                    <a:pt x="30" y="682"/>
                    <a:pt x="0" y="601"/>
                  </a:cubicBezTo>
                  <a:lnTo>
                    <a:pt x="0" y="601"/>
                  </a:lnTo>
                  <a:lnTo>
                    <a:pt x="167" y="1168"/>
                  </a:lnTo>
                  <a:lnTo>
                    <a:pt x="3503" y="12543"/>
                  </a:lnTo>
                  <a:cubicBezTo>
                    <a:pt x="3707" y="12673"/>
                    <a:pt x="3943" y="12741"/>
                    <a:pt x="4187" y="12741"/>
                  </a:cubicBezTo>
                  <a:cubicBezTo>
                    <a:pt x="4380" y="12741"/>
                    <a:pt x="4579" y="12698"/>
                    <a:pt x="4770" y="12610"/>
                  </a:cubicBezTo>
                  <a:cubicBezTo>
                    <a:pt x="5037" y="12510"/>
                    <a:pt x="5304" y="12276"/>
                    <a:pt x="5471" y="11976"/>
                  </a:cubicBezTo>
                  <a:lnTo>
                    <a:pt x="2135" y="601"/>
                  </a:lnTo>
                  <a:lnTo>
                    <a:pt x="2035" y="234"/>
                  </a:lnTo>
                  <a:lnTo>
                    <a:pt x="1973" y="15"/>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39"/>
            <p:cNvSpPr/>
            <p:nvPr/>
          </p:nvSpPr>
          <p:spPr>
            <a:xfrm>
              <a:off x="4085600" y="1668300"/>
              <a:ext cx="114250" cy="316925"/>
            </a:xfrm>
            <a:custGeom>
              <a:avLst/>
              <a:gdLst/>
              <a:ahLst/>
              <a:cxnLst/>
              <a:rect l="l" t="t" r="r" b="b"/>
              <a:pathLst>
                <a:path w="4570" h="12677" extrusionOk="0">
                  <a:moveTo>
                    <a:pt x="1067" y="1"/>
                  </a:moveTo>
                  <a:lnTo>
                    <a:pt x="1070" y="9"/>
                  </a:lnTo>
                  <a:lnTo>
                    <a:pt x="1070" y="9"/>
                  </a:lnTo>
                  <a:cubicBezTo>
                    <a:pt x="1069" y="6"/>
                    <a:pt x="1068" y="4"/>
                    <a:pt x="1067" y="1"/>
                  </a:cubicBezTo>
                  <a:close/>
                  <a:moveTo>
                    <a:pt x="1070" y="9"/>
                  </a:moveTo>
                  <a:cubicBezTo>
                    <a:pt x="1118" y="209"/>
                    <a:pt x="559" y="503"/>
                    <a:pt x="0" y="634"/>
                  </a:cubicBezTo>
                  <a:cubicBezTo>
                    <a:pt x="0" y="668"/>
                    <a:pt x="0" y="668"/>
                    <a:pt x="67" y="668"/>
                  </a:cubicBezTo>
                  <a:lnTo>
                    <a:pt x="3636" y="12676"/>
                  </a:lnTo>
                  <a:cubicBezTo>
                    <a:pt x="4003" y="12610"/>
                    <a:pt x="4370" y="12343"/>
                    <a:pt x="4570" y="11976"/>
                  </a:cubicBezTo>
                  <a:lnTo>
                    <a:pt x="1234" y="601"/>
                  </a:lnTo>
                  <a:lnTo>
                    <a:pt x="1134" y="234"/>
                  </a:lnTo>
                  <a:lnTo>
                    <a:pt x="1070" y="9"/>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39"/>
            <p:cNvSpPr/>
            <p:nvPr/>
          </p:nvSpPr>
          <p:spPr>
            <a:xfrm>
              <a:off x="4070575" y="1693325"/>
              <a:ext cx="54225" cy="32575"/>
            </a:xfrm>
            <a:custGeom>
              <a:avLst/>
              <a:gdLst/>
              <a:ahLst/>
              <a:cxnLst/>
              <a:rect l="l" t="t" r="r" b="b"/>
              <a:pathLst>
                <a:path w="2169" h="1303" extrusionOk="0">
                  <a:moveTo>
                    <a:pt x="1969" y="0"/>
                  </a:moveTo>
                  <a:lnTo>
                    <a:pt x="1969" y="0"/>
                  </a:lnTo>
                  <a:cubicBezTo>
                    <a:pt x="2002" y="200"/>
                    <a:pt x="1668" y="434"/>
                    <a:pt x="1268" y="534"/>
                  </a:cubicBezTo>
                  <a:cubicBezTo>
                    <a:pt x="989" y="664"/>
                    <a:pt x="648" y="732"/>
                    <a:pt x="389" y="732"/>
                  </a:cubicBezTo>
                  <a:cubicBezTo>
                    <a:pt x="184" y="732"/>
                    <a:pt x="30" y="689"/>
                    <a:pt x="1" y="601"/>
                  </a:cubicBezTo>
                  <a:lnTo>
                    <a:pt x="1" y="601"/>
                  </a:lnTo>
                  <a:lnTo>
                    <a:pt x="34" y="768"/>
                  </a:lnTo>
                  <a:lnTo>
                    <a:pt x="167" y="1168"/>
                  </a:lnTo>
                  <a:cubicBezTo>
                    <a:pt x="183" y="1260"/>
                    <a:pt x="338" y="1302"/>
                    <a:pt x="554" y="1302"/>
                  </a:cubicBezTo>
                  <a:cubicBezTo>
                    <a:pt x="808" y="1302"/>
                    <a:pt x="1146" y="1243"/>
                    <a:pt x="1435" y="1134"/>
                  </a:cubicBezTo>
                  <a:cubicBezTo>
                    <a:pt x="1835" y="968"/>
                    <a:pt x="2169" y="768"/>
                    <a:pt x="2102" y="601"/>
                  </a:cubicBezTo>
                  <a:lnTo>
                    <a:pt x="196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39"/>
            <p:cNvSpPr/>
            <p:nvPr/>
          </p:nvSpPr>
          <p:spPr>
            <a:xfrm>
              <a:off x="4066400" y="1681650"/>
              <a:ext cx="56800" cy="32525"/>
            </a:xfrm>
            <a:custGeom>
              <a:avLst/>
              <a:gdLst/>
              <a:ahLst/>
              <a:cxnLst/>
              <a:rect l="l" t="t" r="r" b="b"/>
              <a:pathLst>
                <a:path w="2272" h="1301" extrusionOk="0">
                  <a:moveTo>
                    <a:pt x="2002" y="0"/>
                  </a:moveTo>
                  <a:lnTo>
                    <a:pt x="2004" y="8"/>
                  </a:lnTo>
                  <a:lnTo>
                    <a:pt x="2004" y="8"/>
                  </a:lnTo>
                  <a:cubicBezTo>
                    <a:pt x="2004" y="6"/>
                    <a:pt x="2003" y="3"/>
                    <a:pt x="2002" y="0"/>
                  </a:cubicBezTo>
                  <a:close/>
                  <a:moveTo>
                    <a:pt x="2004" y="8"/>
                  </a:moveTo>
                  <a:lnTo>
                    <a:pt x="2004" y="8"/>
                  </a:lnTo>
                  <a:cubicBezTo>
                    <a:pt x="2086" y="339"/>
                    <a:pt x="950" y="723"/>
                    <a:pt x="350" y="723"/>
                  </a:cubicBezTo>
                  <a:cubicBezTo>
                    <a:pt x="166" y="723"/>
                    <a:pt x="32" y="687"/>
                    <a:pt x="1" y="601"/>
                  </a:cubicBezTo>
                  <a:lnTo>
                    <a:pt x="1" y="601"/>
                  </a:lnTo>
                  <a:lnTo>
                    <a:pt x="168" y="1168"/>
                  </a:lnTo>
                  <a:cubicBezTo>
                    <a:pt x="199" y="1261"/>
                    <a:pt x="332" y="1300"/>
                    <a:pt x="516" y="1300"/>
                  </a:cubicBezTo>
                  <a:cubicBezTo>
                    <a:pt x="1120" y="1300"/>
                    <a:pt x="2271" y="882"/>
                    <a:pt x="2169" y="601"/>
                  </a:cubicBezTo>
                  <a:lnTo>
                    <a:pt x="2004" y="8"/>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39"/>
            <p:cNvSpPr/>
            <p:nvPr/>
          </p:nvSpPr>
          <p:spPr>
            <a:xfrm>
              <a:off x="4062250" y="1668300"/>
              <a:ext cx="56800" cy="32175"/>
            </a:xfrm>
            <a:custGeom>
              <a:avLst/>
              <a:gdLst/>
              <a:ahLst/>
              <a:cxnLst/>
              <a:rect l="l" t="t" r="r" b="b"/>
              <a:pathLst>
                <a:path w="2272" h="1287" extrusionOk="0">
                  <a:moveTo>
                    <a:pt x="2001" y="1"/>
                  </a:moveTo>
                  <a:lnTo>
                    <a:pt x="2006" y="17"/>
                  </a:lnTo>
                  <a:lnTo>
                    <a:pt x="2006" y="17"/>
                  </a:lnTo>
                  <a:cubicBezTo>
                    <a:pt x="2005" y="11"/>
                    <a:pt x="2003" y="6"/>
                    <a:pt x="2001" y="1"/>
                  </a:cubicBezTo>
                  <a:close/>
                  <a:moveTo>
                    <a:pt x="2006" y="17"/>
                  </a:moveTo>
                  <a:lnTo>
                    <a:pt x="2006" y="17"/>
                  </a:lnTo>
                  <a:cubicBezTo>
                    <a:pt x="2060" y="293"/>
                    <a:pt x="999" y="686"/>
                    <a:pt x="395" y="686"/>
                  </a:cubicBezTo>
                  <a:cubicBezTo>
                    <a:pt x="192" y="686"/>
                    <a:pt x="41" y="641"/>
                    <a:pt x="0" y="534"/>
                  </a:cubicBezTo>
                  <a:lnTo>
                    <a:pt x="0" y="534"/>
                  </a:lnTo>
                  <a:lnTo>
                    <a:pt x="167" y="1135"/>
                  </a:lnTo>
                  <a:lnTo>
                    <a:pt x="167" y="1168"/>
                  </a:lnTo>
                  <a:cubicBezTo>
                    <a:pt x="212" y="1252"/>
                    <a:pt x="348" y="1287"/>
                    <a:pt x="529" y="1287"/>
                  </a:cubicBezTo>
                  <a:cubicBezTo>
                    <a:pt x="1142" y="1287"/>
                    <a:pt x="2271" y="884"/>
                    <a:pt x="2168" y="601"/>
                  </a:cubicBezTo>
                  <a:lnTo>
                    <a:pt x="2006" y="17"/>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39"/>
            <p:cNvSpPr/>
            <p:nvPr/>
          </p:nvSpPr>
          <p:spPr>
            <a:xfrm>
              <a:off x="4195675" y="2042750"/>
              <a:ext cx="850" cy="850"/>
            </a:xfrm>
            <a:custGeom>
              <a:avLst/>
              <a:gdLst/>
              <a:ahLst/>
              <a:cxnLst/>
              <a:rect l="l" t="t" r="r" b="b"/>
              <a:pathLst>
                <a:path w="34" h="34" extrusionOk="0">
                  <a:moveTo>
                    <a:pt x="34" y="0"/>
                  </a:moveTo>
                  <a:lnTo>
                    <a:pt x="0" y="33"/>
                  </a:lnTo>
                  <a:cubicBezTo>
                    <a:pt x="34" y="33"/>
                    <a:pt x="34" y="0"/>
                    <a:pt x="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39"/>
            <p:cNvSpPr/>
            <p:nvPr/>
          </p:nvSpPr>
          <p:spPr>
            <a:xfrm>
              <a:off x="4041675" y="1599475"/>
              <a:ext cx="71450" cy="87150"/>
            </a:xfrm>
            <a:custGeom>
              <a:avLst/>
              <a:gdLst/>
              <a:ahLst/>
              <a:cxnLst/>
              <a:rect l="l" t="t" r="r" b="b"/>
              <a:pathLst>
                <a:path w="2858" h="3486" extrusionOk="0">
                  <a:moveTo>
                    <a:pt x="1708" y="1"/>
                  </a:moveTo>
                  <a:cubicBezTo>
                    <a:pt x="1671" y="1"/>
                    <a:pt x="1632" y="7"/>
                    <a:pt x="1590" y="18"/>
                  </a:cubicBezTo>
                  <a:cubicBezTo>
                    <a:pt x="1549" y="14"/>
                    <a:pt x="1506" y="12"/>
                    <a:pt x="1461" y="12"/>
                  </a:cubicBezTo>
                  <a:cubicBezTo>
                    <a:pt x="858" y="12"/>
                    <a:pt x="1" y="420"/>
                    <a:pt x="156" y="886"/>
                  </a:cubicBezTo>
                  <a:lnTo>
                    <a:pt x="856" y="3354"/>
                  </a:lnTo>
                  <a:cubicBezTo>
                    <a:pt x="871" y="3443"/>
                    <a:pt x="1017" y="3485"/>
                    <a:pt x="1223" y="3485"/>
                  </a:cubicBezTo>
                  <a:cubicBezTo>
                    <a:pt x="1484" y="3485"/>
                    <a:pt x="1841" y="3417"/>
                    <a:pt x="2157" y="3287"/>
                  </a:cubicBezTo>
                  <a:cubicBezTo>
                    <a:pt x="2558" y="3121"/>
                    <a:pt x="2858" y="2920"/>
                    <a:pt x="2824" y="2754"/>
                  </a:cubicBezTo>
                  <a:lnTo>
                    <a:pt x="2124" y="285"/>
                  </a:lnTo>
                  <a:cubicBezTo>
                    <a:pt x="2014" y="120"/>
                    <a:pt x="1882" y="1"/>
                    <a:pt x="170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39"/>
            <p:cNvSpPr/>
            <p:nvPr/>
          </p:nvSpPr>
          <p:spPr>
            <a:xfrm>
              <a:off x="4043175" y="1599750"/>
              <a:ext cx="52450" cy="28325"/>
            </a:xfrm>
            <a:custGeom>
              <a:avLst/>
              <a:gdLst/>
              <a:ahLst/>
              <a:cxnLst/>
              <a:rect l="l" t="t" r="r" b="b"/>
              <a:pathLst>
                <a:path w="2098" h="1133" extrusionOk="0">
                  <a:moveTo>
                    <a:pt x="1419" y="0"/>
                  </a:moveTo>
                  <a:cubicBezTo>
                    <a:pt x="797" y="0"/>
                    <a:pt x="1" y="373"/>
                    <a:pt x="63" y="775"/>
                  </a:cubicBezTo>
                  <a:cubicBezTo>
                    <a:pt x="63" y="875"/>
                    <a:pt x="129" y="1008"/>
                    <a:pt x="263" y="1041"/>
                  </a:cubicBezTo>
                  <a:cubicBezTo>
                    <a:pt x="422" y="1103"/>
                    <a:pt x="599" y="1132"/>
                    <a:pt x="779" y="1132"/>
                  </a:cubicBezTo>
                  <a:cubicBezTo>
                    <a:pt x="1090" y="1132"/>
                    <a:pt x="1410" y="1044"/>
                    <a:pt x="1664" y="875"/>
                  </a:cubicBezTo>
                  <a:cubicBezTo>
                    <a:pt x="1964" y="708"/>
                    <a:pt x="2097" y="441"/>
                    <a:pt x="2064" y="274"/>
                  </a:cubicBezTo>
                  <a:cubicBezTo>
                    <a:pt x="1964" y="74"/>
                    <a:pt x="1764" y="7"/>
                    <a:pt x="1564" y="7"/>
                  </a:cubicBezTo>
                  <a:cubicBezTo>
                    <a:pt x="1517" y="2"/>
                    <a:pt x="1468" y="0"/>
                    <a:pt x="14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39"/>
            <p:cNvSpPr/>
            <p:nvPr/>
          </p:nvSpPr>
          <p:spPr>
            <a:xfrm>
              <a:off x="4161475" y="1827575"/>
              <a:ext cx="51725" cy="99075"/>
            </a:xfrm>
            <a:custGeom>
              <a:avLst/>
              <a:gdLst/>
              <a:ahLst/>
              <a:cxnLst/>
              <a:rect l="l" t="t" r="r" b="b"/>
              <a:pathLst>
                <a:path w="2069" h="3963" extrusionOk="0">
                  <a:moveTo>
                    <a:pt x="2069" y="1"/>
                  </a:moveTo>
                  <a:lnTo>
                    <a:pt x="134" y="801"/>
                  </a:lnTo>
                  <a:cubicBezTo>
                    <a:pt x="101" y="1268"/>
                    <a:pt x="1" y="2002"/>
                    <a:pt x="34" y="2469"/>
                  </a:cubicBezTo>
                  <a:cubicBezTo>
                    <a:pt x="34" y="2936"/>
                    <a:pt x="201" y="3403"/>
                    <a:pt x="501" y="3737"/>
                  </a:cubicBezTo>
                  <a:cubicBezTo>
                    <a:pt x="601" y="3887"/>
                    <a:pt x="814" y="3962"/>
                    <a:pt x="1026" y="3962"/>
                  </a:cubicBezTo>
                  <a:cubicBezTo>
                    <a:pt x="1097" y="3962"/>
                    <a:pt x="1168" y="3954"/>
                    <a:pt x="1235" y="3937"/>
                  </a:cubicBezTo>
                  <a:cubicBezTo>
                    <a:pt x="1435" y="3804"/>
                    <a:pt x="1568" y="3570"/>
                    <a:pt x="1602" y="3337"/>
                  </a:cubicBezTo>
                  <a:cubicBezTo>
                    <a:pt x="1902" y="2269"/>
                    <a:pt x="2035" y="1168"/>
                    <a:pt x="2069" y="68"/>
                  </a:cubicBezTo>
                  <a:lnTo>
                    <a:pt x="20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39"/>
            <p:cNvSpPr/>
            <p:nvPr/>
          </p:nvSpPr>
          <p:spPr>
            <a:xfrm>
              <a:off x="3566875" y="3050125"/>
              <a:ext cx="256875" cy="157650"/>
            </a:xfrm>
            <a:custGeom>
              <a:avLst/>
              <a:gdLst/>
              <a:ahLst/>
              <a:cxnLst/>
              <a:rect l="l" t="t" r="r" b="b"/>
              <a:pathLst>
                <a:path w="10275" h="6306" extrusionOk="0">
                  <a:moveTo>
                    <a:pt x="1" y="1"/>
                  </a:moveTo>
                  <a:lnTo>
                    <a:pt x="1" y="434"/>
                  </a:lnTo>
                  <a:cubicBezTo>
                    <a:pt x="34" y="568"/>
                    <a:pt x="101" y="668"/>
                    <a:pt x="201" y="734"/>
                  </a:cubicBezTo>
                  <a:lnTo>
                    <a:pt x="9775" y="6172"/>
                  </a:lnTo>
                  <a:cubicBezTo>
                    <a:pt x="9941" y="6272"/>
                    <a:pt x="10108" y="6305"/>
                    <a:pt x="10275" y="6305"/>
                  </a:cubicBezTo>
                  <a:lnTo>
                    <a:pt x="10275" y="5905"/>
                  </a:lnTo>
                  <a:cubicBezTo>
                    <a:pt x="10108" y="5905"/>
                    <a:pt x="9941" y="5871"/>
                    <a:pt x="9775" y="5805"/>
                  </a:cubicBezTo>
                  <a:lnTo>
                    <a:pt x="201" y="301"/>
                  </a:lnTo>
                  <a:cubicBezTo>
                    <a:pt x="101" y="234"/>
                    <a:pt x="1" y="134"/>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3" name="Google Shape;1203;p39"/>
          <p:cNvSpPr txBox="1">
            <a:spLocks noGrp="1"/>
          </p:cNvSpPr>
          <p:nvPr>
            <p:ph type="subTitle" idx="1"/>
          </p:nvPr>
        </p:nvSpPr>
        <p:spPr>
          <a:xfrm>
            <a:off x="412110" y="628472"/>
            <a:ext cx="4717187" cy="4416563"/>
          </a:xfrm>
          <a:prstGeom prst="rect">
            <a:avLst/>
          </a:prstGeom>
          <a:noFill/>
          <a:ln>
            <a:noFill/>
          </a:ln>
        </p:spPr>
        <p:txBody>
          <a:bodyPr spcFirstLastPara="1" wrap="square" lIns="91425" tIns="91425" rIns="91425" bIns="91425" anchor="t" anchorCtr="0">
            <a:spAutoFit/>
          </a:bodyPr>
          <a:lstStyle/>
          <a:p>
            <a:pPr marL="457200" lvl="0" indent="-330200" algn="just" rtl="0">
              <a:lnSpc>
                <a:spcPct val="100000"/>
              </a:lnSpc>
              <a:spcBef>
                <a:spcPts val="0"/>
              </a:spcBef>
              <a:spcAft>
                <a:spcPts val="0"/>
              </a:spcAft>
              <a:buClr>
                <a:srgbClr val="2A434F"/>
              </a:buClr>
              <a:buSzPts val="1600"/>
              <a:buNone/>
            </a:pPr>
            <a:r>
              <a:rPr lang="en-IN" b="1">
                <a:solidFill>
                  <a:srgbClr val="2A434F"/>
                </a:solidFill>
                <a:latin typeface="Montserrat"/>
                <a:ea typeface="Montserrat"/>
                <a:cs typeface="Montserrat"/>
                <a:sym typeface="Montserrat"/>
              </a:rPr>
              <a:t>COMPANY INCORPORATION- </a:t>
            </a:r>
            <a:endParaRPr/>
          </a:p>
          <a:p>
            <a:pPr marL="457200" lvl="0" indent="-330200" algn="just" rtl="0">
              <a:lnSpc>
                <a:spcPct val="100000"/>
              </a:lnSpc>
              <a:spcBef>
                <a:spcPts val="0"/>
              </a:spcBef>
              <a:spcAft>
                <a:spcPts val="0"/>
              </a:spcAft>
              <a:buClr>
                <a:schemeClr val="lt2"/>
              </a:buClr>
              <a:buSzPts val="1600"/>
              <a:buNone/>
            </a:pPr>
            <a:endParaRPr sz="1200" b="1">
              <a:solidFill>
                <a:srgbClr val="2A434F"/>
              </a:solidFill>
              <a:latin typeface="Montserrat"/>
              <a:ea typeface="Montserrat"/>
              <a:cs typeface="Montserrat"/>
              <a:sym typeface="Montserrat"/>
            </a:endParaRPr>
          </a:p>
          <a:p>
            <a:pPr marL="0" lvl="0" indent="0" algn="just" rtl="0">
              <a:lnSpc>
                <a:spcPct val="100000"/>
              </a:lnSpc>
              <a:spcBef>
                <a:spcPts val="0"/>
              </a:spcBef>
              <a:spcAft>
                <a:spcPts val="0"/>
              </a:spcAft>
              <a:buClr>
                <a:srgbClr val="2A434F"/>
              </a:buClr>
              <a:buSzPts val="1600"/>
              <a:buNone/>
            </a:pPr>
            <a:r>
              <a:rPr lang="en-IN" sz="1400" b="1">
                <a:solidFill>
                  <a:srgbClr val="2A434F"/>
                </a:solidFill>
                <a:latin typeface="Montserrat"/>
                <a:ea typeface="Montserrat"/>
                <a:cs typeface="Montserrat"/>
                <a:sym typeface="Montserrat"/>
              </a:rPr>
              <a:t>Part A: </a:t>
            </a:r>
            <a:r>
              <a:rPr lang="en-IN" sz="1400">
                <a:solidFill>
                  <a:srgbClr val="2A434F"/>
                </a:solidFill>
                <a:latin typeface="Montserrat"/>
                <a:ea typeface="Montserrat"/>
                <a:cs typeface="Montserrat"/>
                <a:sym typeface="Montserrat"/>
              </a:rPr>
              <a:t>Name Reservation for New Companies</a:t>
            </a:r>
            <a:endParaRPr/>
          </a:p>
          <a:p>
            <a:pPr marL="0" lvl="0" indent="0" algn="just" rtl="0">
              <a:lnSpc>
                <a:spcPct val="100000"/>
              </a:lnSpc>
              <a:spcBef>
                <a:spcPts val="0"/>
              </a:spcBef>
              <a:spcAft>
                <a:spcPts val="0"/>
              </a:spcAft>
              <a:buClr>
                <a:schemeClr val="lt2"/>
              </a:buClr>
              <a:buSzPts val="1600"/>
              <a:buNone/>
            </a:pPr>
            <a:endParaRPr sz="1400">
              <a:solidFill>
                <a:srgbClr val="2A434F"/>
              </a:solidFill>
              <a:latin typeface="Montserrat"/>
              <a:ea typeface="Montserrat"/>
              <a:cs typeface="Montserrat"/>
              <a:sym typeface="Montserrat"/>
            </a:endParaRPr>
          </a:p>
          <a:p>
            <a:pPr marL="0" lvl="0" indent="0" algn="just" rtl="0">
              <a:lnSpc>
                <a:spcPct val="100000"/>
              </a:lnSpc>
              <a:spcBef>
                <a:spcPts val="0"/>
              </a:spcBef>
              <a:spcAft>
                <a:spcPts val="0"/>
              </a:spcAft>
              <a:buClr>
                <a:srgbClr val="2A434F"/>
              </a:buClr>
              <a:buSzPts val="1600"/>
              <a:buNone/>
            </a:pPr>
            <a:r>
              <a:rPr lang="en-IN" sz="1400" b="1">
                <a:solidFill>
                  <a:srgbClr val="2A434F"/>
                </a:solidFill>
                <a:latin typeface="Montserrat"/>
                <a:ea typeface="Montserrat"/>
                <a:cs typeface="Montserrat"/>
                <a:sym typeface="Montserrat"/>
              </a:rPr>
              <a:t>Part B: </a:t>
            </a:r>
            <a:r>
              <a:rPr lang="en-IN" sz="1400">
                <a:solidFill>
                  <a:srgbClr val="2A434F"/>
                </a:solidFill>
                <a:latin typeface="Montserrat"/>
                <a:ea typeface="Montserrat"/>
                <a:cs typeface="Montserrat"/>
                <a:sym typeface="Montserrat"/>
              </a:rPr>
              <a:t>Offering bouquet of services which are as follows:</a:t>
            </a:r>
            <a:endParaRPr sz="1400">
              <a:solidFill>
                <a:srgbClr val="2A434F"/>
              </a:solidFill>
              <a:latin typeface="Montserrat"/>
              <a:ea typeface="Montserrat"/>
              <a:cs typeface="Montserrat"/>
              <a:sym typeface="Montserrat"/>
            </a:endParaRPr>
          </a:p>
          <a:p>
            <a:pPr marL="171450" lvl="0" indent="-171450" algn="just" rtl="0">
              <a:lnSpc>
                <a:spcPct val="150000"/>
              </a:lnSpc>
              <a:spcBef>
                <a:spcPts val="0"/>
              </a:spcBef>
              <a:spcAft>
                <a:spcPts val="0"/>
              </a:spcAft>
              <a:buClr>
                <a:srgbClr val="2A434F"/>
              </a:buClr>
              <a:buSzPts val="1600"/>
              <a:buFont typeface="Courier New"/>
              <a:buChar char="o"/>
            </a:pPr>
            <a:r>
              <a:rPr lang="en-IN" sz="1400">
                <a:solidFill>
                  <a:srgbClr val="2A434F"/>
                </a:solidFill>
                <a:latin typeface="Montserrat"/>
                <a:ea typeface="Montserrat"/>
                <a:cs typeface="Montserrat"/>
                <a:sym typeface="Montserrat"/>
              </a:rPr>
              <a:t>Incorporation</a:t>
            </a:r>
            <a:endParaRPr sz="1400">
              <a:solidFill>
                <a:srgbClr val="2A434F"/>
              </a:solidFill>
              <a:latin typeface="Montserrat"/>
              <a:ea typeface="Montserrat"/>
              <a:cs typeface="Montserrat"/>
              <a:sym typeface="Montserrat"/>
            </a:endParaRPr>
          </a:p>
          <a:p>
            <a:pPr marL="171450" lvl="0" indent="-171450" algn="just" rtl="0">
              <a:lnSpc>
                <a:spcPct val="150000"/>
              </a:lnSpc>
              <a:spcBef>
                <a:spcPts val="0"/>
              </a:spcBef>
              <a:spcAft>
                <a:spcPts val="0"/>
              </a:spcAft>
              <a:buClr>
                <a:srgbClr val="2A434F"/>
              </a:buClr>
              <a:buSzPts val="1600"/>
              <a:buFont typeface="Courier New"/>
              <a:buChar char="o"/>
            </a:pPr>
            <a:r>
              <a:rPr lang="en-IN" sz="1400">
                <a:solidFill>
                  <a:srgbClr val="2A434F"/>
                </a:solidFill>
                <a:latin typeface="Montserrat"/>
                <a:ea typeface="Montserrat"/>
                <a:cs typeface="Montserrat"/>
                <a:sym typeface="Montserrat"/>
              </a:rPr>
              <a:t>DIN allotment</a:t>
            </a:r>
            <a:endParaRPr sz="1400">
              <a:solidFill>
                <a:srgbClr val="2A434F"/>
              </a:solidFill>
              <a:latin typeface="Montserrat"/>
              <a:ea typeface="Montserrat"/>
              <a:cs typeface="Montserrat"/>
              <a:sym typeface="Montserrat"/>
            </a:endParaRPr>
          </a:p>
          <a:p>
            <a:pPr marL="171450" lvl="0" indent="-171450" algn="just" rtl="0">
              <a:lnSpc>
                <a:spcPct val="150000"/>
              </a:lnSpc>
              <a:spcBef>
                <a:spcPts val="0"/>
              </a:spcBef>
              <a:spcAft>
                <a:spcPts val="0"/>
              </a:spcAft>
              <a:buClr>
                <a:srgbClr val="2A434F"/>
              </a:buClr>
              <a:buSzPts val="1600"/>
              <a:buFont typeface="Courier New"/>
              <a:buChar char="o"/>
            </a:pPr>
            <a:r>
              <a:rPr lang="en-IN" sz="1400">
                <a:solidFill>
                  <a:srgbClr val="2A434F"/>
                </a:solidFill>
                <a:latin typeface="Montserrat"/>
                <a:ea typeface="Montserrat"/>
                <a:cs typeface="Montserrat"/>
                <a:sym typeface="Montserrat"/>
              </a:rPr>
              <a:t>Mandatory issue of PAN</a:t>
            </a:r>
            <a:endParaRPr sz="1400">
              <a:solidFill>
                <a:srgbClr val="2A434F"/>
              </a:solidFill>
              <a:latin typeface="Montserrat"/>
              <a:ea typeface="Montserrat"/>
              <a:cs typeface="Montserrat"/>
              <a:sym typeface="Montserrat"/>
            </a:endParaRPr>
          </a:p>
          <a:p>
            <a:pPr marL="171450" lvl="0" indent="-171450" algn="just" rtl="0">
              <a:lnSpc>
                <a:spcPct val="150000"/>
              </a:lnSpc>
              <a:spcBef>
                <a:spcPts val="0"/>
              </a:spcBef>
              <a:spcAft>
                <a:spcPts val="0"/>
              </a:spcAft>
              <a:buClr>
                <a:srgbClr val="2A434F"/>
              </a:buClr>
              <a:buSzPts val="1600"/>
              <a:buFont typeface="Courier New"/>
              <a:buChar char="o"/>
            </a:pPr>
            <a:r>
              <a:rPr lang="en-IN" sz="1400">
                <a:solidFill>
                  <a:srgbClr val="2A434F"/>
                </a:solidFill>
                <a:latin typeface="Montserrat"/>
                <a:ea typeface="Montserrat"/>
                <a:cs typeface="Montserrat"/>
                <a:sym typeface="Montserrat"/>
              </a:rPr>
              <a:t>Mandatory issue of TAN</a:t>
            </a:r>
            <a:endParaRPr sz="1400">
              <a:solidFill>
                <a:srgbClr val="2A434F"/>
              </a:solidFill>
              <a:latin typeface="Montserrat"/>
              <a:ea typeface="Montserrat"/>
              <a:cs typeface="Montserrat"/>
              <a:sym typeface="Montserrat"/>
            </a:endParaRPr>
          </a:p>
          <a:p>
            <a:pPr marL="171450" lvl="0" indent="-171450" algn="just" rtl="0">
              <a:lnSpc>
                <a:spcPct val="150000"/>
              </a:lnSpc>
              <a:spcBef>
                <a:spcPts val="0"/>
              </a:spcBef>
              <a:spcAft>
                <a:spcPts val="0"/>
              </a:spcAft>
              <a:buClr>
                <a:srgbClr val="2A434F"/>
              </a:buClr>
              <a:buSzPts val="1600"/>
              <a:buFont typeface="Courier New"/>
              <a:buChar char="o"/>
            </a:pPr>
            <a:r>
              <a:rPr lang="en-IN" sz="1400">
                <a:solidFill>
                  <a:srgbClr val="2A434F"/>
                </a:solidFill>
                <a:latin typeface="Montserrat"/>
                <a:ea typeface="Montserrat"/>
                <a:cs typeface="Montserrat"/>
                <a:sym typeface="Montserrat"/>
              </a:rPr>
              <a:t>Mandatory issue of EPFO registration</a:t>
            </a:r>
            <a:endParaRPr sz="1400">
              <a:solidFill>
                <a:srgbClr val="2A434F"/>
              </a:solidFill>
              <a:latin typeface="Montserrat"/>
              <a:ea typeface="Montserrat"/>
              <a:cs typeface="Montserrat"/>
              <a:sym typeface="Montserrat"/>
            </a:endParaRPr>
          </a:p>
          <a:p>
            <a:pPr marL="171450" lvl="0" indent="-171450" algn="just" rtl="0">
              <a:lnSpc>
                <a:spcPct val="150000"/>
              </a:lnSpc>
              <a:spcBef>
                <a:spcPts val="0"/>
              </a:spcBef>
              <a:spcAft>
                <a:spcPts val="0"/>
              </a:spcAft>
              <a:buClr>
                <a:srgbClr val="2A434F"/>
              </a:buClr>
              <a:buSzPts val="1600"/>
              <a:buFont typeface="Courier New"/>
              <a:buChar char="o"/>
            </a:pPr>
            <a:r>
              <a:rPr lang="en-IN" sz="1400">
                <a:solidFill>
                  <a:srgbClr val="2A434F"/>
                </a:solidFill>
                <a:latin typeface="Montserrat"/>
                <a:ea typeface="Montserrat"/>
                <a:cs typeface="Montserrat"/>
                <a:sym typeface="Montserrat"/>
              </a:rPr>
              <a:t>Mandatory issue of ESIC registration</a:t>
            </a:r>
            <a:endParaRPr sz="1400">
              <a:solidFill>
                <a:srgbClr val="2A434F"/>
              </a:solidFill>
              <a:latin typeface="Montserrat"/>
              <a:ea typeface="Montserrat"/>
              <a:cs typeface="Montserrat"/>
              <a:sym typeface="Montserrat"/>
            </a:endParaRPr>
          </a:p>
          <a:p>
            <a:pPr marL="171450" lvl="0" indent="-171450" algn="just" rtl="0">
              <a:lnSpc>
                <a:spcPct val="150000"/>
              </a:lnSpc>
              <a:spcBef>
                <a:spcPts val="0"/>
              </a:spcBef>
              <a:spcAft>
                <a:spcPts val="0"/>
              </a:spcAft>
              <a:buClr>
                <a:srgbClr val="2A434F"/>
              </a:buClr>
              <a:buSzPts val="1600"/>
              <a:buFont typeface="Courier New"/>
              <a:buChar char="o"/>
            </a:pPr>
            <a:r>
              <a:rPr lang="en-IN" sz="1400">
                <a:solidFill>
                  <a:srgbClr val="2A434F"/>
                </a:solidFill>
                <a:latin typeface="Montserrat"/>
                <a:ea typeface="Montserrat"/>
                <a:cs typeface="Montserrat"/>
                <a:sym typeface="Montserrat"/>
              </a:rPr>
              <a:t>Mandatory Opening of Bank Account for the Company and</a:t>
            </a:r>
            <a:endParaRPr sz="1400">
              <a:solidFill>
                <a:srgbClr val="2A434F"/>
              </a:solidFill>
              <a:latin typeface="Montserrat"/>
              <a:ea typeface="Montserrat"/>
              <a:cs typeface="Montserrat"/>
              <a:sym typeface="Montserrat"/>
            </a:endParaRPr>
          </a:p>
          <a:p>
            <a:pPr marL="171450" lvl="0" indent="-171450" algn="just" rtl="0">
              <a:lnSpc>
                <a:spcPct val="150000"/>
              </a:lnSpc>
              <a:spcBef>
                <a:spcPts val="0"/>
              </a:spcBef>
              <a:spcAft>
                <a:spcPts val="0"/>
              </a:spcAft>
              <a:buClr>
                <a:srgbClr val="2A434F"/>
              </a:buClr>
              <a:buSzPts val="1600"/>
              <a:buFont typeface="Courier New"/>
              <a:buChar char="o"/>
            </a:pPr>
            <a:r>
              <a:rPr lang="en-IN" sz="1400">
                <a:solidFill>
                  <a:srgbClr val="2A434F"/>
                </a:solidFill>
                <a:latin typeface="Montserrat"/>
                <a:ea typeface="Montserrat"/>
                <a:cs typeface="Montserrat"/>
                <a:sym typeface="Montserrat"/>
              </a:rPr>
              <a:t>Allotment of GSTIN (if so applied for)  </a:t>
            </a:r>
            <a:endParaRPr sz="1200">
              <a:solidFill>
                <a:srgbClr val="2A434F"/>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33"/>
                                        </p:tgtEl>
                                        <p:attrNameLst>
                                          <p:attrName>style.visibility</p:attrName>
                                        </p:attrNameLst>
                                      </p:cBhvr>
                                      <p:to>
                                        <p:strVal val="visible"/>
                                      </p:to>
                                    </p:set>
                                    <p:anim calcmode="lin" valueType="num">
                                      <p:cBhvr additive="base">
                                        <p:cTn id="7" dur="1000"/>
                                        <p:tgtEl>
                                          <p:spTgt spid="933"/>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9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graphicFrame>
        <p:nvGraphicFramePr>
          <p:cNvPr id="1208" name="Google Shape;1208;p40"/>
          <p:cNvGraphicFramePr/>
          <p:nvPr/>
        </p:nvGraphicFramePr>
        <p:xfrm>
          <a:off x="1210333" y="1123418"/>
          <a:ext cx="3000000" cy="3000000"/>
        </p:xfrm>
        <a:graphic>
          <a:graphicData uri="http://schemas.openxmlformats.org/drawingml/2006/table">
            <a:tbl>
              <a:tblPr firstRow="1" bandRow="1">
                <a:noFill/>
                <a:tableStyleId>{56BE5C8F-0EBF-4A24-8FDB-22A4117363CC}</a:tableStyleId>
              </a:tblPr>
              <a:tblGrid>
                <a:gridCol w="1187450">
                  <a:extLst>
                    <a:ext uri="{9D8B030D-6E8A-4147-A177-3AD203B41FA5}">
                      <a16:colId xmlns:a16="http://schemas.microsoft.com/office/drawing/2014/main" val="20000"/>
                    </a:ext>
                  </a:extLst>
                </a:gridCol>
                <a:gridCol w="1187450">
                  <a:extLst>
                    <a:ext uri="{9D8B030D-6E8A-4147-A177-3AD203B41FA5}">
                      <a16:colId xmlns:a16="http://schemas.microsoft.com/office/drawing/2014/main" val="20001"/>
                    </a:ext>
                  </a:extLst>
                </a:gridCol>
                <a:gridCol w="1187450">
                  <a:extLst>
                    <a:ext uri="{9D8B030D-6E8A-4147-A177-3AD203B41FA5}">
                      <a16:colId xmlns:a16="http://schemas.microsoft.com/office/drawing/2014/main" val="20002"/>
                    </a:ext>
                  </a:extLst>
                </a:gridCol>
                <a:gridCol w="1187450">
                  <a:extLst>
                    <a:ext uri="{9D8B030D-6E8A-4147-A177-3AD203B41FA5}">
                      <a16:colId xmlns:a16="http://schemas.microsoft.com/office/drawing/2014/main" val="20003"/>
                    </a:ext>
                  </a:extLst>
                </a:gridCol>
                <a:gridCol w="1187450">
                  <a:extLst>
                    <a:ext uri="{9D8B030D-6E8A-4147-A177-3AD203B41FA5}">
                      <a16:colId xmlns:a16="http://schemas.microsoft.com/office/drawing/2014/main" val="20004"/>
                    </a:ext>
                  </a:extLst>
                </a:gridCol>
                <a:gridCol w="1187450">
                  <a:extLst>
                    <a:ext uri="{9D8B030D-6E8A-4147-A177-3AD203B41FA5}">
                      <a16:colId xmlns:a16="http://schemas.microsoft.com/office/drawing/2014/main" val="20005"/>
                    </a:ext>
                  </a:extLst>
                </a:gridCol>
              </a:tblGrid>
              <a:tr h="550550">
                <a:tc>
                  <a:txBody>
                    <a:bodyPr/>
                    <a:lstStyle/>
                    <a:p>
                      <a:pPr marL="0" marR="0" lvl="0" indent="0" algn="l" rtl="0">
                        <a:lnSpc>
                          <a:spcPct val="100000"/>
                        </a:lnSpc>
                        <a:spcBef>
                          <a:spcPts val="0"/>
                        </a:spcBef>
                        <a:spcAft>
                          <a:spcPts val="0"/>
                        </a:spcAft>
                        <a:buNone/>
                      </a:pPr>
                      <a:endParaRPr sz="1400" b="1" u="none" strike="noStrike" cap="none">
                        <a:solidFill>
                          <a:schemeClr val="lt1"/>
                        </a:solidFill>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r>
                        <a:rPr lang="en-IN" sz="1400" b="1" i="0" u="none" strike="noStrike" cap="none">
                          <a:solidFill>
                            <a:schemeClr val="lt1"/>
                          </a:solidFill>
                          <a:latin typeface="Arial"/>
                          <a:ea typeface="Arial"/>
                          <a:cs typeface="Arial"/>
                          <a:sym typeface="Arial"/>
                        </a:rPr>
                        <a:t>Very Low</a:t>
                      </a:r>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r>
                        <a:rPr lang="en-IN" sz="1400" b="1" i="0" u="none" strike="noStrike" cap="none">
                          <a:solidFill>
                            <a:schemeClr val="lt1"/>
                          </a:solidFill>
                          <a:latin typeface="Arial"/>
                          <a:ea typeface="Arial"/>
                          <a:cs typeface="Arial"/>
                          <a:sym typeface="Arial"/>
                        </a:rPr>
                        <a:t>Low</a:t>
                      </a:r>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r>
                        <a:rPr lang="en-IN" sz="1400" b="1" i="0" u="none" strike="noStrike" cap="none">
                          <a:solidFill>
                            <a:schemeClr val="lt1"/>
                          </a:solidFill>
                          <a:latin typeface="Arial"/>
                          <a:ea typeface="Arial"/>
                          <a:cs typeface="Arial"/>
                          <a:sym typeface="Arial"/>
                        </a:rPr>
                        <a:t>Medium</a:t>
                      </a:r>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r>
                        <a:rPr lang="en-IN" sz="1400" b="1" i="0" u="none" strike="noStrike" cap="none">
                          <a:solidFill>
                            <a:schemeClr val="lt1"/>
                          </a:solidFill>
                          <a:latin typeface="Arial"/>
                          <a:ea typeface="Arial"/>
                          <a:cs typeface="Arial"/>
                          <a:sym typeface="Arial"/>
                        </a:rPr>
                        <a:t>High</a:t>
                      </a:r>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r>
                        <a:rPr lang="en-IN" sz="1400" b="1" i="0" u="none" strike="noStrike" cap="none">
                          <a:solidFill>
                            <a:schemeClr val="lt1"/>
                          </a:solidFill>
                          <a:latin typeface="Arial"/>
                          <a:ea typeface="Arial"/>
                          <a:cs typeface="Arial"/>
                          <a:sym typeface="Arial"/>
                        </a:rPr>
                        <a:t>Very High</a:t>
                      </a:r>
                      <a:endParaRPr/>
                    </a:p>
                  </a:txBody>
                  <a:tcPr marL="91450" marR="91450" marT="45725" marB="45725">
                    <a:solidFill>
                      <a:srgbClr val="005E7D"/>
                    </a:solidFill>
                  </a:tcPr>
                </a:tc>
                <a:extLst>
                  <a:ext uri="{0D108BD9-81ED-4DB2-BD59-A6C34878D82A}">
                    <a16:rowId xmlns:a16="http://schemas.microsoft.com/office/drawing/2014/main" val="10000"/>
                  </a:ext>
                </a:extLst>
              </a:tr>
              <a:tr h="550550">
                <a:tc>
                  <a:txBody>
                    <a:bodyPr/>
                    <a:lstStyle/>
                    <a:p>
                      <a:pPr marL="0" marR="0" lvl="0" indent="0" algn="l" rtl="0">
                        <a:lnSpc>
                          <a:spcPct val="100000"/>
                        </a:lnSpc>
                        <a:spcBef>
                          <a:spcPts val="0"/>
                        </a:spcBef>
                        <a:spcAft>
                          <a:spcPts val="0"/>
                        </a:spcAft>
                        <a:buClr>
                          <a:srgbClr val="000000"/>
                        </a:buClr>
                        <a:buSzPts val="1400"/>
                        <a:buFont typeface="Arial"/>
                        <a:buNone/>
                      </a:pPr>
                      <a:r>
                        <a:rPr lang="en-IN" sz="1400" b="1" u="none" strike="noStrike" cap="none">
                          <a:solidFill>
                            <a:schemeClr val="lt1"/>
                          </a:solidFill>
                        </a:rPr>
                        <a:t>Very High</a:t>
                      </a:r>
                      <a:endParaRPr/>
                    </a:p>
                    <a:p>
                      <a:pPr marL="0" marR="0" lvl="0" indent="0" algn="l" rtl="0">
                        <a:lnSpc>
                          <a:spcPct val="100000"/>
                        </a:lnSpc>
                        <a:spcBef>
                          <a:spcPts val="0"/>
                        </a:spcBef>
                        <a:spcAft>
                          <a:spcPts val="0"/>
                        </a:spcAft>
                        <a:buNone/>
                      </a:pPr>
                      <a:endParaRPr sz="1400" b="1" u="none" strike="noStrike" cap="none">
                        <a:solidFill>
                          <a:schemeClr val="lt1"/>
                        </a:solidFill>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6969"/>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6969"/>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6969"/>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6969"/>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6969"/>
                    </a:solidFill>
                  </a:tcPr>
                </a:tc>
                <a:extLst>
                  <a:ext uri="{0D108BD9-81ED-4DB2-BD59-A6C34878D82A}">
                    <a16:rowId xmlns:a16="http://schemas.microsoft.com/office/drawing/2014/main" val="10001"/>
                  </a:ext>
                </a:extLst>
              </a:tr>
              <a:tr h="550550">
                <a:tc>
                  <a:txBody>
                    <a:bodyPr/>
                    <a:lstStyle/>
                    <a:p>
                      <a:pPr marL="0" marR="0" lvl="0" indent="0" algn="l" rtl="0">
                        <a:lnSpc>
                          <a:spcPct val="100000"/>
                        </a:lnSpc>
                        <a:spcBef>
                          <a:spcPts val="0"/>
                        </a:spcBef>
                        <a:spcAft>
                          <a:spcPts val="0"/>
                        </a:spcAft>
                        <a:buClr>
                          <a:srgbClr val="000000"/>
                        </a:buClr>
                        <a:buSzPts val="1400"/>
                        <a:buFont typeface="Arial"/>
                        <a:buNone/>
                      </a:pPr>
                      <a:r>
                        <a:rPr lang="en-IN" sz="1400" b="1" u="none" strike="noStrike" cap="none">
                          <a:solidFill>
                            <a:schemeClr val="lt1"/>
                          </a:solidFill>
                        </a:rPr>
                        <a:t>High</a:t>
                      </a:r>
                      <a:endParaRPr/>
                    </a:p>
                    <a:p>
                      <a:pPr marL="0" marR="0" lvl="0" indent="0" algn="l" rtl="0">
                        <a:lnSpc>
                          <a:spcPct val="100000"/>
                        </a:lnSpc>
                        <a:spcBef>
                          <a:spcPts val="0"/>
                        </a:spcBef>
                        <a:spcAft>
                          <a:spcPts val="0"/>
                        </a:spcAft>
                        <a:buNone/>
                      </a:pPr>
                      <a:endParaRPr sz="1400" b="1" u="none" strike="noStrike" cap="none">
                        <a:solidFill>
                          <a:schemeClr val="lt1"/>
                        </a:solidFill>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FF81"/>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FF81"/>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FF81"/>
                    </a:solidFill>
                  </a:tcPr>
                </a:tc>
                <a:tc>
                  <a:txBody>
                    <a:bodyPr/>
                    <a:lstStyle/>
                    <a:p>
                      <a:pPr marL="0" marR="0" lvl="0" indent="0" algn="l" rtl="0">
                        <a:lnSpc>
                          <a:spcPct val="100000"/>
                        </a:lnSpc>
                        <a:spcBef>
                          <a:spcPts val="0"/>
                        </a:spcBef>
                        <a:spcAft>
                          <a:spcPts val="0"/>
                        </a:spcAft>
                        <a:buNone/>
                      </a:pPr>
                      <a:r>
                        <a:rPr lang="en-IN" sz="1400" b="1" u="none" strike="noStrike" cap="none">
                          <a:solidFill>
                            <a:srgbClr val="111A1F"/>
                          </a:solidFill>
                        </a:rPr>
                        <a:t>Entry of New Player </a:t>
                      </a:r>
                      <a:endParaRPr/>
                    </a:p>
                  </a:txBody>
                  <a:tcPr marL="91450" marR="91450" marT="45725" marB="45725">
                    <a:solidFill>
                      <a:srgbClr val="FF6969"/>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6969"/>
                    </a:solidFill>
                  </a:tcPr>
                </a:tc>
                <a:extLst>
                  <a:ext uri="{0D108BD9-81ED-4DB2-BD59-A6C34878D82A}">
                    <a16:rowId xmlns:a16="http://schemas.microsoft.com/office/drawing/2014/main" val="10002"/>
                  </a:ext>
                </a:extLst>
              </a:tr>
              <a:tr h="550550">
                <a:tc>
                  <a:txBody>
                    <a:bodyPr/>
                    <a:lstStyle/>
                    <a:p>
                      <a:pPr marL="0" marR="0" lvl="0" indent="0" algn="l" rtl="0">
                        <a:lnSpc>
                          <a:spcPct val="100000"/>
                        </a:lnSpc>
                        <a:spcBef>
                          <a:spcPts val="0"/>
                        </a:spcBef>
                        <a:spcAft>
                          <a:spcPts val="0"/>
                        </a:spcAft>
                        <a:buNone/>
                      </a:pPr>
                      <a:r>
                        <a:rPr lang="en-IN" sz="1400" b="1" u="none" strike="noStrike" cap="none">
                          <a:solidFill>
                            <a:schemeClr val="lt1"/>
                          </a:solidFill>
                        </a:rPr>
                        <a:t>Medium</a:t>
                      </a:r>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None/>
                      </a:pPr>
                      <a:r>
                        <a:rPr lang="en-IN" sz="1400" b="1" u="none" strike="noStrike" cap="none">
                          <a:solidFill>
                            <a:srgbClr val="111A1F"/>
                          </a:solidFill>
                        </a:rPr>
                        <a:t>Bad Review and  Rating Legal</a:t>
                      </a:r>
                      <a:endParaRPr/>
                    </a:p>
                  </a:txBody>
                  <a:tcPr marL="91450" marR="91450" marT="45725" marB="45725">
                    <a:solidFill>
                      <a:srgbClr val="FFFF81"/>
                    </a:solidFill>
                  </a:tcPr>
                </a:tc>
                <a:tc>
                  <a:txBody>
                    <a:bodyPr/>
                    <a:lstStyle/>
                    <a:p>
                      <a:pPr marL="0" marR="0" lvl="0" indent="0" algn="l" rtl="0">
                        <a:lnSpc>
                          <a:spcPct val="100000"/>
                        </a:lnSpc>
                        <a:spcBef>
                          <a:spcPts val="0"/>
                        </a:spcBef>
                        <a:spcAft>
                          <a:spcPts val="0"/>
                        </a:spcAft>
                        <a:buNone/>
                      </a:pPr>
                      <a:r>
                        <a:rPr lang="en-IN" sz="1400" b="1" u="none" strike="noStrike" cap="none">
                          <a:solidFill>
                            <a:srgbClr val="111A1F"/>
                          </a:solidFill>
                        </a:rPr>
                        <a:t>No conversion </a:t>
                      </a:r>
                      <a:endParaRPr/>
                    </a:p>
                  </a:txBody>
                  <a:tcPr marL="91450" marR="91450" marT="45725" marB="45725">
                    <a:solidFill>
                      <a:srgbClr val="FFFF81"/>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6969"/>
                    </a:solidFill>
                  </a:tcPr>
                </a:tc>
                <a:extLst>
                  <a:ext uri="{0D108BD9-81ED-4DB2-BD59-A6C34878D82A}">
                    <a16:rowId xmlns:a16="http://schemas.microsoft.com/office/drawing/2014/main" val="10003"/>
                  </a:ext>
                </a:extLst>
              </a:tr>
              <a:tr h="335275">
                <a:tc>
                  <a:txBody>
                    <a:bodyPr/>
                    <a:lstStyle/>
                    <a:p>
                      <a:pPr marL="0" marR="0" lvl="0" indent="0" algn="l" rtl="0">
                        <a:lnSpc>
                          <a:spcPct val="100000"/>
                        </a:lnSpc>
                        <a:spcBef>
                          <a:spcPts val="0"/>
                        </a:spcBef>
                        <a:spcAft>
                          <a:spcPts val="0"/>
                        </a:spcAft>
                        <a:buNone/>
                      </a:pPr>
                      <a:r>
                        <a:rPr lang="en-IN" sz="1400" b="1" u="none" strike="noStrike" cap="none">
                          <a:solidFill>
                            <a:schemeClr val="lt1"/>
                          </a:solidFill>
                        </a:rPr>
                        <a:t>Low</a:t>
                      </a:r>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u="none" strike="noStrike" cap="none">
                          <a:solidFill>
                            <a:srgbClr val="111A1F"/>
                          </a:solidFill>
                        </a:rPr>
                        <a:t>No Coordination from staff</a:t>
                      </a:r>
                      <a:endParaRPr/>
                    </a:p>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FF8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IN" sz="1400" b="1" u="none" strike="noStrike" cap="none">
                          <a:solidFill>
                            <a:srgbClr val="111A1F"/>
                          </a:solidFill>
                        </a:rPr>
                        <a:t>Technical Glitch</a:t>
                      </a:r>
                      <a:endParaRPr/>
                    </a:p>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FF81"/>
                    </a:solidFill>
                  </a:tcPr>
                </a:tc>
                <a:extLst>
                  <a:ext uri="{0D108BD9-81ED-4DB2-BD59-A6C34878D82A}">
                    <a16:rowId xmlns:a16="http://schemas.microsoft.com/office/drawing/2014/main" val="10004"/>
                  </a:ext>
                </a:extLst>
              </a:tr>
              <a:tr h="550550">
                <a:tc>
                  <a:txBody>
                    <a:bodyPr/>
                    <a:lstStyle/>
                    <a:p>
                      <a:pPr marL="0" marR="0" lvl="0" indent="0" algn="l" rtl="0">
                        <a:lnSpc>
                          <a:spcPct val="100000"/>
                        </a:lnSpc>
                        <a:spcBef>
                          <a:spcPts val="0"/>
                        </a:spcBef>
                        <a:spcAft>
                          <a:spcPts val="0"/>
                        </a:spcAft>
                        <a:buClr>
                          <a:srgbClr val="000000"/>
                        </a:buClr>
                        <a:buSzPts val="1400"/>
                        <a:buFont typeface="Arial"/>
                        <a:buNone/>
                      </a:pPr>
                      <a:r>
                        <a:rPr lang="en-IN" sz="1400" b="1" u="none" strike="noStrike" cap="none">
                          <a:solidFill>
                            <a:schemeClr val="lt1"/>
                          </a:solidFill>
                        </a:rPr>
                        <a:t>Very Low </a:t>
                      </a:r>
                      <a:endParaRPr/>
                    </a:p>
                    <a:p>
                      <a:pPr marL="0" marR="0" lvl="0" indent="0" algn="l" rtl="0">
                        <a:lnSpc>
                          <a:spcPct val="100000"/>
                        </a:lnSpc>
                        <a:spcBef>
                          <a:spcPts val="0"/>
                        </a:spcBef>
                        <a:spcAft>
                          <a:spcPts val="0"/>
                        </a:spcAft>
                        <a:buNone/>
                      </a:pPr>
                      <a:endParaRPr sz="1400" b="1" u="none" strike="noStrike" cap="none">
                        <a:solidFill>
                          <a:schemeClr val="lt1"/>
                        </a:solidFill>
                      </a:endParaRPr>
                    </a:p>
                  </a:txBody>
                  <a:tcPr marL="91450" marR="91450" marT="45725" marB="45725">
                    <a:solidFill>
                      <a:srgbClr val="005E7D"/>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FF81"/>
                    </a:solidFill>
                  </a:tcPr>
                </a:tc>
                <a:tc>
                  <a:txBody>
                    <a:bodyPr/>
                    <a:lstStyle/>
                    <a:p>
                      <a:pPr marL="0" marR="0" lvl="0" indent="0" algn="l" rtl="0">
                        <a:lnSpc>
                          <a:spcPct val="100000"/>
                        </a:lnSpc>
                        <a:spcBef>
                          <a:spcPts val="0"/>
                        </a:spcBef>
                        <a:spcAft>
                          <a:spcPts val="0"/>
                        </a:spcAft>
                        <a:buNone/>
                      </a:pPr>
                      <a:endParaRPr sz="1400" b="1" u="none" strike="noStrike" cap="none">
                        <a:solidFill>
                          <a:srgbClr val="111A1F"/>
                        </a:solidFill>
                      </a:endParaRPr>
                    </a:p>
                  </a:txBody>
                  <a:tcPr marL="91450" marR="91450" marT="45725" marB="45725">
                    <a:solidFill>
                      <a:srgbClr val="FFFF81"/>
                    </a:solidFill>
                  </a:tcPr>
                </a:tc>
                <a:extLst>
                  <a:ext uri="{0D108BD9-81ED-4DB2-BD59-A6C34878D82A}">
                    <a16:rowId xmlns:a16="http://schemas.microsoft.com/office/drawing/2014/main" val="10005"/>
                  </a:ext>
                </a:extLst>
              </a:tr>
            </a:tbl>
          </a:graphicData>
        </a:graphic>
      </p:graphicFrame>
      <p:sp>
        <p:nvSpPr>
          <p:cNvPr id="1209" name="Google Shape;1209;p40"/>
          <p:cNvSpPr/>
          <p:nvPr/>
        </p:nvSpPr>
        <p:spPr>
          <a:xfrm rot="-5400000">
            <a:off x="-469560" y="2721395"/>
            <a:ext cx="2686685" cy="393700"/>
          </a:xfrm>
          <a:prstGeom prst="rect">
            <a:avLst/>
          </a:prstGeom>
          <a:solidFill>
            <a:schemeClr val="accent1"/>
          </a:solidFill>
          <a:ln w="25400" cap="flat" cmpd="sng">
            <a:solidFill>
              <a:srgbClr val="0044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400" b="0" i="0" u="none" strike="noStrike" cap="none">
                <a:solidFill>
                  <a:schemeClr val="lt1"/>
                </a:solidFill>
                <a:latin typeface="Arial"/>
                <a:ea typeface="Arial"/>
                <a:cs typeface="Arial"/>
                <a:sym typeface="Arial"/>
              </a:rPr>
              <a:t>PROBABILITY ( LIKELIHOOD)</a:t>
            </a:r>
            <a:endParaRPr/>
          </a:p>
        </p:txBody>
      </p:sp>
      <p:sp>
        <p:nvSpPr>
          <p:cNvPr id="1210" name="Google Shape;1210;p40"/>
          <p:cNvSpPr/>
          <p:nvPr/>
        </p:nvSpPr>
        <p:spPr>
          <a:xfrm>
            <a:off x="3515383" y="705588"/>
            <a:ext cx="2514600" cy="323850"/>
          </a:xfrm>
          <a:prstGeom prst="rect">
            <a:avLst/>
          </a:prstGeom>
          <a:solidFill>
            <a:schemeClr val="accent1"/>
          </a:solidFill>
          <a:ln w="25400" cap="flat" cmpd="sng">
            <a:solidFill>
              <a:srgbClr val="0044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N" sz="1400" b="0" i="0" u="none" strike="noStrike" cap="none">
                <a:solidFill>
                  <a:schemeClr val="lt1"/>
                </a:solidFill>
                <a:latin typeface="Arial"/>
                <a:ea typeface="Arial"/>
                <a:cs typeface="Arial"/>
                <a:sym typeface="Arial"/>
              </a:rPr>
              <a:t>IMPACT (SERIOUSNESS)</a:t>
            </a:r>
            <a:endParaRPr/>
          </a:p>
        </p:txBody>
      </p:sp>
      <p:sp>
        <p:nvSpPr>
          <p:cNvPr id="1211" name="Google Shape;1211;p40"/>
          <p:cNvSpPr/>
          <p:nvPr/>
        </p:nvSpPr>
        <p:spPr>
          <a:xfrm>
            <a:off x="3366750" y="481762"/>
            <a:ext cx="24105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40"/>
          <p:cNvSpPr txBox="1"/>
          <p:nvPr/>
        </p:nvSpPr>
        <p:spPr>
          <a:xfrm>
            <a:off x="0" y="121024"/>
            <a:ext cx="9144000" cy="383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IN" sz="2400" b="1" i="0" u="none" strike="noStrike" cap="none">
                <a:solidFill>
                  <a:schemeClr val="accent1"/>
                </a:solidFill>
                <a:latin typeface="Montserrat"/>
                <a:ea typeface="Montserrat"/>
                <a:cs typeface="Montserrat"/>
                <a:sym typeface="Montserrat"/>
              </a:rPr>
              <a:t>RISK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grpSp>
        <p:nvGrpSpPr>
          <p:cNvPr id="1217" name="Google Shape;1217;p41"/>
          <p:cNvGrpSpPr/>
          <p:nvPr/>
        </p:nvGrpSpPr>
        <p:grpSpPr>
          <a:xfrm>
            <a:off x="36511" y="2571316"/>
            <a:ext cx="2021003" cy="2482511"/>
            <a:chOff x="1202749" y="2546246"/>
            <a:chExt cx="2694670" cy="3644342"/>
          </a:xfrm>
        </p:grpSpPr>
        <p:sp>
          <p:nvSpPr>
            <p:cNvPr id="1218" name="Google Shape;1218;p41"/>
            <p:cNvSpPr/>
            <p:nvPr/>
          </p:nvSpPr>
          <p:spPr>
            <a:xfrm>
              <a:off x="1686283" y="6105916"/>
              <a:ext cx="713214" cy="84672"/>
            </a:xfrm>
            <a:prstGeom prst="ellipse">
              <a:avLst/>
            </a:prstGeom>
            <a:solidFill>
              <a:srgbClr val="265E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1219" name="Google Shape;1219;p41"/>
            <p:cNvSpPr/>
            <p:nvPr/>
          </p:nvSpPr>
          <p:spPr>
            <a:xfrm>
              <a:off x="2829283" y="6067816"/>
              <a:ext cx="713214" cy="84672"/>
            </a:xfrm>
            <a:prstGeom prst="ellipse">
              <a:avLst/>
            </a:prstGeom>
            <a:solidFill>
              <a:srgbClr val="265E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1220" name="Google Shape;1220;p41"/>
            <p:cNvGrpSpPr/>
            <p:nvPr/>
          </p:nvGrpSpPr>
          <p:grpSpPr>
            <a:xfrm>
              <a:off x="1202749" y="2546246"/>
              <a:ext cx="2339748" cy="3605089"/>
              <a:chOff x="795338" y="-196850"/>
              <a:chExt cx="4591050" cy="7073900"/>
            </a:xfrm>
          </p:grpSpPr>
          <p:sp>
            <p:nvSpPr>
              <p:cNvPr id="1221" name="Google Shape;1221;p41"/>
              <p:cNvSpPr/>
              <p:nvPr/>
            </p:nvSpPr>
            <p:spPr>
              <a:xfrm>
                <a:off x="795338" y="1270000"/>
                <a:ext cx="4360863" cy="5607050"/>
              </a:xfrm>
              <a:custGeom>
                <a:avLst/>
                <a:gdLst/>
                <a:ahLst/>
                <a:cxnLst/>
                <a:rect l="l" t="t" r="r" b="b"/>
                <a:pathLst>
                  <a:path w="1831" h="2335" extrusionOk="0">
                    <a:moveTo>
                      <a:pt x="1080" y="1234"/>
                    </a:moveTo>
                    <a:cubicBezTo>
                      <a:pt x="1012" y="1239"/>
                      <a:pt x="989" y="1262"/>
                      <a:pt x="977" y="1329"/>
                    </a:cubicBezTo>
                    <a:cubicBezTo>
                      <a:pt x="945" y="1516"/>
                      <a:pt x="912" y="1703"/>
                      <a:pt x="878" y="1889"/>
                    </a:cubicBezTo>
                    <a:cubicBezTo>
                      <a:pt x="857" y="2005"/>
                      <a:pt x="831" y="2119"/>
                      <a:pt x="807" y="2234"/>
                    </a:cubicBezTo>
                    <a:cubicBezTo>
                      <a:pt x="799" y="2276"/>
                      <a:pt x="750" y="2318"/>
                      <a:pt x="700" y="2326"/>
                    </a:cubicBezTo>
                    <a:cubicBezTo>
                      <a:pt x="646" y="2335"/>
                      <a:pt x="603" y="2313"/>
                      <a:pt x="575" y="2271"/>
                    </a:cubicBezTo>
                    <a:cubicBezTo>
                      <a:pt x="541" y="2216"/>
                      <a:pt x="547" y="2159"/>
                      <a:pt x="558" y="2102"/>
                    </a:cubicBezTo>
                    <a:cubicBezTo>
                      <a:pt x="585" y="1954"/>
                      <a:pt x="613" y="1806"/>
                      <a:pt x="641" y="1658"/>
                    </a:cubicBezTo>
                    <a:cubicBezTo>
                      <a:pt x="666" y="1526"/>
                      <a:pt x="688" y="1393"/>
                      <a:pt x="719" y="1262"/>
                    </a:cubicBezTo>
                    <a:cubicBezTo>
                      <a:pt x="737" y="1188"/>
                      <a:pt x="707" y="1129"/>
                      <a:pt x="682" y="1068"/>
                    </a:cubicBezTo>
                    <a:cubicBezTo>
                      <a:pt x="638" y="959"/>
                      <a:pt x="590" y="852"/>
                      <a:pt x="546" y="743"/>
                    </a:cubicBezTo>
                    <a:cubicBezTo>
                      <a:pt x="535" y="717"/>
                      <a:pt x="524" y="714"/>
                      <a:pt x="497" y="715"/>
                    </a:cubicBezTo>
                    <a:cubicBezTo>
                      <a:pt x="363" y="723"/>
                      <a:pt x="229" y="727"/>
                      <a:pt x="95" y="730"/>
                    </a:cubicBezTo>
                    <a:cubicBezTo>
                      <a:pt x="49" y="731"/>
                      <a:pt x="14" y="699"/>
                      <a:pt x="6" y="654"/>
                    </a:cubicBezTo>
                    <a:cubicBezTo>
                      <a:pt x="0" y="614"/>
                      <a:pt x="22" y="571"/>
                      <a:pt x="64" y="557"/>
                    </a:cubicBezTo>
                    <a:cubicBezTo>
                      <a:pt x="127" y="537"/>
                      <a:pt x="190" y="522"/>
                      <a:pt x="254" y="505"/>
                    </a:cubicBezTo>
                    <a:cubicBezTo>
                      <a:pt x="337" y="483"/>
                      <a:pt x="422" y="465"/>
                      <a:pt x="504" y="439"/>
                    </a:cubicBezTo>
                    <a:cubicBezTo>
                      <a:pt x="554" y="423"/>
                      <a:pt x="592" y="436"/>
                      <a:pt x="620" y="465"/>
                    </a:cubicBezTo>
                    <a:cubicBezTo>
                      <a:pt x="683" y="440"/>
                      <a:pt x="742" y="418"/>
                      <a:pt x="800" y="394"/>
                    </a:cubicBezTo>
                    <a:cubicBezTo>
                      <a:pt x="1044" y="292"/>
                      <a:pt x="1422" y="129"/>
                      <a:pt x="1666" y="26"/>
                    </a:cubicBezTo>
                    <a:cubicBezTo>
                      <a:pt x="1726" y="0"/>
                      <a:pt x="1783" y="15"/>
                      <a:pt x="1808" y="66"/>
                    </a:cubicBezTo>
                    <a:cubicBezTo>
                      <a:pt x="1831" y="114"/>
                      <a:pt x="1811" y="166"/>
                      <a:pt x="1751" y="193"/>
                    </a:cubicBezTo>
                    <a:cubicBezTo>
                      <a:pt x="1653" y="238"/>
                      <a:pt x="1419" y="338"/>
                      <a:pt x="1319" y="379"/>
                    </a:cubicBezTo>
                    <a:cubicBezTo>
                      <a:pt x="1241" y="411"/>
                      <a:pt x="1163" y="444"/>
                      <a:pt x="1083" y="474"/>
                    </a:cubicBezTo>
                    <a:cubicBezTo>
                      <a:pt x="1057" y="484"/>
                      <a:pt x="1056" y="498"/>
                      <a:pt x="1065" y="517"/>
                    </a:cubicBezTo>
                    <a:cubicBezTo>
                      <a:pt x="1151" y="723"/>
                      <a:pt x="1239" y="927"/>
                      <a:pt x="1326" y="1133"/>
                    </a:cubicBezTo>
                    <a:cubicBezTo>
                      <a:pt x="1408" y="1328"/>
                      <a:pt x="1488" y="1525"/>
                      <a:pt x="1570" y="1720"/>
                    </a:cubicBezTo>
                    <a:cubicBezTo>
                      <a:pt x="1622" y="1846"/>
                      <a:pt x="1675" y="1972"/>
                      <a:pt x="1729" y="2097"/>
                    </a:cubicBezTo>
                    <a:cubicBezTo>
                      <a:pt x="1761" y="2171"/>
                      <a:pt x="1731" y="2260"/>
                      <a:pt x="1661" y="2291"/>
                    </a:cubicBezTo>
                    <a:cubicBezTo>
                      <a:pt x="1601" y="2318"/>
                      <a:pt x="1521" y="2283"/>
                      <a:pt x="1491" y="2213"/>
                    </a:cubicBezTo>
                    <a:cubicBezTo>
                      <a:pt x="1421" y="2050"/>
                      <a:pt x="1353" y="1886"/>
                      <a:pt x="1285" y="1723"/>
                    </a:cubicBezTo>
                    <a:cubicBezTo>
                      <a:pt x="1216" y="1559"/>
                      <a:pt x="1148" y="1396"/>
                      <a:pt x="1080" y="1234"/>
                    </a:cubicBezTo>
                    <a:close/>
                  </a:path>
                </a:pathLst>
              </a:custGeom>
              <a:solidFill>
                <a:srgbClr val="265E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22" name="Google Shape;1222;p41"/>
              <p:cNvSpPr/>
              <p:nvPr/>
            </p:nvSpPr>
            <p:spPr>
              <a:xfrm>
                <a:off x="1685925" y="1109663"/>
                <a:ext cx="1157288" cy="1160463"/>
              </a:xfrm>
              <a:custGeom>
                <a:avLst/>
                <a:gdLst/>
                <a:ahLst/>
                <a:cxnLst/>
                <a:rect l="l" t="t" r="r" b="b"/>
                <a:pathLst>
                  <a:path w="486" h="483" extrusionOk="0">
                    <a:moveTo>
                      <a:pt x="479" y="244"/>
                    </a:moveTo>
                    <a:cubicBezTo>
                      <a:pt x="479" y="371"/>
                      <a:pt x="366" y="483"/>
                      <a:pt x="241" y="481"/>
                    </a:cubicBezTo>
                    <a:cubicBezTo>
                      <a:pt x="109" y="478"/>
                      <a:pt x="0" y="369"/>
                      <a:pt x="1" y="240"/>
                    </a:cubicBezTo>
                    <a:cubicBezTo>
                      <a:pt x="1" y="113"/>
                      <a:pt x="111" y="2"/>
                      <a:pt x="238" y="1"/>
                    </a:cubicBezTo>
                    <a:cubicBezTo>
                      <a:pt x="368" y="0"/>
                      <a:pt x="486" y="118"/>
                      <a:pt x="479" y="244"/>
                    </a:cubicBezTo>
                    <a:close/>
                  </a:path>
                </a:pathLst>
              </a:custGeom>
              <a:solidFill>
                <a:srgbClr val="265E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23" name="Google Shape;1223;p41"/>
              <p:cNvSpPr/>
              <p:nvPr/>
            </p:nvSpPr>
            <p:spPr>
              <a:xfrm>
                <a:off x="3060700" y="-196850"/>
                <a:ext cx="2325688" cy="4094163"/>
              </a:xfrm>
              <a:custGeom>
                <a:avLst/>
                <a:gdLst/>
                <a:ahLst/>
                <a:cxnLst/>
                <a:rect l="l" t="t" r="r" b="b"/>
                <a:pathLst>
                  <a:path w="977" h="1705" extrusionOk="0">
                    <a:moveTo>
                      <a:pt x="0" y="106"/>
                    </a:moveTo>
                    <a:cubicBezTo>
                      <a:pt x="19" y="158"/>
                      <a:pt x="19" y="158"/>
                      <a:pt x="19" y="158"/>
                    </a:cubicBezTo>
                    <a:cubicBezTo>
                      <a:pt x="285" y="61"/>
                      <a:pt x="626" y="326"/>
                      <a:pt x="772" y="730"/>
                    </a:cubicBezTo>
                    <a:cubicBezTo>
                      <a:pt x="919" y="1135"/>
                      <a:pt x="826" y="1552"/>
                      <a:pt x="559" y="1649"/>
                    </a:cubicBezTo>
                    <a:cubicBezTo>
                      <a:pt x="580" y="1705"/>
                      <a:pt x="580" y="1705"/>
                      <a:pt x="580" y="1705"/>
                    </a:cubicBezTo>
                    <a:cubicBezTo>
                      <a:pt x="871" y="1600"/>
                      <a:pt x="977" y="1156"/>
                      <a:pt x="817" y="714"/>
                    </a:cubicBezTo>
                    <a:cubicBezTo>
                      <a:pt x="656" y="273"/>
                      <a:pt x="291" y="0"/>
                      <a:pt x="0" y="106"/>
                    </a:cubicBezTo>
                    <a:close/>
                  </a:path>
                </a:pathLst>
              </a:custGeom>
              <a:solidFill>
                <a:srgbClr val="265E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1224" name="Google Shape;1224;p41"/>
              <p:cNvSpPr/>
              <p:nvPr/>
            </p:nvSpPr>
            <p:spPr>
              <a:xfrm>
                <a:off x="3019425" y="57150"/>
                <a:ext cx="1422400" cy="3854450"/>
              </a:xfrm>
              <a:custGeom>
                <a:avLst/>
                <a:gdLst/>
                <a:ahLst/>
                <a:cxnLst/>
                <a:rect l="l" t="t" r="r" b="b"/>
                <a:pathLst>
                  <a:path w="896" h="2428" extrusionOk="0">
                    <a:moveTo>
                      <a:pt x="870" y="2428"/>
                    </a:moveTo>
                    <a:lnTo>
                      <a:pt x="896" y="2419"/>
                    </a:lnTo>
                    <a:lnTo>
                      <a:pt x="26" y="0"/>
                    </a:lnTo>
                    <a:lnTo>
                      <a:pt x="0" y="9"/>
                    </a:lnTo>
                    <a:lnTo>
                      <a:pt x="870" y="2428"/>
                    </a:lnTo>
                    <a:close/>
                  </a:path>
                </a:pathLst>
              </a:custGeom>
              <a:solidFill>
                <a:srgbClr val="265E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282F39"/>
                  </a:solidFill>
                  <a:latin typeface="Calibri"/>
                  <a:ea typeface="Calibri"/>
                  <a:cs typeface="Calibri"/>
                  <a:sym typeface="Calibri"/>
                </a:endParaRPr>
              </a:p>
            </p:txBody>
          </p:sp>
        </p:grpSp>
        <p:cxnSp>
          <p:nvCxnSpPr>
            <p:cNvPr id="1225" name="Google Shape;1225;p41"/>
            <p:cNvCxnSpPr/>
            <p:nvPr/>
          </p:nvCxnSpPr>
          <p:spPr>
            <a:xfrm rot="10800000" flipH="1">
              <a:off x="1941951" y="3245604"/>
              <a:ext cx="1774663" cy="746684"/>
            </a:xfrm>
            <a:prstGeom prst="straightConnector1">
              <a:avLst/>
            </a:prstGeom>
            <a:noFill/>
            <a:ln w="38100" cap="flat" cmpd="sng">
              <a:solidFill>
                <a:schemeClr val="accent4"/>
              </a:solidFill>
              <a:prstDash val="solid"/>
              <a:round/>
              <a:headEnd type="none" w="sm" len="sm"/>
              <a:tailEnd type="none" w="sm" len="sm"/>
            </a:ln>
          </p:spPr>
        </p:cxnSp>
        <p:sp>
          <p:nvSpPr>
            <p:cNvPr id="1226" name="Google Shape;1226;p41"/>
            <p:cNvSpPr/>
            <p:nvPr/>
          </p:nvSpPr>
          <p:spPr>
            <a:xfrm rot="4079480">
              <a:off x="3582999" y="3070462"/>
              <a:ext cx="208345" cy="369332"/>
            </a:xfrm>
            <a:prstGeom prst="triangle">
              <a:avLst>
                <a:gd name="adj" fmla="val 50000"/>
              </a:avLst>
            </a:prstGeom>
            <a:solidFill>
              <a:srgbClr val="265E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grpSp>
        <p:nvGrpSpPr>
          <p:cNvPr id="1227" name="Google Shape;1227;p41"/>
          <p:cNvGrpSpPr/>
          <p:nvPr/>
        </p:nvGrpSpPr>
        <p:grpSpPr>
          <a:xfrm>
            <a:off x="2384502" y="1509824"/>
            <a:ext cx="5051873" cy="1840732"/>
            <a:chOff x="5194708" y="3484366"/>
            <a:chExt cx="3148148" cy="987304"/>
          </a:xfrm>
        </p:grpSpPr>
        <p:grpSp>
          <p:nvGrpSpPr>
            <p:cNvPr id="1228" name="Google Shape;1228;p41"/>
            <p:cNvGrpSpPr/>
            <p:nvPr/>
          </p:nvGrpSpPr>
          <p:grpSpPr>
            <a:xfrm>
              <a:off x="7531521" y="3484366"/>
              <a:ext cx="811335" cy="987304"/>
              <a:chOff x="3379425" y="1617275"/>
              <a:chExt cx="1090650" cy="1327200"/>
            </a:xfrm>
          </p:grpSpPr>
          <p:sp>
            <p:nvSpPr>
              <p:cNvPr id="1229" name="Google Shape;1229;p41"/>
              <p:cNvSpPr/>
              <p:nvPr/>
            </p:nvSpPr>
            <p:spPr>
              <a:xfrm>
                <a:off x="3486566" y="1749874"/>
                <a:ext cx="876368" cy="8254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IN" sz="1200" b="0" i="0" u="none" strike="noStrike" cap="none">
                    <a:solidFill>
                      <a:srgbClr val="000000"/>
                    </a:solidFill>
                    <a:latin typeface="Arial"/>
                    <a:ea typeface="Arial"/>
                    <a:cs typeface="Arial"/>
                    <a:sym typeface="Arial"/>
                  </a:rPr>
                  <a:t>EXIT</a:t>
                </a:r>
                <a:endParaRPr/>
              </a:p>
              <a:p>
                <a:pPr marL="0" marR="0" lvl="0" indent="0" algn="ctr" rtl="0">
                  <a:lnSpc>
                    <a:spcPct val="100000"/>
                  </a:lnSpc>
                  <a:spcBef>
                    <a:spcPts val="0"/>
                  </a:spcBef>
                  <a:spcAft>
                    <a:spcPts val="0"/>
                  </a:spcAft>
                  <a:buClr>
                    <a:srgbClr val="000000"/>
                  </a:buClr>
                  <a:buSzPts val="1200"/>
                  <a:buFont typeface="Arial"/>
                  <a:buNone/>
                </a:pPr>
                <a:r>
                  <a:rPr lang="en-IN" sz="1200" b="0" i="0" u="none" strike="noStrike" cap="none">
                    <a:solidFill>
                      <a:srgbClr val="000000"/>
                    </a:solidFill>
                    <a:latin typeface="Arial"/>
                    <a:ea typeface="Arial"/>
                    <a:cs typeface="Arial"/>
                    <a:sym typeface="Arial"/>
                  </a:rPr>
                  <a:t>STRATEGY </a:t>
                </a:r>
                <a:endParaRPr sz="1200" b="0" i="0" u="none" strike="noStrike" cap="none">
                  <a:solidFill>
                    <a:srgbClr val="000000"/>
                  </a:solidFill>
                  <a:latin typeface="Arial"/>
                  <a:ea typeface="Arial"/>
                  <a:cs typeface="Arial"/>
                  <a:sym typeface="Arial"/>
                </a:endParaRPr>
              </a:p>
            </p:txBody>
          </p:sp>
          <p:sp>
            <p:nvSpPr>
              <p:cNvPr id="1230" name="Google Shape;1230;p41"/>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41"/>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32" name="Google Shape;1232;p41"/>
            <p:cNvGrpSpPr/>
            <p:nvPr/>
          </p:nvGrpSpPr>
          <p:grpSpPr>
            <a:xfrm>
              <a:off x="6752546" y="3484366"/>
              <a:ext cx="811428" cy="987304"/>
              <a:chOff x="2332275" y="1617275"/>
              <a:chExt cx="1090775" cy="1327200"/>
            </a:xfrm>
          </p:grpSpPr>
          <p:sp>
            <p:nvSpPr>
              <p:cNvPr id="1233" name="Google Shape;1233;p41"/>
              <p:cNvSpPr/>
              <p:nvPr/>
            </p:nvSpPr>
            <p:spPr>
              <a:xfrm>
                <a:off x="2439316" y="1760570"/>
                <a:ext cx="876593" cy="80403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IN" sz="1200" b="0" i="0" u="none" strike="noStrike" cap="none">
                    <a:solidFill>
                      <a:srgbClr val="000000"/>
                    </a:solidFill>
                    <a:latin typeface="Arial"/>
                    <a:ea typeface="Arial"/>
                    <a:cs typeface="Arial"/>
                    <a:sym typeface="Arial"/>
                  </a:rPr>
                  <a:t>STAKE</a:t>
                </a:r>
                <a:endParaRPr sz="1200" b="0" i="0" u="none" strike="noStrike" cap="none">
                  <a:solidFill>
                    <a:srgbClr val="000000"/>
                  </a:solidFill>
                  <a:latin typeface="Arial"/>
                  <a:ea typeface="Arial"/>
                  <a:cs typeface="Arial"/>
                  <a:sym typeface="Arial"/>
                </a:endParaRPr>
              </a:p>
            </p:txBody>
          </p:sp>
          <p:sp>
            <p:nvSpPr>
              <p:cNvPr id="1234" name="Google Shape;1234;p41"/>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41"/>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36" name="Google Shape;1236;p41"/>
            <p:cNvGrpSpPr/>
            <p:nvPr/>
          </p:nvGrpSpPr>
          <p:grpSpPr>
            <a:xfrm>
              <a:off x="5973664" y="3484366"/>
              <a:ext cx="811335" cy="987304"/>
              <a:chOff x="1285250" y="1617275"/>
              <a:chExt cx="1090650" cy="1327200"/>
            </a:xfrm>
          </p:grpSpPr>
          <p:sp>
            <p:nvSpPr>
              <p:cNvPr id="1237" name="Google Shape;1237;p41"/>
              <p:cNvSpPr/>
              <p:nvPr/>
            </p:nvSpPr>
            <p:spPr>
              <a:xfrm>
                <a:off x="1396087" y="1749874"/>
                <a:ext cx="870476" cy="800283"/>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IN" sz="1200" b="0" i="0" u="none" strike="noStrike" cap="none">
                    <a:solidFill>
                      <a:srgbClr val="000000"/>
                    </a:solidFill>
                    <a:latin typeface="Arial"/>
                    <a:ea typeface="Arial"/>
                    <a:cs typeface="Arial"/>
                    <a:sym typeface="Arial"/>
                  </a:rPr>
                  <a:t>DEMAND</a:t>
                </a:r>
                <a:endParaRPr sz="1200" b="0" i="0" u="none" strike="noStrike" cap="none">
                  <a:solidFill>
                    <a:srgbClr val="000000"/>
                  </a:solidFill>
                  <a:latin typeface="Arial"/>
                  <a:ea typeface="Arial"/>
                  <a:cs typeface="Arial"/>
                  <a:sym typeface="Arial"/>
                </a:endParaRPr>
              </a:p>
            </p:txBody>
          </p:sp>
          <p:sp>
            <p:nvSpPr>
              <p:cNvPr id="1238" name="Google Shape;1238;p41"/>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41"/>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40" name="Google Shape;1240;p41"/>
            <p:cNvGrpSpPr/>
            <p:nvPr/>
          </p:nvGrpSpPr>
          <p:grpSpPr>
            <a:xfrm>
              <a:off x="5194708" y="3484366"/>
              <a:ext cx="811409" cy="987304"/>
              <a:chOff x="238125" y="1617275"/>
              <a:chExt cx="1090750" cy="1327200"/>
            </a:xfrm>
          </p:grpSpPr>
          <p:sp>
            <p:nvSpPr>
              <p:cNvPr id="1241" name="Google Shape;1241;p41"/>
              <p:cNvSpPr/>
              <p:nvPr/>
            </p:nvSpPr>
            <p:spPr>
              <a:xfrm>
                <a:off x="348961" y="1760569"/>
                <a:ext cx="869078" cy="80403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IN" sz="1200" b="0" i="0" u="none" strike="noStrike" cap="none">
                    <a:solidFill>
                      <a:srgbClr val="000000"/>
                    </a:solidFill>
                    <a:latin typeface="Arial"/>
                    <a:ea typeface="Arial"/>
                    <a:cs typeface="Arial"/>
                    <a:sym typeface="Arial"/>
                  </a:rPr>
                  <a:t>SHARE</a:t>
                </a:r>
                <a:endParaRPr sz="1200" b="0" i="0" u="none" strike="noStrike" cap="none">
                  <a:solidFill>
                    <a:srgbClr val="000000"/>
                  </a:solidFill>
                  <a:latin typeface="Arial"/>
                  <a:ea typeface="Arial"/>
                  <a:cs typeface="Arial"/>
                  <a:sym typeface="Arial"/>
                </a:endParaRPr>
              </a:p>
            </p:txBody>
          </p:sp>
          <p:sp>
            <p:nvSpPr>
              <p:cNvPr id="1242" name="Google Shape;1242;p41"/>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41"/>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244" name="Google Shape;1244;p41"/>
          <p:cNvSpPr txBox="1"/>
          <p:nvPr/>
        </p:nvSpPr>
        <p:spPr>
          <a:xfrm>
            <a:off x="2205739" y="3508389"/>
            <a:ext cx="130207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30% investors</a:t>
            </a:r>
            <a:endParaRPr/>
          </a:p>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70% own </a:t>
            </a:r>
            <a:endParaRPr/>
          </a:p>
        </p:txBody>
      </p:sp>
      <p:sp>
        <p:nvSpPr>
          <p:cNvPr id="1245" name="Google Shape;1245;p41"/>
          <p:cNvSpPr txBox="1"/>
          <p:nvPr/>
        </p:nvSpPr>
        <p:spPr>
          <a:xfrm>
            <a:off x="3746317" y="3500641"/>
            <a:ext cx="130196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Rs. 25 lakhs</a:t>
            </a:r>
            <a:endParaRPr/>
          </a:p>
        </p:txBody>
      </p:sp>
      <p:sp>
        <p:nvSpPr>
          <p:cNvPr id="1246" name="Google Shape;1246;p41"/>
          <p:cNvSpPr txBox="1"/>
          <p:nvPr/>
        </p:nvSpPr>
        <p:spPr>
          <a:xfrm>
            <a:off x="5285748" y="3514711"/>
            <a:ext cx="57026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30% </a:t>
            </a:r>
            <a:endParaRPr/>
          </a:p>
        </p:txBody>
      </p:sp>
      <p:sp>
        <p:nvSpPr>
          <p:cNvPr id="1247" name="Google Shape;1247;p41"/>
          <p:cNvSpPr txBox="1"/>
          <p:nvPr/>
        </p:nvSpPr>
        <p:spPr>
          <a:xfrm>
            <a:off x="6093479" y="3503607"/>
            <a:ext cx="1696052"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We will raise more funds through IPOs and then move to make more tie-ups with medical stores. </a:t>
            </a:r>
            <a:endParaRPr/>
          </a:p>
        </p:txBody>
      </p:sp>
      <p:sp>
        <p:nvSpPr>
          <p:cNvPr id="1248" name="Google Shape;1248;p41"/>
          <p:cNvSpPr txBox="1">
            <a:spLocks noGrp="1"/>
          </p:cNvSpPr>
          <p:nvPr>
            <p:ph type="title"/>
          </p:nvPr>
        </p:nvSpPr>
        <p:spPr>
          <a:xfrm>
            <a:off x="718400" y="347223"/>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ASK</a:t>
            </a:r>
            <a:endParaRPr/>
          </a:p>
        </p:txBody>
      </p:sp>
      <p:sp>
        <p:nvSpPr>
          <p:cNvPr id="1249" name="Google Shape;1249;p41"/>
          <p:cNvSpPr/>
          <p:nvPr/>
        </p:nvSpPr>
        <p:spPr>
          <a:xfrm>
            <a:off x="3696350" y="837150"/>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42"/>
          <p:cNvSpPr txBox="1">
            <a:spLocks noGrp="1"/>
          </p:cNvSpPr>
          <p:nvPr>
            <p:ph type="title"/>
          </p:nvPr>
        </p:nvSpPr>
        <p:spPr>
          <a:xfrm>
            <a:off x="718500" y="347223"/>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ANNEXURE - CLIENTS</a:t>
            </a:r>
            <a:endParaRPr/>
          </a:p>
        </p:txBody>
      </p:sp>
      <p:pic>
        <p:nvPicPr>
          <p:cNvPr id="1255" name="Google Shape;1255;p42"/>
          <p:cNvPicPr preferRelativeResize="0"/>
          <p:nvPr/>
        </p:nvPicPr>
        <p:blipFill rotWithShape="1">
          <a:blip r:embed="rId3">
            <a:alphaModFix/>
          </a:blip>
          <a:srcRect l="4846" t="59897" r="65000" b="8103"/>
          <a:stretch/>
        </p:blipFill>
        <p:spPr>
          <a:xfrm>
            <a:off x="178493" y="1008890"/>
            <a:ext cx="1063473" cy="674393"/>
          </a:xfrm>
          <a:prstGeom prst="rect">
            <a:avLst/>
          </a:prstGeom>
          <a:noFill/>
          <a:ln>
            <a:noFill/>
          </a:ln>
        </p:spPr>
      </p:pic>
      <p:pic>
        <p:nvPicPr>
          <p:cNvPr id="1256" name="Google Shape;1256;p42"/>
          <p:cNvPicPr preferRelativeResize="0"/>
          <p:nvPr/>
        </p:nvPicPr>
        <p:blipFill rotWithShape="1">
          <a:blip r:embed="rId4">
            <a:alphaModFix/>
          </a:blip>
          <a:srcRect/>
          <a:stretch/>
        </p:blipFill>
        <p:spPr>
          <a:xfrm>
            <a:off x="4001181" y="1622631"/>
            <a:ext cx="1005709" cy="1804493"/>
          </a:xfrm>
          <a:prstGeom prst="rect">
            <a:avLst/>
          </a:prstGeom>
          <a:noFill/>
          <a:ln>
            <a:noFill/>
          </a:ln>
        </p:spPr>
      </p:pic>
      <p:pic>
        <p:nvPicPr>
          <p:cNvPr id="1257" name="Google Shape;1257;p42"/>
          <p:cNvPicPr preferRelativeResize="0"/>
          <p:nvPr/>
        </p:nvPicPr>
        <p:blipFill rotWithShape="1">
          <a:blip r:embed="rId5">
            <a:alphaModFix/>
          </a:blip>
          <a:srcRect/>
          <a:stretch/>
        </p:blipFill>
        <p:spPr>
          <a:xfrm>
            <a:off x="7254369" y="1982740"/>
            <a:ext cx="768536" cy="1446819"/>
          </a:xfrm>
          <a:prstGeom prst="rect">
            <a:avLst/>
          </a:prstGeom>
          <a:noFill/>
          <a:ln>
            <a:noFill/>
          </a:ln>
        </p:spPr>
      </p:pic>
      <p:pic>
        <p:nvPicPr>
          <p:cNvPr id="1258" name="Google Shape;1258;p42"/>
          <p:cNvPicPr preferRelativeResize="0"/>
          <p:nvPr/>
        </p:nvPicPr>
        <p:blipFill rotWithShape="1">
          <a:blip r:embed="rId6">
            <a:alphaModFix/>
          </a:blip>
          <a:srcRect/>
          <a:stretch/>
        </p:blipFill>
        <p:spPr>
          <a:xfrm>
            <a:off x="193152" y="3534296"/>
            <a:ext cx="1280103" cy="1485224"/>
          </a:xfrm>
          <a:prstGeom prst="rect">
            <a:avLst/>
          </a:prstGeom>
          <a:noFill/>
          <a:ln>
            <a:noFill/>
          </a:ln>
        </p:spPr>
      </p:pic>
      <p:pic>
        <p:nvPicPr>
          <p:cNvPr id="1259" name="Google Shape;1259;p42"/>
          <p:cNvPicPr preferRelativeResize="0"/>
          <p:nvPr/>
        </p:nvPicPr>
        <p:blipFill rotWithShape="1">
          <a:blip r:embed="rId7">
            <a:alphaModFix/>
          </a:blip>
          <a:srcRect/>
          <a:stretch/>
        </p:blipFill>
        <p:spPr>
          <a:xfrm>
            <a:off x="4249782" y="3529605"/>
            <a:ext cx="1183620" cy="1467541"/>
          </a:xfrm>
          <a:prstGeom prst="rect">
            <a:avLst/>
          </a:prstGeom>
          <a:noFill/>
          <a:ln>
            <a:noFill/>
          </a:ln>
        </p:spPr>
      </p:pic>
      <p:pic>
        <p:nvPicPr>
          <p:cNvPr id="1260" name="Google Shape;1260;p42"/>
          <p:cNvPicPr preferRelativeResize="0"/>
          <p:nvPr/>
        </p:nvPicPr>
        <p:blipFill rotWithShape="1">
          <a:blip r:embed="rId8">
            <a:alphaModFix/>
          </a:blip>
          <a:srcRect l="51883"/>
          <a:stretch/>
        </p:blipFill>
        <p:spPr>
          <a:xfrm>
            <a:off x="1568510" y="3531072"/>
            <a:ext cx="1224129" cy="1467541"/>
          </a:xfrm>
          <a:prstGeom prst="rect">
            <a:avLst/>
          </a:prstGeom>
          <a:noFill/>
          <a:ln>
            <a:noFill/>
          </a:ln>
        </p:spPr>
      </p:pic>
      <p:pic>
        <p:nvPicPr>
          <p:cNvPr id="1261" name="Google Shape;1261;p42"/>
          <p:cNvPicPr preferRelativeResize="0"/>
          <p:nvPr/>
        </p:nvPicPr>
        <p:blipFill rotWithShape="1">
          <a:blip r:embed="rId9">
            <a:alphaModFix/>
          </a:blip>
          <a:srcRect l="3157" b="48271"/>
          <a:stretch/>
        </p:blipFill>
        <p:spPr>
          <a:xfrm>
            <a:off x="7242101" y="1259223"/>
            <a:ext cx="1678652" cy="572700"/>
          </a:xfrm>
          <a:prstGeom prst="rect">
            <a:avLst/>
          </a:prstGeom>
          <a:noFill/>
          <a:ln>
            <a:noFill/>
          </a:ln>
        </p:spPr>
      </p:pic>
      <p:pic>
        <p:nvPicPr>
          <p:cNvPr id="1262" name="Google Shape;1262;p42"/>
          <p:cNvPicPr preferRelativeResize="0"/>
          <p:nvPr/>
        </p:nvPicPr>
        <p:blipFill rotWithShape="1">
          <a:blip r:embed="rId10">
            <a:alphaModFix/>
          </a:blip>
          <a:srcRect/>
          <a:stretch/>
        </p:blipFill>
        <p:spPr>
          <a:xfrm>
            <a:off x="2741259" y="1525703"/>
            <a:ext cx="1130610" cy="1901421"/>
          </a:xfrm>
          <a:prstGeom prst="rect">
            <a:avLst/>
          </a:prstGeom>
          <a:noFill/>
          <a:ln>
            <a:noFill/>
          </a:ln>
        </p:spPr>
      </p:pic>
      <p:pic>
        <p:nvPicPr>
          <p:cNvPr id="1263" name="Google Shape;1263;p42"/>
          <p:cNvPicPr preferRelativeResize="0"/>
          <p:nvPr/>
        </p:nvPicPr>
        <p:blipFill rotWithShape="1">
          <a:blip r:embed="rId11">
            <a:alphaModFix/>
          </a:blip>
          <a:srcRect/>
          <a:stretch/>
        </p:blipFill>
        <p:spPr>
          <a:xfrm>
            <a:off x="5139121" y="1737080"/>
            <a:ext cx="1005708" cy="1690044"/>
          </a:xfrm>
          <a:prstGeom prst="rect">
            <a:avLst/>
          </a:prstGeom>
          <a:noFill/>
          <a:ln>
            <a:noFill/>
          </a:ln>
        </p:spPr>
      </p:pic>
      <p:pic>
        <p:nvPicPr>
          <p:cNvPr id="1264" name="Google Shape;1264;p42"/>
          <p:cNvPicPr preferRelativeResize="0"/>
          <p:nvPr/>
        </p:nvPicPr>
        <p:blipFill rotWithShape="1">
          <a:blip r:embed="rId12">
            <a:alphaModFix/>
          </a:blip>
          <a:srcRect/>
          <a:stretch/>
        </p:blipFill>
        <p:spPr>
          <a:xfrm>
            <a:off x="8134761" y="3529603"/>
            <a:ext cx="816088" cy="1452120"/>
          </a:xfrm>
          <a:prstGeom prst="rect">
            <a:avLst/>
          </a:prstGeom>
          <a:noFill/>
          <a:ln>
            <a:noFill/>
          </a:ln>
        </p:spPr>
      </p:pic>
      <p:pic>
        <p:nvPicPr>
          <p:cNvPr id="1265" name="Google Shape;1265;p42"/>
          <p:cNvPicPr preferRelativeResize="0"/>
          <p:nvPr/>
        </p:nvPicPr>
        <p:blipFill rotWithShape="1">
          <a:blip r:embed="rId13">
            <a:alphaModFix/>
          </a:blip>
          <a:srcRect/>
          <a:stretch/>
        </p:blipFill>
        <p:spPr>
          <a:xfrm>
            <a:off x="8152217" y="1980090"/>
            <a:ext cx="768536" cy="1452121"/>
          </a:xfrm>
          <a:prstGeom prst="rect">
            <a:avLst/>
          </a:prstGeom>
          <a:noFill/>
          <a:ln>
            <a:noFill/>
          </a:ln>
        </p:spPr>
      </p:pic>
      <p:pic>
        <p:nvPicPr>
          <p:cNvPr id="1266" name="Google Shape;1266;p42"/>
          <p:cNvPicPr preferRelativeResize="0"/>
          <p:nvPr/>
        </p:nvPicPr>
        <p:blipFill rotWithShape="1">
          <a:blip r:embed="rId14">
            <a:alphaModFix/>
          </a:blip>
          <a:srcRect/>
          <a:stretch/>
        </p:blipFill>
        <p:spPr>
          <a:xfrm>
            <a:off x="6942891" y="3529604"/>
            <a:ext cx="1080014" cy="1452119"/>
          </a:xfrm>
          <a:prstGeom prst="rect">
            <a:avLst/>
          </a:prstGeom>
          <a:noFill/>
          <a:ln>
            <a:noFill/>
          </a:ln>
        </p:spPr>
      </p:pic>
      <p:pic>
        <p:nvPicPr>
          <p:cNvPr id="1267" name="Google Shape;1267;p42"/>
          <p:cNvPicPr preferRelativeResize="0"/>
          <p:nvPr/>
        </p:nvPicPr>
        <p:blipFill rotWithShape="1">
          <a:blip r:embed="rId15">
            <a:alphaModFix/>
          </a:blip>
          <a:srcRect b="30173"/>
          <a:stretch/>
        </p:blipFill>
        <p:spPr>
          <a:xfrm>
            <a:off x="2893637" y="3531071"/>
            <a:ext cx="1272727" cy="1474287"/>
          </a:xfrm>
          <a:prstGeom prst="rect">
            <a:avLst/>
          </a:prstGeom>
          <a:noFill/>
          <a:ln>
            <a:noFill/>
          </a:ln>
        </p:spPr>
      </p:pic>
      <p:pic>
        <p:nvPicPr>
          <p:cNvPr id="1268" name="Google Shape;1268;p42"/>
          <p:cNvPicPr preferRelativeResize="0"/>
          <p:nvPr/>
        </p:nvPicPr>
        <p:blipFill rotWithShape="1">
          <a:blip r:embed="rId16">
            <a:alphaModFix/>
          </a:blip>
          <a:srcRect/>
          <a:stretch/>
        </p:blipFill>
        <p:spPr>
          <a:xfrm>
            <a:off x="5516820" y="3529605"/>
            <a:ext cx="1314216" cy="1467541"/>
          </a:xfrm>
          <a:prstGeom prst="rect">
            <a:avLst/>
          </a:prstGeom>
          <a:noFill/>
          <a:ln>
            <a:noFill/>
          </a:ln>
        </p:spPr>
      </p:pic>
      <p:pic>
        <p:nvPicPr>
          <p:cNvPr id="1269" name="Google Shape;1269;p42"/>
          <p:cNvPicPr preferRelativeResize="0"/>
          <p:nvPr/>
        </p:nvPicPr>
        <p:blipFill rotWithShape="1">
          <a:blip r:embed="rId17">
            <a:alphaModFix/>
          </a:blip>
          <a:srcRect/>
          <a:stretch/>
        </p:blipFill>
        <p:spPr>
          <a:xfrm>
            <a:off x="6274142" y="1728286"/>
            <a:ext cx="850916" cy="1717044"/>
          </a:xfrm>
          <a:prstGeom prst="rect">
            <a:avLst/>
          </a:prstGeom>
          <a:noFill/>
          <a:ln>
            <a:noFill/>
          </a:ln>
        </p:spPr>
      </p:pic>
      <p:pic>
        <p:nvPicPr>
          <p:cNvPr id="1270" name="Google Shape;1270;p42"/>
          <p:cNvPicPr preferRelativeResize="0"/>
          <p:nvPr/>
        </p:nvPicPr>
        <p:blipFill rotWithShape="1">
          <a:blip r:embed="rId18">
            <a:alphaModFix/>
          </a:blip>
          <a:srcRect/>
          <a:stretch/>
        </p:blipFill>
        <p:spPr>
          <a:xfrm>
            <a:off x="178493" y="1790455"/>
            <a:ext cx="1080014" cy="1636669"/>
          </a:xfrm>
          <a:prstGeom prst="rect">
            <a:avLst/>
          </a:prstGeom>
          <a:noFill/>
          <a:ln>
            <a:noFill/>
          </a:ln>
        </p:spPr>
      </p:pic>
      <p:pic>
        <p:nvPicPr>
          <p:cNvPr id="1271" name="Google Shape;1271;p42"/>
          <p:cNvPicPr preferRelativeResize="0"/>
          <p:nvPr/>
        </p:nvPicPr>
        <p:blipFill rotWithShape="1">
          <a:blip r:embed="rId19">
            <a:alphaModFix/>
          </a:blip>
          <a:srcRect/>
          <a:stretch/>
        </p:blipFill>
        <p:spPr>
          <a:xfrm>
            <a:off x="1387819" y="1399521"/>
            <a:ext cx="1224128" cy="20458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43"/>
          <p:cNvSpPr txBox="1">
            <a:spLocks noGrp="1"/>
          </p:cNvSpPr>
          <p:nvPr>
            <p:ph type="title" idx="4294967295"/>
          </p:nvPr>
        </p:nvSpPr>
        <p:spPr>
          <a:xfrm>
            <a:off x="719137" y="98892"/>
            <a:ext cx="7705725" cy="571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accent1"/>
              </a:buClr>
              <a:buSzPts val="2800"/>
              <a:buFont typeface="Montserrat"/>
              <a:buNone/>
            </a:pPr>
            <a:r>
              <a:rPr lang="en-IN"/>
              <a:t>ANNEXURE - EXPERTS</a:t>
            </a:r>
            <a:endParaRPr/>
          </a:p>
        </p:txBody>
      </p:sp>
      <p:sp>
        <p:nvSpPr>
          <p:cNvPr id="1277" name="Google Shape;1277;p43"/>
          <p:cNvSpPr/>
          <p:nvPr/>
        </p:nvSpPr>
        <p:spPr>
          <a:xfrm>
            <a:off x="2675963" y="590592"/>
            <a:ext cx="3792072"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8" name="Google Shape;1278;p43"/>
          <p:cNvPicPr preferRelativeResize="0"/>
          <p:nvPr/>
        </p:nvPicPr>
        <p:blipFill rotWithShape="1">
          <a:blip r:embed="rId3">
            <a:alphaModFix/>
          </a:blip>
          <a:srcRect/>
          <a:stretch/>
        </p:blipFill>
        <p:spPr>
          <a:xfrm>
            <a:off x="1064390" y="3108222"/>
            <a:ext cx="3442464" cy="1936386"/>
          </a:xfrm>
          <a:prstGeom prst="rect">
            <a:avLst/>
          </a:prstGeom>
          <a:noFill/>
          <a:ln>
            <a:noFill/>
          </a:ln>
        </p:spPr>
      </p:pic>
      <p:pic>
        <p:nvPicPr>
          <p:cNvPr id="1279" name="Google Shape;1279;p43"/>
          <p:cNvPicPr preferRelativeResize="0"/>
          <p:nvPr/>
        </p:nvPicPr>
        <p:blipFill rotWithShape="1">
          <a:blip r:embed="rId4">
            <a:alphaModFix/>
          </a:blip>
          <a:srcRect/>
          <a:stretch/>
        </p:blipFill>
        <p:spPr>
          <a:xfrm>
            <a:off x="5314289" y="1013380"/>
            <a:ext cx="3442464" cy="1936386"/>
          </a:xfrm>
          <a:prstGeom prst="rect">
            <a:avLst/>
          </a:prstGeom>
          <a:noFill/>
          <a:ln>
            <a:noFill/>
          </a:ln>
        </p:spPr>
      </p:pic>
      <p:pic>
        <p:nvPicPr>
          <p:cNvPr id="1280" name="Google Shape;1280;p43" descr="Meeting with Dr. Harish Mathur."/>
          <p:cNvPicPr preferRelativeResize="0"/>
          <p:nvPr/>
        </p:nvPicPr>
        <p:blipFill rotWithShape="1">
          <a:blip r:embed="rId5">
            <a:alphaModFix/>
          </a:blip>
          <a:srcRect/>
          <a:stretch/>
        </p:blipFill>
        <p:spPr>
          <a:xfrm>
            <a:off x="382458" y="1013380"/>
            <a:ext cx="3447254" cy="1936386"/>
          </a:xfrm>
          <a:prstGeom prst="rect">
            <a:avLst/>
          </a:prstGeom>
          <a:noFill/>
          <a:ln>
            <a:noFill/>
          </a:ln>
        </p:spPr>
      </p:pic>
      <p:pic>
        <p:nvPicPr>
          <p:cNvPr id="1281" name="Google Shape;1281;p43"/>
          <p:cNvPicPr preferRelativeResize="0"/>
          <p:nvPr/>
        </p:nvPicPr>
        <p:blipFill rotWithShape="1">
          <a:blip r:embed="rId6">
            <a:alphaModFix/>
          </a:blip>
          <a:srcRect/>
          <a:stretch/>
        </p:blipFill>
        <p:spPr>
          <a:xfrm>
            <a:off x="4632360" y="3108222"/>
            <a:ext cx="3447250" cy="193638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44"/>
          <p:cNvSpPr/>
          <p:nvPr/>
        </p:nvSpPr>
        <p:spPr>
          <a:xfrm>
            <a:off x="5990846" y="2829692"/>
            <a:ext cx="1946555" cy="79299"/>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87" name="Google Shape;1287;p44"/>
          <p:cNvGrpSpPr/>
          <p:nvPr/>
        </p:nvGrpSpPr>
        <p:grpSpPr>
          <a:xfrm>
            <a:off x="537913" y="1020726"/>
            <a:ext cx="3321706" cy="3538113"/>
            <a:chOff x="957425" y="2649200"/>
            <a:chExt cx="1408362" cy="1319458"/>
          </a:xfrm>
        </p:grpSpPr>
        <p:sp>
          <p:nvSpPr>
            <p:cNvPr id="1288" name="Google Shape;1288;p44"/>
            <p:cNvSpPr/>
            <p:nvPr/>
          </p:nvSpPr>
          <p:spPr>
            <a:xfrm>
              <a:off x="991401" y="3366133"/>
              <a:ext cx="1349152" cy="602525"/>
            </a:xfrm>
            <a:custGeom>
              <a:avLst/>
              <a:gdLst/>
              <a:ahLst/>
              <a:cxnLst/>
              <a:rect l="l" t="t" r="r" b="b"/>
              <a:pathLst>
                <a:path w="69526" h="31050" extrusionOk="0">
                  <a:moveTo>
                    <a:pt x="34763" y="1"/>
                  </a:moveTo>
                  <a:cubicBezTo>
                    <a:pt x="15562" y="1"/>
                    <a:pt x="0" y="6956"/>
                    <a:pt x="0" y="15525"/>
                  </a:cubicBezTo>
                  <a:cubicBezTo>
                    <a:pt x="0" y="24107"/>
                    <a:pt x="15562" y="31049"/>
                    <a:pt x="34763" y="31049"/>
                  </a:cubicBezTo>
                  <a:cubicBezTo>
                    <a:pt x="53964" y="31049"/>
                    <a:pt x="69525" y="24107"/>
                    <a:pt x="69525" y="15525"/>
                  </a:cubicBezTo>
                  <a:cubicBezTo>
                    <a:pt x="69525" y="6956"/>
                    <a:pt x="53964" y="1"/>
                    <a:pt x="347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44"/>
            <p:cNvSpPr/>
            <p:nvPr/>
          </p:nvSpPr>
          <p:spPr>
            <a:xfrm>
              <a:off x="1041521" y="3622788"/>
              <a:ext cx="322957" cy="186307"/>
            </a:xfrm>
            <a:custGeom>
              <a:avLst/>
              <a:gdLst/>
              <a:ahLst/>
              <a:cxnLst/>
              <a:rect l="l" t="t" r="r" b="b"/>
              <a:pathLst>
                <a:path w="16643" h="9601" extrusionOk="0">
                  <a:moveTo>
                    <a:pt x="8322" y="0"/>
                  </a:moveTo>
                  <a:cubicBezTo>
                    <a:pt x="3727" y="0"/>
                    <a:pt x="1" y="2149"/>
                    <a:pt x="1" y="4807"/>
                  </a:cubicBezTo>
                  <a:cubicBezTo>
                    <a:pt x="1" y="7452"/>
                    <a:pt x="3727" y="9601"/>
                    <a:pt x="8322" y="9601"/>
                  </a:cubicBezTo>
                  <a:cubicBezTo>
                    <a:pt x="12917" y="9601"/>
                    <a:pt x="16643" y="7452"/>
                    <a:pt x="16643" y="4807"/>
                  </a:cubicBezTo>
                  <a:cubicBezTo>
                    <a:pt x="16643" y="2149"/>
                    <a:pt x="12917" y="0"/>
                    <a:pt x="8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44"/>
            <p:cNvSpPr/>
            <p:nvPr/>
          </p:nvSpPr>
          <p:spPr>
            <a:xfrm>
              <a:off x="1311914" y="3525671"/>
              <a:ext cx="340558" cy="196185"/>
            </a:xfrm>
            <a:custGeom>
              <a:avLst/>
              <a:gdLst/>
              <a:ahLst/>
              <a:cxnLst/>
              <a:rect l="l" t="t" r="r" b="b"/>
              <a:pathLst>
                <a:path w="17550" h="10110" extrusionOk="0">
                  <a:moveTo>
                    <a:pt x="8781" y="0"/>
                  </a:moveTo>
                  <a:cubicBezTo>
                    <a:pt x="3925" y="0"/>
                    <a:pt x="1" y="2261"/>
                    <a:pt x="1" y="5055"/>
                  </a:cubicBezTo>
                  <a:cubicBezTo>
                    <a:pt x="1" y="7849"/>
                    <a:pt x="3925" y="10110"/>
                    <a:pt x="8781" y="10110"/>
                  </a:cubicBezTo>
                  <a:cubicBezTo>
                    <a:pt x="13625" y="10110"/>
                    <a:pt x="17549" y="7849"/>
                    <a:pt x="17549" y="5055"/>
                  </a:cubicBezTo>
                  <a:cubicBezTo>
                    <a:pt x="17549" y="2261"/>
                    <a:pt x="13625" y="0"/>
                    <a:pt x="8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44"/>
            <p:cNvSpPr/>
            <p:nvPr/>
          </p:nvSpPr>
          <p:spPr>
            <a:xfrm>
              <a:off x="1585197" y="3515057"/>
              <a:ext cx="377175" cy="217414"/>
            </a:xfrm>
            <a:custGeom>
              <a:avLst/>
              <a:gdLst/>
              <a:ahLst/>
              <a:cxnLst/>
              <a:rect l="l" t="t" r="r" b="b"/>
              <a:pathLst>
                <a:path w="19437" h="11204" extrusionOk="0">
                  <a:moveTo>
                    <a:pt x="9725" y="1"/>
                  </a:moveTo>
                  <a:cubicBezTo>
                    <a:pt x="4347" y="1"/>
                    <a:pt x="0" y="2510"/>
                    <a:pt x="0" y="5602"/>
                  </a:cubicBezTo>
                  <a:cubicBezTo>
                    <a:pt x="0" y="8695"/>
                    <a:pt x="4347" y="11203"/>
                    <a:pt x="9725" y="11203"/>
                  </a:cubicBezTo>
                  <a:cubicBezTo>
                    <a:pt x="15090" y="11203"/>
                    <a:pt x="19437" y="8695"/>
                    <a:pt x="19437" y="5602"/>
                  </a:cubicBezTo>
                  <a:cubicBezTo>
                    <a:pt x="19437" y="2510"/>
                    <a:pt x="15090" y="1"/>
                    <a:pt x="97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44"/>
            <p:cNvSpPr/>
            <p:nvPr/>
          </p:nvSpPr>
          <p:spPr>
            <a:xfrm>
              <a:off x="1922824" y="3600143"/>
              <a:ext cx="377175" cy="217627"/>
            </a:xfrm>
            <a:custGeom>
              <a:avLst/>
              <a:gdLst/>
              <a:ahLst/>
              <a:cxnLst/>
              <a:rect l="l" t="t" r="r" b="b"/>
              <a:pathLst>
                <a:path w="19437" h="11215" extrusionOk="0">
                  <a:moveTo>
                    <a:pt x="9725" y="0"/>
                  </a:moveTo>
                  <a:cubicBezTo>
                    <a:pt x="4359" y="0"/>
                    <a:pt x="0" y="2521"/>
                    <a:pt x="0" y="5614"/>
                  </a:cubicBezTo>
                  <a:cubicBezTo>
                    <a:pt x="0" y="8706"/>
                    <a:pt x="4359" y="11215"/>
                    <a:pt x="9725" y="11215"/>
                  </a:cubicBezTo>
                  <a:cubicBezTo>
                    <a:pt x="15090" y="11215"/>
                    <a:pt x="19437" y="8706"/>
                    <a:pt x="19437" y="5614"/>
                  </a:cubicBezTo>
                  <a:cubicBezTo>
                    <a:pt x="19437" y="2521"/>
                    <a:pt x="15090" y="0"/>
                    <a:pt x="97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44"/>
            <p:cNvSpPr/>
            <p:nvPr/>
          </p:nvSpPr>
          <p:spPr>
            <a:xfrm>
              <a:off x="993167" y="3468197"/>
              <a:ext cx="120447" cy="146178"/>
            </a:xfrm>
            <a:custGeom>
              <a:avLst/>
              <a:gdLst/>
              <a:ahLst/>
              <a:cxnLst/>
              <a:rect l="l" t="t" r="r" b="b"/>
              <a:pathLst>
                <a:path w="6207" h="7533" extrusionOk="0">
                  <a:moveTo>
                    <a:pt x="1823" y="1"/>
                  </a:moveTo>
                  <a:cubicBezTo>
                    <a:pt x="778" y="1"/>
                    <a:pt x="0" y="853"/>
                    <a:pt x="1027" y="1795"/>
                  </a:cubicBezTo>
                  <a:cubicBezTo>
                    <a:pt x="2244" y="2900"/>
                    <a:pt x="4517" y="4242"/>
                    <a:pt x="5039" y="7533"/>
                  </a:cubicBezTo>
                  <a:lnTo>
                    <a:pt x="6020" y="7371"/>
                  </a:lnTo>
                  <a:cubicBezTo>
                    <a:pt x="6020" y="7371"/>
                    <a:pt x="6206" y="5285"/>
                    <a:pt x="5523" y="3496"/>
                  </a:cubicBezTo>
                  <a:cubicBezTo>
                    <a:pt x="4828" y="1720"/>
                    <a:pt x="3660" y="454"/>
                    <a:pt x="2381" y="81"/>
                  </a:cubicBezTo>
                  <a:cubicBezTo>
                    <a:pt x="2192" y="26"/>
                    <a:pt x="2004" y="1"/>
                    <a:pt x="18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44"/>
            <p:cNvSpPr/>
            <p:nvPr/>
          </p:nvSpPr>
          <p:spPr>
            <a:xfrm>
              <a:off x="993167" y="3468197"/>
              <a:ext cx="120447" cy="146178"/>
            </a:xfrm>
            <a:custGeom>
              <a:avLst/>
              <a:gdLst/>
              <a:ahLst/>
              <a:cxnLst/>
              <a:rect l="l" t="t" r="r" b="b"/>
              <a:pathLst>
                <a:path w="6207" h="7533" extrusionOk="0">
                  <a:moveTo>
                    <a:pt x="1823" y="1"/>
                  </a:moveTo>
                  <a:cubicBezTo>
                    <a:pt x="778" y="1"/>
                    <a:pt x="0" y="853"/>
                    <a:pt x="1027" y="1795"/>
                  </a:cubicBezTo>
                  <a:cubicBezTo>
                    <a:pt x="2244" y="2900"/>
                    <a:pt x="4517" y="4242"/>
                    <a:pt x="5039" y="7533"/>
                  </a:cubicBezTo>
                  <a:lnTo>
                    <a:pt x="6020" y="7371"/>
                  </a:lnTo>
                  <a:cubicBezTo>
                    <a:pt x="6020" y="7371"/>
                    <a:pt x="6206" y="5285"/>
                    <a:pt x="5523" y="3496"/>
                  </a:cubicBezTo>
                  <a:cubicBezTo>
                    <a:pt x="4828" y="1720"/>
                    <a:pt x="3660" y="454"/>
                    <a:pt x="2381" y="81"/>
                  </a:cubicBezTo>
                  <a:cubicBezTo>
                    <a:pt x="2192" y="26"/>
                    <a:pt x="2004" y="1"/>
                    <a:pt x="18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44"/>
            <p:cNvSpPr/>
            <p:nvPr/>
          </p:nvSpPr>
          <p:spPr>
            <a:xfrm>
              <a:off x="1023941" y="3479316"/>
              <a:ext cx="81947" cy="120117"/>
            </a:xfrm>
            <a:custGeom>
              <a:avLst/>
              <a:gdLst/>
              <a:ahLst/>
              <a:cxnLst/>
              <a:rect l="l" t="t" r="r" b="b"/>
              <a:pathLst>
                <a:path w="4223" h="6190" extrusionOk="0">
                  <a:moveTo>
                    <a:pt x="84" y="0"/>
                  </a:moveTo>
                  <a:cubicBezTo>
                    <a:pt x="57" y="0"/>
                    <a:pt x="31" y="14"/>
                    <a:pt x="13" y="42"/>
                  </a:cubicBezTo>
                  <a:cubicBezTo>
                    <a:pt x="0" y="67"/>
                    <a:pt x="13" y="117"/>
                    <a:pt x="50" y="129"/>
                  </a:cubicBezTo>
                  <a:cubicBezTo>
                    <a:pt x="1155" y="626"/>
                    <a:pt x="3415" y="2538"/>
                    <a:pt x="4074" y="6128"/>
                  </a:cubicBezTo>
                  <a:cubicBezTo>
                    <a:pt x="4086" y="6152"/>
                    <a:pt x="4123" y="6190"/>
                    <a:pt x="4148" y="6190"/>
                  </a:cubicBezTo>
                  <a:cubicBezTo>
                    <a:pt x="4198" y="6190"/>
                    <a:pt x="4223" y="6140"/>
                    <a:pt x="4223" y="6115"/>
                  </a:cubicBezTo>
                  <a:cubicBezTo>
                    <a:pt x="3565" y="2464"/>
                    <a:pt x="1242" y="514"/>
                    <a:pt x="112" y="5"/>
                  </a:cubicBezTo>
                  <a:cubicBezTo>
                    <a:pt x="103" y="2"/>
                    <a:pt x="93"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44"/>
            <p:cNvSpPr/>
            <p:nvPr/>
          </p:nvSpPr>
          <p:spPr>
            <a:xfrm>
              <a:off x="991168" y="3552352"/>
              <a:ext cx="130402" cy="170880"/>
            </a:xfrm>
            <a:custGeom>
              <a:avLst/>
              <a:gdLst/>
              <a:ahLst/>
              <a:cxnLst/>
              <a:rect l="l" t="t" r="r" b="b"/>
              <a:pathLst>
                <a:path w="6720" h="8806" extrusionOk="0">
                  <a:moveTo>
                    <a:pt x="1413" y="0"/>
                  </a:moveTo>
                  <a:cubicBezTo>
                    <a:pt x="1285" y="0"/>
                    <a:pt x="1157" y="17"/>
                    <a:pt x="1031" y="54"/>
                  </a:cubicBezTo>
                  <a:cubicBezTo>
                    <a:pt x="373" y="240"/>
                    <a:pt x="0" y="935"/>
                    <a:pt x="199" y="1581"/>
                  </a:cubicBezTo>
                  <a:cubicBezTo>
                    <a:pt x="224" y="1631"/>
                    <a:pt x="236" y="1668"/>
                    <a:pt x="248" y="1705"/>
                  </a:cubicBezTo>
                  <a:cubicBezTo>
                    <a:pt x="360" y="1991"/>
                    <a:pt x="571" y="2202"/>
                    <a:pt x="733" y="2475"/>
                  </a:cubicBezTo>
                  <a:cubicBezTo>
                    <a:pt x="907" y="2724"/>
                    <a:pt x="944" y="3009"/>
                    <a:pt x="857" y="3295"/>
                  </a:cubicBezTo>
                  <a:cubicBezTo>
                    <a:pt x="758" y="3494"/>
                    <a:pt x="621" y="3668"/>
                    <a:pt x="547" y="3866"/>
                  </a:cubicBezTo>
                  <a:cubicBezTo>
                    <a:pt x="360" y="4413"/>
                    <a:pt x="472" y="4910"/>
                    <a:pt x="1006" y="5208"/>
                  </a:cubicBezTo>
                  <a:cubicBezTo>
                    <a:pt x="1416" y="5419"/>
                    <a:pt x="1875" y="5357"/>
                    <a:pt x="2298" y="5531"/>
                  </a:cubicBezTo>
                  <a:cubicBezTo>
                    <a:pt x="2596" y="5667"/>
                    <a:pt x="2844" y="5928"/>
                    <a:pt x="2807" y="6276"/>
                  </a:cubicBezTo>
                  <a:cubicBezTo>
                    <a:pt x="2794" y="6450"/>
                    <a:pt x="2745" y="6611"/>
                    <a:pt x="2732" y="6785"/>
                  </a:cubicBezTo>
                  <a:cubicBezTo>
                    <a:pt x="2621" y="7915"/>
                    <a:pt x="3391" y="8648"/>
                    <a:pt x="4347" y="8785"/>
                  </a:cubicBezTo>
                  <a:cubicBezTo>
                    <a:pt x="4464" y="8799"/>
                    <a:pt x="4581" y="8806"/>
                    <a:pt x="4699" y="8806"/>
                  </a:cubicBezTo>
                  <a:cubicBezTo>
                    <a:pt x="5092" y="8806"/>
                    <a:pt x="5483" y="8726"/>
                    <a:pt x="5837" y="8573"/>
                  </a:cubicBezTo>
                  <a:cubicBezTo>
                    <a:pt x="6334" y="8337"/>
                    <a:pt x="6222" y="7952"/>
                    <a:pt x="6247" y="7468"/>
                  </a:cubicBezTo>
                  <a:cubicBezTo>
                    <a:pt x="6260" y="7133"/>
                    <a:pt x="6222" y="6773"/>
                    <a:pt x="6222" y="6400"/>
                  </a:cubicBezTo>
                  <a:lnTo>
                    <a:pt x="6222" y="6089"/>
                  </a:lnTo>
                  <a:cubicBezTo>
                    <a:pt x="6222" y="5791"/>
                    <a:pt x="6272" y="5493"/>
                    <a:pt x="6346" y="5220"/>
                  </a:cubicBezTo>
                  <a:cubicBezTo>
                    <a:pt x="6421" y="4934"/>
                    <a:pt x="6620" y="4723"/>
                    <a:pt x="6682" y="4438"/>
                  </a:cubicBezTo>
                  <a:cubicBezTo>
                    <a:pt x="6719" y="4127"/>
                    <a:pt x="6645" y="3817"/>
                    <a:pt x="6458" y="3556"/>
                  </a:cubicBezTo>
                  <a:cubicBezTo>
                    <a:pt x="6284" y="3308"/>
                    <a:pt x="6036" y="3121"/>
                    <a:pt x="5949" y="2848"/>
                  </a:cubicBezTo>
                  <a:cubicBezTo>
                    <a:pt x="5825" y="2488"/>
                    <a:pt x="6061" y="2128"/>
                    <a:pt x="5949" y="1805"/>
                  </a:cubicBezTo>
                  <a:cubicBezTo>
                    <a:pt x="5837" y="1482"/>
                    <a:pt x="5502" y="1271"/>
                    <a:pt x="5191" y="1196"/>
                  </a:cubicBezTo>
                  <a:cubicBezTo>
                    <a:pt x="4794" y="1084"/>
                    <a:pt x="4359" y="1122"/>
                    <a:pt x="3974" y="1022"/>
                  </a:cubicBezTo>
                  <a:cubicBezTo>
                    <a:pt x="3465" y="898"/>
                    <a:pt x="3018" y="588"/>
                    <a:pt x="2546" y="339"/>
                  </a:cubicBezTo>
                  <a:cubicBezTo>
                    <a:pt x="2200" y="152"/>
                    <a:pt x="1805" y="0"/>
                    <a:pt x="14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44"/>
            <p:cNvSpPr/>
            <p:nvPr/>
          </p:nvSpPr>
          <p:spPr>
            <a:xfrm>
              <a:off x="1029239" y="3622205"/>
              <a:ext cx="61960" cy="11643"/>
            </a:xfrm>
            <a:custGeom>
              <a:avLst/>
              <a:gdLst/>
              <a:ahLst/>
              <a:cxnLst/>
              <a:rect l="l" t="t" r="r" b="b"/>
              <a:pathLst>
                <a:path w="3193" h="600" extrusionOk="0">
                  <a:moveTo>
                    <a:pt x="1354" y="1"/>
                  </a:moveTo>
                  <a:cubicBezTo>
                    <a:pt x="909" y="1"/>
                    <a:pt x="463" y="83"/>
                    <a:pt x="38" y="254"/>
                  </a:cubicBezTo>
                  <a:cubicBezTo>
                    <a:pt x="13" y="266"/>
                    <a:pt x="0" y="316"/>
                    <a:pt x="13" y="341"/>
                  </a:cubicBezTo>
                  <a:cubicBezTo>
                    <a:pt x="25" y="366"/>
                    <a:pt x="38" y="378"/>
                    <a:pt x="62" y="378"/>
                  </a:cubicBezTo>
                  <a:lnTo>
                    <a:pt x="100" y="378"/>
                  </a:lnTo>
                  <a:cubicBezTo>
                    <a:pt x="511" y="222"/>
                    <a:pt x="944" y="144"/>
                    <a:pt x="1374" y="144"/>
                  </a:cubicBezTo>
                  <a:cubicBezTo>
                    <a:pt x="1970" y="144"/>
                    <a:pt x="2561" y="294"/>
                    <a:pt x="3080" y="589"/>
                  </a:cubicBezTo>
                  <a:cubicBezTo>
                    <a:pt x="3091" y="597"/>
                    <a:pt x="3103" y="600"/>
                    <a:pt x="3115" y="600"/>
                  </a:cubicBezTo>
                  <a:cubicBezTo>
                    <a:pt x="3144" y="600"/>
                    <a:pt x="3171" y="582"/>
                    <a:pt x="3180" y="564"/>
                  </a:cubicBezTo>
                  <a:cubicBezTo>
                    <a:pt x="3192" y="527"/>
                    <a:pt x="3180" y="490"/>
                    <a:pt x="3142" y="465"/>
                  </a:cubicBezTo>
                  <a:cubicBezTo>
                    <a:pt x="2592" y="161"/>
                    <a:pt x="1975" y="1"/>
                    <a:pt x="13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44"/>
            <p:cNvSpPr/>
            <p:nvPr/>
          </p:nvSpPr>
          <p:spPr>
            <a:xfrm>
              <a:off x="1018877" y="3567836"/>
              <a:ext cx="96171" cy="130169"/>
            </a:xfrm>
            <a:custGeom>
              <a:avLst/>
              <a:gdLst/>
              <a:ahLst/>
              <a:cxnLst/>
              <a:rect l="l" t="t" r="r" b="b"/>
              <a:pathLst>
                <a:path w="4956" h="6708" extrusionOk="0">
                  <a:moveTo>
                    <a:pt x="75" y="1"/>
                  </a:moveTo>
                  <a:cubicBezTo>
                    <a:pt x="50" y="1"/>
                    <a:pt x="13" y="13"/>
                    <a:pt x="0" y="38"/>
                  </a:cubicBezTo>
                  <a:cubicBezTo>
                    <a:pt x="0" y="75"/>
                    <a:pt x="13" y="100"/>
                    <a:pt x="50" y="125"/>
                  </a:cubicBezTo>
                  <a:cubicBezTo>
                    <a:pt x="1925" y="932"/>
                    <a:pt x="4720" y="3863"/>
                    <a:pt x="4832" y="6645"/>
                  </a:cubicBezTo>
                  <a:cubicBezTo>
                    <a:pt x="4832" y="6670"/>
                    <a:pt x="4856" y="6707"/>
                    <a:pt x="4894" y="6707"/>
                  </a:cubicBezTo>
                  <a:cubicBezTo>
                    <a:pt x="4918" y="6682"/>
                    <a:pt x="4956" y="6670"/>
                    <a:pt x="4943" y="6620"/>
                  </a:cubicBezTo>
                  <a:cubicBezTo>
                    <a:pt x="4832" y="3801"/>
                    <a:pt x="1987" y="808"/>
                    <a:pt x="1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44"/>
            <p:cNvSpPr/>
            <p:nvPr/>
          </p:nvSpPr>
          <p:spPr>
            <a:xfrm>
              <a:off x="2204296" y="3430088"/>
              <a:ext cx="100169" cy="156346"/>
            </a:xfrm>
            <a:custGeom>
              <a:avLst/>
              <a:gdLst/>
              <a:ahLst/>
              <a:cxnLst/>
              <a:rect l="l" t="t" r="r" b="b"/>
              <a:pathLst>
                <a:path w="5162" h="8057" extrusionOk="0">
                  <a:moveTo>
                    <a:pt x="3654" y="1"/>
                  </a:moveTo>
                  <a:cubicBezTo>
                    <a:pt x="3373" y="1"/>
                    <a:pt x="3069" y="70"/>
                    <a:pt x="2782" y="219"/>
                  </a:cubicBezTo>
                  <a:cubicBezTo>
                    <a:pt x="1590" y="828"/>
                    <a:pt x="683" y="2293"/>
                    <a:pt x="336" y="4181"/>
                  </a:cubicBezTo>
                  <a:cubicBezTo>
                    <a:pt x="0" y="6057"/>
                    <a:pt x="572" y="8056"/>
                    <a:pt x="572" y="8056"/>
                  </a:cubicBezTo>
                  <a:lnTo>
                    <a:pt x="1578" y="8031"/>
                  </a:lnTo>
                  <a:cubicBezTo>
                    <a:pt x="1453" y="4703"/>
                    <a:pt x="3441" y="2952"/>
                    <a:pt x="4422" y="1648"/>
                  </a:cubicBezTo>
                  <a:cubicBezTo>
                    <a:pt x="5162" y="655"/>
                    <a:pt x="4517" y="1"/>
                    <a:pt x="36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44"/>
            <p:cNvSpPr/>
            <p:nvPr/>
          </p:nvSpPr>
          <p:spPr>
            <a:xfrm>
              <a:off x="2204296" y="3430088"/>
              <a:ext cx="100169" cy="156346"/>
            </a:xfrm>
            <a:custGeom>
              <a:avLst/>
              <a:gdLst/>
              <a:ahLst/>
              <a:cxnLst/>
              <a:rect l="l" t="t" r="r" b="b"/>
              <a:pathLst>
                <a:path w="5162" h="8057" extrusionOk="0">
                  <a:moveTo>
                    <a:pt x="3654" y="1"/>
                  </a:moveTo>
                  <a:cubicBezTo>
                    <a:pt x="3373" y="1"/>
                    <a:pt x="3069" y="70"/>
                    <a:pt x="2782" y="219"/>
                  </a:cubicBezTo>
                  <a:cubicBezTo>
                    <a:pt x="1590" y="828"/>
                    <a:pt x="683" y="2293"/>
                    <a:pt x="336" y="4181"/>
                  </a:cubicBezTo>
                  <a:cubicBezTo>
                    <a:pt x="0" y="6057"/>
                    <a:pt x="572" y="8056"/>
                    <a:pt x="572" y="8056"/>
                  </a:cubicBezTo>
                  <a:lnTo>
                    <a:pt x="1578" y="8031"/>
                  </a:lnTo>
                  <a:cubicBezTo>
                    <a:pt x="1453" y="4703"/>
                    <a:pt x="3441" y="2952"/>
                    <a:pt x="4422" y="1648"/>
                  </a:cubicBezTo>
                  <a:cubicBezTo>
                    <a:pt x="5162" y="655"/>
                    <a:pt x="4517" y="1"/>
                    <a:pt x="3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44"/>
            <p:cNvSpPr/>
            <p:nvPr/>
          </p:nvSpPr>
          <p:spPr>
            <a:xfrm>
              <a:off x="2216094" y="3441226"/>
              <a:ext cx="58351" cy="132905"/>
            </a:xfrm>
            <a:custGeom>
              <a:avLst/>
              <a:gdLst/>
              <a:ahLst/>
              <a:cxnLst/>
              <a:rect l="l" t="t" r="r" b="b"/>
              <a:pathLst>
                <a:path w="3007" h="6849" extrusionOk="0">
                  <a:moveTo>
                    <a:pt x="2948" y="1"/>
                  </a:moveTo>
                  <a:cubicBezTo>
                    <a:pt x="2931" y="1"/>
                    <a:pt x="2911" y="7"/>
                    <a:pt x="2895" y="18"/>
                  </a:cubicBezTo>
                  <a:cubicBezTo>
                    <a:pt x="1889" y="751"/>
                    <a:pt x="1" y="3073"/>
                    <a:pt x="26" y="6787"/>
                  </a:cubicBezTo>
                  <a:cubicBezTo>
                    <a:pt x="26" y="6811"/>
                    <a:pt x="75" y="6849"/>
                    <a:pt x="113" y="6849"/>
                  </a:cubicBezTo>
                  <a:cubicBezTo>
                    <a:pt x="150" y="6836"/>
                    <a:pt x="162" y="6799"/>
                    <a:pt x="150" y="6774"/>
                  </a:cubicBezTo>
                  <a:cubicBezTo>
                    <a:pt x="137" y="3123"/>
                    <a:pt x="1976" y="825"/>
                    <a:pt x="2982" y="130"/>
                  </a:cubicBezTo>
                  <a:cubicBezTo>
                    <a:pt x="3006" y="105"/>
                    <a:pt x="3006" y="68"/>
                    <a:pt x="2994" y="30"/>
                  </a:cubicBezTo>
                  <a:cubicBezTo>
                    <a:pt x="2987" y="10"/>
                    <a:pt x="2969" y="1"/>
                    <a:pt x="29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44"/>
            <p:cNvSpPr/>
            <p:nvPr/>
          </p:nvSpPr>
          <p:spPr>
            <a:xfrm>
              <a:off x="2219722" y="3496158"/>
              <a:ext cx="122931" cy="181650"/>
            </a:xfrm>
            <a:custGeom>
              <a:avLst/>
              <a:gdLst/>
              <a:ahLst/>
              <a:cxnLst/>
              <a:rect l="l" t="t" r="r" b="b"/>
              <a:pathLst>
                <a:path w="6335" h="9361" extrusionOk="0">
                  <a:moveTo>
                    <a:pt x="4704" y="1"/>
                  </a:moveTo>
                  <a:cubicBezTo>
                    <a:pt x="4224" y="1"/>
                    <a:pt x="3769" y="278"/>
                    <a:pt x="3378" y="578"/>
                  </a:cubicBezTo>
                  <a:cubicBezTo>
                    <a:pt x="2981" y="925"/>
                    <a:pt x="2583" y="1310"/>
                    <a:pt x="2111" y="1534"/>
                  </a:cubicBezTo>
                  <a:cubicBezTo>
                    <a:pt x="1739" y="1695"/>
                    <a:pt x="1317" y="1745"/>
                    <a:pt x="944" y="1931"/>
                  </a:cubicBezTo>
                  <a:cubicBezTo>
                    <a:pt x="658" y="2080"/>
                    <a:pt x="348" y="2353"/>
                    <a:pt x="323" y="2676"/>
                  </a:cubicBezTo>
                  <a:cubicBezTo>
                    <a:pt x="286" y="3012"/>
                    <a:pt x="571" y="3322"/>
                    <a:pt x="522" y="3695"/>
                  </a:cubicBezTo>
                  <a:cubicBezTo>
                    <a:pt x="472" y="3980"/>
                    <a:pt x="273" y="4229"/>
                    <a:pt x="149" y="4502"/>
                  </a:cubicBezTo>
                  <a:cubicBezTo>
                    <a:pt x="13" y="4775"/>
                    <a:pt x="0" y="5098"/>
                    <a:pt x="99" y="5396"/>
                  </a:cubicBezTo>
                  <a:cubicBezTo>
                    <a:pt x="211" y="5657"/>
                    <a:pt x="447" y="5843"/>
                    <a:pt x="571" y="6092"/>
                  </a:cubicBezTo>
                  <a:cubicBezTo>
                    <a:pt x="696" y="6365"/>
                    <a:pt x="783" y="6638"/>
                    <a:pt x="845" y="6924"/>
                  </a:cubicBezTo>
                  <a:cubicBezTo>
                    <a:pt x="882" y="7023"/>
                    <a:pt x="894" y="7123"/>
                    <a:pt x="907" y="7234"/>
                  </a:cubicBezTo>
                  <a:cubicBezTo>
                    <a:pt x="969" y="7582"/>
                    <a:pt x="1019" y="7955"/>
                    <a:pt x="1130" y="8278"/>
                  </a:cubicBezTo>
                  <a:cubicBezTo>
                    <a:pt x="1242" y="8750"/>
                    <a:pt x="1205" y="9147"/>
                    <a:pt x="1739" y="9296"/>
                  </a:cubicBezTo>
                  <a:cubicBezTo>
                    <a:pt x="1950" y="9338"/>
                    <a:pt x="2163" y="9360"/>
                    <a:pt x="2376" y="9360"/>
                  </a:cubicBezTo>
                  <a:cubicBezTo>
                    <a:pt x="2666" y="9360"/>
                    <a:pt x="2956" y="9320"/>
                    <a:pt x="3242" y="9234"/>
                  </a:cubicBezTo>
                  <a:cubicBezTo>
                    <a:pt x="4173" y="8899"/>
                    <a:pt x="4782" y="8054"/>
                    <a:pt x="4446" y="6949"/>
                  </a:cubicBezTo>
                  <a:cubicBezTo>
                    <a:pt x="4409" y="6775"/>
                    <a:pt x="4322" y="6626"/>
                    <a:pt x="4285" y="6452"/>
                  </a:cubicBezTo>
                  <a:cubicBezTo>
                    <a:pt x="4198" y="6129"/>
                    <a:pt x="4384" y="5819"/>
                    <a:pt x="4657" y="5632"/>
                  </a:cubicBezTo>
                  <a:cubicBezTo>
                    <a:pt x="5005" y="5359"/>
                    <a:pt x="5490" y="5334"/>
                    <a:pt x="5850" y="5049"/>
                  </a:cubicBezTo>
                  <a:cubicBezTo>
                    <a:pt x="6334" y="4664"/>
                    <a:pt x="6334" y="4167"/>
                    <a:pt x="6048" y="3658"/>
                  </a:cubicBezTo>
                  <a:cubicBezTo>
                    <a:pt x="5937" y="3459"/>
                    <a:pt x="5750" y="3335"/>
                    <a:pt x="5626" y="3148"/>
                  </a:cubicBezTo>
                  <a:cubicBezTo>
                    <a:pt x="5477" y="2875"/>
                    <a:pt x="5465" y="2565"/>
                    <a:pt x="5589" y="2304"/>
                  </a:cubicBezTo>
                  <a:cubicBezTo>
                    <a:pt x="5688" y="2006"/>
                    <a:pt x="5850" y="1757"/>
                    <a:pt x="5912" y="1472"/>
                  </a:cubicBezTo>
                  <a:cubicBezTo>
                    <a:pt x="5912" y="1434"/>
                    <a:pt x="5924" y="1385"/>
                    <a:pt x="5924" y="1348"/>
                  </a:cubicBezTo>
                  <a:cubicBezTo>
                    <a:pt x="5986" y="677"/>
                    <a:pt x="5490" y="68"/>
                    <a:pt x="4819" y="6"/>
                  </a:cubicBezTo>
                  <a:cubicBezTo>
                    <a:pt x="4780" y="3"/>
                    <a:pt x="4742" y="1"/>
                    <a:pt x="47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44"/>
            <p:cNvSpPr/>
            <p:nvPr/>
          </p:nvSpPr>
          <p:spPr>
            <a:xfrm>
              <a:off x="2249352" y="3571115"/>
              <a:ext cx="60039" cy="19075"/>
            </a:xfrm>
            <a:custGeom>
              <a:avLst/>
              <a:gdLst/>
              <a:ahLst/>
              <a:cxnLst/>
              <a:rect l="l" t="t" r="r" b="b"/>
              <a:pathLst>
                <a:path w="3094" h="983" extrusionOk="0">
                  <a:moveTo>
                    <a:pt x="2414" y="1"/>
                  </a:moveTo>
                  <a:cubicBezTo>
                    <a:pt x="1553" y="1"/>
                    <a:pt x="707" y="303"/>
                    <a:pt x="38" y="863"/>
                  </a:cubicBezTo>
                  <a:cubicBezTo>
                    <a:pt x="1" y="887"/>
                    <a:pt x="1" y="925"/>
                    <a:pt x="26" y="962"/>
                  </a:cubicBezTo>
                  <a:cubicBezTo>
                    <a:pt x="33" y="977"/>
                    <a:pt x="53" y="983"/>
                    <a:pt x="73" y="983"/>
                  </a:cubicBezTo>
                  <a:cubicBezTo>
                    <a:pt x="88" y="983"/>
                    <a:pt x="102" y="980"/>
                    <a:pt x="113" y="974"/>
                  </a:cubicBezTo>
                  <a:cubicBezTo>
                    <a:pt x="744" y="431"/>
                    <a:pt x="1541" y="147"/>
                    <a:pt x="2366" y="147"/>
                  </a:cubicBezTo>
                  <a:cubicBezTo>
                    <a:pt x="2578" y="147"/>
                    <a:pt x="2792" y="166"/>
                    <a:pt x="3006" y="204"/>
                  </a:cubicBezTo>
                  <a:lnTo>
                    <a:pt x="3044" y="204"/>
                  </a:lnTo>
                  <a:cubicBezTo>
                    <a:pt x="3056" y="180"/>
                    <a:pt x="3081" y="167"/>
                    <a:pt x="3093" y="142"/>
                  </a:cubicBezTo>
                  <a:cubicBezTo>
                    <a:pt x="3093" y="105"/>
                    <a:pt x="3081" y="80"/>
                    <a:pt x="3044" y="55"/>
                  </a:cubicBezTo>
                  <a:cubicBezTo>
                    <a:pt x="2834" y="19"/>
                    <a:pt x="2624" y="1"/>
                    <a:pt x="24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44"/>
            <p:cNvSpPr/>
            <p:nvPr/>
          </p:nvSpPr>
          <p:spPr>
            <a:xfrm>
              <a:off x="2229599" y="3512496"/>
              <a:ext cx="78338" cy="145014"/>
            </a:xfrm>
            <a:custGeom>
              <a:avLst/>
              <a:gdLst/>
              <a:ahLst/>
              <a:cxnLst/>
              <a:rect l="l" t="t" r="r" b="b"/>
              <a:pathLst>
                <a:path w="4037" h="7473" extrusionOk="0">
                  <a:moveTo>
                    <a:pt x="3964" y="1"/>
                  </a:moveTo>
                  <a:cubicBezTo>
                    <a:pt x="3950" y="1"/>
                    <a:pt x="3935" y="4"/>
                    <a:pt x="3925" y="9"/>
                  </a:cubicBezTo>
                  <a:cubicBezTo>
                    <a:pt x="2211" y="1164"/>
                    <a:pt x="0" y="4629"/>
                    <a:pt x="423" y="7423"/>
                  </a:cubicBezTo>
                  <a:cubicBezTo>
                    <a:pt x="447" y="7460"/>
                    <a:pt x="485" y="7473"/>
                    <a:pt x="510" y="7473"/>
                  </a:cubicBezTo>
                  <a:cubicBezTo>
                    <a:pt x="547" y="7473"/>
                    <a:pt x="572" y="7448"/>
                    <a:pt x="559" y="7411"/>
                  </a:cubicBezTo>
                  <a:cubicBezTo>
                    <a:pt x="137" y="4666"/>
                    <a:pt x="2323" y="1251"/>
                    <a:pt x="3999" y="96"/>
                  </a:cubicBezTo>
                  <a:cubicBezTo>
                    <a:pt x="4037" y="83"/>
                    <a:pt x="4037" y="34"/>
                    <a:pt x="4012" y="21"/>
                  </a:cubicBezTo>
                  <a:cubicBezTo>
                    <a:pt x="4005" y="7"/>
                    <a:pt x="3985" y="1"/>
                    <a:pt x="39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44"/>
            <p:cNvSpPr/>
            <p:nvPr/>
          </p:nvSpPr>
          <p:spPr>
            <a:xfrm>
              <a:off x="1980648" y="3206847"/>
              <a:ext cx="138125" cy="531425"/>
            </a:xfrm>
            <a:custGeom>
              <a:avLst/>
              <a:gdLst/>
              <a:ahLst/>
              <a:cxnLst/>
              <a:rect l="l" t="t" r="r" b="b"/>
              <a:pathLst>
                <a:path w="7118" h="27386" extrusionOk="0">
                  <a:moveTo>
                    <a:pt x="5826" y="0"/>
                  </a:moveTo>
                  <a:cubicBezTo>
                    <a:pt x="5826" y="0"/>
                    <a:pt x="2621" y="3801"/>
                    <a:pt x="2448" y="4459"/>
                  </a:cubicBezTo>
                  <a:cubicBezTo>
                    <a:pt x="2323" y="6570"/>
                    <a:pt x="2100" y="10669"/>
                    <a:pt x="2038" y="12656"/>
                  </a:cubicBezTo>
                  <a:cubicBezTo>
                    <a:pt x="1988" y="14308"/>
                    <a:pt x="2050" y="14531"/>
                    <a:pt x="2236" y="16469"/>
                  </a:cubicBezTo>
                  <a:cubicBezTo>
                    <a:pt x="2398" y="18071"/>
                    <a:pt x="2547" y="19847"/>
                    <a:pt x="2733" y="21722"/>
                  </a:cubicBezTo>
                  <a:cubicBezTo>
                    <a:pt x="2795" y="22306"/>
                    <a:pt x="2845" y="23026"/>
                    <a:pt x="2659" y="23610"/>
                  </a:cubicBezTo>
                  <a:cubicBezTo>
                    <a:pt x="2286" y="24815"/>
                    <a:pt x="1230" y="25510"/>
                    <a:pt x="336" y="26268"/>
                  </a:cubicBezTo>
                  <a:cubicBezTo>
                    <a:pt x="175" y="26404"/>
                    <a:pt x="1" y="26566"/>
                    <a:pt x="1" y="26764"/>
                  </a:cubicBezTo>
                  <a:cubicBezTo>
                    <a:pt x="26" y="26951"/>
                    <a:pt x="113" y="27112"/>
                    <a:pt x="287" y="27187"/>
                  </a:cubicBezTo>
                  <a:cubicBezTo>
                    <a:pt x="473" y="27261"/>
                    <a:pt x="684" y="27311"/>
                    <a:pt x="883" y="27323"/>
                  </a:cubicBezTo>
                  <a:cubicBezTo>
                    <a:pt x="1106" y="27373"/>
                    <a:pt x="1342" y="27385"/>
                    <a:pt x="1553" y="27385"/>
                  </a:cubicBezTo>
                  <a:cubicBezTo>
                    <a:pt x="1938" y="27348"/>
                    <a:pt x="2361" y="27323"/>
                    <a:pt x="2708" y="27149"/>
                  </a:cubicBezTo>
                  <a:cubicBezTo>
                    <a:pt x="3019" y="27000"/>
                    <a:pt x="3242" y="26628"/>
                    <a:pt x="3491" y="26379"/>
                  </a:cubicBezTo>
                  <a:cubicBezTo>
                    <a:pt x="3739" y="26131"/>
                    <a:pt x="3913" y="25858"/>
                    <a:pt x="4211" y="25671"/>
                  </a:cubicBezTo>
                  <a:cubicBezTo>
                    <a:pt x="4435" y="25535"/>
                    <a:pt x="4782" y="25473"/>
                    <a:pt x="4931" y="25224"/>
                  </a:cubicBezTo>
                  <a:cubicBezTo>
                    <a:pt x="4969" y="25150"/>
                    <a:pt x="4994" y="25075"/>
                    <a:pt x="5006" y="24976"/>
                  </a:cubicBezTo>
                  <a:cubicBezTo>
                    <a:pt x="5056" y="24703"/>
                    <a:pt x="5018" y="24417"/>
                    <a:pt x="4894" y="24169"/>
                  </a:cubicBezTo>
                  <a:cubicBezTo>
                    <a:pt x="4758" y="23858"/>
                    <a:pt x="4696" y="23535"/>
                    <a:pt x="4708" y="23200"/>
                  </a:cubicBezTo>
                  <a:cubicBezTo>
                    <a:pt x="4720" y="22840"/>
                    <a:pt x="4770" y="22542"/>
                    <a:pt x="4820" y="22157"/>
                  </a:cubicBezTo>
                  <a:cubicBezTo>
                    <a:pt x="5031" y="20592"/>
                    <a:pt x="5453" y="17996"/>
                    <a:pt x="5466" y="17375"/>
                  </a:cubicBezTo>
                  <a:cubicBezTo>
                    <a:pt x="5503" y="16320"/>
                    <a:pt x="5503" y="15798"/>
                    <a:pt x="5304" y="14966"/>
                  </a:cubicBezTo>
                  <a:cubicBezTo>
                    <a:pt x="5304" y="14966"/>
                    <a:pt x="6012" y="10930"/>
                    <a:pt x="6310" y="9563"/>
                  </a:cubicBezTo>
                  <a:cubicBezTo>
                    <a:pt x="6794" y="7390"/>
                    <a:pt x="7117" y="5701"/>
                    <a:pt x="6943" y="3801"/>
                  </a:cubicBezTo>
                  <a:cubicBezTo>
                    <a:pt x="6794" y="2099"/>
                    <a:pt x="6981" y="1367"/>
                    <a:pt x="6012" y="236"/>
                  </a:cubicBezTo>
                  <a:cubicBezTo>
                    <a:pt x="5900" y="75"/>
                    <a:pt x="5826" y="0"/>
                    <a:pt x="582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44"/>
            <p:cNvSpPr/>
            <p:nvPr/>
          </p:nvSpPr>
          <p:spPr>
            <a:xfrm>
              <a:off x="1978727" y="3699025"/>
              <a:ext cx="98345" cy="48415"/>
            </a:xfrm>
            <a:custGeom>
              <a:avLst/>
              <a:gdLst/>
              <a:ahLst/>
              <a:cxnLst/>
              <a:rect l="l" t="t" r="r" b="b"/>
              <a:pathLst>
                <a:path w="5068" h="2495" extrusionOk="0">
                  <a:moveTo>
                    <a:pt x="4962" y="0"/>
                  </a:moveTo>
                  <a:cubicBezTo>
                    <a:pt x="4272" y="0"/>
                    <a:pt x="25" y="1561"/>
                    <a:pt x="25" y="1561"/>
                  </a:cubicBezTo>
                  <a:cubicBezTo>
                    <a:pt x="1" y="1710"/>
                    <a:pt x="25" y="1871"/>
                    <a:pt x="100" y="2008"/>
                  </a:cubicBezTo>
                  <a:cubicBezTo>
                    <a:pt x="207" y="2138"/>
                    <a:pt x="596" y="2495"/>
                    <a:pt x="1549" y="2495"/>
                  </a:cubicBezTo>
                  <a:cubicBezTo>
                    <a:pt x="1594" y="2495"/>
                    <a:pt x="1641" y="2494"/>
                    <a:pt x="1690" y="2492"/>
                  </a:cubicBezTo>
                  <a:cubicBezTo>
                    <a:pt x="2708" y="2443"/>
                    <a:pt x="3304" y="1946"/>
                    <a:pt x="3515" y="1648"/>
                  </a:cubicBezTo>
                  <a:cubicBezTo>
                    <a:pt x="3739" y="1350"/>
                    <a:pt x="3925" y="1089"/>
                    <a:pt x="4124" y="853"/>
                  </a:cubicBezTo>
                  <a:cubicBezTo>
                    <a:pt x="4323" y="667"/>
                    <a:pt x="4559" y="530"/>
                    <a:pt x="4819" y="468"/>
                  </a:cubicBezTo>
                  <a:cubicBezTo>
                    <a:pt x="5030" y="406"/>
                    <a:pt x="5068" y="331"/>
                    <a:pt x="5055" y="33"/>
                  </a:cubicBezTo>
                  <a:cubicBezTo>
                    <a:pt x="5051" y="11"/>
                    <a:pt x="5018" y="0"/>
                    <a:pt x="49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44"/>
            <p:cNvSpPr/>
            <p:nvPr/>
          </p:nvSpPr>
          <p:spPr>
            <a:xfrm>
              <a:off x="1977756" y="3658452"/>
              <a:ext cx="102206" cy="83170"/>
            </a:xfrm>
            <a:custGeom>
              <a:avLst/>
              <a:gdLst/>
              <a:ahLst/>
              <a:cxnLst/>
              <a:rect l="l" t="t" r="r" b="b"/>
              <a:pathLst>
                <a:path w="5267" h="4286" extrusionOk="0">
                  <a:moveTo>
                    <a:pt x="4845" y="1"/>
                  </a:moveTo>
                  <a:lnTo>
                    <a:pt x="4845" y="187"/>
                  </a:lnTo>
                  <a:cubicBezTo>
                    <a:pt x="4845" y="187"/>
                    <a:pt x="4857" y="621"/>
                    <a:pt x="4596" y="708"/>
                  </a:cubicBezTo>
                  <a:cubicBezTo>
                    <a:pt x="4536" y="732"/>
                    <a:pt x="4488" y="742"/>
                    <a:pt x="4448" y="742"/>
                  </a:cubicBezTo>
                  <a:cubicBezTo>
                    <a:pt x="4273" y="742"/>
                    <a:pt x="4252" y="547"/>
                    <a:pt x="4050" y="386"/>
                  </a:cubicBezTo>
                  <a:cubicBezTo>
                    <a:pt x="3787" y="167"/>
                    <a:pt x="3489" y="64"/>
                    <a:pt x="3241" y="64"/>
                  </a:cubicBezTo>
                  <a:cubicBezTo>
                    <a:pt x="2997" y="64"/>
                    <a:pt x="2801" y="163"/>
                    <a:pt x="2733" y="348"/>
                  </a:cubicBezTo>
                  <a:cubicBezTo>
                    <a:pt x="2534" y="833"/>
                    <a:pt x="1802" y="1752"/>
                    <a:pt x="1553" y="2000"/>
                  </a:cubicBezTo>
                  <a:cubicBezTo>
                    <a:pt x="1355" y="2199"/>
                    <a:pt x="1119" y="2410"/>
                    <a:pt x="883" y="2571"/>
                  </a:cubicBezTo>
                  <a:cubicBezTo>
                    <a:pt x="622" y="2758"/>
                    <a:pt x="1" y="3105"/>
                    <a:pt x="63" y="3528"/>
                  </a:cubicBezTo>
                  <a:cubicBezTo>
                    <a:pt x="125" y="3937"/>
                    <a:pt x="498" y="4161"/>
                    <a:pt x="1007" y="4248"/>
                  </a:cubicBezTo>
                  <a:cubicBezTo>
                    <a:pt x="1164" y="4273"/>
                    <a:pt x="1323" y="4286"/>
                    <a:pt x="1481" y="4286"/>
                  </a:cubicBezTo>
                  <a:cubicBezTo>
                    <a:pt x="2023" y="4286"/>
                    <a:pt x="2560" y="4139"/>
                    <a:pt x="3031" y="3851"/>
                  </a:cubicBezTo>
                  <a:cubicBezTo>
                    <a:pt x="3491" y="3540"/>
                    <a:pt x="3913" y="2919"/>
                    <a:pt x="4087" y="2745"/>
                  </a:cubicBezTo>
                  <a:cubicBezTo>
                    <a:pt x="4410" y="2422"/>
                    <a:pt x="4919" y="2360"/>
                    <a:pt x="5080" y="2186"/>
                  </a:cubicBezTo>
                  <a:cubicBezTo>
                    <a:pt x="5230" y="1888"/>
                    <a:pt x="5267" y="1565"/>
                    <a:pt x="5180" y="1242"/>
                  </a:cubicBezTo>
                  <a:cubicBezTo>
                    <a:pt x="5118" y="870"/>
                    <a:pt x="5031" y="535"/>
                    <a:pt x="5018" y="348"/>
                  </a:cubicBezTo>
                  <a:cubicBezTo>
                    <a:pt x="4994" y="137"/>
                    <a:pt x="4981" y="13"/>
                    <a:pt x="48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44"/>
            <p:cNvSpPr/>
            <p:nvPr/>
          </p:nvSpPr>
          <p:spPr>
            <a:xfrm>
              <a:off x="1977038" y="3706379"/>
              <a:ext cx="55925" cy="35647"/>
            </a:xfrm>
            <a:custGeom>
              <a:avLst/>
              <a:gdLst/>
              <a:ahLst/>
              <a:cxnLst/>
              <a:rect l="l" t="t" r="r" b="b"/>
              <a:pathLst>
                <a:path w="2882" h="1837" extrusionOk="0">
                  <a:moveTo>
                    <a:pt x="1255" y="1"/>
                  </a:moveTo>
                  <a:cubicBezTo>
                    <a:pt x="1173" y="1"/>
                    <a:pt x="1094" y="9"/>
                    <a:pt x="1019" y="27"/>
                  </a:cubicBezTo>
                  <a:cubicBezTo>
                    <a:pt x="957" y="39"/>
                    <a:pt x="895" y="52"/>
                    <a:pt x="833" y="101"/>
                  </a:cubicBezTo>
                  <a:cubicBezTo>
                    <a:pt x="559" y="288"/>
                    <a:pt x="1" y="623"/>
                    <a:pt x="63" y="1033"/>
                  </a:cubicBezTo>
                  <a:cubicBezTo>
                    <a:pt x="125" y="1455"/>
                    <a:pt x="497" y="1703"/>
                    <a:pt x="994" y="1790"/>
                  </a:cubicBezTo>
                  <a:cubicBezTo>
                    <a:pt x="1143" y="1818"/>
                    <a:pt x="1328" y="1837"/>
                    <a:pt x="1529" y="1837"/>
                  </a:cubicBezTo>
                  <a:cubicBezTo>
                    <a:pt x="1966" y="1837"/>
                    <a:pt x="2482" y="1748"/>
                    <a:pt x="2882" y="1467"/>
                  </a:cubicBezTo>
                  <a:cubicBezTo>
                    <a:pt x="2820" y="809"/>
                    <a:pt x="2348" y="263"/>
                    <a:pt x="1702" y="77"/>
                  </a:cubicBezTo>
                  <a:cubicBezTo>
                    <a:pt x="1558" y="28"/>
                    <a:pt x="1403" y="1"/>
                    <a:pt x="12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44"/>
            <p:cNvSpPr/>
            <p:nvPr/>
          </p:nvSpPr>
          <p:spPr>
            <a:xfrm>
              <a:off x="2080073" y="3211426"/>
              <a:ext cx="182815" cy="541594"/>
            </a:xfrm>
            <a:custGeom>
              <a:avLst/>
              <a:gdLst/>
              <a:ahLst/>
              <a:cxnLst/>
              <a:rect l="l" t="t" r="r" b="b"/>
              <a:pathLst>
                <a:path w="9421" h="27910" extrusionOk="0">
                  <a:moveTo>
                    <a:pt x="441" y="0"/>
                  </a:moveTo>
                  <a:cubicBezTo>
                    <a:pt x="441" y="0"/>
                    <a:pt x="1" y="6244"/>
                    <a:pt x="250" y="6244"/>
                  </a:cubicBezTo>
                  <a:cubicBezTo>
                    <a:pt x="255" y="6244"/>
                    <a:pt x="261" y="6241"/>
                    <a:pt x="267" y="6235"/>
                  </a:cubicBezTo>
                  <a:cubicBezTo>
                    <a:pt x="627" y="7936"/>
                    <a:pt x="1099" y="11538"/>
                    <a:pt x="1497" y="13277"/>
                  </a:cubicBezTo>
                  <a:cubicBezTo>
                    <a:pt x="1844" y="14842"/>
                    <a:pt x="1944" y="15115"/>
                    <a:pt x="2987" y="16767"/>
                  </a:cubicBezTo>
                  <a:cubicBezTo>
                    <a:pt x="3831" y="18120"/>
                    <a:pt x="4862" y="19710"/>
                    <a:pt x="5794" y="21349"/>
                  </a:cubicBezTo>
                  <a:cubicBezTo>
                    <a:pt x="6191" y="22057"/>
                    <a:pt x="6651" y="23001"/>
                    <a:pt x="6738" y="23833"/>
                  </a:cubicBezTo>
                  <a:cubicBezTo>
                    <a:pt x="6862" y="24951"/>
                    <a:pt x="6564" y="26081"/>
                    <a:pt x="5930" y="27013"/>
                  </a:cubicBezTo>
                  <a:cubicBezTo>
                    <a:pt x="5843" y="27125"/>
                    <a:pt x="5781" y="27249"/>
                    <a:pt x="5756" y="27398"/>
                  </a:cubicBezTo>
                  <a:cubicBezTo>
                    <a:pt x="5781" y="27596"/>
                    <a:pt x="5980" y="27721"/>
                    <a:pt x="6166" y="27808"/>
                  </a:cubicBezTo>
                  <a:cubicBezTo>
                    <a:pt x="6375" y="27875"/>
                    <a:pt x="6591" y="27910"/>
                    <a:pt x="6808" y="27910"/>
                  </a:cubicBezTo>
                  <a:cubicBezTo>
                    <a:pt x="7069" y="27910"/>
                    <a:pt x="7331" y="27860"/>
                    <a:pt x="7582" y="27758"/>
                  </a:cubicBezTo>
                  <a:cubicBezTo>
                    <a:pt x="8365" y="27410"/>
                    <a:pt x="8861" y="26640"/>
                    <a:pt x="8837" y="25783"/>
                  </a:cubicBezTo>
                  <a:cubicBezTo>
                    <a:pt x="8787" y="25299"/>
                    <a:pt x="8886" y="24827"/>
                    <a:pt x="9097" y="24405"/>
                  </a:cubicBezTo>
                  <a:cubicBezTo>
                    <a:pt x="9222" y="24169"/>
                    <a:pt x="9408" y="23933"/>
                    <a:pt x="9420" y="23659"/>
                  </a:cubicBezTo>
                  <a:cubicBezTo>
                    <a:pt x="9408" y="23597"/>
                    <a:pt x="9395" y="23523"/>
                    <a:pt x="9383" y="23461"/>
                  </a:cubicBezTo>
                  <a:cubicBezTo>
                    <a:pt x="9321" y="23250"/>
                    <a:pt x="9197" y="23063"/>
                    <a:pt x="9035" y="22927"/>
                  </a:cubicBezTo>
                  <a:cubicBezTo>
                    <a:pt x="8849" y="22778"/>
                    <a:pt x="8700" y="22616"/>
                    <a:pt x="8526" y="22442"/>
                  </a:cubicBezTo>
                  <a:cubicBezTo>
                    <a:pt x="8402" y="22256"/>
                    <a:pt x="8302" y="22057"/>
                    <a:pt x="8228" y="21846"/>
                  </a:cubicBezTo>
                  <a:cubicBezTo>
                    <a:pt x="8178" y="21722"/>
                    <a:pt x="8042" y="21287"/>
                    <a:pt x="7893" y="20704"/>
                  </a:cubicBezTo>
                  <a:cubicBezTo>
                    <a:pt x="7458" y="19188"/>
                    <a:pt x="6738" y="16717"/>
                    <a:pt x="6502" y="16146"/>
                  </a:cubicBezTo>
                  <a:cubicBezTo>
                    <a:pt x="6104" y="15177"/>
                    <a:pt x="5744" y="14494"/>
                    <a:pt x="5235" y="14047"/>
                  </a:cubicBezTo>
                  <a:cubicBezTo>
                    <a:pt x="5235" y="14047"/>
                    <a:pt x="5111" y="9775"/>
                    <a:pt x="5061" y="8371"/>
                  </a:cubicBezTo>
                  <a:cubicBezTo>
                    <a:pt x="4999" y="6297"/>
                    <a:pt x="4750" y="4062"/>
                    <a:pt x="3794" y="2621"/>
                  </a:cubicBezTo>
                  <a:cubicBezTo>
                    <a:pt x="2838" y="1205"/>
                    <a:pt x="2055" y="758"/>
                    <a:pt x="702" y="137"/>
                  </a:cubicBezTo>
                  <a:cubicBezTo>
                    <a:pt x="540" y="50"/>
                    <a:pt x="441" y="0"/>
                    <a:pt x="4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44"/>
            <p:cNvSpPr/>
            <p:nvPr/>
          </p:nvSpPr>
          <p:spPr>
            <a:xfrm>
              <a:off x="2191994" y="3668328"/>
              <a:ext cx="75951" cy="94328"/>
            </a:xfrm>
            <a:custGeom>
              <a:avLst/>
              <a:gdLst/>
              <a:ahLst/>
              <a:cxnLst/>
              <a:rect l="l" t="t" r="r" b="b"/>
              <a:pathLst>
                <a:path w="3914" h="4861" extrusionOk="0">
                  <a:moveTo>
                    <a:pt x="3702" y="1"/>
                  </a:moveTo>
                  <a:lnTo>
                    <a:pt x="1" y="4323"/>
                  </a:lnTo>
                  <a:cubicBezTo>
                    <a:pt x="63" y="4571"/>
                    <a:pt x="237" y="4757"/>
                    <a:pt x="498" y="4795"/>
                  </a:cubicBezTo>
                  <a:cubicBezTo>
                    <a:pt x="678" y="4839"/>
                    <a:pt x="862" y="4861"/>
                    <a:pt x="1046" y="4861"/>
                  </a:cubicBezTo>
                  <a:cubicBezTo>
                    <a:pt x="1533" y="4861"/>
                    <a:pt x="2017" y="4707"/>
                    <a:pt x="2423" y="4410"/>
                  </a:cubicBezTo>
                  <a:cubicBezTo>
                    <a:pt x="3230" y="3801"/>
                    <a:pt x="3267" y="3292"/>
                    <a:pt x="3317" y="2845"/>
                  </a:cubicBezTo>
                  <a:cubicBezTo>
                    <a:pt x="3367" y="2398"/>
                    <a:pt x="3267" y="1739"/>
                    <a:pt x="3429" y="1404"/>
                  </a:cubicBezTo>
                  <a:cubicBezTo>
                    <a:pt x="3578" y="1056"/>
                    <a:pt x="3814" y="882"/>
                    <a:pt x="3863" y="634"/>
                  </a:cubicBezTo>
                  <a:cubicBezTo>
                    <a:pt x="3913" y="386"/>
                    <a:pt x="3702" y="1"/>
                    <a:pt x="37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44"/>
            <p:cNvSpPr/>
            <p:nvPr/>
          </p:nvSpPr>
          <p:spPr>
            <a:xfrm>
              <a:off x="2187182" y="3646324"/>
              <a:ext cx="77872" cy="110589"/>
            </a:xfrm>
            <a:custGeom>
              <a:avLst/>
              <a:gdLst/>
              <a:ahLst/>
              <a:cxnLst/>
              <a:rect l="l" t="t" r="r" b="b"/>
              <a:pathLst>
                <a:path w="4013" h="5699" extrusionOk="0">
                  <a:moveTo>
                    <a:pt x="3056" y="1"/>
                  </a:moveTo>
                  <a:cubicBezTo>
                    <a:pt x="3037" y="1"/>
                    <a:pt x="3021" y="10"/>
                    <a:pt x="3006" y="29"/>
                  </a:cubicBezTo>
                  <a:cubicBezTo>
                    <a:pt x="3006" y="29"/>
                    <a:pt x="3081" y="191"/>
                    <a:pt x="3118" y="241"/>
                  </a:cubicBezTo>
                  <a:cubicBezTo>
                    <a:pt x="3254" y="514"/>
                    <a:pt x="3180" y="861"/>
                    <a:pt x="2944" y="1048"/>
                  </a:cubicBezTo>
                  <a:cubicBezTo>
                    <a:pt x="2905" y="1079"/>
                    <a:pt x="2851" y="1091"/>
                    <a:pt x="2788" y="1091"/>
                  </a:cubicBezTo>
                  <a:cubicBezTo>
                    <a:pt x="2652" y="1091"/>
                    <a:pt x="2476" y="1036"/>
                    <a:pt x="2323" y="1011"/>
                  </a:cubicBezTo>
                  <a:cubicBezTo>
                    <a:pt x="2276" y="1005"/>
                    <a:pt x="2230" y="1003"/>
                    <a:pt x="2184" y="1003"/>
                  </a:cubicBezTo>
                  <a:cubicBezTo>
                    <a:pt x="1799" y="1003"/>
                    <a:pt x="1438" y="1183"/>
                    <a:pt x="1205" y="1482"/>
                  </a:cubicBezTo>
                  <a:cubicBezTo>
                    <a:pt x="1218" y="2240"/>
                    <a:pt x="1255" y="2687"/>
                    <a:pt x="1031" y="3296"/>
                  </a:cubicBezTo>
                  <a:cubicBezTo>
                    <a:pt x="895" y="3606"/>
                    <a:pt x="721" y="3917"/>
                    <a:pt x="535" y="4215"/>
                  </a:cubicBezTo>
                  <a:cubicBezTo>
                    <a:pt x="336" y="4476"/>
                    <a:pt x="0" y="4885"/>
                    <a:pt x="162" y="5270"/>
                  </a:cubicBezTo>
                  <a:cubicBezTo>
                    <a:pt x="261" y="5432"/>
                    <a:pt x="435" y="5581"/>
                    <a:pt x="621" y="5618"/>
                  </a:cubicBezTo>
                  <a:cubicBezTo>
                    <a:pt x="813" y="5672"/>
                    <a:pt x="1011" y="5698"/>
                    <a:pt x="1207" y="5698"/>
                  </a:cubicBezTo>
                  <a:cubicBezTo>
                    <a:pt x="1649" y="5698"/>
                    <a:pt x="2086" y="5565"/>
                    <a:pt x="2447" y="5308"/>
                  </a:cubicBezTo>
                  <a:cubicBezTo>
                    <a:pt x="3180" y="4836"/>
                    <a:pt x="3317" y="4240"/>
                    <a:pt x="3379" y="3743"/>
                  </a:cubicBezTo>
                  <a:cubicBezTo>
                    <a:pt x="3441" y="3246"/>
                    <a:pt x="3329" y="2700"/>
                    <a:pt x="3515" y="2352"/>
                  </a:cubicBezTo>
                  <a:cubicBezTo>
                    <a:pt x="3702" y="1992"/>
                    <a:pt x="3950" y="1855"/>
                    <a:pt x="4012" y="1333"/>
                  </a:cubicBezTo>
                  <a:cubicBezTo>
                    <a:pt x="4012" y="1110"/>
                    <a:pt x="3925" y="874"/>
                    <a:pt x="3739" y="712"/>
                  </a:cubicBezTo>
                  <a:cubicBezTo>
                    <a:pt x="3383" y="389"/>
                    <a:pt x="3177" y="1"/>
                    <a:pt x="30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44"/>
            <p:cNvSpPr/>
            <p:nvPr/>
          </p:nvSpPr>
          <p:spPr>
            <a:xfrm>
              <a:off x="2186212" y="3720544"/>
              <a:ext cx="57866" cy="37044"/>
            </a:xfrm>
            <a:custGeom>
              <a:avLst/>
              <a:gdLst/>
              <a:ahLst/>
              <a:cxnLst/>
              <a:rect l="l" t="t" r="r" b="b"/>
              <a:pathLst>
                <a:path w="2982" h="1909" extrusionOk="0">
                  <a:moveTo>
                    <a:pt x="1548" y="0"/>
                  </a:moveTo>
                  <a:cubicBezTo>
                    <a:pt x="1243" y="0"/>
                    <a:pt x="937" y="92"/>
                    <a:pt x="671" y="278"/>
                  </a:cubicBezTo>
                  <a:cubicBezTo>
                    <a:pt x="622" y="328"/>
                    <a:pt x="572" y="365"/>
                    <a:pt x="547" y="415"/>
                  </a:cubicBezTo>
                  <a:cubicBezTo>
                    <a:pt x="336" y="675"/>
                    <a:pt x="1" y="1085"/>
                    <a:pt x="187" y="1458"/>
                  </a:cubicBezTo>
                  <a:cubicBezTo>
                    <a:pt x="274" y="1644"/>
                    <a:pt x="448" y="1793"/>
                    <a:pt x="647" y="1843"/>
                  </a:cubicBezTo>
                  <a:cubicBezTo>
                    <a:pt x="833" y="1887"/>
                    <a:pt x="1021" y="1908"/>
                    <a:pt x="1208" y="1908"/>
                  </a:cubicBezTo>
                  <a:cubicBezTo>
                    <a:pt x="1865" y="1908"/>
                    <a:pt x="2499" y="1641"/>
                    <a:pt x="2944" y="1147"/>
                  </a:cubicBezTo>
                  <a:lnTo>
                    <a:pt x="2969" y="1135"/>
                  </a:lnTo>
                  <a:lnTo>
                    <a:pt x="2982" y="1110"/>
                  </a:lnTo>
                  <a:cubicBezTo>
                    <a:pt x="2919" y="837"/>
                    <a:pt x="2783" y="588"/>
                    <a:pt x="2572" y="390"/>
                  </a:cubicBezTo>
                  <a:cubicBezTo>
                    <a:pt x="2280" y="132"/>
                    <a:pt x="1915" y="0"/>
                    <a:pt x="1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44"/>
            <p:cNvSpPr/>
            <p:nvPr/>
          </p:nvSpPr>
          <p:spPr>
            <a:xfrm>
              <a:off x="2017534" y="3268299"/>
              <a:ext cx="195467" cy="302466"/>
            </a:xfrm>
            <a:custGeom>
              <a:avLst/>
              <a:gdLst/>
              <a:ahLst/>
              <a:cxnLst/>
              <a:rect l="l" t="t" r="r" b="b"/>
              <a:pathLst>
                <a:path w="10073" h="15587" extrusionOk="0">
                  <a:moveTo>
                    <a:pt x="7588" y="0"/>
                  </a:moveTo>
                  <a:lnTo>
                    <a:pt x="484" y="1218"/>
                  </a:lnTo>
                  <a:cubicBezTo>
                    <a:pt x="311" y="3788"/>
                    <a:pt x="62" y="8893"/>
                    <a:pt x="62" y="8893"/>
                  </a:cubicBezTo>
                  <a:cubicBezTo>
                    <a:pt x="0" y="10731"/>
                    <a:pt x="62" y="11166"/>
                    <a:pt x="137" y="11973"/>
                  </a:cubicBezTo>
                  <a:cubicBezTo>
                    <a:pt x="236" y="12792"/>
                    <a:pt x="484" y="14891"/>
                    <a:pt x="484" y="14891"/>
                  </a:cubicBezTo>
                  <a:cubicBezTo>
                    <a:pt x="484" y="14891"/>
                    <a:pt x="980" y="15163"/>
                    <a:pt x="1955" y="15163"/>
                  </a:cubicBezTo>
                  <a:cubicBezTo>
                    <a:pt x="2377" y="15163"/>
                    <a:pt x="2889" y="15112"/>
                    <a:pt x="3490" y="14966"/>
                  </a:cubicBezTo>
                  <a:cubicBezTo>
                    <a:pt x="3614" y="13972"/>
                    <a:pt x="3751" y="13041"/>
                    <a:pt x="3428" y="11786"/>
                  </a:cubicBezTo>
                  <a:lnTo>
                    <a:pt x="4185" y="7688"/>
                  </a:lnTo>
                  <a:lnTo>
                    <a:pt x="4533" y="9824"/>
                  </a:lnTo>
                  <a:cubicBezTo>
                    <a:pt x="4645" y="10482"/>
                    <a:pt x="4682" y="10694"/>
                    <a:pt x="4856" y="11464"/>
                  </a:cubicBezTo>
                  <a:cubicBezTo>
                    <a:pt x="5030" y="12221"/>
                    <a:pt x="5179" y="12519"/>
                    <a:pt x="5676" y="13227"/>
                  </a:cubicBezTo>
                  <a:cubicBezTo>
                    <a:pt x="6297" y="14146"/>
                    <a:pt x="7266" y="15587"/>
                    <a:pt x="7266" y="15587"/>
                  </a:cubicBezTo>
                  <a:cubicBezTo>
                    <a:pt x="9017" y="15500"/>
                    <a:pt x="10072" y="14146"/>
                    <a:pt x="10072" y="14146"/>
                  </a:cubicBezTo>
                  <a:cubicBezTo>
                    <a:pt x="9439" y="11861"/>
                    <a:pt x="8868" y="11377"/>
                    <a:pt x="8508" y="11103"/>
                  </a:cubicBezTo>
                  <a:cubicBezTo>
                    <a:pt x="8508" y="11103"/>
                    <a:pt x="8532" y="4645"/>
                    <a:pt x="8458" y="3217"/>
                  </a:cubicBezTo>
                  <a:cubicBezTo>
                    <a:pt x="8334" y="1118"/>
                    <a:pt x="7588" y="0"/>
                    <a:pt x="7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44"/>
            <p:cNvSpPr/>
            <p:nvPr/>
          </p:nvSpPr>
          <p:spPr>
            <a:xfrm>
              <a:off x="2017534" y="3268299"/>
              <a:ext cx="195467" cy="302466"/>
            </a:xfrm>
            <a:custGeom>
              <a:avLst/>
              <a:gdLst/>
              <a:ahLst/>
              <a:cxnLst/>
              <a:rect l="l" t="t" r="r" b="b"/>
              <a:pathLst>
                <a:path w="10073" h="15587" extrusionOk="0">
                  <a:moveTo>
                    <a:pt x="7588" y="0"/>
                  </a:moveTo>
                  <a:lnTo>
                    <a:pt x="484" y="1218"/>
                  </a:lnTo>
                  <a:cubicBezTo>
                    <a:pt x="311" y="3788"/>
                    <a:pt x="62" y="8893"/>
                    <a:pt x="62" y="8893"/>
                  </a:cubicBezTo>
                  <a:cubicBezTo>
                    <a:pt x="0" y="10731"/>
                    <a:pt x="62" y="11166"/>
                    <a:pt x="137" y="11973"/>
                  </a:cubicBezTo>
                  <a:cubicBezTo>
                    <a:pt x="236" y="12792"/>
                    <a:pt x="484" y="14891"/>
                    <a:pt x="484" y="14891"/>
                  </a:cubicBezTo>
                  <a:cubicBezTo>
                    <a:pt x="484" y="14891"/>
                    <a:pt x="980" y="15163"/>
                    <a:pt x="1955" y="15163"/>
                  </a:cubicBezTo>
                  <a:cubicBezTo>
                    <a:pt x="2377" y="15163"/>
                    <a:pt x="2889" y="15112"/>
                    <a:pt x="3490" y="14966"/>
                  </a:cubicBezTo>
                  <a:cubicBezTo>
                    <a:pt x="3614" y="13972"/>
                    <a:pt x="3751" y="13041"/>
                    <a:pt x="3428" y="11786"/>
                  </a:cubicBezTo>
                  <a:lnTo>
                    <a:pt x="4185" y="7688"/>
                  </a:lnTo>
                  <a:lnTo>
                    <a:pt x="4533" y="9824"/>
                  </a:lnTo>
                  <a:cubicBezTo>
                    <a:pt x="4645" y="10482"/>
                    <a:pt x="4682" y="10694"/>
                    <a:pt x="4856" y="11464"/>
                  </a:cubicBezTo>
                  <a:cubicBezTo>
                    <a:pt x="5030" y="12221"/>
                    <a:pt x="5179" y="12519"/>
                    <a:pt x="5676" y="13227"/>
                  </a:cubicBezTo>
                  <a:cubicBezTo>
                    <a:pt x="6297" y="14146"/>
                    <a:pt x="7266" y="15587"/>
                    <a:pt x="7266" y="15587"/>
                  </a:cubicBezTo>
                  <a:cubicBezTo>
                    <a:pt x="9017" y="15500"/>
                    <a:pt x="10072" y="14146"/>
                    <a:pt x="10072" y="14146"/>
                  </a:cubicBezTo>
                  <a:cubicBezTo>
                    <a:pt x="9439" y="11861"/>
                    <a:pt x="8868" y="11377"/>
                    <a:pt x="8508" y="11103"/>
                  </a:cubicBezTo>
                  <a:cubicBezTo>
                    <a:pt x="8508" y="11103"/>
                    <a:pt x="8532" y="4645"/>
                    <a:pt x="8458" y="3217"/>
                  </a:cubicBezTo>
                  <a:cubicBezTo>
                    <a:pt x="8334" y="1118"/>
                    <a:pt x="7588" y="0"/>
                    <a:pt x="7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44"/>
            <p:cNvSpPr/>
            <p:nvPr/>
          </p:nvSpPr>
          <p:spPr>
            <a:xfrm>
              <a:off x="2058729" y="3357712"/>
              <a:ext cx="40033" cy="139541"/>
            </a:xfrm>
            <a:custGeom>
              <a:avLst/>
              <a:gdLst/>
              <a:ahLst/>
              <a:cxnLst/>
              <a:rect l="l" t="t" r="r" b="b"/>
              <a:pathLst>
                <a:path w="2063" h="7191" extrusionOk="0">
                  <a:moveTo>
                    <a:pt x="1" y="0"/>
                  </a:moveTo>
                  <a:lnTo>
                    <a:pt x="1" y="0"/>
                  </a:lnTo>
                  <a:cubicBezTo>
                    <a:pt x="1" y="0"/>
                    <a:pt x="224" y="559"/>
                    <a:pt x="1292" y="720"/>
                  </a:cubicBezTo>
                  <a:lnTo>
                    <a:pt x="1814" y="3080"/>
                  </a:lnTo>
                  <a:lnTo>
                    <a:pt x="1305" y="7191"/>
                  </a:lnTo>
                  <a:lnTo>
                    <a:pt x="2062" y="3092"/>
                  </a:lnTo>
                  <a:lnTo>
                    <a:pt x="1615" y="422"/>
                  </a:lnTo>
                  <a:cubicBezTo>
                    <a:pt x="1057" y="422"/>
                    <a:pt x="498" y="273"/>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44"/>
            <p:cNvSpPr/>
            <p:nvPr/>
          </p:nvSpPr>
          <p:spPr>
            <a:xfrm>
              <a:off x="1994560" y="2959642"/>
              <a:ext cx="189276" cy="214930"/>
            </a:xfrm>
            <a:custGeom>
              <a:avLst/>
              <a:gdLst/>
              <a:ahLst/>
              <a:cxnLst/>
              <a:rect l="l" t="t" r="r" b="b"/>
              <a:pathLst>
                <a:path w="9754" h="11076" extrusionOk="0">
                  <a:moveTo>
                    <a:pt x="4990" y="1"/>
                  </a:moveTo>
                  <a:cubicBezTo>
                    <a:pt x="3998" y="1"/>
                    <a:pt x="3472" y="261"/>
                    <a:pt x="2923" y="731"/>
                  </a:cubicBezTo>
                  <a:cubicBezTo>
                    <a:pt x="1445" y="805"/>
                    <a:pt x="749" y="3413"/>
                    <a:pt x="2538" y="4233"/>
                  </a:cubicBezTo>
                  <a:cubicBezTo>
                    <a:pt x="2625" y="4556"/>
                    <a:pt x="2749" y="4867"/>
                    <a:pt x="2886" y="5177"/>
                  </a:cubicBezTo>
                  <a:cubicBezTo>
                    <a:pt x="2785" y="5141"/>
                    <a:pt x="2679" y="5124"/>
                    <a:pt x="2573" y="5124"/>
                  </a:cubicBezTo>
                  <a:cubicBezTo>
                    <a:pt x="2313" y="5124"/>
                    <a:pt x="2053" y="5228"/>
                    <a:pt x="1867" y="5413"/>
                  </a:cubicBezTo>
                  <a:cubicBezTo>
                    <a:pt x="1184" y="6046"/>
                    <a:pt x="1743" y="6953"/>
                    <a:pt x="1743" y="6953"/>
                  </a:cubicBezTo>
                  <a:cubicBezTo>
                    <a:pt x="1713" y="6947"/>
                    <a:pt x="1682" y="6945"/>
                    <a:pt x="1652" y="6945"/>
                  </a:cubicBezTo>
                  <a:cubicBezTo>
                    <a:pt x="927" y="6945"/>
                    <a:pt x="1" y="8452"/>
                    <a:pt x="1370" y="10120"/>
                  </a:cubicBezTo>
                  <a:cubicBezTo>
                    <a:pt x="1917" y="10785"/>
                    <a:pt x="2884" y="11076"/>
                    <a:pt x="3944" y="11076"/>
                  </a:cubicBezTo>
                  <a:cubicBezTo>
                    <a:pt x="5657" y="11076"/>
                    <a:pt x="7612" y="10317"/>
                    <a:pt x="8425" y="9151"/>
                  </a:cubicBezTo>
                  <a:cubicBezTo>
                    <a:pt x="9754" y="7263"/>
                    <a:pt x="9530" y="3935"/>
                    <a:pt x="8946" y="2532"/>
                  </a:cubicBezTo>
                  <a:cubicBezTo>
                    <a:pt x="8276" y="954"/>
                    <a:pt x="7319" y="197"/>
                    <a:pt x="5804" y="48"/>
                  </a:cubicBezTo>
                  <a:cubicBezTo>
                    <a:pt x="5500" y="16"/>
                    <a:pt x="5231" y="1"/>
                    <a:pt x="499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44"/>
            <p:cNvSpPr/>
            <p:nvPr/>
          </p:nvSpPr>
          <p:spPr>
            <a:xfrm>
              <a:off x="1909319" y="3117124"/>
              <a:ext cx="172336" cy="269846"/>
            </a:xfrm>
            <a:custGeom>
              <a:avLst/>
              <a:gdLst/>
              <a:ahLst/>
              <a:cxnLst/>
              <a:rect l="l" t="t" r="r" b="b"/>
              <a:pathLst>
                <a:path w="8881" h="13906" extrusionOk="0">
                  <a:moveTo>
                    <a:pt x="8067" y="0"/>
                  </a:moveTo>
                  <a:cubicBezTo>
                    <a:pt x="6645" y="0"/>
                    <a:pt x="5993" y="639"/>
                    <a:pt x="5590" y="2252"/>
                  </a:cubicBezTo>
                  <a:cubicBezTo>
                    <a:pt x="5391" y="3072"/>
                    <a:pt x="5031" y="5593"/>
                    <a:pt x="4646" y="6897"/>
                  </a:cubicBezTo>
                  <a:cubicBezTo>
                    <a:pt x="4285" y="8077"/>
                    <a:pt x="3677" y="9344"/>
                    <a:pt x="2870" y="10288"/>
                  </a:cubicBezTo>
                  <a:cubicBezTo>
                    <a:pt x="2671" y="10474"/>
                    <a:pt x="2423" y="10623"/>
                    <a:pt x="2162" y="10685"/>
                  </a:cubicBezTo>
                  <a:cubicBezTo>
                    <a:pt x="1690" y="10809"/>
                    <a:pt x="1503" y="11095"/>
                    <a:pt x="1106" y="11269"/>
                  </a:cubicBezTo>
                  <a:cubicBezTo>
                    <a:pt x="721" y="11443"/>
                    <a:pt x="634" y="11492"/>
                    <a:pt x="659" y="11579"/>
                  </a:cubicBezTo>
                  <a:cubicBezTo>
                    <a:pt x="671" y="11691"/>
                    <a:pt x="783" y="11828"/>
                    <a:pt x="1094" y="11840"/>
                  </a:cubicBezTo>
                  <a:cubicBezTo>
                    <a:pt x="1136" y="11844"/>
                    <a:pt x="1178" y="11846"/>
                    <a:pt x="1220" y="11846"/>
                  </a:cubicBezTo>
                  <a:cubicBezTo>
                    <a:pt x="1429" y="11846"/>
                    <a:pt x="1639" y="11796"/>
                    <a:pt x="1814" y="11704"/>
                  </a:cubicBezTo>
                  <a:lnTo>
                    <a:pt x="1814" y="11704"/>
                  </a:lnTo>
                  <a:cubicBezTo>
                    <a:pt x="1491" y="12014"/>
                    <a:pt x="1156" y="12300"/>
                    <a:pt x="783" y="12560"/>
                  </a:cubicBezTo>
                  <a:cubicBezTo>
                    <a:pt x="13" y="13070"/>
                    <a:pt x="1" y="13802"/>
                    <a:pt x="1181" y="13889"/>
                  </a:cubicBezTo>
                  <a:cubicBezTo>
                    <a:pt x="1308" y="13899"/>
                    <a:pt x="1430" y="13905"/>
                    <a:pt x="1549" y="13905"/>
                  </a:cubicBezTo>
                  <a:cubicBezTo>
                    <a:pt x="2216" y="13905"/>
                    <a:pt x="2787" y="13699"/>
                    <a:pt x="3789" y="12635"/>
                  </a:cubicBezTo>
                  <a:cubicBezTo>
                    <a:pt x="4273" y="12089"/>
                    <a:pt x="4708" y="11517"/>
                    <a:pt x="5093" y="10909"/>
                  </a:cubicBezTo>
                  <a:cubicBezTo>
                    <a:pt x="6384" y="9009"/>
                    <a:pt x="6633" y="8338"/>
                    <a:pt x="7005" y="7245"/>
                  </a:cubicBezTo>
                  <a:cubicBezTo>
                    <a:pt x="8881" y="1656"/>
                    <a:pt x="8061" y="1184"/>
                    <a:pt x="8272" y="4"/>
                  </a:cubicBezTo>
                  <a:cubicBezTo>
                    <a:pt x="8202" y="2"/>
                    <a:pt x="8133" y="0"/>
                    <a:pt x="806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44"/>
            <p:cNvSpPr/>
            <p:nvPr/>
          </p:nvSpPr>
          <p:spPr>
            <a:xfrm>
              <a:off x="2004029" y="3116658"/>
              <a:ext cx="72555" cy="126191"/>
            </a:xfrm>
            <a:custGeom>
              <a:avLst/>
              <a:gdLst/>
              <a:ahLst/>
              <a:cxnLst/>
              <a:rect l="l" t="t" r="r" b="b"/>
              <a:pathLst>
                <a:path w="3739" h="6503" extrusionOk="0">
                  <a:moveTo>
                    <a:pt x="2983" y="0"/>
                  </a:moveTo>
                  <a:cubicBezTo>
                    <a:pt x="2338" y="0"/>
                    <a:pt x="1597" y="140"/>
                    <a:pt x="1156" y="910"/>
                  </a:cubicBezTo>
                  <a:cubicBezTo>
                    <a:pt x="684" y="1742"/>
                    <a:pt x="373" y="3941"/>
                    <a:pt x="1" y="5704"/>
                  </a:cubicBezTo>
                  <a:cubicBezTo>
                    <a:pt x="710" y="6228"/>
                    <a:pt x="1544" y="6502"/>
                    <a:pt x="2409" y="6502"/>
                  </a:cubicBezTo>
                  <a:cubicBezTo>
                    <a:pt x="2529" y="6502"/>
                    <a:pt x="2649" y="6497"/>
                    <a:pt x="2770" y="6487"/>
                  </a:cubicBezTo>
                  <a:lnTo>
                    <a:pt x="3739" y="1780"/>
                  </a:lnTo>
                  <a:lnTo>
                    <a:pt x="3168" y="4"/>
                  </a:lnTo>
                  <a:cubicBezTo>
                    <a:pt x="3107" y="1"/>
                    <a:pt x="3045" y="0"/>
                    <a:pt x="2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44"/>
            <p:cNvSpPr/>
            <p:nvPr/>
          </p:nvSpPr>
          <p:spPr>
            <a:xfrm>
              <a:off x="2024753" y="3117279"/>
              <a:ext cx="158364" cy="218617"/>
            </a:xfrm>
            <a:custGeom>
              <a:avLst/>
              <a:gdLst/>
              <a:ahLst/>
              <a:cxnLst/>
              <a:rect l="l" t="t" r="r" b="b"/>
              <a:pathLst>
                <a:path w="8161" h="11266" extrusionOk="0">
                  <a:moveTo>
                    <a:pt x="2187" y="1"/>
                  </a:moveTo>
                  <a:cubicBezTo>
                    <a:pt x="2128" y="1"/>
                    <a:pt x="2069" y="4"/>
                    <a:pt x="2013" y="9"/>
                  </a:cubicBezTo>
                  <a:cubicBezTo>
                    <a:pt x="1280" y="158"/>
                    <a:pt x="709" y="642"/>
                    <a:pt x="311" y="2679"/>
                  </a:cubicBezTo>
                  <a:cubicBezTo>
                    <a:pt x="100" y="3722"/>
                    <a:pt x="100" y="6951"/>
                    <a:pt x="1" y="10156"/>
                  </a:cubicBezTo>
                  <a:cubicBezTo>
                    <a:pt x="1052" y="10948"/>
                    <a:pt x="2533" y="11265"/>
                    <a:pt x="3952" y="11265"/>
                  </a:cubicBezTo>
                  <a:cubicBezTo>
                    <a:pt x="5733" y="11265"/>
                    <a:pt x="7415" y="10765"/>
                    <a:pt x="8024" y="10081"/>
                  </a:cubicBezTo>
                  <a:cubicBezTo>
                    <a:pt x="7949" y="9199"/>
                    <a:pt x="7651" y="8330"/>
                    <a:pt x="7167" y="7572"/>
                  </a:cubicBezTo>
                  <a:lnTo>
                    <a:pt x="7924" y="3760"/>
                  </a:lnTo>
                  <a:cubicBezTo>
                    <a:pt x="8061" y="3176"/>
                    <a:pt x="8111" y="2567"/>
                    <a:pt x="8148" y="1959"/>
                  </a:cubicBezTo>
                  <a:cubicBezTo>
                    <a:pt x="8160" y="1251"/>
                    <a:pt x="8036" y="555"/>
                    <a:pt x="7353" y="431"/>
                  </a:cubicBezTo>
                  <a:lnTo>
                    <a:pt x="5304" y="133"/>
                  </a:lnTo>
                  <a:lnTo>
                    <a:pt x="2435" y="21"/>
                  </a:lnTo>
                  <a:cubicBezTo>
                    <a:pt x="2355" y="7"/>
                    <a:pt x="2271" y="1"/>
                    <a:pt x="2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44"/>
            <p:cNvSpPr/>
            <p:nvPr/>
          </p:nvSpPr>
          <p:spPr>
            <a:xfrm>
              <a:off x="2024753" y="3117279"/>
              <a:ext cx="158364" cy="218617"/>
            </a:xfrm>
            <a:custGeom>
              <a:avLst/>
              <a:gdLst/>
              <a:ahLst/>
              <a:cxnLst/>
              <a:rect l="l" t="t" r="r" b="b"/>
              <a:pathLst>
                <a:path w="8161" h="11266" extrusionOk="0">
                  <a:moveTo>
                    <a:pt x="2187" y="1"/>
                  </a:moveTo>
                  <a:cubicBezTo>
                    <a:pt x="2128" y="1"/>
                    <a:pt x="2069" y="4"/>
                    <a:pt x="2013" y="9"/>
                  </a:cubicBezTo>
                  <a:cubicBezTo>
                    <a:pt x="1280" y="158"/>
                    <a:pt x="709" y="642"/>
                    <a:pt x="311" y="2679"/>
                  </a:cubicBezTo>
                  <a:cubicBezTo>
                    <a:pt x="100" y="3722"/>
                    <a:pt x="100" y="6951"/>
                    <a:pt x="1" y="10156"/>
                  </a:cubicBezTo>
                  <a:cubicBezTo>
                    <a:pt x="1052" y="10948"/>
                    <a:pt x="2533" y="11265"/>
                    <a:pt x="3952" y="11265"/>
                  </a:cubicBezTo>
                  <a:cubicBezTo>
                    <a:pt x="5733" y="11265"/>
                    <a:pt x="7415" y="10765"/>
                    <a:pt x="8024" y="10081"/>
                  </a:cubicBezTo>
                  <a:cubicBezTo>
                    <a:pt x="7949" y="9199"/>
                    <a:pt x="7651" y="8330"/>
                    <a:pt x="7167" y="7572"/>
                  </a:cubicBezTo>
                  <a:lnTo>
                    <a:pt x="7924" y="3760"/>
                  </a:lnTo>
                  <a:cubicBezTo>
                    <a:pt x="8061" y="3176"/>
                    <a:pt x="8111" y="2567"/>
                    <a:pt x="8148" y="1959"/>
                  </a:cubicBezTo>
                  <a:cubicBezTo>
                    <a:pt x="8160" y="1251"/>
                    <a:pt x="8036" y="555"/>
                    <a:pt x="7353" y="431"/>
                  </a:cubicBezTo>
                  <a:lnTo>
                    <a:pt x="5304" y="133"/>
                  </a:lnTo>
                  <a:lnTo>
                    <a:pt x="2435" y="21"/>
                  </a:lnTo>
                  <a:cubicBezTo>
                    <a:pt x="2355" y="7"/>
                    <a:pt x="2271" y="1"/>
                    <a:pt x="21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44"/>
            <p:cNvSpPr/>
            <p:nvPr/>
          </p:nvSpPr>
          <p:spPr>
            <a:xfrm>
              <a:off x="2162597" y="3124439"/>
              <a:ext cx="203190" cy="159955"/>
            </a:xfrm>
            <a:custGeom>
              <a:avLst/>
              <a:gdLst/>
              <a:ahLst/>
              <a:cxnLst/>
              <a:rect l="l" t="t" r="r" b="b"/>
              <a:pathLst>
                <a:path w="10471" h="8243" extrusionOk="0">
                  <a:moveTo>
                    <a:pt x="1" y="0"/>
                  </a:moveTo>
                  <a:lnTo>
                    <a:pt x="373" y="3862"/>
                  </a:lnTo>
                  <a:cubicBezTo>
                    <a:pt x="373" y="3862"/>
                    <a:pt x="2298" y="6707"/>
                    <a:pt x="3180" y="7700"/>
                  </a:cubicBezTo>
                  <a:cubicBezTo>
                    <a:pt x="3520" y="8082"/>
                    <a:pt x="3838" y="8243"/>
                    <a:pt x="4166" y="8243"/>
                  </a:cubicBezTo>
                  <a:cubicBezTo>
                    <a:pt x="4425" y="8243"/>
                    <a:pt x="4691" y="8143"/>
                    <a:pt x="4981" y="7973"/>
                  </a:cubicBezTo>
                  <a:cubicBezTo>
                    <a:pt x="5664" y="7601"/>
                    <a:pt x="7117" y="5850"/>
                    <a:pt x="8148" y="4806"/>
                  </a:cubicBezTo>
                  <a:cubicBezTo>
                    <a:pt x="8373" y="4626"/>
                    <a:pt x="8650" y="4517"/>
                    <a:pt x="8950" y="4517"/>
                  </a:cubicBezTo>
                  <a:cubicBezTo>
                    <a:pt x="8980" y="4517"/>
                    <a:pt x="9011" y="4518"/>
                    <a:pt x="9042" y="4521"/>
                  </a:cubicBezTo>
                  <a:cubicBezTo>
                    <a:pt x="9123" y="4533"/>
                    <a:pt x="9204" y="4539"/>
                    <a:pt x="9286" y="4539"/>
                  </a:cubicBezTo>
                  <a:cubicBezTo>
                    <a:pt x="9368" y="4539"/>
                    <a:pt x="9452" y="4533"/>
                    <a:pt x="9539" y="4521"/>
                  </a:cubicBezTo>
                  <a:cubicBezTo>
                    <a:pt x="9750" y="4508"/>
                    <a:pt x="9961" y="4384"/>
                    <a:pt x="10048" y="4198"/>
                  </a:cubicBezTo>
                  <a:cubicBezTo>
                    <a:pt x="10061" y="4148"/>
                    <a:pt x="10085" y="4098"/>
                    <a:pt x="10110" y="4049"/>
                  </a:cubicBezTo>
                  <a:cubicBezTo>
                    <a:pt x="10147" y="3974"/>
                    <a:pt x="10210" y="3900"/>
                    <a:pt x="10247" y="3825"/>
                  </a:cubicBezTo>
                  <a:cubicBezTo>
                    <a:pt x="10309" y="3726"/>
                    <a:pt x="10334" y="3589"/>
                    <a:pt x="10297" y="3465"/>
                  </a:cubicBezTo>
                  <a:cubicBezTo>
                    <a:pt x="10284" y="3428"/>
                    <a:pt x="10272" y="3378"/>
                    <a:pt x="10284" y="3328"/>
                  </a:cubicBezTo>
                  <a:cubicBezTo>
                    <a:pt x="10297" y="3279"/>
                    <a:pt x="10309" y="3254"/>
                    <a:pt x="10346" y="3217"/>
                  </a:cubicBezTo>
                  <a:cubicBezTo>
                    <a:pt x="10458" y="3068"/>
                    <a:pt x="10470" y="2869"/>
                    <a:pt x="10396" y="2695"/>
                  </a:cubicBezTo>
                  <a:cubicBezTo>
                    <a:pt x="10359" y="2645"/>
                    <a:pt x="10346" y="2596"/>
                    <a:pt x="10334" y="2558"/>
                  </a:cubicBezTo>
                  <a:cubicBezTo>
                    <a:pt x="10297" y="2459"/>
                    <a:pt x="10359" y="2347"/>
                    <a:pt x="10359" y="2248"/>
                  </a:cubicBezTo>
                  <a:cubicBezTo>
                    <a:pt x="10367" y="1947"/>
                    <a:pt x="10050" y="1870"/>
                    <a:pt x="9757" y="1870"/>
                  </a:cubicBezTo>
                  <a:cubicBezTo>
                    <a:pt x="9603" y="1870"/>
                    <a:pt x="9455" y="1891"/>
                    <a:pt x="9365" y="1913"/>
                  </a:cubicBezTo>
                  <a:cubicBezTo>
                    <a:pt x="9291" y="1937"/>
                    <a:pt x="8918" y="2012"/>
                    <a:pt x="8744" y="2062"/>
                  </a:cubicBezTo>
                  <a:cubicBezTo>
                    <a:pt x="8781" y="1851"/>
                    <a:pt x="8868" y="1639"/>
                    <a:pt x="8819" y="1292"/>
                  </a:cubicBezTo>
                  <a:cubicBezTo>
                    <a:pt x="8773" y="948"/>
                    <a:pt x="8643" y="743"/>
                    <a:pt x="8517" y="743"/>
                  </a:cubicBezTo>
                  <a:cubicBezTo>
                    <a:pt x="8470" y="743"/>
                    <a:pt x="8424" y="771"/>
                    <a:pt x="8384" y="832"/>
                  </a:cubicBezTo>
                  <a:cubicBezTo>
                    <a:pt x="8309" y="969"/>
                    <a:pt x="8359" y="1031"/>
                    <a:pt x="8073" y="1590"/>
                  </a:cubicBezTo>
                  <a:cubicBezTo>
                    <a:pt x="7986" y="1764"/>
                    <a:pt x="7701" y="2149"/>
                    <a:pt x="7626" y="2434"/>
                  </a:cubicBezTo>
                  <a:cubicBezTo>
                    <a:pt x="7552" y="2695"/>
                    <a:pt x="7440" y="2931"/>
                    <a:pt x="6956" y="3415"/>
                  </a:cubicBezTo>
                  <a:cubicBezTo>
                    <a:pt x="6446" y="3925"/>
                    <a:pt x="4497" y="5452"/>
                    <a:pt x="4497" y="5452"/>
                  </a:cubicBezTo>
                  <a:cubicBezTo>
                    <a:pt x="4497" y="5452"/>
                    <a:pt x="2783" y="2534"/>
                    <a:pt x="2236" y="1577"/>
                  </a:cubicBezTo>
                  <a:cubicBezTo>
                    <a:pt x="1764" y="758"/>
                    <a:pt x="932" y="161"/>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44"/>
            <p:cNvSpPr/>
            <p:nvPr/>
          </p:nvSpPr>
          <p:spPr>
            <a:xfrm>
              <a:off x="2230084" y="3225164"/>
              <a:ext cx="19774" cy="32309"/>
            </a:xfrm>
            <a:custGeom>
              <a:avLst/>
              <a:gdLst/>
              <a:ahLst/>
              <a:cxnLst/>
              <a:rect l="l" t="t" r="r" b="b"/>
              <a:pathLst>
                <a:path w="1019" h="1665" extrusionOk="0">
                  <a:moveTo>
                    <a:pt x="857" y="0"/>
                  </a:moveTo>
                  <a:cubicBezTo>
                    <a:pt x="0" y="907"/>
                    <a:pt x="50" y="1665"/>
                    <a:pt x="50" y="1665"/>
                  </a:cubicBezTo>
                  <a:cubicBezTo>
                    <a:pt x="50" y="1665"/>
                    <a:pt x="472" y="683"/>
                    <a:pt x="1019" y="286"/>
                  </a:cubicBezTo>
                  <a:lnTo>
                    <a:pt x="85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44"/>
            <p:cNvSpPr/>
            <p:nvPr/>
          </p:nvSpPr>
          <p:spPr>
            <a:xfrm>
              <a:off x="2148627" y="3124672"/>
              <a:ext cx="92077" cy="119787"/>
            </a:xfrm>
            <a:custGeom>
              <a:avLst/>
              <a:gdLst/>
              <a:ahLst/>
              <a:cxnLst/>
              <a:rect l="l" t="t" r="r" b="b"/>
              <a:pathLst>
                <a:path w="4745" h="6173" extrusionOk="0">
                  <a:moveTo>
                    <a:pt x="683" y="0"/>
                  </a:moveTo>
                  <a:cubicBezTo>
                    <a:pt x="0" y="2050"/>
                    <a:pt x="944" y="3925"/>
                    <a:pt x="944" y="3937"/>
                  </a:cubicBezTo>
                  <a:lnTo>
                    <a:pt x="2522" y="6173"/>
                  </a:lnTo>
                  <a:cubicBezTo>
                    <a:pt x="2993" y="6074"/>
                    <a:pt x="3441" y="5850"/>
                    <a:pt x="3850" y="5577"/>
                  </a:cubicBezTo>
                  <a:cubicBezTo>
                    <a:pt x="4211" y="5328"/>
                    <a:pt x="4521" y="4981"/>
                    <a:pt x="4745" y="4583"/>
                  </a:cubicBezTo>
                  <a:cubicBezTo>
                    <a:pt x="4745" y="4583"/>
                    <a:pt x="2981" y="1230"/>
                    <a:pt x="2211" y="572"/>
                  </a:cubicBezTo>
                  <a:cubicBezTo>
                    <a:pt x="1578" y="0"/>
                    <a:pt x="684" y="0"/>
                    <a:pt x="6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44"/>
            <p:cNvSpPr/>
            <p:nvPr/>
          </p:nvSpPr>
          <p:spPr>
            <a:xfrm>
              <a:off x="2312007" y="3165633"/>
              <a:ext cx="31844" cy="36481"/>
            </a:xfrm>
            <a:custGeom>
              <a:avLst/>
              <a:gdLst/>
              <a:ahLst/>
              <a:cxnLst/>
              <a:rect l="l" t="t" r="r" b="b"/>
              <a:pathLst>
                <a:path w="1641" h="1880" extrusionOk="0">
                  <a:moveTo>
                    <a:pt x="870" y="1"/>
                  </a:moveTo>
                  <a:cubicBezTo>
                    <a:pt x="671" y="63"/>
                    <a:pt x="535" y="199"/>
                    <a:pt x="473" y="572"/>
                  </a:cubicBezTo>
                  <a:cubicBezTo>
                    <a:pt x="436" y="796"/>
                    <a:pt x="274" y="1181"/>
                    <a:pt x="1" y="1292"/>
                  </a:cubicBezTo>
                  <a:cubicBezTo>
                    <a:pt x="15" y="1294"/>
                    <a:pt x="30" y="1295"/>
                    <a:pt x="45" y="1295"/>
                  </a:cubicBezTo>
                  <a:cubicBezTo>
                    <a:pt x="144" y="1295"/>
                    <a:pt x="250" y="1259"/>
                    <a:pt x="336" y="1205"/>
                  </a:cubicBezTo>
                  <a:cubicBezTo>
                    <a:pt x="398" y="1157"/>
                    <a:pt x="441" y="1132"/>
                    <a:pt x="476" y="1132"/>
                  </a:cubicBezTo>
                  <a:cubicBezTo>
                    <a:pt x="503" y="1132"/>
                    <a:pt x="525" y="1148"/>
                    <a:pt x="547" y="1181"/>
                  </a:cubicBezTo>
                  <a:cubicBezTo>
                    <a:pt x="585" y="1230"/>
                    <a:pt x="647" y="1268"/>
                    <a:pt x="684" y="1305"/>
                  </a:cubicBezTo>
                  <a:cubicBezTo>
                    <a:pt x="597" y="1379"/>
                    <a:pt x="547" y="1516"/>
                    <a:pt x="597" y="1640"/>
                  </a:cubicBezTo>
                  <a:cubicBezTo>
                    <a:pt x="647" y="1791"/>
                    <a:pt x="895" y="1879"/>
                    <a:pt x="1191" y="1879"/>
                  </a:cubicBezTo>
                  <a:cubicBezTo>
                    <a:pt x="1335" y="1879"/>
                    <a:pt x="1490" y="1859"/>
                    <a:pt x="1640" y="1814"/>
                  </a:cubicBezTo>
                  <a:lnTo>
                    <a:pt x="1640" y="1814"/>
                  </a:lnTo>
                  <a:cubicBezTo>
                    <a:pt x="1640" y="1814"/>
                    <a:pt x="1498" y="1834"/>
                    <a:pt x="1329" y="1834"/>
                  </a:cubicBezTo>
                  <a:cubicBezTo>
                    <a:pt x="1118" y="1834"/>
                    <a:pt x="865" y="1803"/>
                    <a:pt x="796" y="1665"/>
                  </a:cubicBezTo>
                  <a:cubicBezTo>
                    <a:pt x="671" y="1417"/>
                    <a:pt x="1094" y="1205"/>
                    <a:pt x="1367" y="1181"/>
                  </a:cubicBezTo>
                  <a:lnTo>
                    <a:pt x="1367" y="1181"/>
                  </a:lnTo>
                  <a:cubicBezTo>
                    <a:pt x="1367" y="1181"/>
                    <a:pt x="1344" y="1181"/>
                    <a:pt x="1307" y="1181"/>
                  </a:cubicBezTo>
                  <a:cubicBezTo>
                    <a:pt x="1139" y="1181"/>
                    <a:pt x="673" y="1165"/>
                    <a:pt x="622" y="982"/>
                  </a:cubicBezTo>
                  <a:cubicBezTo>
                    <a:pt x="560" y="746"/>
                    <a:pt x="858" y="622"/>
                    <a:pt x="1268" y="609"/>
                  </a:cubicBezTo>
                  <a:cubicBezTo>
                    <a:pt x="1268" y="609"/>
                    <a:pt x="709" y="609"/>
                    <a:pt x="647" y="398"/>
                  </a:cubicBezTo>
                  <a:cubicBezTo>
                    <a:pt x="597" y="175"/>
                    <a:pt x="783" y="63"/>
                    <a:pt x="8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44"/>
            <p:cNvSpPr/>
            <p:nvPr/>
          </p:nvSpPr>
          <p:spPr>
            <a:xfrm>
              <a:off x="2038005" y="2989233"/>
              <a:ext cx="126792" cy="151029"/>
            </a:xfrm>
            <a:custGeom>
              <a:avLst/>
              <a:gdLst/>
              <a:ahLst/>
              <a:cxnLst/>
              <a:rect l="l" t="t" r="r" b="b"/>
              <a:pathLst>
                <a:path w="6534" h="7783" extrusionOk="0">
                  <a:moveTo>
                    <a:pt x="858" y="1"/>
                  </a:moveTo>
                  <a:cubicBezTo>
                    <a:pt x="572" y="336"/>
                    <a:pt x="373" y="721"/>
                    <a:pt x="299" y="1143"/>
                  </a:cubicBezTo>
                  <a:cubicBezTo>
                    <a:pt x="1" y="2882"/>
                    <a:pt x="262" y="4074"/>
                    <a:pt x="423" y="4621"/>
                  </a:cubicBezTo>
                  <a:cubicBezTo>
                    <a:pt x="622" y="5304"/>
                    <a:pt x="1044" y="5565"/>
                    <a:pt x="1429" y="5676"/>
                  </a:cubicBezTo>
                  <a:cubicBezTo>
                    <a:pt x="1641" y="5719"/>
                    <a:pt x="1859" y="5738"/>
                    <a:pt x="2079" y="5738"/>
                  </a:cubicBezTo>
                  <a:cubicBezTo>
                    <a:pt x="2181" y="5738"/>
                    <a:pt x="2283" y="5734"/>
                    <a:pt x="2385" y="5726"/>
                  </a:cubicBezTo>
                  <a:lnTo>
                    <a:pt x="2385" y="5726"/>
                  </a:lnTo>
                  <a:lnTo>
                    <a:pt x="2311" y="6720"/>
                  </a:lnTo>
                  <a:cubicBezTo>
                    <a:pt x="1648" y="7460"/>
                    <a:pt x="2006" y="7782"/>
                    <a:pt x="2653" y="7782"/>
                  </a:cubicBezTo>
                  <a:cubicBezTo>
                    <a:pt x="3361" y="7782"/>
                    <a:pt x="4416" y="7394"/>
                    <a:pt x="4844" y="6744"/>
                  </a:cubicBezTo>
                  <a:lnTo>
                    <a:pt x="5056" y="4236"/>
                  </a:lnTo>
                  <a:cubicBezTo>
                    <a:pt x="5056" y="4236"/>
                    <a:pt x="5151" y="4383"/>
                    <a:pt x="5421" y="4383"/>
                  </a:cubicBezTo>
                  <a:cubicBezTo>
                    <a:pt x="5502" y="4383"/>
                    <a:pt x="5599" y="4369"/>
                    <a:pt x="5714" y="4335"/>
                  </a:cubicBezTo>
                  <a:cubicBezTo>
                    <a:pt x="6024" y="4261"/>
                    <a:pt x="6533" y="3702"/>
                    <a:pt x="6273" y="3081"/>
                  </a:cubicBezTo>
                  <a:cubicBezTo>
                    <a:pt x="6175" y="2843"/>
                    <a:pt x="5997" y="2761"/>
                    <a:pt x="5823" y="2761"/>
                  </a:cubicBezTo>
                  <a:cubicBezTo>
                    <a:pt x="5642" y="2761"/>
                    <a:pt x="5467" y="2849"/>
                    <a:pt x="5391" y="2944"/>
                  </a:cubicBezTo>
                  <a:cubicBezTo>
                    <a:pt x="5282" y="3070"/>
                    <a:pt x="5179" y="3206"/>
                    <a:pt x="5036" y="3206"/>
                  </a:cubicBezTo>
                  <a:cubicBezTo>
                    <a:pt x="4967" y="3206"/>
                    <a:pt x="4888" y="3174"/>
                    <a:pt x="4795" y="3093"/>
                  </a:cubicBezTo>
                  <a:cubicBezTo>
                    <a:pt x="4459" y="2783"/>
                    <a:pt x="4310" y="2572"/>
                    <a:pt x="3429" y="2273"/>
                  </a:cubicBezTo>
                  <a:cubicBezTo>
                    <a:pt x="2311" y="1888"/>
                    <a:pt x="1392" y="1056"/>
                    <a:pt x="8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44"/>
            <p:cNvSpPr/>
            <p:nvPr/>
          </p:nvSpPr>
          <p:spPr>
            <a:xfrm>
              <a:off x="2090299" y="3035996"/>
              <a:ext cx="9431" cy="9411"/>
            </a:xfrm>
            <a:custGeom>
              <a:avLst/>
              <a:gdLst/>
              <a:ahLst/>
              <a:cxnLst/>
              <a:rect l="l" t="t" r="r" b="b"/>
              <a:pathLst>
                <a:path w="486" h="485" extrusionOk="0">
                  <a:moveTo>
                    <a:pt x="249" y="0"/>
                  </a:moveTo>
                  <a:cubicBezTo>
                    <a:pt x="113" y="0"/>
                    <a:pt x="1" y="112"/>
                    <a:pt x="1" y="248"/>
                  </a:cubicBezTo>
                  <a:cubicBezTo>
                    <a:pt x="1" y="397"/>
                    <a:pt x="125" y="484"/>
                    <a:pt x="249" y="484"/>
                  </a:cubicBezTo>
                  <a:cubicBezTo>
                    <a:pt x="398" y="484"/>
                    <a:pt x="485" y="360"/>
                    <a:pt x="485" y="236"/>
                  </a:cubicBezTo>
                  <a:cubicBezTo>
                    <a:pt x="485" y="112"/>
                    <a:pt x="373" y="0"/>
                    <a:pt x="2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44"/>
            <p:cNvSpPr/>
            <p:nvPr/>
          </p:nvSpPr>
          <p:spPr>
            <a:xfrm>
              <a:off x="2076813" y="3070923"/>
              <a:ext cx="16649" cy="10944"/>
            </a:xfrm>
            <a:custGeom>
              <a:avLst/>
              <a:gdLst/>
              <a:ahLst/>
              <a:cxnLst/>
              <a:rect l="l" t="t" r="r" b="b"/>
              <a:pathLst>
                <a:path w="858" h="564" extrusionOk="0">
                  <a:moveTo>
                    <a:pt x="783" y="1"/>
                  </a:moveTo>
                  <a:lnTo>
                    <a:pt x="0" y="274"/>
                  </a:lnTo>
                  <a:cubicBezTo>
                    <a:pt x="52" y="448"/>
                    <a:pt x="213" y="563"/>
                    <a:pt x="379" y="563"/>
                  </a:cubicBezTo>
                  <a:cubicBezTo>
                    <a:pt x="414" y="563"/>
                    <a:pt x="450" y="558"/>
                    <a:pt x="485" y="547"/>
                  </a:cubicBezTo>
                  <a:lnTo>
                    <a:pt x="497" y="547"/>
                  </a:lnTo>
                  <a:cubicBezTo>
                    <a:pt x="733" y="473"/>
                    <a:pt x="857" y="237"/>
                    <a:pt x="783" y="1"/>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44"/>
            <p:cNvSpPr/>
            <p:nvPr/>
          </p:nvSpPr>
          <p:spPr>
            <a:xfrm>
              <a:off x="2082343" y="3075037"/>
              <a:ext cx="9664" cy="6695"/>
            </a:xfrm>
            <a:custGeom>
              <a:avLst/>
              <a:gdLst/>
              <a:ahLst/>
              <a:cxnLst/>
              <a:rect l="l" t="t" r="r" b="b"/>
              <a:pathLst>
                <a:path w="498" h="345" extrusionOk="0">
                  <a:moveTo>
                    <a:pt x="324" y="0"/>
                  </a:moveTo>
                  <a:cubicBezTo>
                    <a:pt x="138" y="12"/>
                    <a:pt x="1" y="149"/>
                    <a:pt x="1" y="335"/>
                  </a:cubicBezTo>
                  <a:cubicBezTo>
                    <a:pt x="38" y="342"/>
                    <a:pt x="75" y="345"/>
                    <a:pt x="113" y="345"/>
                  </a:cubicBezTo>
                  <a:cubicBezTo>
                    <a:pt x="150" y="345"/>
                    <a:pt x="187" y="342"/>
                    <a:pt x="225" y="335"/>
                  </a:cubicBezTo>
                  <a:cubicBezTo>
                    <a:pt x="374" y="311"/>
                    <a:pt x="460" y="186"/>
                    <a:pt x="498" y="37"/>
                  </a:cubicBezTo>
                  <a:cubicBezTo>
                    <a:pt x="448" y="12"/>
                    <a:pt x="386" y="0"/>
                    <a:pt x="324" y="0"/>
                  </a:cubicBezTo>
                  <a:close/>
                </a:path>
              </a:pathLst>
            </a:custGeom>
            <a:solidFill>
              <a:srgbClr val="F28F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44"/>
            <p:cNvSpPr/>
            <p:nvPr/>
          </p:nvSpPr>
          <p:spPr>
            <a:xfrm>
              <a:off x="2045476" y="3020492"/>
              <a:ext cx="13040" cy="8771"/>
            </a:xfrm>
            <a:custGeom>
              <a:avLst/>
              <a:gdLst/>
              <a:ahLst/>
              <a:cxnLst/>
              <a:rect l="l" t="t" r="r" b="b"/>
              <a:pathLst>
                <a:path w="672" h="452" extrusionOk="0">
                  <a:moveTo>
                    <a:pt x="356" y="0"/>
                  </a:moveTo>
                  <a:cubicBezTo>
                    <a:pt x="338" y="0"/>
                    <a:pt x="318" y="1"/>
                    <a:pt x="299" y="4"/>
                  </a:cubicBezTo>
                  <a:lnTo>
                    <a:pt x="262" y="4"/>
                  </a:lnTo>
                  <a:cubicBezTo>
                    <a:pt x="100" y="91"/>
                    <a:pt x="1" y="277"/>
                    <a:pt x="50" y="451"/>
                  </a:cubicBezTo>
                  <a:lnTo>
                    <a:pt x="671" y="240"/>
                  </a:lnTo>
                  <a:cubicBezTo>
                    <a:pt x="627" y="86"/>
                    <a:pt x="505" y="0"/>
                    <a:pt x="3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44"/>
            <p:cNvSpPr/>
            <p:nvPr/>
          </p:nvSpPr>
          <p:spPr>
            <a:xfrm>
              <a:off x="2050540" y="3035259"/>
              <a:ext cx="9411" cy="9179"/>
            </a:xfrm>
            <a:custGeom>
              <a:avLst/>
              <a:gdLst/>
              <a:ahLst/>
              <a:cxnLst/>
              <a:rect l="l" t="t" r="r" b="b"/>
              <a:pathLst>
                <a:path w="485" h="473" extrusionOk="0">
                  <a:moveTo>
                    <a:pt x="249" y="1"/>
                  </a:moveTo>
                  <a:cubicBezTo>
                    <a:pt x="112" y="1"/>
                    <a:pt x="1" y="100"/>
                    <a:pt x="1" y="237"/>
                  </a:cubicBezTo>
                  <a:cubicBezTo>
                    <a:pt x="1" y="386"/>
                    <a:pt x="125" y="473"/>
                    <a:pt x="249" y="473"/>
                  </a:cubicBezTo>
                  <a:cubicBezTo>
                    <a:pt x="398" y="473"/>
                    <a:pt x="485" y="349"/>
                    <a:pt x="485" y="224"/>
                  </a:cubicBezTo>
                  <a:cubicBezTo>
                    <a:pt x="485" y="100"/>
                    <a:pt x="373"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44"/>
            <p:cNvSpPr/>
            <p:nvPr/>
          </p:nvSpPr>
          <p:spPr>
            <a:xfrm>
              <a:off x="2060184" y="3034541"/>
              <a:ext cx="14961" cy="28700"/>
            </a:xfrm>
            <a:custGeom>
              <a:avLst/>
              <a:gdLst/>
              <a:ahLst/>
              <a:cxnLst/>
              <a:rect l="l" t="t" r="r" b="b"/>
              <a:pathLst>
                <a:path w="771" h="1479" extrusionOk="0">
                  <a:moveTo>
                    <a:pt x="733" y="1"/>
                  </a:moveTo>
                  <a:lnTo>
                    <a:pt x="0" y="1280"/>
                  </a:lnTo>
                  <a:lnTo>
                    <a:pt x="770" y="1478"/>
                  </a:lnTo>
                  <a:lnTo>
                    <a:pt x="7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44"/>
            <p:cNvSpPr/>
            <p:nvPr/>
          </p:nvSpPr>
          <p:spPr>
            <a:xfrm>
              <a:off x="2084284" y="3075502"/>
              <a:ext cx="41954" cy="33280"/>
            </a:xfrm>
            <a:custGeom>
              <a:avLst/>
              <a:gdLst/>
              <a:ahLst/>
              <a:cxnLst/>
              <a:rect l="l" t="t" r="r" b="b"/>
              <a:pathLst>
                <a:path w="2162" h="1715" extrusionOk="0">
                  <a:moveTo>
                    <a:pt x="2149" y="1"/>
                  </a:moveTo>
                  <a:lnTo>
                    <a:pt x="2149" y="1"/>
                  </a:lnTo>
                  <a:cubicBezTo>
                    <a:pt x="2074" y="175"/>
                    <a:pt x="1963" y="572"/>
                    <a:pt x="1677" y="746"/>
                  </a:cubicBezTo>
                  <a:cubicBezTo>
                    <a:pt x="1081" y="1119"/>
                    <a:pt x="25" y="1292"/>
                    <a:pt x="25" y="1292"/>
                  </a:cubicBezTo>
                  <a:lnTo>
                    <a:pt x="0" y="1715"/>
                  </a:lnTo>
                  <a:cubicBezTo>
                    <a:pt x="0" y="1715"/>
                    <a:pt x="1404" y="1541"/>
                    <a:pt x="1888" y="994"/>
                  </a:cubicBezTo>
                  <a:cubicBezTo>
                    <a:pt x="2161" y="684"/>
                    <a:pt x="2149" y="1"/>
                    <a:pt x="214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44"/>
            <p:cNvSpPr/>
            <p:nvPr/>
          </p:nvSpPr>
          <p:spPr>
            <a:xfrm>
              <a:off x="2040411" y="3043214"/>
              <a:ext cx="106068" cy="58390"/>
            </a:xfrm>
            <a:custGeom>
              <a:avLst/>
              <a:gdLst/>
              <a:ahLst/>
              <a:cxnLst/>
              <a:rect l="l" t="t" r="r" b="b"/>
              <a:pathLst>
                <a:path w="5466" h="3009" extrusionOk="0">
                  <a:moveTo>
                    <a:pt x="5466" y="1"/>
                  </a:moveTo>
                  <a:lnTo>
                    <a:pt x="5466" y="1"/>
                  </a:lnTo>
                  <a:cubicBezTo>
                    <a:pt x="5465" y="1"/>
                    <a:pt x="5205" y="26"/>
                    <a:pt x="4782" y="410"/>
                  </a:cubicBezTo>
                  <a:cubicBezTo>
                    <a:pt x="4421" y="747"/>
                    <a:pt x="4202" y="867"/>
                    <a:pt x="3847" y="867"/>
                  </a:cubicBezTo>
                  <a:cubicBezTo>
                    <a:pt x="3678" y="867"/>
                    <a:pt x="3478" y="840"/>
                    <a:pt x="3218" y="795"/>
                  </a:cubicBezTo>
                  <a:cubicBezTo>
                    <a:pt x="2845" y="733"/>
                    <a:pt x="1926" y="398"/>
                    <a:pt x="1516" y="311"/>
                  </a:cubicBezTo>
                  <a:cubicBezTo>
                    <a:pt x="1479" y="304"/>
                    <a:pt x="1436" y="301"/>
                    <a:pt x="1388" y="301"/>
                  </a:cubicBezTo>
                  <a:cubicBezTo>
                    <a:pt x="928" y="301"/>
                    <a:pt x="51" y="597"/>
                    <a:pt x="51" y="597"/>
                  </a:cubicBezTo>
                  <a:cubicBezTo>
                    <a:pt x="1" y="1367"/>
                    <a:pt x="324" y="2547"/>
                    <a:pt x="1081" y="2882"/>
                  </a:cubicBezTo>
                  <a:cubicBezTo>
                    <a:pt x="1295" y="2971"/>
                    <a:pt x="1559" y="3008"/>
                    <a:pt x="1842" y="3008"/>
                  </a:cubicBezTo>
                  <a:cubicBezTo>
                    <a:pt x="2582" y="3008"/>
                    <a:pt x="3450" y="2755"/>
                    <a:pt x="3863" y="2522"/>
                  </a:cubicBezTo>
                  <a:cubicBezTo>
                    <a:pt x="4460" y="2199"/>
                    <a:pt x="4969" y="1479"/>
                    <a:pt x="4969" y="1479"/>
                  </a:cubicBezTo>
                  <a:lnTo>
                    <a:pt x="4969" y="1118"/>
                  </a:lnTo>
                  <a:cubicBezTo>
                    <a:pt x="4981" y="932"/>
                    <a:pt x="4994" y="733"/>
                    <a:pt x="5043" y="547"/>
                  </a:cubicBezTo>
                  <a:cubicBezTo>
                    <a:pt x="5093" y="311"/>
                    <a:pt x="5242" y="112"/>
                    <a:pt x="5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44"/>
            <p:cNvSpPr/>
            <p:nvPr/>
          </p:nvSpPr>
          <p:spPr>
            <a:xfrm>
              <a:off x="2040411" y="3043137"/>
              <a:ext cx="106068" cy="58467"/>
            </a:xfrm>
            <a:custGeom>
              <a:avLst/>
              <a:gdLst/>
              <a:ahLst/>
              <a:cxnLst/>
              <a:rect l="l" t="t" r="r" b="b"/>
              <a:pathLst>
                <a:path w="5466" h="3013" extrusionOk="0">
                  <a:moveTo>
                    <a:pt x="5428" y="1"/>
                  </a:moveTo>
                  <a:cubicBezTo>
                    <a:pt x="5347" y="1"/>
                    <a:pt x="5134" y="44"/>
                    <a:pt x="4782" y="414"/>
                  </a:cubicBezTo>
                  <a:cubicBezTo>
                    <a:pt x="4454" y="760"/>
                    <a:pt x="4229" y="876"/>
                    <a:pt x="3880" y="876"/>
                  </a:cubicBezTo>
                  <a:cubicBezTo>
                    <a:pt x="3702" y="876"/>
                    <a:pt x="3491" y="846"/>
                    <a:pt x="3218" y="799"/>
                  </a:cubicBezTo>
                  <a:cubicBezTo>
                    <a:pt x="2845" y="737"/>
                    <a:pt x="1926" y="402"/>
                    <a:pt x="1516" y="315"/>
                  </a:cubicBezTo>
                  <a:cubicBezTo>
                    <a:pt x="1479" y="308"/>
                    <a:pt x="1436" y="305"/>
                    <a:pt x="1388" y="305"/>
                  </a:cubicBezTo>
                  <a:cubicBezTo>
                    <a:pt x="928" y="305"/>
                    <a:pt x="51" y="601"/>
                    <a:pt x="51" y="601"/>
                  </a:cubicBezTo>
                  <a:cubicBezTo>
                    <a:pt x="1" y="1371"/>
                    <a:pt x="324" y="2551"/>
                    <a:pt x="1081" y="2886"/>
                  </a:cubicBezTo>
                  <a:cubicBezTo>
                    <a:pt x="1295" y="2975"/>
                    <a:pt x="1559" y="3012"/>
                    <a:pt x="1842" y="3012"/>
                  </a:cubicBezTo>
                  <a:cubicBezTo>
                    <a:pt x="2582" y="3012"/>
                    <a:pt x="3450" y="2759"/>
                    <a:pt x="3863" y="2526"/>
                  </a:cubicBezTo>
                  <a:cubicBezTo>
                    <a:pt x="4460" y="2203"/>
                    <a:pt x="4969" y="1483"/>
                    <a:pt x="4969" y="1483"/>
                  </a:cubicBezTo>
                  <a:lnTo>
                    <a:pt x="4969" y="1122"/>
                  </a:lnTo>
                  <a:cubicBezTo>
                    <a:pt x="4981" y="936"/>
                    <a:pt x="4994" y="737"/>
                    <a:pt x="5043" y="551"/>
                  </a:cubicBezTo>
                  <a:cubicBezTo>
                    <a:pt x="5118" y="340"/>
                    <a:pt x="5267" y="129"/>
                    <a:pt x="5466" y="5"/>
                  </a:cubicBezTo>
                  <a:cubicBezTo>
                    <a:pt x="5466" y="5"/>
                    <a:pt x="5453" y="1"/>
                    <a:pt x="54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44"/>
            <p:cNvSpPr/>
            <p:nvPr/>
          </p:nvSpPr>
          <p:spPr>
            <a:xfrm>
              <a:off x="2040897" y="3043117"/>
              <a:ext cx="105350" cy="39877"/>
            </a:xfrm>
            <a:custGeom>
              <a:avLst/>
              <a:gdLst/>
              <a:ahLst/>
              <a:cxnLst/>
              <a:rect l="l" t="t" r="r" b="b"/>
              <a:pathLst>
                <a:path w="5429" h="2055" extrusionOk="0">
                  <a:moveTo>
                    <a:pt x="5380" y="0"/>
                  </a:moveTo>
                  <a:cubicBezTo>
                    <a:pt x="5295" y="0"/>
                    <a:pt x="5092" y="40"/>
                    <a:pt x="4757" y="329"/>
                  </a:cubicBezTo>
                  <a:cubicBezTo>
                    <a:pt x="4352" y="688"/>
                    <a:pt x="4118" y="842"/>
                    <a:pt x="3694" y="842"/>
                  </a:cubicBezTo>
                  <a:cubicBezTo>
                    <a:pt x="3547" y="842"/>
                    <a:pt x="3376" y="823"/>
                    <a:pt x="3168" y="788"/>
                  </a:cubicBezTo>
                  <a:cubicBezTo>
                    <a:pt x="2795" y="726"/>
                    <a:pt x="1889" y="378"/>
                    <a:pt x="1479" y="304"/>
                  </a:cubicBezTo>
                  <a:cubicBezTo>
                    <a:pt x="1441" y="297"/>
                    <a:pt x="1398" y="294"/>
                    <a:pt x="1350" y="294"/>
                  </a:cubicBezTo>
                  <a:cubicBezTo>
                    <a:pt x="888" y="294"/>
                    <a:pt x="1" y="589"/>
                    <a:pt x="1" y="589"/>
                  </a:cubicBezTo>
                  <a:lnTo>
                    <a:pt x="1" y="763"/>
                  </a:lnTo>
                  <a:cubicBezTo>
                    <a:pt x="551" y="617"/>
                    <a:pt x="886" y="498"/>
                    <a:pt x="1255" y="498"/>
                  </a:cubicBezTo>
                  <a:cubicBezTo>
                    <a:pt x="1452" y="498"/>
                    <a:pt x="1658" y="532"/>
                    <a:pt x="1913" y="614"/>
                  </a:cubicBezTo>
                  <a:cubicBezTo>
                    <a:pt x="2666" y="843"/>
                    <a:pt x="3162" y="1049"/>
                    <a:pt x="3672" y="1049"/>
                  </a:cubicBezTo>
                  <a:cubicBezTo>
                    <a:pt x="3827" y="1049"/>
                    <a:pt x="3984" y="1030"/>
                    <a:pt x="4149" y="987"/>
                  </a:cubicBezTo>
                  <a:cubicBezTo>
                    <a:pt x="4472" y="912"/>
                    <a:pt x="4757" y="714"/>
                    <a:pt x="4931" y="415"/>
                  </a:cubicBezTo>
                  <a:lnTo>
                    <a:pt x="4931" y="415"/>
                  </a:lnTo>
                  <a:cubicBezTo>
                    <a:pt x="4782" y="676"/>
                    <a:pt x="4708" y="974"/>
                    <a:pt x="4708" y="1272"/>
                  </a:cubicBezTo>
                  <a:cubicBezTo>
                    <a:pt x="4695" y="1546"/>
                    <a:pt x="4584" y="1831"/>
                    <a:pt x="4410" y="2055"/>
                  </a:cubicBezTo>
                  <a:cubicBezTo>
                    <a:pt x="4621" y="1906"/>
                    <a:pt x="4782" y="1707"/>
                    <a:pt x="4931" y="1484"/>
                  </a:cubicBezTo>
                  <a:lnTo>
                    <a:pt x="4931" y="1347"/>
                  </a:lnTo>
                  <a:cubicBezTo>
                    <a:pt x="4931" y="1185"/>
                    <a:pt x="4944" y="1036"/>
                    <a:pt x="4969" y="900"/>
                  </a:cubicBezTo>
                  <a:cubicBezTo>
                    <a:pt x="4993" y="788"/>
                    <a:pt x="5018" y="676"/>
                    <a:pt x="5031" y="614"/>
                  </a:cubicBezTo>
                  <a:cubicBezTo>
                    <a:pt x="5118" y="378"/>
                    <a:pt x="5254" y="180"/>
                    <a:pt x="5428" y="6"/>
                  </a:cubicBezTo>
                  <a:cubicBezTo>
                    <a:pt x="5428" y="6"/>
                    <a:pt x="5412" y="0"/>
                    <a:pt x="53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44"/>
            <p:cNvSpPr/>
            <p:nvPr/>
          </p:nvSpPr>
          <p:spPr>
            <a:xfrm>
              <a:off x="1552657" y="2821273"/>
              <a:ext cx="179574" cy="164710"/>
            </a:xfrm>
            <a:custGeom>
              <a:avLst/>
              <a:gdLst/>
              <a:ahLst/>
              <a:cxnLst/>
              <a:rect l="l" t="t" r="r" b="b"/>
              <a:pathLst>
                <a:path w="9254" h="8488" extrusionOk="0">
                  <a:moveTo>
                    <a:pt x="9253" y="0"/>
                  </a:moveTo>
                  <a:cubicBezTo>
                    <a:pt x="7390" y="62"/>
                    <a:pt x="6682" y="969"/>
                    <a:pt x="4136" y="3105"/>
                  </a:cubicBezTo>
                  <a:cubicBezTo>
                    <a:pt x="3714" y="3453"/>
                    <a:pt x="448" y="6372"/>
                    <a:pt x="448" y="6372"/>
                  </a:cubicBezTo>
                  <a:lnTo>
                    <a:pt x="1" y="8421"/>
                  </a:lnTo>
                  <a:cubicBezTo>
                    <a:pt x="539" y="8459"/>
                    <a:pt x="917" y="8487"/>
                    <a:pt x="1210" y="8487"/>
                  </a:cubicBezTo>
                  <a:cubicBezTo>
                    <a:pt x="1855" y="8487"/>
                    <a:pt x="2084" y="8352"/>
                    <a:pt x="2708" y="7899"/>
                  </a:cubicBezTo>
                  <a:cubicBezTo>
                    <a:pt x="5354" y="5962"/>
                    <a:pt x="7887" y="4223"/>
                    <a:pt x="7887" y="4223"/>
                  </a:cubicBezTo>
                  <a:lnTo>
                    <a:pt x="925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44"/>
            <p:cNvSpPr/>
            <p:nvPr/>
          </p:nvSpPr>
          <p:spPr>
            <a:xfrm>
              <a:off x="1605203" y="2818867"/>
              <a:ext cx="135699" cy="132556"/>
            </a:xfrm>
            <a:custGeom>
              <a:avLst/>
              <a:gdLst/>
              <a:ahLst/>
              <a:cxnLst/>
              <a:rect l="l" t="t" r="r" b="b"/>
              <a:pathLst>
                <a:path w="6993" h="6831" extrusionOk="0">
                  <a:moveTo>
                    <a:pt x="6992" y="75"/>
                  </a:moveTo>
                  <a:cubicBezTo>
                    <a:pt x="5664" y="137"/>
                    <a:pt x="5278" y="0"/>
                    <a:pt x="3950" y="1043"/>
                  </a:cubicBezTo>
                  <a:cubicBezTo>
                    <a:pt x="2732" y="2000"/>
                    <a:pt x="0" y="4347"/>
                    <a:pt x="0" y="4347"/>
                  </a:cubicBezTo>
                  <a:cubicBezTo>
                    <a:pt x="0" y="4347"/>
                    <a:pt x="870" y="6496"/>
                    <a:pt x="1925" y="6831"/>
                  </a:cubicBezTo>
                  <a:lnTo>
                    <a:pt x="5924" y="4148"/>
                  </a:lnTo>
                  <a:lnTo>
                    <a:pt x="6992" y="75"/>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44"/>
            <p:cNvSpPr/>
            <p:nvPr/>
          </p:nvSpPr>
          <p:spPr>
            <a:xfrm>
              <a:off x="1412891" y="3508324"/>
              <a:ext cx="48221" cy="82588"/>
            </a:xfrm>
            <a:custGeom>
              <a:avLst/>
              <a:gdLst/>
              <a:ahLst/>
              <a:cxnLst/>
              <a:rect l="l" t="t" r="r" b="b"/>
              <a:pathLst>
                <a:path w="2485" h="4256" extrusionOk="0">
                  <a:moveTo>
                    <a:pt x="0" y="0"/>
                  </a:moveTo>
                  <a:lnTo>
                    <a:pt x="0" y="0"/>
                  </a:lnTo>
                  <a:cubicBezTo>
                    <a:pt x="75" y="683"/>
                    <a:pt x="162" y="1304"/>
                    <a:pt x="236" y="1764"/>
                  </a:cubicBezTo>
                  <a:cubicBezTo>
                    <a:pt x="311" y="2211"/>
                    <a:pt x="323" y="2695"/>
                    <a:pt x="348" y="3105"/>
                  </a:cubicBezTo>
                  <a:cubicBezTo>
                    <a:pt x="348" y="3217"/>
                    <a:pt x="361" y="3329"/>
                    <a:pt x="361" y="3440"/>
                  </a:cubicBezTo>
                  <a:lnTo>
                    <a:pt x="361" y="3714"/>
                  </a:lnTo>
                  <a:cubicBezTo>
                    <a:pt x="361" y="3714"/>
                    <a:pt x="1043" y="4256"/>
                    <a:pt x="1596" y="4256"/>
                  </a:cubicBezTo>
                  <a:cubicBezTo>
                    <a:pt x="1971" y="4256"/>
                    <a:pt x="2286" y="4006"/>
                    <a:pt x="2286" y="3167"/>
                  </a:cubicBezTo>
                  <a:lnTo>
                    <a:pt x="2286" y="2882"/>
                  </a:lnTo>
                  <a:lnTo>
                    <a:pt x="2360" y="1640"/>
                  </a:lnTo>
                  <a:cubicBezTo>
                    <a:pt x="2397" y="1242"/>
                    <a:pt x="2435" y="770"/>
                    <a:pt x="2484" y="236"/>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44"/>
            <p:cNvSpPr/>
            <p:nvPr/>
          </p:nvSpPr>
          <p:spPr>
            <a:xfrm>
              <a:off x="1475313" y="3443729"/>
              <a:ext cx="56410" cy="78707"/>
            </a:xfrm>
            <a:custGeom>
              <a:avLst/>
              <a:gdLst/>
              <a:ahLst/>
              <a:cxnLst/>
              <a:rect l="l" t="t" r="r" b="b"/>
              <a:pathLst>
                <a:path w="2907" h="4056" extrusionOk="0">
                  <a:moveTo>
                    <a:pt x="373" y="1"/>
                  </a:moveTo>
                  <a:cubicBezTo>
                    <a:pt x="360" y="199"/>
                    <a:pt x="335" y="386"/>
                    <a:pt x="310" y="584"/>
                  </a:cubicBezTo>
                  <a:cubicBezTo>
                    <a:pt x="236" y="1504"/>
                    <a:pt x="174" y="2423"/>
                    <a:pt x="62" y="3329"/>
                  </a:cubicBezTo>
                  <a:cubicBezTo>
                    <a:pt x="50" y="3503"/>
                    <a:pt x="12" y="3689"/>
                    <a:pt x="0" y="3888"/>
                  </a:cubicBezTo>
                  <a:cubicBezTo>
                    <a:pt x="0" y="3888"/>
                    <a:pt x="987" y="4056"/>
                    <a:pt x="1529" y="4056"/>
                  </a:cubicBezTo>
                  <a:cubicBezTo>
                    <a:pt x="1725" y="4056"/>
                    <a:pt x="1862" y="4034"/>
                    <a:pt x="1875" y="3975"/>
                  </a:cubicBezTo>
                  <a:cubicBezTo>
                    <a:pt x="1937" y="3677"/>
                    <a:pt x="1987" y="3366"/>
                    <a:pt x="1987" y="3366"/>
                  </a:cubicBezTo>
                  <a:cubicBezTo>
                    <a:pt x="2236" y="2572"/>
                    <a:pt x="2546" y="1590"/>
                    <a:pt x="2906" y="535"/>
                  </a:cubicBezTo>
                  <a:lnTo>
                    <a:pt x="37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44"/>
            <p:cNvSpPr/>
            <p:nvPr/>
          </p:nvSpPr>
          <p:spPr>
            <a:xfrm>
              <a:off x="1391198" y="3026352"/>
              <a:ext cx="205111" cy="501483"/>
            </a:xfrm>
            <a:custGeom>
              <a:avLst/>
              <a:gdLst/>
              <a:ahLst/>
              <a:cxnLst/>
              <a:rect l="l" t="t" r="r" b="b"/>
              <a:pathLst>
                <a:path w="10570" h="25843" extrusionOk="0">
                  <a:moveTo>
                    <a:pt x="1839" y="0"/>
                  </a:moveTo>
                  <a:cubicBezTo>
                    <a:pt x="162" y="2310"/>
                    <a:pt x="1" y="4384"/>
                    <a:pt x="497" y="9650"/>
                  </a:cubicBezTo>
                  <a:cubicBezTo>
                    <a:pt x="733" y="12147"/>
                    <a:pt x="1007" y="14991"/>
                    <a:pt x="1007" y="14991"/>
                  </a:cubicBezTo>
                  <a:cubicBezTo>
                    <a:pt x="1007" y="14991"/>
                    <a:pt x="237" y="16878"/>
                    <a:pt x="485" y="19772"/>
                  </a:cubicBezTo>
                  <a:cubicBezTo>
                    <a:pt x="572" y="20840"/>
                    <a:pt x="870" y="23697"/>
                    <a:pt x="1118" y="25584"/>
                  </a:cubicBezTo>
                  <a:cubicBezTo>
                    <a:pt x="1487" y="25777"/>
                    <a:pt x="1866" y="25843"/>
                    <a:pt x="2213" y="25843"/>
                  </a:cubicBezTo>
                  <a:cubicBezTo>
                    <a:pt x="2976" y="25843"/>
                    <a:pt x="3586" y="25522"/>
                    <a:pt x="3602" y="25522"/>
                  </a:cubicBezTo>
                  <a:cubicBezTo>
                    <a:pt x="3602" y="25522"/>
                    <a:pt x="3602" y="25522"/>
                    <a:pt x="3602" y="25522"/>
                  </a:cubicBezTo>
                  <a:cubicBezTo>
                    <a:pt x="3726" y="24032"/>
                    <a:pt x="3925" y="22045"/>
                    <a:pt x="4087" y="20617"/>
                  </a:cubicBezTo>
                  <a:cubicBezTo>
                    <a:pt x="4410" y="17648"/>
                    <a:pt x="4596" y="16108"/>
                    <a:pt x="4770" y="14568"/>
                  </a:cubicBezTo>
                  <a:cubicBezTo>
                    <a:pt x="5006" y="12469"/>
                    <a:pt x="5353" y="7390"/>
                    <a:pt x="5353" y="7390"/>
                  </a:cubicBezTo>
                  <a:lnTo>
                    <a:pt x="6384" y="13724"/>
                  </a:lnTo>
                  <a:cubicBezTo>
                    <a:pt x="6384" y="13724"/>
                    <a:pt x="5329" y="15127"/>
                    <a:pt x="5093" y="16878"/>
                  </a:cubicBezTo>
                  <a:cubicBezTo>
                    <a:pt x="4981" y="17810"/>
                    <a:pt x="4782" y="19784"/>
                    <a:pt x="4571" y="22082"/>
                  </a:cubicBezTo>
                  <a:cubicBezTo>
                    <a:pt x="5087" y="22587"/>
                    <a:pt x="5675" y="22724"/>
                    <a:pt x="6162" y="22724"/>
                  </a:cubicBezTo>
                  <a:cubicBezTo>
                    <a:pt x="6742" y="22724"/>
                    <a:pt x="7179" y="22529"/>
                    <a:pt x="7179" y="22529"/>
                  </a:cubicBezTo>
                  <a:cubicBezTo>
                    <a:pt x="8309" y="19164"/>
                    <a:pt x="9874" y="14842"/>
                    <a:pt x="10135" y="14059"/>
                  </a:cubicBezTo>
                  <a:cubicBezTo>
                    <a:pt x="10570" y="12767"/>
                    <a:pt x="10073" y="3006"/>
                    <a:pt x="9415" y="124"/>
                  </a:cubicBezTo>
                  <a:lnTo>
                    <a:pt x="18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44"/>
            <p:cNvSpPr/>
            <p:nvPr/>
          </p:nvSpPr>
          <p:spPr>
            <a:xfrm>
              <a:off x="1495552" y="3105384"/>
              <a:ext cx="55692" cy="187045"/>
            </a:xfrm>
            <a:custGeom>
              <a:avLst/>
              <a:gdLst/>
              <a:ahLst/>
              <a:cxnLst/>
              <a:rect l="l" t="t" r="r" b="b"/>
              <a:pathLst>
                <a:path w="2870" h="9639" extrusionOk="0">
                  <a:moveTo>
                    <a:pt x="2869" y="1"/>
                  </a:moveTo>
                  <a:lnTo>
                    <a:pt x="2869" y="1"/>
                  </a:lnTo>
                  <a:cubicBezTo>
                    <a:pt x="1912" y="935"/>
                    <a:pt x="347" y="957"/>
                    <a:pt x="198" y="957"/>
                  </a:cubicBezTo>
                  <a:cubicBezTo>
                    <a:pt x="190" y="957"/>
                    <a:pt x="187" y="957"/>
                    <a:pt x="187" y="957"/>
                  </a:cubicBezTo>
                  <a:lnTo>
                    <a:pt x="0" y="3317"/>
                  </a:lnTo>
                  <a:lnTo>
                    <a:pt x="1006" y="9638"/>
                  </a:lnTo>
                  <a:lnTo>
                    <a:pt x="435" y="3565"/>
                  </a:lnTo>
                  <a:lnTo>
                    <a:pt x="683" y="1454"/>
                  </a:lnTo>
                  <a:cubicBezTo>
                    <a:pt x="2310" y="1206"/>
                    <a:pt x="2869" y="1"/>
                    <a:pt x="28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44"/>
            <p:cNvSpPr/>
            <p:nvPr/>
          </p:nvSpPr>
          <p:spPr>
            <a:xfrm>
              <a:off x="1411921" y="3598688"/>
              <a:ext cx="23635" cy="41954"/>
            </a:xfrm>
            <a:custGeom>
              <a:avLst/>
              <a:gdLst/>
              <a:ahLst/>
              <a:cxnLst/>
              <a:rect l="l" t="t" r="r" b="b"/>
              <a:pathLst>
                <a:path w="1218" h="2162" extrusionOk="0">
                  <a:moveTo>
                    <a:pt x="100" y="0"/>
                  </a:moveTo>
                  <a:cubicBezTo>
                    <a:pt x="1" y="423"/>
                    <a:pt x="150" y="1540"/>
                    <a:pt x="150" y="1540"/>
                  </a:cubicBezTo>
                  <a:cubicBezTo>
                    <a:pt x="150" y="1540"/>
                    <a:pt x="336" y="1926"/>
                    <a:pt x="969" y="2161"/>
                  </a:cubicBezTo>
                  <a:lnTo>
                    <a:pt x="1218" y="597"/>
                  </a:lnTo>
                  <a:lnTo>
                    <a:pt x="1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44"/>
            <p:cNvSpPr/>
            <p:nvPr/>
          </p:nvSpPr>
          <p:spPr>
            <a:xfrm>
              <a:off x="1430723" y="3606876"/>
              <a:ext cx="32794" cy="33765"/>
            </a:xfrm>
            <a:custGeom>
              <a:avLst/>
              <a:gdLst/>
              <a:ahLst/>
              <a:cxnLst/>
              <a:rect l="l" t="t" r="r" b="b"/>
              <a:pathLst>
                <a:path w="1690" h="1740" extrusionOk="0">
                  <a:moveTo>
                    <a:pt x="1689" y="1"/>
                  </a:moveTo>
                  <a:lnTo>
                    <a:pt x="137" y="845"/>
                  </a:lnTo>
                  <a:lnTo>
                    <a:pt x="0" y="1739"/>
                  </a:lnTo>
                  <a:lnTo>
                    <a:pt x="1379" y="1255"/>
                  </a:lnTo>
                  <a:lnTo>
                    <a:pt x="1689"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44"/>
            <p:cNvSpPr/>
            <p:nvPr/>
          </p:nvSpPr>
          <p:spPr>
            <a:xfrm>
              <a:off x="1411688" y="3563179"/>
              <a:ext cx="114664" cy="109347"/>
            </a:xfrm>
            <a:custGeom>
              <a:avLst/>
              <a:gdLst/>
              <a:ahLst/>
              <a:cxnLst/>
              <a:rect l="l" t="t" r="r" b="b"/>
              <a:pathLst>
                <a:path w="5909" h="5635" extrusionOk="0">
                  <a:moveTo>
                    <a:pt x="366" y="1"/>
                  </a:moveTo>
                  <a:cubicBezTo>
                    <a:pt x="252" y="1"/>
                    <a:pt x="169" y="409"/>
                    <a:pt x="75" y="750"/>
                  </a:cubicBezTo>
                  <a:cubicBezTo>
                    <a:pt x="0" y="1110"/>
                    <a:pt x="13" y="1458"/>
                    <a:pt x="112" y="1818"/>
                  </a:cubicBezTo>
                  <a:cubicBezTo>
                    <a:pt x="236" y="2203"/>
                    <a:pt x="808" y="2576"/>
                    <a:pt x="1043" y="2923"/>
                  </a:cubicBezTo>
                  <a:cubicBezTo>
                    <a:pt x="1292" y="3259"/>
                    <a:pt x="1404" y="4116"/>
                    <a:pt x="1689" y="4563"/>
                  </a:cubicBezTo>
                  <a:cubicBezTo>
                    <a:pt x="1987" y="5035"/>
                    <a:pt x="3031" y="5457"/>
                    <a:pt x="3726" y="5581"/>
                  </a:cubicBezTo>
                  <a:cubicBezTo>
                    <a:pt x="3925" y="5618"/>
                    <a:pt x="4112" y="5635"/>
                    <a:pt x="4287" y="5635"/>
                  </a:cubicBezTo>
                  <a:cubicBezTo>
                    <a:pt x="5343" y="5635"/>
                    <a:pt x="5909" y="5019"/>
                    <a:pt x="5515" y="4550"/>
                  </a:cubicBezTo>
                  <a:cubicBezTo>
                    <a:pt x="5167" y="4153"/>
                    <a:pt x="4136" y="3631"/>
                    <a:pt x="3589" y="2687"/>
                  </a:cubicBezTo>
                  <a:cubicBezTo>
                    <a:pt x="2993" y="1669"/>
                    <a:pt x="2534" y="141"/>
                    <a:pt x="2348" y="55"/>
                  </a:cubicBezTo>
                  <a:lnTo>
                    <a:pt x="2348" y="340"/>
                  </a:lnTo>
                  <a:cubicBezTo>
                    <a:pt x="2221" y="615"/>
                    <a:pt x="1926" y="689"/>
                    <a:pt x="1618" y="689"/>
                  </a:cubicBezTo>
                  <a:cubicBezTo>
                    <a:pt x="1592" y="689"/>
                    <a:pt x="1566" y="689"/>
                    <a:pt x="1540" y="688"/>
                  </a:cubicBezTo>
                  <a:cubicBezTo>
                    <a:pt x="832" y="675"/>
                    <a:pt x="497" y="452"/>
                    <a:pt x="398" y="266"/>
                  </a:cubicBezTo>
                  <a:lnTo>
                    <a:pt x="385" y="5"/>
                  </a:lnTo>
                  <a:cubicBezTo>
                    <a:pt x="379" y="2"/>
                    <a:pt x="372" y="1"/>
                    <a:pt x="3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44"/>
            <p:cNvSpPr/>
            <p:nvPr/>
          </p:nvSpPr>
          <p:spPr>
            <a:xfrm>
              <a:off x="1461808" y="3538439"/>
              <a:ext cx="23150" cy="43875"/>
            </a:xfrm>
            <a:custGeom>
              <a:avLst/>
              <a:gdLst/>
              <a:ahLst/>
              <a:cxnLst/>
              <a:rect l="l" t="t" r="r" b="b"/>
              <a:pathLst>
                <a:path w="1193" h="2261" extrusionOk="0">
                  <a:moveTo>
                    <a:pt x="137" y="1"/>
                  </a:moveTo>
                  <a:cubicBezTo>
                    <a:pt x="1" y="410"/>
                    <a:pt x="13" y="1541"/>
                    <a:pt x="13" y="1541"/>
                  </a:cubicBezTo>
                  <a:cubicBezTo>
                    <a:pt x="13" y="1541"/>
                    <a:pt x="150" y="1950"/>
                    <a:pt x="771" y="2261"/>
                  </a:cubicBezTo>
                  <a:lnTo>
                    <a:pt x="1193" y="721"/>
                  </a:lnTo>
                  <a:lnTo>
                    <a:pt x="137"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44"/>
            <p:cNvSpPr/>
            <p:nvPr/>
          </p:nvSpPr>
          <p:spPr>
            <a:xfrm>
              <a:off x="1476749" y="3552177"/>
              <a:ext cx="36404" cy="30136"/>
            </a:xfrm>
            <a:custGeom>
              <a:avLst/>
              <a:gdLst/>
              <a:ahLst/>
              <a:cxnLst/>
              <a:rect l="l" t="t" r="r" b="b"/>
              <a:pathLst>
                <a:path w="1876" h="1553" extrusionOk="0">
                  <a:moveTo>
                    <a:pt x="1876" y="1"/>
                  </a:moveTo>
                  <a:lnTo>
                    <a:pt x="236" y="659"/>
                  </a:lnTo>
                  <a:lnTo>
                    <a:pt x="1" y="1553"/>
                  </a:lnTo>
                  <a:lnTo>
                    <a:pt x="1429" y="1205"/>
                  </a:lnTo>
                  <a:lnTo>
                    <a:pt x="1876"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44"/>
            <p:cNvSpPr/>
            <p:nvPr/>
          </p:nvSpPr>
          <p:spPr>
            <a:xfrm>
              <a:off x="1463497" y="3504153"/>
              <a:ext cx="105544" cy="116469"/>
            </a:xfrm>
            <a:custGeom>
              <a:avLst/>
              <a:gdLst/>
              <a:ahLst/>
              <a:cxnLst/>
              <a:rect l="l" t="t" r="r" b="b"/>
              <a:pathLst>
                <a:path w="5439" h="6002" extrusionOk="0">
                  <a:moveTo>
                    <a:pt x="676" y="0"/>
                  </a:moveTo>
                  <a:cubicBezTo>
                    <a:pt x="557" y="0"/>
                    <a:pt x="428" y="395"/>
                    <a:pt x="299" y="712"/>
                  </a:cubicBezTo>
                  <a:cubicBezTo>
                    <a:pt x="137" y="1085"/>
                    <a:pt x="0" y="1544"/>
                    <a:pt x="50" y="1755"/>
                  </a:cubicBezTo>
                  <a:cubicBezTo>
                    <a:pt x="137" y="2165"/>
                    <a:pt x="659" y="2600"/>
                    <a:pt x="857" y="2947"/>
                  </a:cubicBezTo>
                  <a:cubicBezTo>
                    <a:pt x="1056" y="3308"/>
                    <a:pt x="1069" y="4177"/>
                    <a:pt x="1317" y="4661"/>
                  </a:cubicBezTo>
                  <a:cubicBezTo>
                    <a:pt x="1565" y="5146"/>
                    <a:pt x="2584" y="5667"/>
                    <a:pt x="3242" y="5866"/>
                  </a:cubicBezTo>
                  <a:cubicBezTo>
                    <a:pt x="3545" y="5961"/>
                    <a:pt x="3827" y="6002"/>
                    <a:pt x="4078" y="6002"/>
                  </a:cubicBezTo>
                  <a:cubicBezTo>
                    <a:pt x="4946" y="6002"/>
                    <a:pt x="5438" y="5509"/>
                    <a:pt x="5130" y="5046"/>
                  </a:cubicBezTo>
                  <a:cubicBezTo>
                    <a:pt x="4832" y="4599"/>
                    <a:pt x="3851" y="3978"/>
                    <a:pt x="3416" y="2985"/>
                  </a:cubicBezTo>
                  <a:cubicBezTo>
                    <a:pt x="2931" y="1892"/>
                    <a:pt x="2795" y="364"/>
                    <a:pt x="2609" y="252"/>
                  </a:cubicBezTo>
                  <a:lnTo>
                    <a:pt x="2497" y="588"/>
                  </a:lnTo>
                  <a:cubicBezTo>
                    <a:pt x="2399" y="768"/>
                    <a:pt x="2210" y="821"/>
                    <a:pt x="2005" y="821"/>
                  </a:cubicBezTo>
                  <a:cubicBezTo>
                    <a:pt x="1871" y="821"/>
                    <a:pt x="1730" y="799"/>
                    <a:pt x="1603" y="774"/>
                  </a:cubicBezTo>
                  <a:cubicBezTo>
                    <a:pt x="907" y="687"/>
                    <a:pt x="746" y="488"/>
                    <a:pt x="671" y="277"/>
                  </a:cubicBezTo>
                  <a:lnTo>
                    <a:pt x="696" y="4"/>
                  </a:lnTo>
                  <a:cubicBezTo>
                    <a:pt x="689" y="1"/>
                    <a:pt x="682" y="0"/>
                    <a:pt x="6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44"/>
            <p:cNvSpPr/>
            <p:nvPr/>
          </p:nvSpPr>
          <p:spPr>
            <a:xfrm>
              <a:off x="1372648" y="2651315"/>
              <a:ext cx="210894" cy="297149"/>
            </a:xfrm>
            <a:custGeom>
              <a:avLst/>
              <a:gdLst/>
              <a:ahLst/>
              <a:cxnLst/>
              <a:rect l="l" t="t" r="r" b="b"/>
              <a:pathLst>
                <a:path w="10868" h="15313" extrusionOk="0">
                  <a:moveTo>
                    <a:pt x="7337" y="0"/>
                  </a:moveTo>
                  <a:cubicBezTo>
                    <a:pt x="7010" y="0"/>
                    <a:pt x="6778" y="33"/>
                    <a:pt x="6607" y="66"/>
                  </a:cubicBezTo>
                  <a:cubicBezTo>
                    <a:pt x="5862" y="202"/>
                    <a:pt x="4981" y="562"/>
                    <a:pt x="4546" y="1407"/>
                  </a:cubicBezTo>
                  <a:cubicBezTo>
                    <a:pt x="4186" y="1432"/>
                    <a:pt x="3863" y="1593"/>
                    <a:pt x="3602" y="1842"/>
                  </a:cubicBezTo>
                  <a:cubicBezTo>
                    <a:pt x="2521" y="2835"/>
                    <a:pt x="2509" y="4102"/>
                    <a:pt x="2484" y="5021"/>
                  </a:cubicBezTo>
                  <a:cubicBezTo>
                    <a:pt x="2447" y="5791"/>
                    <a:pt x="2509" y="6574"/>
                    <a:pt x="2497" y="7344"/>
                  </a:cubicBezTo>
                  <a:cubicBezTo>
                    <a:pt x="2484" y="7977"/>
                    <a:pt x="2025" y="8561"/>
                    <a:pt x="1640" y="8995"/>
                  </a:cubicBezTo>
                  <a:cubicBezTo>
                    <a:pt x="1255" y="9430"/>
                    <a:pt x="820" y="9827"/>
                    <a:pt x="509" y="10312"/>
                  </a:cubicBezTo>
                  <a:cubicBezTo>
                    <a:pt x="199" y="10796"/>
                    <a:pt x="0" y="11405"/>
                    <a:pt x="124" y="11951"/>
                  </a:cubicBezTo>
                  <a:cubicBezTo>
                    <a:pt x="261" y="12547"/>
                    <a:pt x="721" y="12982"/>
                    <a:pt x="1317" y="13106"/>
                  </a:cubicBezTo>
                  <a:cubicBezTo>
                    <a:pt x="1193" y="13913"/>
                    <a:pt x="1739" y="14721"/>
                    <a:pt x="2484" y="15056"/>
                  </a:cubicBezTo>
                  <a:cubicBezTo>
                    <a:pt x="2869" y="15235"/>
                    <a:pt x="3286" y="15312"/>
                    <a:pt x="3706" y="15312"/>
                  </a:cubicBezTo>
                  <a:cubicBezTo>
                    <a:pt x="4100" y="15312"/>
                    <a:pt x="4496" y="15245"/>
                    <a:pt x="4869" y="15131"/>
                  </a:cubicBezTo>
                  <a:cubicBezTo>
                    <a:pt x="5415" y="14957"/>
                    <a:pt x="8756" y="15193"/>
                    <a:pt x="9526" y="8374"/>
                  </a:cubicBezTo>
                  <a:cubicBezTo>
                    <a:pt x="9650" y="7145"/>
                    <a:pt x="9389" y="5754"/>
                    <a:pt x="9389" y="5754"/>
                  </a:cubicBezTo>
                  <a:lnTo>
                    <a:pt x="9886" y="5754"/>
                  </a:lnTo>
                  <a:cubicBezTo>
                    <a:pt x="10631" y="5456"/>
                    <a:pt x="10743" y="4909"/>
                    <a:pt x="10694" y="4462"/>
                  </a:cubicBezTo>
                  <a:cubicBezTo>
                    <a:pt x="10644" y="4263"/>
                    <a:pt x="10532" y="4077"/>
                    <a:pt x="10383" y="3916"/>
                  </a:cubicBezTo>
                  <a:cubicBezTo>
                    <a:pt x="10694" y="3531"/>
                    <a:pt x="10867" y="3046"/>
                    <a:pt x="10843" y="2550"/>
                  </a:cubicBezTo>
                  <a:cubicBezTo>
                    <a:pt x="10818" y="1929"/>
                    <a:pt x="10569" y="1357"/>
                    <a:pt x="10135" y="923"/>
                  </a:cubicBezTo>
                  <a:cubicBezTo>
                    <a:pt x="9688" y="488"/>
                    <a:pt x="9091" y="190"/>
                    <a:pt x="8470" y="103"/>
                  </a:cubicBezTo>
                  <a:cubicBezTo>
                    <a:pt x="8001" y="27"/>
                    <a:pt x="7631" y="0"/>
                    <a:pt x="73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44"/>
            <p:cNvSpPr/>
            <p:nvPr/>
          </p:nvSpPr>
          <p:spPr>
            <a:xfrm>
              <a:off x="1539404" y="2829714"/>
              <a:ext cx="163662" cy="177148"/>
            </a:xfrm>
            <a:custGeom>
              <a:avLst/>
              <a:gdLst/>
              <a:ahLst/>
              <a:cxnLst/>
              <a:rect l="l" t="t" r="r" b="b"/>
              <a:pathLst>
                <a:path w="8434" h="9129" extrusionOk="0">
                  <a:moveTo>
                    <a:pt x="1" y="0"/>
                  </a:moveTo>
                  <a:lnTo>
                    <a:pt x="1317" y="4682"/>
                  </a:lnTo>
                  <a:cubicBezTo>
                    <a:pt x="1317" y="4682"/>
                    <a:pt x="2609" y="6259"/>
                    <a:pt x="4534" y="8445"/>
                  </a:cubicBezTo>
                  <a:cubicBezTo>
                    <a:pt x="4770" y="8706"/>
                    <a:pt x="5080" y="8868"/>
                    <a:pt x="5416" y="8892"/>
                  </a:cubicBezTo>
                  <a:lnTo>
                    <a:pt x="7999" y="9128"/>
                  </a:lnTo>
                  <a:cubicBezTo>
                    <a:pt x="8086" y="8656"/>
                    <a:pt x="8434" y="7452"/>
                    <a:pt x="7899" y="6930"/>
                  </a:cubicBezTo>
                  <a:cubicBezTo>
                    <a:pt x="7899" y="6930"/>
                    <a:pt x="6571" y="6557"/>
                    <a:pt x="5950" y="6458"/>
                  </a:cubicBezTo>
                  <a:cubicBezTo>
                    <a:pt x="5291" y="5527"/>
                    <a:pt x="3453" y="2807"/>
                    <a:pt x="2907" y="2062"/>
                  </a:cubicBezTo>
                  <a:cubicBezTo>
                    <a:pt x="1590" y="261"/>
                    <a:pt x="920" y="75"/>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44"/>
            <p:cNvSpPr/>
            <p:nvPr/>
          </p:nvSpPr>
          <p:spPr>
            <a:xfrm>
              <a:off x="1401074" y="2829947"/>
              <a:ext cx="199328" cy="250557"/>
            </a:xfrm>
            <a:custGeom>
              <a:avLst/>
              <a:gdLst/>
              <a:ahLst/>
              <a:cxnLst/>
              <a:rect l="l" t="t" r="r" b="b"/>
              <a:pathLst>
                <a:path w="10272" h="12912" extrusionOk="0">
                  <a:moveTo>
                    <a:pt x="4472" y="0"/>
                  </a:moveTo>
                  <a:cubicBezTo>
                    <a:pt x="3217" y="162"/>
                    <a:pt x="2360" y="298"/>
                    <a:pt x="2050" y="361"/>
                  </a:cubicBezTo>
                  <a:cubicBezTo>
                    <a:pt x="1280" y="534"/>
                    <a:pt x="1305" y="1093"/>
                    <a:pt x="1268" y="1913"/>
                  </a:cubicBezTo>
                  <a:cubicBezTo>
                    <a:pt x="1218" y="2807"/>
                    <a:pt x="1143" y="2956"/>
                    <a:pt x="1342" y="4447"/>
                  </a:cubicBezTo>
                  <a:lnTo>
                    <a:pt x="2398" y="6719"/>
                  </a:lnTo>
                  <a:lnTo>
                    <a:pt x="2485" y="8135"/>
                  </a:lnTo>
                  <a:cubicBezTo>
                    <a:pt x="2485" y="8135"/>
                    <a:pt x="473" y="10607"/>
                    <a:pt x="1" y="12532"/>
                  </a:cubicBezTo>
                  <a:cubicBezTo>
                    <a:pt x="1" y="12532"/>
                    <a:pt x="1156" y="12035"/>
                    <a:pt x="1889" y="11178"/>
                  </a:cubicBezTo>
                  <a:cubicBezTo>
                    <a:pt x="1889" y="11178"/>
                    <a:pt x="2573" y="12912"/>
                    <a:pt x="5369" y="12912"/>
                  </a:cubicBezTo>
                  <a:cubicBezTo>
                    <a:pt x="5538" y="12912"/>
                    <a:pt x="5715" y="12905"/>
                    <a:pt x="5900" y="12892"/>
                  </a:cubicBezTo>
                  <a:cubicBezTo>
                    <a:pt x="8372" y="12718"/>
                    <a:pt x="9179" y="11265"/>
                    <a:pt x="9179" y="11265"/>
                  </a:cubicBezTo>
                  <a:lnTo>
                    <a:pt x="8682" y="8408"/>
                  </a:lnTo>
                  <a:cubicBezTo>
                    <a:pt x="8794" y="7887"/>
                    <a:pt x="8918" y="6943"/>
                    <a:pt x="8993" y="6247"/>
                  </a:cubicBezTo>
                  <a:cubicBezTo>
                    <a:pt x="10272" y="5043"/>
                    <a:pt x="9912" y="3751"/>
                    <a:pt x="9440" y="2795"/>
                  </a:cubicBezTo>
                  <a:cubicBezTo>
                    <a:pt x="8508" y="882"/>
                    <a:pt x="7515" y="0"/>
                    <a:pt x="71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44"/>
            <p:cNvSpPr/>
            <p:nvPr/>
          </p:nvSpPr>
          <p:spPr>
            <a:xfrm>
              <a:off x="1401074" y="2829947"/>
              <a:ext cx="199328" cy="250557"/>
            </a:xfrm>
            <a:custGeom>
              <a:avLst/>
              <a:gdLst/>
              <a:ahLst/>
              <a:cxnLst/>
              <a:rect l="l" t="t" r="r" b="b"/>
              <a:pathLst>
                <a:path w="10272" h="12912" extrusionOk="0">
                  <a:moveTo>
                    <a:pt x="4472" y="0"/>
                  </a:moveTo>
                  <a:cubicBezTo>
                    <a:pt x="3217" y="162"/>
                    <a:pt x="2360" y="298"/>
                    <a:pt x="2050" y="361"/>
                  </a:cubicBezTo>
                  <a:cubicBezTo>
                    <a:pt x="1280" y="534"/>
                    <a:pt x="1305" y="1093"/>
                    <a:pt x="1268" y="1913"/>
                  </a:cubicBezTo>
                  <a:cubicBezTo>
                    <a:pt x="1218" y="2807"/>
                    <a:pt x="1143" y="2956"/>
                    <a:pt x="1342" y="4447"/>
                  </a:cubicBezTo>
                  <a:lnTo>
                    <a:pt x="2398" y="6719"/>
                  </a:lnTo>
                  <a:lnTo>
                    <a:pt x="2485" y="8135"/>
                  </a:lnTo>
                  <a:cubicBezTo>
                    <a:pt x="2485" y="8135"/>
                    <a:pt x="473" y="10607"/>
                    <a:pt x="1" y="12532"/>
                  </a:cubicBezTo>
                  <a:cubicBezTo>
                    <a:pt x="1" y="12532"/>
                    <a:pt x="1156" y="12035"/>
                    <a:pt x="1889" y="11178"/>
                  </a:cubicBezTo>
                  <a:cubicBezTo>
                    <a:pt x="1889" y="11178"/>
                    <a:pt x="2573" y="12912"/>
                    <a:pt x="5369" y="12912"/>
                  </a:cubicBezTo>
                  <a:cubicBezTo>
                    <a:pt x="5538" y="12912"/>
                    <a:pt x="5715" y="12905"/>
                    <a:pt x="5900" y="12892"/>
                  </a:cubicBezTo>
                  <a:cubicBezTo>
                    <a:pt x="8372" y="12718"/>
                    <a:pt x="9179" y="11265"/>
                    <a:pt x="9179" y="11265"/>
                  </a:cubicBezTo>
                  <a:lnTo>
                    <a:pt x="8682" y="8408"/>
                  </a:lnTo>
                  <a:cubicBezTo>
                    <a:pt x="8794" y="7887"/>
                    <a:pt x="8918" y="6943"/>
                    <a:pt x="8993" y="6247"/>
                  </a:cubicBezTo>
                  <a:cubicBezTo>
                    <a:pt x="10272" y="5043"/>
                    <a:pt x="9912" y="3751"/>
                    <a:pt x="9440" y="2795"/>
                  </a:cubicBezTo>
                  <a:cubicBezTo>
                    <a:pt x="8508" y="882"/>
                    <a:pt x="7515" y="0"/>
                    <a:pt x="71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44"/>
            <p:cNvSpPr/>
            <p:nvPr/>
          </p:nvSpPr>
          <p:spPr>
            <a:xfrm>
              <a:off x="1431694" y="2995753"/>
              <a:ext cx="27963" cy="32814"/>
            </a:xfrm>
            <a:custGeom>
              <a:avLst/>
              <a:gdLst/>
              <a:ahLst/>
              <a:cxnLst/>
              <a:rect l="l" t="t" r="r" b="b"/>
              <a:pathLst>
                <a:path w="1441" h="1691" extrusionOk="0">
                  <a:moveTo>
                    <a:pt x="1279" y="0"/>
                  </a:moveTo>
                  <a:lnTo>
                    <a:pt x="12" y="832"/>
                  </a:lnTo>
                  <a:lnTo>
                    <a:pt x="0" y="869"/>
                  </a:lnTo>
                  <a:cubicBezTo>
                    <a:pt x="0" y="1143"/>
                    <a:pt x="348" y="1677"/>
                    <a:pt x="646" y="1689"/>
                  </a:cubicBezTo>
                  <a:cubicBezTo>
                    <a:pt x="668" y="1690"/>
                    <a:pt x="690" y="1691"/>
                    <a:pt x="711" y="1691"/>
                  </a:cubicBezTo>
                  <a:cubicBezTo>
                    <a:pt x="972" y="1691"/>
                    <a:pt x="1141" y="1613"/>
                    <a:pt x="1279" y="1292"/>
                  </a:cubicBezTo>
                  <a:cubicBezTo>
                    <a:pt x="1441" y="931"/>
                    <a:pt x="1279" y="0"/>
                    <a:pt x="127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44"/>
            <p:cNvSpPr/>
            <p:nvPr/>
          </p:nvSpPr>
          <p:spPr>
            <a:xfrm>
              <a:off x="1428550" y="2956945"/>
              <a:ext cx="31863" cy="66928"/>
            </a:xfrm>
            <a:custGeom>
              <a:avLst/>
              <a:gdLst/>
              <a:ahLst/>
              <a:cxnLst/>
              <a:rect l="l" t="t" r="r" b="b"/>
              <a:pathLst>
                <a:path w="1642" h="3449" extrusionOk="0">
                  <a:moveTo>
                    <a:pt x="920" y="0"/>
                  </a:moveTo>
                  <a:cubicBezTo>
                    <a:pt x="696" y="125"/>
                    <a:pt x="510" y="311"/>
                    <a:pt x="386" y="522"/>
                  </a:cubicBezTo>
                  <a:cubicBezTo>
                    <a:pt x="237" y="820"/>
                    <a:pt x="112" y="1578"/>
                    <a:pt x="75" y="1938"/>
                  </a:cubicBezTo>
                  <a:cubicBezTo>
                    <a:pt x="1" y="2696"/>
                    <a:pt x="286" y="3254"/>
                    <a:pt x="808" y="3428"/>
                  </a:cubicBezTo>
                  <a:cubicBezTo>
                    <a:pt x="852" y="3442"/>
                    <a:pt x="894" y="3449"/>
                    <a:pt x="934" y="3449"/>
                  </a:cubicBezTo>
                  <a:cubicBezTo>
                    <a:pt x="1500" y="3449"/>
                    <a:pt x="1642" y="2131"/>
                    <a:pt x="1491" y="1876"/>
                  </a:cubicBezTo>
                  <a:cubicBezTo>
                    <a:pt x="1342" y="1590"/>
                    <a:pt x="1056" y="1131"/>
                    <a:pt x="1031" y="634"/>
                  </a:cubicBezTo>
                  <a:lnTo>
                    <a:pt x="994" y="162"/>
                  </a:lnTo>
                  <a:lnTo>
                    <a:pt x="92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44"/>
            <p:cNvSpPr/>
            <p:nvPr/>
          </p:nvSpPr>
          <p:spPr>
            <a:xfrm>
              <a:off x="1468561" y="2928751"/>
              <a:ext cx="73526" cy="33047"/>
            </a:xfrm>
            <a:custGeom>
              <a:avLst/>
              <a:gdLst/>
              <a:ahLst/>
              <a:cxnLst/>
              <a:rect l="l" t="t" r="r" b="b"/>
              <a:pathLst>
                <a:path w="3789" h="1703" extrusionOk="0">
                  <a:moveTo>
                    <a:pt x="38" y="0"/>
                  </a:moveTo>
                  <a:lnTo>
                    <a:pt x="38" y="0"/>
                  </a:lnTo>
                  <a:cubicBezTo>
                    <a:pt x="38" y="1"/>
                    <a:pt x="0" y="1454"/>
                    <a:pt x="1776" y="1677"/>
                  </a:cubicBezTo>
                  <a:cubicBezTo>
                    <a:pt x="1906" y="1694"/>
                    <a:pt x="2027" y="1702"/>
                    <a:pt x="2140" y="1702"/>
                  </a:cubicBezTo>
                  <a:cubicBezTo>
                    <a:pt x="3575" y="1702"/>
                    <a:pt x="3788" y="423"/>
                    <a:pt x="3788" y="423"/>
                  </a:cubicBezTo>
                  <a:lnTo>
                    <a:pt x="3788" y="423"/>
                  </a:lnTo>
                  <a:cubicBezTo>
                    <a:pt x="3381" y="999"/>
                    <a:pt x="2727" y="1339"/>
                    <a:pt x="2032" y="1339"/>
                  </a:cubicBezTo>
                  <a:cubicBezTo>
                    <a:pt x="1964" y="1339"/>
                    <a:pt x="1895" y="1336"/>
                    <a:pt x="1826" y="1329"/>
                  </a:cubicBezTo>
                  <a:cubicBezTo>
                    <a:pt x="1019" y="1280"/>
                    <a:pt x="311" y="770"/>
                    <a:pt x="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44"/>
            <p:cNvSpPr/>
            <p:nvPr/>
          </p:nvSpPr>
          <p:spPr>
            <a:xfrm>
              <a:off x="1208685" y="2835962"/>
              <a:ext cx="241340" cy="189994"/>
            </a:xfrm>
            <a:custGeom>
              <a:avLst/>
              <a:gdLst/>
              <a:ahLst/>
              <a:cxnLst/>
              <a:rect l="l" t="t" r="r" b="b"/>
              <a:pathLst>
                <a:path w="12437" h="9791" extrusionOk="0">
                  <a:moveTo>
                    <a:pt x="12126" y="1"/>
                  </a:moveTo>
                  <a:lnTo>
                    <a:pt x="12126" y="1"/>
                  </a:lnTo>
                  <a:cubicBezTo>
                    <a:pt x="11828" y="38"/>
                    <a:pt x="11555" y="100"/>
                    <a:pt x="11270" y="175"/>
                  </a:cubicBezTo>
                  <a:cubicBezTo>
                    <a:pt x="10599" y="349"/>
                    <a:pt x="10028" y="796"/>
                    <a:pt x="9705" y="1417"/>
                  </a:cubicBezTo>
                  <a:cubicBezTo>
                    <a:pt x="9295" y="2087"/>
                    <a:pt x="8016" y="5441"/>
                    <a:pt x="7531" y="6471"/>
                  </a:cubicBezTo>
                  <a:lnTo>
                    <a:pt x="5122" y="4286"/>
                  </a:lnTo>
                  <a:cubicBezTo>
                    <a:pt x="4551" y="3727"/>
                    <a:pt x="4476" y="2969"/>
                    <a:pt x="4128" y="2485"/>
                  </a:cubicBezTo>
                  <a:cubicBezTo>
                    <a:pt x="3793" y="2013"/>
                    <a:pt x="3383" y="1839"/>
                    <a:pt x="2998" y="1417"/>
                  </a:cubicBezTo>
                  <a:cubicBezTo>
                    <a:pt x="2719" y="1111"/>
                    <a:pt x="2564" y="864"/>
                    <a:pt x="2429" y="864"/>
                  </a:cubicBezTo>
                  <a:cubicBezTo>
                    <a:pt x="2378" y="864"/>
                    <a:pt x="2329" y="900"/>
                    <a:pt x="2278" y="982"/>
                  </a:cubicBezTo>
                  <a:cubicBezTo>
                    <a:pt x="2091" y="1280"/>
                    <a:pt x="2514" y="1889"/>
                    <a:pt x="2576" y="2038"/>
                  </a:cubicBezTo>
                  <a:cubicBezTo>
                    <a:pt x="2631" y="2182"/>
                    <a:pt x="3012" y="2474"/>
                    <a:pt x="2628" y="2474"/>
                  </a:cubicBezTo>
                  <a:cubicBezTo>
                    <a:pt x="2581" y="2474"/>
                    <a:pt x="2523" y="2469"/>
                    <a:pt x="2452" y="2460"/>
                  </a:cubicBezTo>
                  <a:cubicBezTo>
                    <a:pt x="1806" y="2361"/>
                    <a:pt x="626" y="1429"/>
                    <a:pt x="328" y="1243"/>
                  </a:cubicBezTo>
                  <a:cubicBezTo>
                    <a:pt x="274" y="1209"/>
                    <a:pt x="229" y="1195"/>
                    <a:pt x="191" y="1195"/>
                  </a:cubicBezTo>
                  <a:cubicBezTo>
                    <a:pt x="17" y="1195"/>
                    <a:pt x="0" y="1501"/>
                    <a:pt x="92" y="1715"/>
                  </a:cubicBezTo>
                  <a:cubicBezTo>
                    <a:pt x="204" y="1976"/>
                    <a:pt x="79" y="2659"/>
                    <a:pt x="266" y="3106"/>
                  </a:cubicBezTo>
                  <a:cubicBezTo>
                    <a:pt x="464" y="3578"/>
                    <a:pt x="589" y="3789"/>
                    <a:pt x="1148" y="4161"/>
                  </a:cubicBezTo>
                  <a:cubicBezTo>
                    <a:pt x="1682" y="4522"/>
                    <a:pt x="2874" y="4832"/>
                    <a:pt x="3420" y="5329"/>
                  </a:cubicBezTo>
                  <a:cubicBezTo>
                    <a:pt x="3954" y="5826"/>
                    <a:pt x="5234" y="7440"/>
                    <a:pt x="6004" y="8421"/>
                  </a:cubicBezTo>
                  <a:cubicBezTo>
                    <a:pt x="6651" y="9241"/>
                    <a:pt x="7277" y="9790"/>
                    <a:pt x="7842" y="9790"/>
                  </a:cubicBezTo>
                  <a:cubicBezTo>
                    <a:pt x="8133" y="9790"/>
                    <a:pt x="8408" y="9645"/>
                    <a:pt x="8661" y="9316"/>
                  </a:cubicBezTo>
                  <a:cubicBezTo>
                    <a:pt x="9220" y="8570"/>
                    <a:pt x="9829" y="7428"/>
                    <a:pt x="10102" y="7005"/>
                  </a:cubicBezTo>
                  <a:cubicBezTo>
                    <a:pt x="10847" y="5838"/>
                    <a:pt x="11816" y="3652"/>
                    <a:pt x="11816" y="3652"/>
                  </a:cubicBezTo>
                  <a:cubicBezTo>
                    <a:pt x="12338" y="2522"/>
                    <a:pt x="12437" y="771"/>
                    <a:pt x="121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44"/>
            <p:cNvSpPr/>
            <p:nvPr/>
          </p:nvSpPr>
          <p:spPr>
            <a:xfrm>
              <a:off x="1354816" y="2953336"/>
              <a:ext cx="26527" cy="36637"/>
            </a:xfrm>
            <a:custGeom>
              <a:avLst/>
              <a:gdLst/>
              <a:ahLst/>
              <a:cxnLst/>
              <a:rect l="l" t="t" r="r" b="b"/>
              <a:pathLst>
                <a:path w="1367" h="1888" extrusionOk="0">
                  <a:moveTo>
                    <a:pt x="199" y="0"/>
                  </a:moveTo>
                  <a:lnTo>
                    <a:pt x="0" y="422"/>
                  </a:lnTo>
                  <a:cubicBezTo>
                    <a:pt x="460" y="882"/>
                    <a:pt x="857" y="1453"/>
                    <a:pt x="882" y="1888"/>
                  </a:cubicBezTo>
                  <a:cubicBezTo>
                    <a:pt x="882" y="1888"/>
                    <a:pt x="1366" y="1317"/>
                    <a:pt x="19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44"/>
            <p:cNvSpPr/>
            <p:nvPr/>
          </p:nvSpPr>
          <p:spPr>
            <a:xfrm>
              <a:off x="1436739" y="2690899"/>
              <a:ext cx="128248" cy="178953"/>
            </a:xfrm>
            <a:custGeom>
              <a:avLst/>
              <a:gdLst/>
              <a:ahLst/>
              <a:cxnLst/>
              <a:rect l="l" t="t" r="r" b="b"/>
              <a:pathLst>
                <a:path w="6609" h="9222" extrusionOk="0">
                  <a:moveTo>
                    <a:pt x="5615" y="0"/>
                  </a:moveTo>
                  <a:lnTo>
                    <a:pt x="5615" y="0"/>
                  </a:lnTo>
                  <a:cubicBezTo>
                    <a:pt x="5677" y="497"/>
                    <a:pt x="5540" y="1603"/>
                    <a:pt x="4000" y="2286"/>
                  </a:cubicBezTo>
                  <a:cubicBezTo>
                    <a:pt x="3491" y="2509"/>
                    <a:pt x="2944" y="2671"/>
                    <a:pt x="2385" y="2733"/>
                  </a:cubicBezTo>
                  <a:cubicBezTo>
                    <a:pt x="2075" y="3342"/>
                    <a:pt x="1752" y="3354"/>
                    <a:pt x="1729" y="3354"/>
                  </a:cubicBezTo>
                  <a:cubicBezTo>
                    <a:pt x="1728" y="3354"/>
                    <a:pt x="1727" y="3354"/>
                    <a:pt x="1727" y="3354"/>
                  </a:cubicBezTo>
                  <a:cubicBezTo>
                    <a:pt x="1678" y="3279"/>
                    <a:pt x="1615" y="3180"/>
                    <a:pt x="1553" y="3118"/>
                  </a:cubicBezTo>
                  <a:cubicBezTo>
                    <a:pt x="1390" y="2948"/>
                    <a:pt x="1170" y="2865"/>
                    <a:pt x="951" y="2865"/>
                  </a:cubicBezTo>
                  <a:cubicBezTo>
                    <a:pt x="736" y="2865"/>
                    <a:pt x="521" y="2945"/>
                    <a:pt x="361" y="3105"/>
                  </a:cubicBezTo>
                  <a:cubicBezTo>
                    <a:pt x="1" y="3490"/>
                    <a:pt x="175" y="4211"/>
                    <a:pt x="672" y="4608"/>
                  </a:cubicBezTo>
                  <a:cubicBezTo>
                    <a:pt x="920" y="4819"/>
                    <a:pt x="1126" y="4880"/>
                    <a:pt x="1280" y="4880"/>
                  </a:cubicBezTo>
                  <a:cubicBezTo>
                    <a:pt x="1488" y="4880"/>
                    <a:pt x="1603" y="4769"/>
                    <a:pt x="1603" y="4769"/>
                  </a:cubicBezTo>
                  <a:lnTo>
                    <a:pt x="1640" y="7266"/>
                  </a:lnTo>
                  <a:cubicBezTo>
                    <a:pt x="1764" y="7725"/>
                    <a:pt x="2050" y="8148"/>
                    <a:pt x="2423" y="8458"/>
                  </a:cubicBezTo>
                  <a:cubicBezTo>
                    <a:pt x="2942" y="8845"/>
                    <a:pt x="3677" y="9221"/>
                    <a:pt x="4305" y="9221"/>
                  </a:cubicBezTo>
                  <a:cubicBezTo>
                    <a:pt x="4383" y="9221"/>
                    <a:pt x="4460" y="9216"/>
                    <a:pt x="4534" y="9203"/>
                  </a:cubicBezTo>
                  <a:cubicBezTo>
                    <a:pt x="5888" y="8992"/>
                    <a:pt x="4224" y="7266"/>
                    <a:pt x="4224" y="7266"/>
                  </a:cubicBezTo>
                  <a:lnTo>
                    <a:pt x="4186" y="6111"/>
                  </a:lnTo>
                  <a:lnTo>
                    <a:pt x="4186" y="6111"/>
                  </a:lnTo>
                  <a:cubicBezTo>
                    <a:pt x="4536" y="6169"/>
                    <a:pt x="4890" y="6215"/>
                    <a:pt x="5186" y="6215"/>
                  </a:cubicBezTo>
                  <a:cubicBezTo>
                    <a:pt x="5394" y="6215"/>
                    <a:pt x="5573" y="6192"/>
                    <a:pt x="5701" y="6136"/>
                  </a:cubicBezTo>
                  <a:cubicBezTo>
                    <a:pt x="6012" y="5974"/>
                    <a:pt x="6608" y="5490"/>
                    <a:pt x="6608" y="3565"/>
                  </a:cubicBezTo>
                  <a:cubicBezTo>
                    <a:pt x="6608" y="1304"/>
                    <a:pt x="6049" y="249"/>
                    <a:pt x="5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44"/>
            <p:cNvSpPr/>
            <p:nvPr/>
          </p:nvSpPr>
          <p:spPr>
            <a:xfrm>
              <a:off x="1506631" y="2742707"/>
              <a:ext cx="10634" cy="10634"/>
            </a:xfrm>
            <a:custGeom>
              <a:avLst/>
              <a:gdLst/>
              <a:ahLst/>
              <a:cxnLst/>
              <a:rect l="l" t="t" r="r" b="b"/>
              <a:pathLst>
                <a:path w="548" h="548" extrusionOk="0">
                  <a:moveTo>
                    <a:pt x="249" y="1"/>
                  </a:moveTo>
                  <a:cubicBezTo>
                    <a:pt x="112" y="13"/>
                    <a:pt x="1" y="137"/>
                    <a:pt x="1" y="274"/>
                  </a:cubicBezTo>
                  <a:cubicBezTo>
                    <a:pt x="13" y="435"/>
                    <a:pt x="137" y="547"/>
                    <a:pt x="274" y="547"/>
                  </a:cubicBezTo>
                  <a:cubicBezTo>
                    <a:pt x="435" y="522"/>
                    <a:pt x="547" y="398"/>
                    <a:pt x="547" y="261"/>
                  </a:cubicBezTo>
                  <a:cubicBezTo>
                    <a:pt x="547" y="125"/>
                    <a:pt x="398"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44"/>
            <p:cNvSpPr/>
            <p:nvPr/>
          </p:nvSpPr>
          <p:spPr>
            <a:xfrm>
              <a:off x="1522290" y="2782466"/>
              <a:ext cx="13040" cy="8364"/>
            </a:xfrm>
            <a:custGeom>
              <a:avLst/>
              <a:gdLst/>
              <a:ahLst/>
              <a:cxnLst/>
              <a:rect l="l" t="t" r="r" b="b"/>
              <a:pathLst>
                <a:path w="672" h="431" extrusionOk="0">
                  <a:moveTo>
                    <a:pt x="51" y="1"/>
                  </a:moveTo>
                  <a:lnTo>
                    <a:pt x="51" y="1"/>
                  </a:lnTo>
                  <a:cubicBezTo>
                    <a:pt x="1" y="187"/>
                    <a:pt x="88" y="361"/>
                    <a:pt x="262" y="423"/>
                  </a:cubicBezTo>
                  <a:lnTo>
                    <a:pt x="274" y="423"/>
                  </a:lnTo>
                  <a:cubicBezTo>
                    <a:pt x="299" y="428"/>
                    <a:pt x="323" y="431"/>
                    <a:pt x="347" y="431"/>
                  </a:cubicBezTo>
                  <a:cubicBezTo>
                    <a:pt x="494" y="431"/>
                    <a:pt x="629" y="336"/>
                    <a:pt x="671" y="187"/>
                  </a:cubicBezTo>
                  <a:lnTo>
                    <a:pt x="51" y="1"/>
                  </a:lnTo>
                  <a:close/>
                </a:path>
              </a:pathLst>
            </a:custGeom>
            <a:solidFill>
              <a:srgbClr val="F28F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44"/>
            <p:cNvSpPr/>
            <p:nvPr/>
          </p:nvSpPr>
          <p:spPr>
            <a:xfrm>
              <a:off x="1549048" y="2725108"/>
              <a:ext cx="11100" cy="9179"/>
            </a:xfrm>
            <a:custGeom>
              <a:avLst/>
              <a:gdLst/>
              <a:ahLst/>
              <a:cxnLst/>
              <a:rect l="l" t="t" r="r" b="b"/>
              <a:pathLst>
                <a:path w="572" h="473" extrusionOk="0">
                  <a:moveTo>
                    <a:pt x="241" y="1"/>
                  </a:moveTo>
                  <a:cubicBezTo>
                    <a:pt x="144" y="1"/>
                    <a:pt x="50" y="51"/>
                    <a:pt x="0" y="150"/>
                  </a:cubicBezTo>
                  <a:lnTo>
                    <a:pt x="497" y="473"/>
                  </a:lnTo>
                  <a:cubicBezTo>
                    <a:pt x="572" y="336"/>
                    <a:pt x="547" y="150"/>
                    <a:pt x="410" y="51"/>
                  </a:cubicBezTo>
                  <a:cubicBezTo>
                    <a:pt x="410" y="38"/>
                    <a:pt x="385" y="38"/>
                    <a:pt x="385" y="38"/>
                  </a:cubicBezTo>
                  <a:cubicBezTo>
                    <a:pt x="340" y="13"/>
                    <a:pt x="290" y="1"/>
                    <a:pt x="2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44"/>
            <p:cNvSpPr/>
            <p:nvPr/>
          </p:nvSpPr>
          <p:spPr>
            <a:xfrm>
              <a:off x="1499646" y="2727068"/>
              <a:ext cx="11818" cy="7704"/>
            </a:xfrm>
            <a:custGeom>
              <a:avLst/>
              <a:gdLst/>
              <a:ahLst/>
              <a:cxnLst/>
              <a:rect l="l" t="t" r="r" b="b"/>
              <a:pathLst>
                <a:path w="609" h="397" extrusionOk="0">
                  <a:moveTo>
                    <a:pt x="336" y="0"/>
                  </a:moveTo>
                  <a:cubicBezTo>
                    <a:pt x="297" y="0"/>
                    <a:pt x="259" y="8"/>
                    <a:pt x="224" y="24"/>
                  </a:cubicBezTo>
                  <a:lnTo>
                    <a:pt x="199" y="24"/>
                  </a:lnTo>
                  <a:cubicBezTo>
                    <a:pt x="62" y="86"/>
                    <a:pt x="0" y="260"/>
                    <a:pt x="62" y="397"/>
                  </a:cubicBezTo>
                  <a:lnTo>
                    <a:pt x="609" y="186"/>
                  </a:lnTo>
                  <a:cubicBezTo>
                    <a:pt x="563" y="66"/>
                    <a:pt x="448" y="0"/>
                    <a:pt x="3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44"/>
            <p:cNvSpPr/>
            <p:nvPr/>
          </p:nvSpPr>
          <p:spPr>
            <a:xfrm>
              <a:off x="1546390" y="2740301"/>
              <a:ext cx="10634" cy="10615"/>
            </a:xfrm>
            <a:custGeom>
              <a:avLst/>
              <a:gdLst/>
              <a:ahLst/>
              <a:cxnLst/>
              <a:rect l="l" t="t" r="r" b="b"/>
              <a:pathLst>
                <a:path w="548" h="547" extrusionOk="0">
                  <a:moveTo>
                    <a:pt x="249" y="0"/>
                  </a:moveTo>
                  <a:cubicBezTo>
                    <a:pt x="113" y="13"/>
                    <a:pt x="1" y="137"/>
                    <a:pt x="1" y="274"/>
                  </a:cubicBezTo>
                  <a:cubicBezTo>
                    <a:pt x="13" y="435"/>
                    <a:pt x="137" y="547"/>
                    <a:pt x="274" y="547"/>
                  </a:cubicBezTo>
                  <a:cubicBezTo>
                    <a:pt x="435" y="522"/>
                    <a:pt x="547" y="398"/>
                    <a:pt x="547" y="261"/>
                  </a:cubicBezTo>
                  <a:cubicBezTo>
                    <a:pt x="547" y="112"/>
                    <a:pt x="398" y="0"/>
                    <a:pt x="2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44"/>
            <p:cNvSpPr/>
            <p:nvPr/>
          </p:nvSpPr>
          <p:spPr>
            <a:xfrm>
              <a:off x="1534107" y="2745598"/>
              <a:ext cx="15932" cy="28215"/>
            </a:xfrm>
            <a:custGeom>
              <a:avLst/>
              <a:gdLst/>
              <a:ahLst/>
              <a:cxnLst/>
              <a:rect l="l" t="t" r="r" b="b"/>
              <a:pathLst>
                <a:path w="821" h="1454" extrusionOk="0">
                  <a:moveTo>
                    <a:pt x="0" y="1"/>
                  </a:moveTo>
                  <a:lnTo>
                    <a:pt x="62" y="1454"/>
                  </a:lnTo>
                  <a:lnTo>
                    <a:pt x="820" y="1205"/>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44"/>
            <p:cNvSpPr/>
            <p:nvPr/>
          </p:nvSpPr>
          <p:spPr>
            <a:xfrm>
              <a:off x="1477467" y="2792109"/>
              <a:ext cx="41236" cy="25091"/>
            </a:xfrm>
            <a:custGeom>
              <a:avLst/>
              <a:gdLst/>
              <a:ahLst/>
              <a:cxnLst/>
              <a:rect l="l" t="t" r="r" b="b"/>
              <a:pathLst>
                <a:path w="2125" h="1293" extrusionOk="0">
                  <a:moveTo>
                    <a:pt x="1" y="1"/>
                  </a:moveTo>
                  <a:cubicBezTo>
                    <a:pt x="88" y="249"/>
                    <a:pt x="249" y="460"/>
                    <a:pt x="460" y="634"/>
                  </a:cubicBezTo>
                  <a:cubicBezTo>
                    <a:pt x="845" y="944"/>
                    <a:pt x="2125" y="1292"/>
                    <a:pt x="2125" y="1292"/>
                  </a:cubicBezTo>
                  <a:lnTo>
                    <a:pt x="2112" y="895"/>
                  </a:lnTo>
                  <a:cubicBezTo>
                    <a:pt x="1491" y="833"/>
                    <a:pt x="212" y="497"/>
                    <a:pt x="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44"/>
            <p:cNvSpPr/>
            <p:nvPr/>
          </p:nvSpPr>
          <p:spPr>
            <a:xfrm>
              <a:off x="1470249" y="2743910"/>
              <a:ext cx="13389" cy="23694"/>
            </a:xfrm>
            <a:custGeom>
              <a:avLst/>
              <a:gdLst/>
              <a:ahLst/>
              <a:cxnLst/>
              <a:rect l="l" t="t" r="r" b="b"/>
              <a:pathLst>
                <a:path w="690" h="1221" extrusionOk="0">
                  <a:moveTo>
                    <a:pt x="658" y="1"/>
                  </a:moveTo>
                  <a:lnTo>
                    <a:pt x="0" y="622"/>
                  </a:lnTo>
                  <a:lnTo>
                    <a:pt x="0" y="895"/>
                  </a:lnTo>
                  <a:cubicBezTo>
                    <a:pt x="124" y="1118"/>
                    <a:pt x="298" y="1221"/>
                    <a:pt x="440" y="1221"/>
                  </a:cubicBezTo>
                  <a:cubicBezTo>
                    <a:pt x="581" y="1221"/>
                    <a:pt x="689" y="1118"/>
                    <a:pt x="683" y="932"/>
                  </a:cubicBezTo>
                  <a:lnTo>
                    <a:pt x="658" y="1"/>
                  </a:lnTo>
                  <a:close/>
                </a:path>
              </a:pathLst>
            </a:custGeom>
            <a:solidFill>
              <a:srgbClr val="2632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44"/>
            <p:cNvSpPr/>
            <p:nvPr/>
          </p:nvSpPr>
          <p:spPr>
            <a:xfrm>
              <a:off x="1462041" y="2748470"/>
              <a:ext cx="104147" cy="65899"/>
            </a:xfrm>
            <a:custGeom>
              <a:avLst/>
              <a:gdLst/>
              <a:ahLst/>
              <a:cxnLst/>
              <a:rect l="l" t="t" r="r" b="b"/>
              <a:pathLst>
                <a:path w="5367" h="3396" extrusionOk="0">
                  <a:moveTo>
                    <a:pt x="18" y="0"/>
                  </a:moveTo>
                  <a:cubicBezTo>
                    <a:pt x="6" y="0"/>
                    <a:pt x="1" y="2"/>
                    <a:pt x="1" y="2"/>
                  </a:cubicBezTo>
                  <a:cubicBezTo>
                    <a:pt x="200" y="213"/>
                    <a:pt x="336" y="498"/>
                    <a:pt x="436" y="772"/>
                  </a:cubicBezTo>
                  <a:cubicBezTo>
                    <a:pt x="473" y="958"/>
                    <a:pt x="498" y="1144"/>
                    <a:pt x="510" y="1343"/>
                  </a:cubicBezTo>
                  <a:lnTo>
                    <a:pt x="510" y="1691"/>
                  </a:lnTo>
                  <a:cubicBezTo>
                    <a:pt x="510" y="1691"/>
                    <a:pt x="647" y="2448"/>
                    <a:pt x="1230" y="2771"/>
                  </a:cubicBezTo>
                  <a:cubicBezTo>
                    <a:pt x="1674" y="3031"/>
                    <a:pt x="2886" y="3396"/>
                    <a:pt x="3761" y="3396"/>
                  </a:cubicBezTo>
                  <a:cubicBezTo>
                    <a:pt x="4015" y="3396"/>
                    <a:pt x="4240" y="3365"/>
                    <a:pt x="4410" y="3293"/>
                  </a:cubicBezTo>
                  <a:cubicBezTo>
                    <a:pt x="5167" y="2957"/>
                    <a:pt x="5366" y="1492"/>
                    <a:pt x="5329" y="710"/>
                  </a:cubicBezTo>
                  <a:cubicBezTo>
                    <a:pt x="5329" y="710"/>
                    <a:pt x="4488" y="423"/>
                    <a:pt x="4016" y="423"/>
                  </a:cubicBezTo>
                  <a:cubicBezTo>
                    <a:pt x="3959" y="423"/>
                    <a:pt x="3908" y="427"/>
                    <a:pt x="3863" y="436"/>
                  </a:cubicBezTo>
                  <a:cubicBezTo>
                    <a:pt x="3466" y="511"/>
                    <a:pt x="2547" y="846"/>
                    <a:pt x="2174" y="896"/>
                  </a:cubicBezTo>
                  <a:cubicBezTo>
                    <a:pt x="1960" y="933"/>
                    <a:pt x="1782" y="953"/>
                    <a:pt x="1627" y="953"/>
                  </a:cubicBezTo>
                  <a:cubicBezTo>
                    <a:pt x="1205" y="953"/>
                    <a:pt x="948" y="802"/>
                    <a:pt x="585" y="411"/>
                  </a:cubicBezTo>
                  <a:cubicBezTo>
                    <a:pt x="248" y="34"/>
                    <a:pt x="70" y="0"/>
                    <a:pt x="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44"/>
            <p:cNvSpPr/>
            <p:nvPr/>
          </p:nvSpPr>
          <p:spPr>
            <a:xfrm>
              <a:off x="1462041" y="2748470"/>
              <a:ext cx="104147" cy="65899"/>
            </a:xfrm>
            <a:custGeom>
              <a:avLst/>
              <a:gdLst/>
              <a:ahLst/>
              <a:cxnLst/>
              <a:rect l="l" t="t" r="r" b="b"/>
              <a:pathLst>
                <a:path w="5367" h="3396" extrusionOk="0">
                  <a:moveTo>
                    <a:pt x="18" y="0"/>
                  </a:moveTo>
                  <a:cubicBezTo>
                    <a:pt x="6" y="0"/>
                    <a:pt x="1" y="2"/>
                    <a:pt x="1" y="2"/>
                  </a:cubicBezTo>
                  <a:cubicBezTo>
                    <a:pt x="200" y="213"/>
                    <a:pt x="336" y="498"/>
                    <a:pt x="436" y="772"/>
                  </a:cubicBezTo>
                  <a:cubicBezTo>
                    <a:pt x="473" y="958"/>
                    <a:pt x="498" y="1144"/>
                    <a:pt x="510" y="1343"/>
                  </a:cubicBezTo>
                  <a:lnTo>
                    <a:pt x="510" y="1691"/>
                  </a:lnTo>
                  <a:cubicBezTo>
                    <a:pt x="510" y="1691"/>
                    <a:pt x="647" y="2448"/>
                    <a:pt x="1230" y="2771"/>
                  </a:cubicBezTo>
                  <a:cubicBezTo>
                    <a:pt x="1674" y="3031"/>
                    <a:pt x="2886" y="3396"/>
                    <a:pt x="3761" y="3396"/>
                  </a:cubicBezTo>
                  <a:cubicBezTo>
                    <a:pt x="4015" y="3396"/>
                    <a:pt x="4240" y="3365"/>
                    <a:pt x="4410" y="3293"/>
                  </a:cubicBezTo>
                  <a:cubicBezTo>
                    <a:pt x="5167" y="2957"/>
                    <a:pt x="5366" y="1492"/>
                    <a:pt x="5329" y="710"/>
                  </a:cubicBezTo>
                  <a:cubicBezTo>
                    <a:pt x="5329" y="710"/>
                    <a:pt x="4488" y="423"/>
                    <a:pt x="4016" y="423"/>
                  </a:cubicBezTo>
                  <a:cubicBezTo>
                    <a:pt x="3959" y="423"/>
                    <a:pt x="3908" y="427"/>
                    <a:pt x="3863" y="436"/>
                  </a:cubicBezTo>
                  <a:cubicBezTo>
                    <a:pt x="3466" y="511"/>
                    <a:pt x="2547" y="846"/>
                    <a:pt x="2174" y="896"/>
                  </a:cubicBezTo>
                  <a:cubicBezTo>
                    <a:pt x="1960" y="933"/>
                    <a:pt x="1782" y="953"/>
                    <a:pt x="1627" y="953"/>
                  </a:cubicBezTo>
                  <a:cubicBezTo>
                    <a:pt x="1205" y="953"/>
                    <a:pt x="948" y="802"/>
                    <a:pt x="585" y="411"/>
                  </a:cubicBezTo>
                  <a:cubicBezTo>
                    <a:pt x="248" y="34"/>
                    <a:pt x="70" y="0"/>
                    <a:pt x="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44"/>
            <p:cNvSpPr/>
            <p:nvPr/>
          </p:nvSpPr>
          <p:spPr>
            <a:xfrm>
              <a:off x="1462041" y="2747733"/>
              <a:ext cx="103894" cy="48260"/>
            </a:xfrm>
            <a:custGeom>
              <a:avLst/>
              <a:gdLst/>
              <a:ahLst/>
              <a:cxnLst/>
              <a:rect l="l" t="t" r="r" b="b"/>
              <a:pathLst>
                <a:path w="5354" h="2487" extrusionOk="0">
                  <a:moveTo>
                    <a:pt x="15" y="1"/>
                  </a:moveTo>
                  <a:cubicBezTo>
                    <a:pt x="5" y="1"/>
                    <a:pt x="1" y="2"/>
                    <a:pt x="1" y="2"/>
                  </a:cubicBezTo>
                  <a:cubicBezTo>
                    <a:pt x="200" y="214"/>
                    <a:pt x="336" y="499"/>
                    <a:pt x="436" y="772"/>
                  </a:cubicBezTo>
                  <a:cubicBezTo>
                    <a:pt x="473" y="959"/>
                    <a:pt x="498" y="1145"/>
                    <a:pt x="510" y="1356"/>
                  </a:cubicBezTo>
                  <a:lnTo>
                    <a:pt x="510" y="1691"/>
                  </a:lnTo>
                  <a:cubicBezTo>
                    <a:pt x="547" y="1990"/>
                    <a:pt x="684" y="2275"/>
                    <a:pt x="883" y="2486"/>
                  </a:cubicBezTo>
                  <a:cubicBezTo>
                    <a:pt x="759" y="2263"/>
                    <a:pt x="672" y="1940"/>
                    <a:pt x="672" y="1369"/>
                  </a:cubicBezTo>
                  <a:cubicBezTo>
                    <a:pt x="672" y="1070"/>
                    <a:pt x="585" y="772"/>
                    <a:pt x="448" y="512"/>
                  </a:cubicBezTo>
                  <a:lnTo>
                    <a:pt x="448" y="512"/>
                  </a:lnTo>
                  <a:cubicBezTo>
                    <a:pt x="622" y="810"/>
                    <a:pt x="895" y="1008"/>
                    <a:pt x="1230" y="1083"/>
                  </a:cubicBezTo>
                  <a:cubicBezTo>
                    <a:pt x="1393" y="1126"/>
                    <a:pt x="1548" y="1145"/>
                    <a:pt x="1702" y="1145"/>
                  </a:cubicBezTo>
                  <a:cubicBezTo>
                    <a:pt x="2208" y="1145"/>
                    <a:pt x="2708" y="939"/>
                    <a:pt x="3441" y="710"/>
                  </a:cubicBezTo>
                  <a:cubicBezTo>
                    <a:pt x="3673" y="656"/>
                    <a:pt x="3865" y="632"/>
                    <a:pt x="4045" y="632"/>
                  </a:cubicBezTo>
                  <a:cubicBezTo>
                    <a:pt x="4443" y="632"/>
                    <a:pt x="4780" y="750"/>
                    <a:pt x="5354" y="921"/>
                  </a:cubicBezTo>
                  <a:cubicBezTo>
                    <a:pt x="5354" y="859"/>
                    <a:pt x="5354" y="797"/>
                    <a:pt x="5341" y="735"/>
                  </a:cubicBezTo>
                  <a:cubicBezTo>
                    <a:pt x="5341" y="735"/>
                    <a:pt x="4474" y="439"/>
                    <a:pt x="4007" y="439"/>
                  </a:cubicBezTo>
                  <a:cubicBezTo>
                    <a:pt x="3958" y="439"/>
                    <a:pt x="3914" y="443"/>
                    <a:pt x="3876" y="449"/>
                  </a:cubicBezTo>
                  <a:cubicBezTo>
                    <a:pt x="3478" y="524"/>
                    <a:pt x="2559" y="872"/>
                    <a:pt x="2187" y="921"/>
                  </a:cubicBezTo>
                  <a:cubicBezTo>
                    <a:pt x="1978" y="957"/>
                    <a:pt x="1805" y="977"/>
                    <a:pt x="1653" y="977"/>
                  </a:cubicBezTo>
                  <a:cubicBezTo>
                    <a:pt x="1228" y="977"/>
                    <a:pt x="976" y="822"/>
                    <a:pt x="609" y="437"/>
                  </a:cubicBezTo>
                  <a:cubicBezTo>
                    <a:pt x="228" y="35"/>
                    <a:pt x="61" y="1"/>
                    <a:pt x="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44"/>
            <p:cNvSpPr/>
            <p:nvPr/>
          </p:nvSpPr>
          <p:spPr>
            <a:xfrm>
              <a:off x="1843288" y="3553632"/>
              <a:ext cx="39315" cy="65569"/>
            </a:xfrm>
            <a:custGeom>
              <a:avLst/>
              <a:gdLst/>
              <a:ahLst/>
              <a:cxnLst/>
              <a:rect l="l" t="t" r="r" b="b"/>
              <a:pathLst>
                <a:path w="2026" h="3379" extrusionOk="0">
                  <a:moveTo>
                    <a:pt x="1938" y="0"/>
                  </a:moveTo>
                  <a:lnTo>
                    <a:pt x="1" y="50"/>
                  </a:lnTo>
                  <a:lnTo>
                    <a:pt x="88" y="3378"/>
                  </a:lnTo>
                  <a:lnTo>
                    <a:pt x="2025" y="3328"/>
                  </a:lnTo>
                  <a:lnTo>
                    <a:pt x="193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44"/>
            <p:cNvSpPr/>
            <p:nvPr/>
          </p:nvSpPr>
          <p:spPr>
            <a:xfrm>
              <a:off x="1698225" y="3488804"/>
              <a:ext cx="40983" cy="70634"/>
            </a:xfrm>
            <a:custGeom>
              <a:avLst/>
              <a:gdLst/>
              <a:ahLst/>
              <a:cxnLst/>
              <a:rect l="l" t="t" r="r" b="b"/>
              <a:pathLst>
                <a:path w="2112" h="3640" extrusionOk="0">
                  <a:moveTo>
                    <a:pt x="2012" y="0"/>
                  </a:moveTo>
                  <a:lnTo>
                    <a:pt x="0" y="124"/>
                  </a:lnTo>
                  <a:lnTo>
                    <a:pt x="186" y="3639"/>
                  </a:lnTo>
                  <a:lnTo>
                    <a:pt x="2111" y="3515"/>
                  </a:lnTo>
                  <a:lnTo>
                    <a:pt x="20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44"/>
            <p:cNvSpPr/>
            <p:nvPr/>
          </p:nvSpPr>
          <p:spPr>
            <a:xfrm>
              <a:off x="1682546" y="3034774"/>
              <a:ext cx="201502" cy="557098"/>
            </a:xfrm>
            <a:custGeom>
              <a:avLst/>
              <a:gdLst/>
              <a:ahLst/>
              <a:cxnLst/>
              <a:rect l="l" t="t" r="r" b="b"/>
              <a:pathLst>
                <a:path w="10384" h="28709" extrusionOk="0">
                  <a:moveTo>
                    <a:pt x="1" y="1"/>
                  </a:moveTo>
                  <a:cubicBezTo>
                    <a:pt x="1" y="1"/>
                    <a:pt x="200" y="13650"/>
                    <a:pt x="262" y="14991"/>
                  </a:cubicBezTo>
                  <a:cubicBezTo>
                    <a:pt x="311" y="16146"/>
                    <a:pt x="771" y="26107"/>
                    <a:pt x="771" y="26107"/>
                  </a:cubicBezTo>
                  <a:cubicBezTo>
                    <a:pt x="1091" y="26202"/>
                    <a:pt x="1386" y="26238"/>
                    <a:pt x="1649" y="26238"/>
                  </a:cubicBezTo>
                  <a:cubicBezTo>
                    <a:pt x="2488" y="26238"/>
                    <a:pt x="3006" y="25871"/>
                    <a:pt x="3006" y="25871"/>
                  </a:cubicBezTo>
                  <a:cubicBezTo>
                    <a:pt x="3006" y="25871"/>
                    <a:pt x="4025" y="19847"/>
                    <a:pt x="4087" y="18568"/>
                  </a:cubicBezTo>
                  <a:cubicBezTo>
                    <a:pt x="4112" y="17326"/>
                    <a:pt x="4050" y="16109"/>
                    <a:pt x="3913" y="14879"/>
                  </a:cubicBezTo>
                  <a:lnTo>
                    <a:pt x="4770" y="7006"/>
                  </a:lnTo>
                  <a:cubicBezTo>
                    <a:pt x="4770" y="7006"/>
                    <a:pt x="5453" y="13513"/>
                    <a:pt x="5801" y="15898"/>
                  </a:cubicBezTo>
                  <a:cubicBezTo>
                    <a:pt x="6223" y="18655"/>
                    <a:pt x="8185" y="28504"/>
                    <a:pt x="8185" y="28504"/>
                  </a:cubicBezTo>
                  <a:cubicBezTo>
                    <a:pt x="8504" y="28640"/>
                    <a:pt x="8843" y="28709"/>
                    <a:pt x="9180" y="28709"/>
                  </a:cubicBezTo>
                  <a:cubicBezTo>
                    <a:pt x="9580" y="28709"/>
                    <a:pt x="9977" y="28612"/>
                    <a:pt x="10334" y="28417"/>
                  </a:cubicBezTo>
                  <a:cubicBezTo>
                    <a:pt x="10334" y="28417"/>
                    <a:pt x="10384" y="21213"/>
                    <a:pt x="10259" y="18431"/>
                  </a:cubicBezTo>
                  <a:cubicBezTo>
                    <a:pt x="10173" y="16506"/>
                    <a:pt x="9638" y="15575"/>
                    <a:pt x="9576" y="15053"/>
                  </a:cubicBezTo>
                  <a:cubicBezTo>
                    <a:pt x="9576" y="15053"/>
                    <a:pt x="9340" y="6298"/>
                    <a:pt x="9092" y="2025"/>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44"/>
            <p:cNvSpPr/>
            <p:nvPr/>
          </p:nvSpPr>
          <p:spPr>
            <a:xfrm>
              <a:off x="1787133" y="3625194"/>
              <a:ext cx="104147" cy="74942"/>
            </a:xfrm>
            <a:custGeom>
              <a:avLst/>
              <a:gdLst/>
              <a:ahLst/>
              <a:cxnLst/>
              <a:rect l="l" t="t" r="r" b="b"/>
              <a:pathLst>
                <a:path w="5367" h="3862" extrusionOk="0">
                  <a:moveTo>
                    <a:pt x="5354" y="1"/>
                  </a:moveTo>
                  <a:lnTo>
                    <a:pt x="13" y="3155"/>
                  </a:lnTo>
                  <a:cubicBezTo>
                    <a:pt x="1" y="3279"/>
                    <a:pt x="26" y="3404"/>
                    <a:pt x="100" y="3503"/>
                  </a:cubicBezTo>
                  <a:cubicBezTo>
                    <a:pt x="148" y="3569"/>
                    <a:pt x="573" y="3861"/>
                    <a:pt x="1449" y="3861"/>
                  </a:cubicBezTo>
                  <a:cubicBezTo>
                    <a:pt x="1718" y="3861"/>
                    <a:pt x="2030" y="3834"/>
                    <a:pt x="2386" y="3764"/>
                  </a:cubicBezTo>
                  <a:cubicBezTo>
                    <a:pt x="3926" y="3466"/>
                    <a:pt x="4174" y="2460"/>
                    <a:pt x="4286" y="2037"/>
                  </a:cubicBezTo>
                  <a:cubicBezTo>
                    <a:pt x="4360" y="1652"/>
                    <a:pt x="4571" y="1292"/>
                    <a:pt x="4869" y="1031"/>
                  </a:cubicBezTo>
                  <a:cubicBezTo>
                    <a:pt x="5056" y="858"/>
                    <a:pt x="5217" y="671"/>
                    <a:pt x="5354" y="473"/>
                  </a:cubicBezTo>
                  <a:cubicBezTo>
                    <a:pt x="5366" y="311"/>
                    <a:pt x="5366" y="162"/>
                    <a:pt x="53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44"/>
            <p:cNvSpPr/>
            <p:nvPr/>
          </p:nvSpPr>
          <p:spPr>
            <a:xfrm>
              <a:off x="1783039" y="3593837"/>
              <a:ext cx="108959" cy="99140"/>
            </a:xfrm>
            <a:custGeom>
              <a:avLst/>
              <a:gdLst/>
              <a:ahLst/>
              <a:cxnLst/>
              <a:rect l="l" t="t" r="r" b="b"/>
              <a:pathLst>
                <a:path w="5615" h="5109" extrusionOk="0">
                  <a:moveTo>
                    <a:pt x="5092" y="1"/>
                  </a:moveTo>
                  <a:cubicBezTo>
                    <a:pt x="5088" y="1"/>
                    <a:pt x="5084" y="1"/>
                    <a:pt x="5080" y="2"/>
                  </a:cubicBezTo>
                  <a:lnTo>
                    <a:pt x="5080" y="226"/>
                  </a:lnTo>
                  <a:cubicBezTo>
                    <a:pt x="4944" y="375"/>
                    <a:pt x="4559" y="549"/>
                    <a:pt x="4124" y="586"/>
                  </a:cubicBezTo>
                  <a:cubicBezTo>
                    <a:pt x="4099" y="587"/>
                    <a:pt x="4070" y="588"/>
                    <a:pt x="4038" y="588"/>
                  </a:cubicBezTo>
                  <a:cubicBezTo>
                    <a:pt x="3730" y="588"/>
                    <a:pt x="3167" y="529"/>
                    <a:pt x="3155" y="337"/>
                  </a:cubicBezTo>
                  <a:lnTo>
                    <a:pt x="3155" y="52"/>
                  </a:lnTo>
                  <a:cubicBezTo>
                    <a:pt x="2982" y="64"/>
                    <a:pt x="2944" y="375"/>
                    <a:pt x="2696" y="1120"/>
                  </a:cubicBezTo>
                  <a:cubicBezTo>
                    <a:pt x="2472" y="1666"/>
                    <a:pt x="2137" y="2163"/>
                    <a:pt x="1715" y="2573"/>
                  </a:cubicBezTo>
                  <a:cubicBezTo>
                    <a:pt x="1305" y="2958"/>
                    <a:pt x="932" y="3219"/>
                    <a:pt x="436" y="3753"/>
                  </a:cubicBezTo>
                  <a:cubicBezTo>
                    <a:pt x="274" y="3939"/>
                    <a:pt x="1" y="4411"/>
                    <a:pt x="237" y="4771"/>
                  </a:cubicBezTo>
                  <a:cubicBezTo>
                    <a:pt x="570" y="5014"/>
                    <a:pt x="1151" y="5108"/>
                    <a:pt x="1723" y="5108"/>
                  </a:cubicBezTo>
                  <a:cubicBezTo>
                    <a:pt x="1854" y="5108"/>
                    <a:pt x="1985" y="5103"/>
                    <a:pt x="2112" y="5094"/>
                  </a:cubicBezTo>
                  <a:cubicBezTo>
                    <a:pt x="2820" y="5057"/>
                    <a:pt x="3516" y="4895"/>
                    <a:pt x="4062" y="4150"/>
                  </a:cubicBezTo>
                  <a:cubicBezTo>
                    <a:pt x="4310" y="3827"/>
                    <a:pt x="4447" y="3070"/>
                    <a:pt x="4683" y="2759"/>
                  </a:cubicBezTo>
                  <a:cubicBezTo>
                    <a:pt x="4907" y="2449"/>
                    <a:pt x="5441" y="2051"/>
                    <a:pt x="5552" y="1704"/>
                  </a:cubicBezTo>
                  <a:cubicBezTo>
                    <a:pt x="5614" y="1492"/>
                    <a:pt x="5515" y="1058"/>
                    <a:pt x="5403" y="685"/>
                  </a:cubicBezTo>
                  <a:cubicBezTo>
                    <a:pt x="5319" y="361"/>
                    <a:pt x="5212" y="1"/>
                    <a:pt x="5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44"/>
            <p:cNvSpPr/>
            <p:nvPr/>
          </p:nvSpPr>
          <p:spPr>
            <a:xfrm>
              <a:off x="1782321" y="3655076"/>
              <a:ext cx="73526" cy="39392"/>
            </a:xfrm>
            <a:custGeom>
              <a:avLst/>
              <a:gdLst/>
              <a:ahLst/>
              <a:cxnLst/>
              <a:rect l="l" t="t" r="r" b="b"/>
              <a:pathLst>
                <a:path w="3789" h="2030" extrusionOk="0">
                  <a:moveTo>
                    <a:pt x="1634" y="1"/>
                  </a:moveTo>
                  <a:cubicBezTo>
                    <a:pt x="1283" y="1"/>
                    <a:pt x="988" y="57"/>
                    <a:pt x="845" y="162"/>
                  </a:cubicBezTo>
                  <a:cubicBezTo>
                    <a:pt x="224" y="522"/>
                    <a:pt x="1" y="1131"/>
                    <a:pt x="274" y="1615"/>
                  </a:cubicBezTo>
                  <a:cubicBezTo>
                    <a:pt x="274" y="1615"/>
                    <a:pt x="632" y="2030"/>
                    <a:pt x="1718" y="2030"/>
                  </a:cubicBezTo>
                  <a:cubicBezTo>
                    <a:pt x="1879" y="2030"/>
                    <a:pt x="2055" y="2021"/>
                    <a:pt x="2249" y="2000"/>
                  </a:cubicBezTo>
                  <a:cubicBezTo>
                    <a:pt x="3366" y="1876"/>
                    <a:pt x="3739" y="1379"/>
                    <a:pt x="3739" y="1379"/>
                  </a:cubicBezTo>
                  <a:cubicBezTo>
                    <a:pt x="3789" y="920"/>
                    <a:pt x="3627" y="448"/>
                    <a:pt x="2758" y="175"/>
                  </a:cubicBezTo>
                  <a:cubicBezTo>
                    <a:pt x="2391" y="57"/>
                    <a:pt x="1985" y="1"/>
                    <a:pt x="163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44"/>
            <p:cNvSpPr/>
            <p:nvPr/>
          </p:nvSpPr>
          <p:spPr>
            <a:xfrm>
              <a:off x="1613624" y="3586114"/>
              <a:ext cx="137873" cy="41371"/>
            </a:xfrm>
            <a:custGeom>
              <a:avLst/>
              <a:gdLst/>
              <a:ahLst/>
              <a:cxnLst/>
              <a:rect l="l" t="t" r="r" b="b"/>
              <a:pathLst>
                <a:path w="7105" h="2132" extrusionOk="0">
                  <a:moveTo>
                    <a:pt x="6806" y="1"/>
                  </a:moveTo>
                  <a:cubicBezTo>
                    <a:pt x="5577" y="1"/>
                    <a:pt x="1" y="1232"/>
                    <a:pt x="1" y="1232"/>
                  </a:cubicBezTo>
                  <a:cubicBezTo>
                    <a:pt x="1" y="1518"/>
                    <a:pt x="162" y="1791"/>
                    <a:pt x="448" y="1890"/>
                  </a:cubicBezTo>
                  <a:cubicBezTo>
                    <a:pt x="670" y="2006"/>
                    <a:pt x="1120" y="2131"/>
                    <a:pt x="1695" y="2131"/>
                  </a:cubicBezTo>
                  <a:cubicBezTo>
                    <a:pt x="1988" y="2131"/>
                    <a:pt x="2314" y="2099"/>
                    <a:pt x="2659" y="2015"/>
                  </a:cubicBezTo>
                  <a:cubicBezTo>
                    <a:pt x="3689" y="1766"/>
                    <a:pt x="4385" y="1319"/>
                    <a:pt x="4695" y="1257"/>
                  </a:cubicBezTo>
                  <a:cubicBezTo>
                    <a:pt x="5006" y="1195"/>
                    <a:pt x="5441" y="1245"/>
                    <a:pt x="6037" y="1195"/>
                  </a:cubicBezTo>
                  <a:cubicBezTo>
                    <a:pt x="6620" y="1145"/>
                    <a:pt x="6919" y="996"/>
                    <a:pt x="7043" y="835"/>
                  </a:cubicBezTo>
                  <a:cubicBezTo>
                    <a:pt x="7105" y="574"/>
                    <a:pt x="7105" y="313"/>
                    <a:pt x="7043" y="52"/>
                  </a:cubicBezTo>
                  <a:cubicBezTo>
                    <a:pt x="7030" y="17"/>
                    <a:pt x="6946" y="1"/>
                    <a:pt x="68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44"/>
            <p:cNvSpPr/>
            <p:nvPr/>
          </p:nvSpPr>
          <p:spPr>
            <a:xfrm>
              <a:off x="1610985" y="3544183"/>
              <a:ext cx="141967" cy="76359"/>
            </a:xfrm>
            <a:custGeom>
              <a:avLst/>
              <a:gdLst/>
              <a:ahLst/>
              <a:cxnLst/>
              <a:rect l="l" t="t" r="r" b="b"/>
              <a:pathLst>
                <a:path w="7316" h="3935" extrusionOk="0">
                  <a:moveTo>
                    <a:pt x="6597" y="1"/>
                  </a:moveTo>
                  <a:cubicBezTo>
                    <a:pt x="6592" y="1"/>
                    <a:pt x="6587" y="1"/>
                    <a:pt x="6583" y="3"/>
                  </a:cubicBezTo>
                  <a:lnTo>
                    <a:pt x="6583" y="189"/>
                  </a:lnTo>
                  <a:cubicBezTo>
                    <a:pt x="6440" y="433"/>
                    <a:pt x="5836" y="591"/>
                    <a:pt x="5303" y="591"/>
                  </a:cubicBezTo>
                  <a:cubicBezTo>
                    <a:pt x="5048" y="591"/>
                    <a:pt x="4810" y="555"/>
                    <a:pt x="4645" y="475"/>
                  </a:cubicBezTo>
                  <a:lnTo>
                    <a:pt x="4633" y="177"/>
                  </a:lnTo>
                  <a:cubicBezTo>
                    <a:pt x="4521" y="177"/>
                    <a:pt x="4446" y="326"/>
                    <a:pt x="4248" y="562"/>
                  </a:cubicBezTo>
                  <a:cubicBezTo>
                    <a:pt x="3975" y="860"/>
                    <a:pt x="3453" y="1046"/>
                    <a:pt x="3018" y="1282"/>
                  </a:cubicBezTo>
                  <a:cubicBezTo>
                    <a:pt x="2310" y="1667"/>
                    <a:pt x="1205" y="1965"/>
                    <a:pt x="423" y="2462"/>
                  </a:cubicBezTo>
                  <a:cubicBezTo>
                    <a:pt x="50" y="2685"/>
                    <a:pt x="0" y="3368"/>
                    <a:pt x="423" y="3642"/>
                  </a:cubicBezTo>
                  <a:cubicBezTo>
                    <a:pt x="688" y="3805"/>
                    <a:pt x="1178" y="3935"/>
                    <a:pt x="1801" y="3935"/>
                  </a:cubicBezTo>
                  <a:cubicBezTo>
                    <a:pt x="2170" y="3935"/>
                    <a:pt x="2587" y="3889"/>
                    <a:pt x="3031" y="3778"/>
                  </a:cubicBezTo>
                  <a:cubicBezTo>
                    <a:pt x="3676" y="3620"/>
                    <a:pt x="4477" y="3020"/>
                    <a:pt x="5023" y="3020"/>
                  </a:cubicBezTo>
                  <a:cubicBezTo>
                    <a:pt x="5034" y="3020"/>
                    <a:pt x="5044" y="3020"/>
                    <a:pt x="5055" y="3021"/>
                  </a:cubicBezTo>
                  <a:cubicBezTo>
                    <a:pt x="5150" y="3023"/>
                    <a:pt x="5265" y="3025"/>
                    <a:pt x="5392" y="3025"/>
                  </a:cubicBezTo>
                  <a:cubicBezTo>
                    <a:pt x="5981" y="3025"/>
                    <a:pt x="6836" y="2970"/>
                    <a:pt x="7204" y="2561"/>
                  </a:cubicBezTo>
                  <a:cubicBezTo>
                    <a:pt x="7315" y="2300"/>
                    <a:pt x="7191" y="1853"/>
                    <a:pt x="7067" y="1356"/>
                  </a:cubicBezTo>
                  <a:cubicBezTo>
                    <a:pt x="6934" y="825"/>
                    <a:pt x="6766" y="1"/>
                    <a:pt x="659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44"/>
            <p:cNvSpPr/>
            <p:nvPr/>
          </p:nvSpPr>
          <p:spPr>
            <a:xfrm>
              <a:off x="1607124" y="3581748"/>
              <a:ext cx="69664" cy="39412"/>
            </a:xfrm>
            <a:custGeom>
              <a:avLst/>
              <a:gdLst/>
              <a:ahLst/>
              <a:cxnLst/>
              <a:rect l="l" t="t" r="r" b="b"/>
              <a:pathLst>
                <a:path w="3590" h="2031" extrusionOk="0">
                  <a:moveTo>
                    <a:pt x="1821" y="1"/>
                  </a:moveTo>
                  <a:cubicBezTo>
                    <a:pt x="1785" y="1"/>
                    <a:pt x="1750" y="2"/>
                    <a:pt x="1714" y="4"/>
                  </a:cubicBezTo>
                  <a:cubicBezTo>
                    <a:pt x="684" y="240"/>
                    <a:pt x="1" y="613"/>
                    <a:pt x="348" y="1457"/>
                  </a:cubicBezTo>
                  <a:cubicBezTo>
                    <a:pt x="565" y="1862"/>
                    <a:pt x="1273" y="2031"/>
                    <a:pt x="1999" y="2031"/>
                  </a:cubicBezTo>
                  <a:cubicBezTo>
                    <a:pt x="2521" y="2031"/>
                    <a:pt x="3052" y="1943"/>
                    <a:pt x="3416" y="1793"/>
                  </a:cubicBezTo>
                  <a:cubicBezTo>
                    <a:pt x="3590" y="1221"/>
                    <a:pt x="3341" y="600"/>
                    <a:pt x="2820" y="302"/>
                  </a:cubicBezTo>
                  <a:cubicBezTo>
                    <a:pt x="2515" y="110"/>
                    <a:pt x="2170" y="1"/>
                    <a:pt x="18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44"/>
            <p:cNvSpPr/>
            <p:nvPr/>
          </p:nvSpPr>
          <p:spPr>
            <a:xfrm>
              <a:off x="1722072" y="3141786"/>
              <a:ext cx="53034" cy="168222"/>
            </a:xfrm>
            <a:custGeom>
              <a:avLst/>
              <a:gdLst/>
              <a:ahLst/>
              <a:cxnLst/>
              <a:rect l="l" t="t" r="r" b="b"/>
              <a:pathLst>
                <a:path w="2733" h="8669" extrusionOk="0">
                  <a:moveTo>
                    <a:pt x="1" y="0"/>
                  </a:moveTo>
                  <a:cubicBezTo>
                    <a:pt x="1" y="0"/>
                    <a:pt x="535" y="969"/>
                    <a:pt x="2112" y="1838"/>
                  </a:cubicBezTo>
                  <a:lnTo>
                    <a:pt x="1951" y="8669"/>
                  </a:lnTo>
                  <a:lnTo>
                    <a:pt x="2733" y="1478"/>
                  </a:lnTo>
                  <a:cubicBezTo>
                    <a:pt x="2733" y="1478"/>
                    <a:pt x="1181" y="1068"/>
                    <a:pt x="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44"/>
            <p:cNvSpPr/>
            <p:nvPr/>
          </p:nvSpPr>
          <p:spPr>
            <a:xfrm>
              <a:off x="1681829" y="2819100"/>
              <a:ext cx="185104" cy="286204"/>
            </a:xfrm>
            <a:custGeom>
              <a:avLst/>
              <a:gdLst/>
              <a:ahLst/>
              <a:cxnLst/>
              <a:rect l="l" t="t" r="r" b="b"/>
              <a:pathLst>
                <a:path w="9539" h="14749" extrusionOk="0">
                  <a:moveTo>
                    <a:pt x="5690" y="0"/>
                  </a:moveTo>
                  <a:cubicBezTo>
                    <a:pt x="5179" y="0"/>
                    <a:pt x="3211" y="10"/>
                    <a:pt x="2447" y="150"/>
                  </a:cubicBezTo>
                  <a:cubicBezTo>
                    <a:pt x="1553" y="299"/>
                    <a:pt x="535" y="920"/>
                    <a:pt x="212" y="3813"/>
                  </a:cubicBezTo>
                  <a:cubicBezTo>
                    <a:pt x="50" y="5204"/>
                    <a:pt x="1" y="13463"/>
                    <a:pt x="1" y="13463"/>
                  </a:cubicBezTo>
                  <a:cubicBezTo>
                    <a:pt x="1399" y="14381"/>
                    <a:pt x="3324" y="14748"/>
                    <a:pt x="5075" y="14748"/>
                  </a:cubicBezTo>
                  <a:cubicBezTo>
                    <a:pt x="6950" y="14748"/>
                    <a:pt x="8624" y="14328"/>
                    <a:pt x="9241" y="13712"/>
                  </a:cubicBezTo>
                  <a:lnTo>
                    <a:pt x="8881" y="9439"/>
                  </a:lnTo>
                  <a:cubicBezTo>
                    <a:pt x="8881" y="9439"/>
                    <a:pt x="9539" y="4285"/>
                    <a:pt x="9477" y="1826"/>
                  </a:cubicBezTo>
                  <a:cubicBezTo>
                    <a:pt x="9464" y="1093"/>
                    <a:pt x="9154" y="671"/>
                    <a:pt x="8558" y="423"/>
                  </a:cubicBezTo>
                  <a:cubicBezTo>
                    <a:pt x="7800" y="224"/>
                    <a:pt x="6682" y="87"/>
                    <a:pt x="5813" y="1"/>
                  </a:cubicBezTo>
                  <a:cubicBezTo>
                    <a:pt x="5813" y="1"/>
                    <a:pt x="5769" y="0"/>
                    <a:pt x="56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44"/>
            <p:cNvSpPr/>
            <p:nvPr/>
          </p:nvSpPr>
          <p:spPr>
            <a:xfrm>
              <a:off x="1840882" y="2826570"/>
              <a:ext cx="240777" cy="200104"/>
            </a:xfrm>
            <a:custGeom>
              <a:avLst/>
              <a:gdLst/>
              <a:ahLst/>
              <a:cxnLst/>
              <a:rect l="l" t="t" r="r" b="b"/>
              <a:pathLst>
                <a:path w="12408" h="10312" extrusionOk="0">
                  <a:moveTo>
                    <a:pt x="386" y="1"/>
                  </a:moveTo>
                  <a:lnTo>
                    <a:pt x="386" y="1"/>
                  </a:lnTo>
                  <a:cubicBezTo>
                    <a:pt x="75" y="1764"/>
                    <a:pt x="1" y="3540"/>
                    <a:pt x="746" y="4869"/>
                  </a:cubicBezTo>
                  <a:cubicBezTo>
                    <a:pt x="746" y="4869"/>
                    <a:pt x="2907" y="7750"/>
                    <a:pt x="3950" y="9116"/>
                  </a:cubicBezTo>
                  <a:cubicBezTo>
                    <a:pt x="4626" y="9997"/>
                    <a:pt x="5082" y="10312"/>
                    <a:pt x="5618" y="10312"/>
                  </a:cubicBezTo>
                  <a:cubicBezTo>
                    <a:pt x="5732" y="10312"/>
                    <a:pt x="5850" y="10298"/>
                    <a:pt x="5974" y="10271"/>
                  </a:cubicBezTo>
                  <a:cubicBezTo>
                    <a:pt x="6633" y="10122"/>
                    <a:pt x="7390" y="8930"/>
                    <a:pt x="7639" y="8545"/>
                  </a:cubicBezTo>
                  <a:cubicBezTo>
                    <a:pt x="8769" y="6757"/>
                    <a:pt x="9067" y="6272"/>
                    <a:pt x="10048" y="4956"/>
                  </a:cubicBezTo>
                  <a:cubicBezTo>
                    <a:pt x="10296" y="4633"/>
                    <a:pt x="10806" y="4385"/>
                    <a:pt x="11128" y="4285"/>
                  </a:cubicBezTo>
                  <a:cubicBezTo>
                    <a:pt x="11427" y="4198"/>
                    <a:pt x="11650" y="4161"/>
                    <a:pt x="11774" y="4124"/>
                  </a:cubicBezTo>
                  <a:cubicBezTo>
                    <a:pt x="11985" y="4087"/>
                    <a:pt x="12159" y="3925"/>
                    <a:pt x="12221" y="3702"/>
                  </a:cubicBezTo>
                  <a:cubicBezTo>
                    <a:pt x="12234" y="3639"/>
                    <a:pt x="12234" y="3577"/>
                    <a:pt x="12259" y="3515"/>
                  </a:cubicBezTo>
                  <a:cubicBezTo>
                    <a:pt x="12284" y="3428"/>
                    <a:pt x="12333" y="3329"/>
                    <a:pt x="12358" y="3230"/>
                  </a:cubicBezTo>
                  <a:cubicBezTo>
                    <a:pt x="12408" y="3093"/>
                    <a:pt x="12395" y="2956"/>
                    <a:pt x="12346" y="2820"/>
                  </a:cubicBezTo>
                  <a:cubicBezTo>
                    <a:pt x="12271" y="2807"/>
                    <a:pt x="12234" y="2758"/>
                    <a:pt x="12234" y="2696"/>
                  </a:cubicBezTo>
                  <a:cubicBezTo>
                    <a:pt x="12234" y="2646"/>
                    <a:pt x="12271" y="2596"/>
                    <a:pt x="12284" y="2559"/>
                  </a:cubicBezTo>
                  <a:cubicBezTo>
                    <a:pt x="12383" y="2348"/>
                    <a:pt x="12358" y="2137"/>
                    <a:pt x="12234" y="1950"/>
                  </a:cubicBezTo>
                  <a:lnTo>
                    <a:pt x="12147" y="1801"/>
                  </a:lnTo>
                  <a:cubicBezTo>
                    <a:pt x="12110" y="1702"/>
                    <a:pt x="12110" y="1578"/>
                    <a:pt x="12134" y="1466"/>
                  </a:cubicBezTo>
                  <a:cubicBezTo>
                    <a:pt x="12092" y="1219"/>
                    <a:pt x="11877" y="1141"/>
                    <a:pt x="11633" y="1141"/>
                  </a:cubicBezTo>
                  <a:cubicBezTo>
                    <a:pt x="11375" y="1141"/>
                    <a:pt x="11083" y="1228"/>
                    <a:pt x="10930" y="1292"/>
                  </a:cubicBezTo>
                  <a:cubicBezTo>
                    <a:pt x="10855" y="1329"/>
                    <a:pt x="10433" y="1491"/>
                    <a:pt x="10247" y="1578"/>
                  </a:cubicBezTo>
                  <a:cubicBezTo>
                    <a:pt x="10234" y="1342"/>
                    <a:pt x="10309" y="1081"/>
                    <a:pt x="10185" y="684"/>
                  </a:cubicBezTo>
                  <a:cubicBezTo>
                    <a:pt x="10073" y="324"/>
                    <a:pt x="9891" y="124"/>
                    <a:pt x="9756" y="124"/>
                  </a:cubicBezTo>
                  <a:cubicBezTo>
                    <a:pt x="9695" y="124"/>
                    <a:pt x="9644" y="164"/>
                    <a:pt x="9613" y="249"/>
                  </a:cubicBezTo>
                  <a:cubicBezTo>
                    <a:pt x="9551" y="435"/>
                    <a:pt x="9613" y="485"/>
                    <a:pt x="9427" y="1168"/>
                  </a:cubicBezTo>
                  <a:cubicBezTo>
                    <a:pt x="9365" y="1392"/>
                    <a:pt x="9117" y="1714"/>
                    <a:pt x="9054" y="2199"/>
                  </a:cubicBezTo>
                  <a:cubicBezTo>
                    <a:pt x="8955" y="2646"/>
                    <a:pt x="8781" y="3068"/>
                    <a:pt x="8496" y="3441"/>
                  </a:cubicBezTo>
                  <a:cubicBezTo>
                    <a:pt x="8185" y="3888"/>
                    <a:pt x="6272" y="6012"/>
                    <a:pt x="5763" y="6583"/>
                  </a:cubicBezTo>
                  <a:cubicBezTo>
                    <a:pt x="5763" y="6583"/>
                    <a:pt x="3962" y="3875"/>
                    <a:pt x="3168" y="2547"/>
                  </a:cubicBezTo>
                  <a:cubicBezTo>
                    <a:pt x="2211" y="920"/>
                    <a:pt x="2087" y="485"/>
                    <a:pt x="38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44"/>
            <p:cNvSpPr/>
            <p:nvPr/>
          </p:nvSpPr>
          <p:spPr>
            <a:xfrm>
              <a:off x="2022832" y="2859596"/>
              <a:ext cx="38092" cy="40207"/>
            </a:xfrm>
            <a:custGeom>
              <a:avLst/>
              <a:gdLst/>
              <a:ahLst/>
              <a:cxnLst/>
              <a:rect l="l" t="t" r="r" b="b"/>
              <a:pathLst>
                <a:path w="1963" h="2072" extrusionOk="0">
                  <a:moveTo>
                    <a:pt x="708" y="0"/>
                  </a:moveTo>
                  <a:cubicBezTo>
                    <a:pt x="485" y="112"/>
                    <a:pt x="360" y="311"/>
                    <a:pt x="373" y="733"/>
                  </a:cubicBezTo>
                  <a:cubicBezTo>
                    <a:pt x="373" y="994"/>
                    <a:pt x="274" y="1441"/>
                    <a:pt x="0" y="1627"/>
                  </a:cubicBezTo>
                  <a:cubicBezTo>
                    <a:pt x="149" y="1615"/>
                    <a:pt x="274" y="1565"/>
                    <a:pt x="360" y="1478"/>
                  </a:cubicBezTo>
                  <a:cubicBezTo>
                    <a:pt x="437" y="1386"/>
                    <a:pt x="485" y="1346"/>
                    <a:pt x="525" y="1346"/>
                  </a:cubicBezTo>
                  <a:cubicBezTo>
                    <a:pt x="550" y="1346"/>
                    <a:pt x="572" y="1362"/>
                    <a:pt x="596" y="1391"/>
                  </a:cubicBezTo>
                  <a:cubicBezTo>
                    <a:pt x="659" y="1441"/>
                    <a:pt x="721" y="1490"/>
                    <a:pt x="783" y="1503"/>
                  </a:cubicBezTo>
                  <a:cubicBezTo>
                    <a:pt x="683" y="1615"/>
                    <a:pt x="671" y="1788"/>
                    <a:pt x="746" y="1913"/>
                  </a:cubicBezTo>
                  <a:cubicBezTo>
                    <a:pt x="818" y="2015"/>
                    <a:pt x="994" y="2071"/>
                    <a:pt x="1211" y="2071"/>
                  </a:cubicBezTo>
                  <a:cubicBezTo>
                    <a:pt x="1439" y="2071"/>
                    <a:pt x="1714" y="2009"/>
                    <a:pt x="1963" y="1875"/>
                  </a:cubicBezTo>
                  <a:lnTo>
                    <a:pt x="1963" y="1875"/>
                  </a:lnTo>
                  <a:cubicBezTo>
                    <a:pt x="1962" y="1875"/>
                    <a:pt x="1621" y="1982"/>
                    <a:pt x="1333" y="1982"/>
                  </a:cubicBezTo>
                  <a:cubicBezTo>
                    <a:pt x="1182" y="1982"/>
                    <a:pt x="1046" y="1953"/>
                    <a:pt x="981" y="1863"/>
                  </a:cubicBezTo>
                  <a:cubicBezTo>
                    <a:pt x="795" y="1602"/>
                    <a:pt x="1217" y="1292"/>
                    <a:pt x="1528" y="1205"/>
                  </a:cubicBezTo>
                  <a:lnTo>
                    <a:pt x="1528" y="1205"/>
                  </a:lnTo>
                  <a:cubicBezTo>
                    <a:pt x="1528" y="1205"/>
                    <a:pt x="1266" y="1269"/>
                    <a:pt x="1025" y="1269"/>
                  </a:cubicBezTo>
                  <a:cubicBezTo>
                    <a:pt x="856" y="1269"/>
                    <a:pt x="697" y="1238"/>
                    <a:pt x="646" y="1130"/>
                  </a:cubicBezTo>
                  <a:cubicBezTo>
                    <a:pt x="510" y="869"/>
                    <a:pt x="845" y="683"/>
                    <a:pt x="1292" y="571"/>
                  </a:cubicBezTo>
                  <a:lnTo>
                    <a:pt x="1292" y="571"/>
                  </a:lnTo>
                  <a:cubicBezTo>
                    <a:pt x="1292" y="571"/>
                    <a:pt x="1134" y="599"/>
                    <a:pt x="961" y="599"/>
                  </a:cubicBezTo>
                  <a:cubicBezTo>
                    <a:pt x="789" y="599"/>
                    <a:pt x="603" y="571"/>
                    <a:pt x="547" y="460"/>
                  </a:cubicBezTo>
                  <a:cubicBezTo>
                    <a:pt x="423" y="236"/>
                    <a:pt x="609" y="87"/>
                    <a:pt x="708"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44"/>
            <p:cNvSpPr/>
            <p:nvPr/>
          </p:nvSpPr>
          <p:spPr>
            <a:xfrm>
              <a:off x="1929557" y="2950192"/>
              <a:ext cx="22684" cy="42924"/>
            </a:xfrm>
            <a:custGeom>
              <a:avLst/>
              <a:gdLst/>
              <a:ahLst/>
              <a:cxnLst/>
              <a:rect l="l" t="t" r="r" b="b"/>
              <a:pathLst>
                <a:path w="1169" h="2212" extrusionOk="0">
                  <a:moveTo>
                    <a:pt x="995" y="1"/>
                  </a:moveTo>
                  <a:cubicBezTo>
                    <a:pt x="1" y="1354"/>
                    <a:pt x="200" y="2211"/>
                    <a:pt x="200" y="2211"/>
                  </a:cubicBezTo>
                  <a:cubicBezTo>
                    <a:pt x="262" y="1417"/>
                    <a:pt x="672" y="858"/>
                    <a:pt x="1168" y="249"/>
                  </a:cubicBezTo>
                  <a:lnTo>
                    <a:pt x="995" y="1"/>
                  </a:lnTo>
                  <a:close/>
                </a:path>
              </a:pathLst>
            </a:custGeom>
            <a:solidFill>
              <a:srgbClr val="B166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44"/>
            <p:cNvSpPr/>
            <p:nvPr/>
          </p:nvSpPr>
          <p:spPr>
            <a:xfrm>
              <a:off x="1835332" y="2827288"/>
              <a:ext cx="108726" cy="150175"/>
            </a:xfrm>
            <a:custGeom>
              <a:avLst/>
              <a:gdLst/>
              <a:ahLst/>
              <a:cxnLst/>
              <a:rect l="l" t="t" r="r" b="b"/>
              <a:pathLst>
                <a:path w="5603" h="7739" extrusionOk="0">
                  <a:moveTo>
                    <a:pt x="647" y="1"/>
                  </a:moveTo>
                  <a:lnTo>
                    <a:pt x="647" y="1"/>
                  </a:lnTo>
                  <a:cubicBezTo>
                    <a:pt x="1" y="1479"/>
                    <a:pt x="26" y="3155"/>
                    <a:pt x="721" y="4608"/>
                  </a:cubicBezTo>
                  <a:lnTo>
                    <a:pt x="3118" y="7738"/>
                  </a:lnTo>
                  <a:cubicBezTo>
                    <a:pt x="4472" y="7142"/>
                    <a:pt x="4882" y="6571"/>
                    <a:pt x="5602" y="5850"/>
                  </a:cubicBezTo>
                  <a:cubicBezTo>
                    <a:pt x="5602" y="5850"/>
                    <a:pt x="4348" y="3863"/>
                    <a:pt x="3640" y="2659"/>
                  </a:cubicBezTo>
                  <a:cubicBezTo>
                    <a:pt x="2857" y="1317"/>
                    <a:pt x="2299" y="125"/>
                    <a:pt x="6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44"/>
            <p:cNvSpPr/>
            <p:nvPr/>
          </p:nvSpPr>
          <p:spPr>
            <a:xfrm>
              <a:off x="1697487" y="2656670"/>
              <a:ext cx="98112" cy="97394"/>
            </a:xfrm>
            <a:custGeom>
              <a:avLst/>
              <a:gdLst/>
              <a:ahLst/>
              <a:cxnLst/>
              <a:rect l="l" t="t" r="r" b="b"/>
              <a:pathLst>
                <a:path w="5056" h="5019" extrusionOk="0">
                  <a:moveTo>
                    <a:pt x="2533" y="1"/>
                  </a:moveTo>
                  <a:cubicBezTo>
                    <a:pt x="2525" y="1"/>
                    <a:pt x="2517" y="1"/>
                    <a:pt x="2510" y="1"/>
                  </a:cubicBezTo>
                  <a:cubicBezTo>
                    <a:pt x="1119" y="26"/>
                    <a:pt x="1" y="1156"/>
                    <a:pt x="26" y="2534"/>
                  </a:cubicBezTo>
                  <a:cubicBezTo>
                    <a:pt x="38" y="3910"/>
                    <a:pt x="1144" y="5019"/>
                    <a:pt x="2502" y="5019"/>
                  </a:cubicBezTo>
                  <a:cubicBezTo>
                    <a:pt x="2517" y="5019"/>
                    <a:pt x="2532" y="5019"/>
                    <a:pt x="2547" y="5018"/>
                  </a:cubicBezTo>
                  <a:cubicBezTo>
                    <a:pt x="3938" y="5006"/>
                    <a:pt x="5056" y="3876"/>
                    <a:pt x="5031" y="2497"/>
                  </a:cubicBezTo>
                  <a:cubicBezTo>
                    <a:pt x="5018" y="1102"/>
                    <a:pt x="3901" y="1"/>
                    <a:pt x="25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44"/>
            <p:cNvSpPr/>
            <p:nvPr/>
          </p:nvSpPr>
          <p:spPr>
            <a:xfrm>
              <a:off x="1810767" y="2739098"/>
              <a:ext cx="20259" cy="51113"/>
            </a:xfrm>
            <a:custGeom>
              <a:avLst/>
              <a:gdLst/>
              <a:ahLst/>
              <a:cxnLst/>
              <a:rect l="l" t="t" r="r" b="b"/>
              <a:pathLst>
                <a:path w="1044" h="2634" extrusionOk="0">
                  <a:moveTo>
                    <a:pt x="1043" y="0"/>
                  </a:moveTo>
                  <a:lnTo>
                    <a:pt x="25" y="1280"/>
                  </a:lnTo>
                  <a:lnTo>
                    <a:pt x="0" y="2633"/>
                  </a:lnTo>
                  <a:cubicBezTo>
                    <a:pt x="224" y="2571"/>
                    <a:pt x="398" y="2435"/>
                    <a:pt x="497" y="2236"/>
                  </a:cubicBezTo>
                  <a:cubicBezTo>
                    <a:pt x="658" y="1900"/>
                    <a:pt x="1043" y="1"/>
                    <a:pt x="10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44"/>
            <p:cNvSpPr/>
            <p:nvPr/>
          </p:nvSpPr>
          <p:spPr>
            <a:xfrm>
              <a:off x="1816064" y="2685931"/>
              <a:ext cx="26042" cy="54877"/>
            </a:xfrm>
            <a:custGeom>
              <a:avLst/>
              <a:gdLst/>
              <a:ahLst/>
              <a:cxnLst/>
              <a:rect l="l" t="t" r="r" b="b"/>
              <a:pathLst>
                <a:path w="1342" h="2828" extrusionOk="0">
                  <a:moveTo>
                    <a:pt x="343" y="0"/>
                  </a:moveTo>
                  <a:cubicBezTo>
                    <a:pt x="304" y="0"/>
                    <a:pt x="264" y="3"/>
                    <a:pt x="224" y="8"/>
                  </a:cubicBezTo>
                  <a:lnTo>
                    <a:pt x="0" y="2827"/>
                  </a:lnTo>
                  <a:lnTo>
                    <a:pt x="758" y="2740"/>
                  </a:lnTo>
                  <a:cubicBezTo>
                    <a:pt x="1155" y="1685"/>
                    <a:pt x="1342" y="617"/>
                    <a:pt x="1006" y="269"/>
                  </a:cubicBezTo>
                  <a:cubicBezTo>
                    <a:pt x="835" y="98"/>
                    <a:pt x="590" y="0"/>
                    <a:pt x="3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44"/>
            <p:cNvSpPr/>
            <p:nvPr/>
          </p:nvSpPr>
          <p:spPr>
            <a:xfrm>
              <a:off x="1703522" y="2663753"/>
              <a:ext cx="146779" cy="179826"/>
            </a:xfrm>
            <a:custGeom>
              <a:avLst/>
              <a:gdLst/>
              <a:ahLst/>
              <a:cxnLst/>
              <a:rect l="l" t="t" r="r" b="b"/>
              <a:pathLst>
                <a:path w="7564" h="9267" extrusionOk="0">
                  <a:moveTo>
                    <a:pt x="2670" y="1"/>
                  </a:moveTo>
                  <a:cubicBezTo>
                    <a:pt x="1507" y="1"/>
                    <a:pt x="399" y="561"/>
                    <a:pt x="236" y="2008"/>
                  </a:cubicBezTo>
                  <a:cubicBezTo>
                    <a:pt x="0" y="4119"/>
                    <a:pt x="125" y="4989"/>
                    <a:pt x="435" y="6057"/>
                  </a:cubicBezTo>
                  <a:cubicBezTo>
                    <a:pt x="646" y="6727"/>
                    <a:pt x="1031" y="7199"/>
                    <a:pt x="1652" y="7299"/>
                  </a:cubicBezTo>
                  <a:cubicBezTo>
                    <a:pt x="1727" y="7311"/>
                    <a:pt x="1817" y="7316"/>
                    <a:pt x="1913" y="7316"/>
                  </a:cubicBezTo>
                  <a:cubicBezTo>
                    <a:pt x="2297" y="7316"/>
                    <a:pt x="2782" y="7237"/>
                    <a:pt x="2782" y="7237"/>
                  </a:cubicBezTo>
                  <a:lnTo>
                    <a:pt x="2782" y="8156"/>
                  </a:lnTo>
                  <a:cubicBezTo>
                    <a:pt x="2159" y="8889"/>
                    <a:pt x="2655" y="9266"/>
                    <a:pt x="3416" y="9266"/>
                  </a:cubicBezTo>
                  <a:cubicBezTo>
                    <a:pt x="4112" y="9266"/>
                    <a:pt x="5028" y="8951"/>
                    <a:pt x="5515" y="8305"/>
                  </a:cubicBezTo>
                  <a:lnTo>
                    <a:pt x="5552" y="5187"/>
                  </a:lnTo>
                  <a:cubicBezTo>
                    <a:pt x="5552" y="5187"/>
                    <a:pt x="5631" y="5521"/>
                    <a:pt x="6089" y="5521"/>
                  </a:cubicBezTo>
                  <a:cubicBezTo>
                    <a:pt x="6204" y="5521"/>
                    <a:pt x="6342" y="5500"/>
                    <a:pt x="6508" y="5448"/>
                  </a:cubicBezTo>
                  <a:cubicBezTo>
                    <a:pt x="6993" y="5299"/>
                    <a:pt x="7564" y="4405"/>
                    <a:pt x="7253" y="3759"/>
                  </a:cubicBezTo>
                  <a:cubicBezTo>
                    <a:pt x="7108" y="3451"/>
                    <a:pt x="6894" y="3349"/>
                    <a:pt x="6689" y="3349"/>
                  </a:cubicBezTo>
                  <a:cubicBezTo>
                    <a:pt x="6456" y="3349"/>
                    <a:pt x="6235" y="3480"/>
                    <a:pt x="6136" y="3585"/>
                  </a:cubicBezTo>
                  <a:cubicBezTo>
                    <a:pt x="5972" y="3760"/>
                    <a:pt x="5789" y="4011"/>
                    <a:pt x="5638" y="4011"/>
                  </a:cubicBezTo>
                  <a:cubicBezTo>
                    <a:pt x="5617" y="4011"/>
                    <a:pt x="5597" y="4006"/>
                    <a:pt x="5577" y="3995"/>
                  </a:cubicBezTo>
                  <a:cubicBezTo>
                    <a:pt x="5577" y="3995"/>
                    <a:pt x="6111" y="1449"/>
                    <a:pt x="4645" y="542"/>
                  </a:cubicBezTo>
                  <a:cubicBezTo>
                    <a:pt x="4098" y="206"/>
                    <a:pt x="3374" y="1"/>
                    <a:pt x="267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44"/>
            <p:cNvSpPr/>
            <p:nvPr/>
          </p:nvSpPr>
          <p:spPr>
            <a:xfrm>
              <a:off x="1697255" y="2649200"/>
              <a:ext cx="130402" cy="96909"/>
            </a:xfrm>
            <a:custGeom>
              <a:avLst/>
              <a:gdLst/>
              <a:ahLst/>
              <a:cxnLst/>
              <a:rect l="l" t="t" r="r" b="b"/>
              <a:pathLst>
                <a:path w="6720" h="4994" extrusionOk="0">
                  <a:moveTo>
                    <a:pt x="4392" y="0"/>
                  </a:moveTo>
                  <a:cubicBezTo>
                    <a:pt x="4177" y="0"/>
                    <a:pt x="3937" y="16"/>
                    <a:pt x="3664" y="51"/>
                  </a:cubicBezTo>
                  <a:cubicBezTo>
                    <a:pt x="2930" y="152"/>
                    <a:pt x="2153" y="337"/>
                    <a:pt x="1420" y="337"/>
                  </a:cubicBezTo>
                  <a:cubicBezTo>
                    <a:pt x="987" y="337"/>
                    <a:pt x="570" y="272"/>
                    <a:pt x="187" y="88"/>
                  </a:cubicBezTo>
                  <a:lnTo>
                    <a:pt x="187" y="88"/>
                  </a:lnTo>
                  <a:cubicBezTo>
                    <a:pt x="0" y="783"/>
                    <a:pt x="249" y="1516"/>
                    <a:pt x="808" y="1951"/>
                  </a:cubicBezTo>
                  <a:cubicBezTo>
                    <a:pt x="808" y="1951"/>
                    <a:pt x="1180" y="2174"/>
                    <a:pt x="2174" y="2286"/>
                  </a:cubicBezTo>
                  <a:cubicBezTo>
                    <a:pt x="2421" y="2314"/>
                    <a:pt x="2704" y="2325"/>
                    <a:pt x="2993" y="2325"/>
                  </a:cubicBezTo>
                  <a:cubicBezTo>
                    <a:pt x="3847" y="2325"/>
                    <a:pt x="4745" y="2230"/>
                    <a:pt x="4894" y="2212"/>
                  </a:cubicBezTo>
                  <a:cubicBezTo>
                    <a:pt x="4914" y="2208"/>
                    <a:pt x="4933" y="2206"/>
                    <a:pt x="4950" y="2206"/>
                  </a:cubicBezTo>
                  <a:cubicBezTo>
                    <a:pt x="5177" y="2206"/>
                    <a:pt x="5242" y="2502"/>
                    <a:pt x="5403" y="3193"/>
                  </a:cubicBezTo>
                  <a:cubicBezTo>
                    <a:pt x="5527" y="3876"/>
                    <a:pt x="5639" y="4993"/>
                    <a:pt x="5900" y="4993"/>
                  </a:cubicBezTo>
                  <a:cubicBezTo>
                    <a:pt x="5974" y="4993"/>
                    <a:pt x="6272" y="4497"/>
                    <a:pt x="6459" y="4323"/>
                  </a:cubicBezTo>
                  <a:cubicBezTo>
                    <a:pt x="6719" y="4074"/>
                    <a:pt x="6372" y="1901"/>
                    <a:pt x="6372" y="1901"/>
                  </a:cubicBezTo>
                  <a:cubicBezTo>
                    <a:pt x="6558" y="1516"/>
                    <a:pt x="6471" y="1044"/>
                    <a:pt x="6185" y="721"/>
                  </a:cubicBezTo>
                  <a:cubicBezTo>
                    <a:pt x="5874" y="400"/>
                    <a:pt x="5476" y="0"/>
                    <a:pt x="43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44"/>
            <p:cNvSpPr/>
            <p:nvPr/>
          </p:nvSpPr>
          <p:spPr>
            <a:xfrm>
              <a:off x="1817985" y="2674250"/>
              <a:ext cx="20511" cy="15466"/>
            </a:xfrm>
            <a:custGeom>
              <a:avLst/>
              <a:gdLst/>
              <a:ahLst/>
              <a:cxnLst/>
              <a:rect l="l" t="t" r="r" b="b"/>
              <a:pathLst>
                <a:path w="1057" h="797" extrusionOk="0">
                  <a:moveTo>
                    <a:pt x="602" y="0"/>
                  </a:moveTo>
                  <a:cubicBezTo>
                    <a:pt x="527" y="0"/>
                    <a:pt x="450" y="16"/>
                    <a:pt x="373" y="51"/>
                  </a:cubicBezTo>
                  <a:cubicBezTo>
                    <a:pt x="361" y="51"/>
                    <a:pt x="361" y="64"/>
                    <a:pt x="348" y="64"/>
                  </a:cubicBezTo>
                  <a:cubicBezTo>
                    <a:pt x="100" y="200"/>
                    <a:pt x="1" y="536"/>
                    <a:pt x="125" y="796"/>
                  </a:cubicBezTo>
                  <a:lnTo>
                    <a:pt x="1056" y="287"/>
                  </a:lnTo>
                  <a:cubicBezTo>
                    <a:pt x="967" y="108"/>
                    <a:pt x="794"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44"/>
            <p:cNvSpPr/>
            <p:nvPr/>
          </p:nvSpPr>
          <p:spPr>
            <a:xfrm>
              <a:off x="1757018" y="2780545"/>
              <a:ext cx="48707" cy="30873"/>
            </a:xfrm>
            <a:custGeom>
              <a:avLst/>
              <a:gdLst/>
              <a:ahLst/>
              <a:cxnLst/>
              <a:rect l="l" t="t" r="r" b="b"/>
              <a:pathLst>
                <a:path w="2510" h="1591" extrusionOk="0">
                  <a:moveTo>
                    <a:pt x="2509" y="0"/>
                  </a:moveTo>
                  <a:lnTo>
                    <a:pt x="2509" y="0"/>
                  </a:lnTo>
                  <a:cubicBezTo>
                    <a:pt x="2373" y="286"/>
                    <a:pt x="2137" y="522"/>
                    <a:pt x="1863" y="671"/>
                  </a:cubicBezTo>
                  <a:cubicBezTo>
                    <a:pt x="1392" y="919"/>
                    <a:pt x="13" y="1218"/>
                    <a:pt x="13" y="1218"/>
                  </a:cubicBezTo>
                  <a:lnTo>
                    <a:pt x="1" y="1590"/>
                  </a:lnTo>
                  <a:cubicBezTo>
                    <a:pt x="1" y="1590"/>
                    <a:pt x="1801" y="1230"/>
                    <a:pt x="2137" y="783"/>
                  </a:cubicBezTo>
                  <a:cubicBezTo>
                    <a:pt x="2311" y="547"/>
                    <a:pt x="2435" y="286"/>
                    <a:pt x="25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44"/>
            <p:cNvSpPr/>
            <p:nvPr/>
          </p:nvSpPr>
          <p:spPr>
            <a:xfrm>
              <a:off x="1763053" y="2729221"/>
              <a:ext cx="10847" cy="10847"/>
            </a:xfrm>
            <a:custGeom>
              <a:avLst/>
              <a:gdLst/>
              <a:ahLst/>
              <a:cxnLst/>
              <a:rect l="l" t="t" r="r" b="b"/>
              <a:pathLst>
                <a:path w="559" h="559" extrusionOk="0">
                  <a:moveTo>
                    <a:pt x="273" y="0"/>
                  </a:moveTo>
                  <a:cubicBezTo>
                    <a:pt x="124" y="0"/>
                    <a:pt x="0" y="137"/>
                    <a:pt x="0" y="286"/>
                  </a:cubicBezTo>
                  <a:cubicBezTo>
                    <a:pt x="0" y="447"/>
                    <a:pt x="137" y="559"/>
                    <a:pt x="286" y="559"/>
                  </a:cubicBezTo>
                  <a:cubicBezTo>
                    <a:pt x="447" y="559"/>
                    <a:pt x="559" y="410"/>
                    <a:pt x="559" y="261"/>
                  </a:cubicBezTo>
                  <a:cubicBezTo>
                    <a:pt x="559" y="99"/>
                    <a:pt x="435" y="0"/>
                    <a:pt x="2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44"/>
            <p:cNvSpPr/>
            <p:nvPr/>
          </p:nvSpPr>
          <p:spPr>
            <a:xfrm>
              <a:off x="1768350" y="2711098"/>
              <a:ext cx="13021" cy="9935"/>
            </a:xfrm>
            <a:custGeom>
              <a:avLst/>
              <a:gdLst/>
              <a:ahLst/>
              <a:cxnLst/>
              <a:rect l="l" t="t" r="r" b="b"/>
              <a:pathLst>
                <a:path w="671" h="512" extrusionOk="0">
                  <a:moveTo>
                    <a:pt x="5" y="170"/>
                  </a:moveTo>
                  <a:cubicBezTo>
                    <a:pt x="3" y="170"/>
                    <a:pt x="0" y="177"/>
                    <a:pt x="0" y="189"/>
                  </a:cubicBezTo>
                  <a:cubicBezTo>
                    <a:pt x="6" y="177"/>
                    <a:pt x="6" y="170"/>
                    <a:pt x="5" y="170"/>
                  </a:cubicBezTo>
                  <a:close/>
                  <a:moveTo>
                    <a:pt x="302" y="1"/>
                  </a:moveTo>
                  <a:cubicBezTo>
                    <a:pt x="187" y="1"/>
                    <a:pt x="69" y="68"/>
                    <a:pt x="0" y="189"/>
                  </a:cubicBezTo>
                  <a:lnTo>
                    <a:pt x="596" y="512"/>
                  </a:lnTo>
                  <a:cubicBezTo>
                    <a:pt x="671" y="338"/>
                    <a:pt x="609" y="139"/>
                    <a:pt x="447" y="40"/>
                  </a:cubicBezTo>
                  <a:cubicBezTo>
                    <a:pt x="402" y="14"/>
                    <a:pt x="352" y="1"/>
                    <a:pt x="3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44"/>
            <p:cNvSpPr/>
            <p:nvPr/>
          </p:nvSpPr>
          <p:spPr>
            <a:xfrm>
              <a:off x="1747375" y="2771871"/>
              <a:ext cx="13273" cy="9082"/>
            </a:xfrm>
            <a:custGeom>
              <a:avLst/>
              <a:gdLst/>
              <a:ahLst/>
              <a:cxnLst/>
              <a:rect l="l" t="t" r="r" b="b"/>
              <a:pathLst>
                <a:path w="684" h="468" extrusionOk="0">
                  <a:moveTo>
                    <a:pt x="622" y="0"/>
                  </a:moveTo>
                  <a:lnTo>
                    <a:pt x="1" y="249"/>
                  </a:lnTo>
                  <a:cubicBezTo>
                    <a:pt x="49" y="385"/>
                    <a:pt x="174" y="467"/>
                    <a:pt x="303" y="467"/>
                  </a:cubicBezTo>
                  <a:cubicBezTo>
                    <a:pt x="339" y="467"/>
                    <a:pt x="375" y="461"/>
                    <a:pt x="411" y="447"/>
                  </a:cubicBezTo>
                  <a:lnTo>
                    <a:pt x="435" y="447"/>
                  </a:lnTo>
                  <a:cubicBezTo>
                    <a:pt x="597" y="373"/>
                    <a:pt x="684" y="174"/>
                    <a:pt x="622"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44"/>
            <p:cNvSpPr/>
            <p:nvPr/>
          </p:nvSpPr>
          <p:spPr>
            <a:xfrm>
              <a:off x="1712913" y="2708673"/>
              <a:ext cx="12788" cy="10925"/>
            </a:xfrm>
            <a:custGeom>
              <a:avLst/>
              <a:gdLst/>
              <a:ahLst/>
              <a:cxnLst/>
              <a:rect l="l" t="t" r="r" b="b"/>
              <a:pathLst>
                <a:path w="659" h="563" extrusionOk="0">
                  <a:moveTo>
                    <a:pt x="374" y="1"/>
                  </a:moveTo>
                  <a:cubicBezTo>
                    <a:pt x="313" y="1"/>
                    <a:pt x="253" y="17"/>
                    <a:pt x="199" y="53"/>
                  </a:cubicBezTo>
                  <a:lnTo>
                    <a:pt x="187" y="53"/>
                  </a:lnTo>
                  <a:cubicBezTo>
                    <a:pt x="38" y="190"/>
                    <a:pt x="1" y="401"/>
                    <a:pt x="113" y="562"/>
                  </a:cubicBezTo>
                  <a:lnTo>
                    <a:pt x="659" y="140"/>
                  </a:lnTo>
                  <a:cubicBezTo>
                    <a:pt x="587" y="53"/>
                    <a:pt x="480" y="1"/>
                    <a:pt x="3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44"/>
            <p:cNvSpPr/>
            <p:nvPr/>
          </p:nvSpPr>
          <p:spPr>
            <a:xfrm>
              <a:off x="1718463" y="2728018"/>
              <a:ext cx="10867" cy="10847"/>
            </a:xfrm>
            <a:custGeom>
              <a:avLst/>
              <a:gdLst/>
              <a:ahLst/>
              <a:cxnLst/>
              <a:rect l="l" t="t" r="r" b="b"/>
              <a:pathLst>
                <a:path w="560" h="559" extrusionOk="0">
                  <a:moveTo>
                    <a:pt x="274" y="0"/>
                  </a:moveTo>
                  <a:cubicBezTo>
                    <a:pt x="125" y="12"/>
                    <a:pt x="0" y="137"/>
                    <a:pt x="0" y="286"/>
                  </a:cubicBezTo>
                  <a:cubicBezTo>
                    <a:pt x="0" y="447"/>
                    <a:pt x="137" y="559"/>
                    <a:pt x="286" y="559"/>
                  </a:cubicBezTo>
                  <a:cubicBezTo>
                    <a:pt x="447" y="559"/>
                    <a:pt x="559" y="410"/>
                    <a:pt x="559" y="261"/>
                  </a:cubicBezTo>
                  <a:cubicBezTo>
                    <a:pt x="559" y="99"/>
                    <a:pt x="435"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44"/>
            <p:cNvSpPr/>
            <p:nvPr/>
          </p:nvSpPr>
          <p:spPr>
            <a:xfrm>
              <a:off x="1727369" y="2728251"/>
              <a:ext cx="18338" cy="32309"/>
            </a:xfrm>
            <a:custGeom>
              <a:avLst/>
              <a:gdLst/>
              <a:ahLst/>
              <a:cxnLst/>
              <a:rect l="l" t="t" r="r" b="b"/>
              <a:pathLst>
                <a:path w="945" h="1665" extrusionOk="0">
                  <a:moveTo>
                    <a:pt x="945" y="0"/>
                  </a:moveTo>
                  <a:lnTo>
                    <a:pt x="1" y="1379"/>
                  </a:lnTo>
                  <a:lnTo>
                    <a:pt x="870" y="1665"/>
                  </a:lnTo>
                  <a:lnTo>
                    <a:pt x="94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44"/>
            <p:cNvSpPr/>
            <p:nvPr/>
          </p:nvSpPr>
          <p:spPr>
            <a:xfrm>
              <a:off x="1704240" y="2731822"/>
              <a:ext cx="119554" cy="74884"/>
            </a:xfrm>
            <a:custGeom>
              <a:avLst/>
              <a:gdLst/>
              <a:ahLst/>
              <a:cxnLst/>
              <a:rect l="l" t="t" r="r" b="b"/>
              <a:pathLst>
                <a:path w="6161" h="3859" extrusionOk="0">
                  <a:moveTo>
                    <a:pt x="6142" y="1"/>
                  </a:moveTo>
                  <a:cubicBezTo>
                    <a:pt x="6086" y="1"/>
                    <a:pt x="5892" y="42"/>
                    <a:pt x="5465" y="499"/>
                  </a:cubicBezTo>
                  <a:cubicBezTo>
                    <a:pt x="5051" y="932"/>
                    <a:pt x="4753" y="1106"/>
                    <a:pt x="4262" y="1106"/>
                  </a:cubicBezTo>
                  <a:cubicBezTo>
                    <a:pt x="4090" y="1106"/>
                    <a:pt x="3896" y="1084"/>
                    <a:pt x="3664" y="1046"/>
                  </a:cubicBezTo>
                  <a:cubicBezTo>
                    <a:pt x="3242" y="959"/>
                    <a:pt x="2186" y="574"/>
                    <a:pt x="1739" y="499"/>
                  </a:cubicBezTo>
                  <a:cubicBezTo>
                    <a:pt x="1699" y="493"/>
                    <a:pt x="1653" y="490"/>
                    <a:pt x="1603" y="490"/>
                  </a:cubicBezTo>
                  <a:cubicBezTo>
                    <a:pt x="1070" y="490"/>
                    <a:pt x="63" y="822"/>
                    <a:pt x="63" y="822"/>
                  </a:cubicBezTo>
                  <a:cubicBezTo>
                    <a:pt x="1" y="1692"/>
                    <a:pt x="274" y="3356"/>
                    <a:pt x="1143" y="3729"/>
                  </a:cubicBezTo>
                  <a:cubicBezTo>
                    <a:pt x="1358" y="3821"/>
                    <a:pt x="1633" y="3859"/>
                    <a:pt x="1936" y="3859"/>
                  </a:cubicBezTo>
                  <a:cubicBezTo>
                    <a:pt x="2859" y="3859"/>
                    <a:pt x="4038" y="3503"/>
                    <a:pt x="4534" y="3232"/>
                  </a:cubicBezTo>
                  <a:cubicBezTo>
                    <a:pt x="5180" y="2872"/>
                    <a:pt x="5552" y="1940"/>
                    <a:pt x="5552" y="1940"/>
                  </a:cubicBezTo>
                  <a:lnTo>
                    <a:pt x="5577" y="1543"/>
                  </a:lnTo>
                  <a:cubicBezTo>
                    <a:pt x="5589" y="1319"/>
                    <a:pt x="5614" y="1108"/>
                    <a:pt x="5664" y="884"/>
                  </a:cubicBezTo>
                  <a:cubicBezTo>
                    <a:pt x="5763" y="562"/>
                    <a:pt x="5925" y="264"/>
                    <a:pt x="6161" y="3"/>
                  </a:cubicBezTo>
                  <a:cubicBezTo>
                    <a:pt x="6161" y="3"/>
                    <a:pt x="6155" y="1"/>
                    <a:pt x="61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44"/>
            <p:cNvSpPr/>
            <p:nvPr/>
          </p:nvSpPr>
          <p:spPr>
            <a:xfrm>
              <a:off x="1704240" y="2731822"/>
              <a:ext cx="119554" cy="74884"/>
            </a:xfrm>
            <a:custGeom>
              <a:avLst/>
              <a:gdLst/>
              <a:ahLst/>
              <a:cxnLst/>
              <a:rect l="l" t="t" r="r" b="b"/>
              <a:pathLst>
                <a:path w="6161" h="3859" extrusionOk="0">
                  <a:moveTo>
                    <a:pt x="6142" y="1"/>
                  </a:moveTo>
                  <a:cubicBezTo>
                    <a:pt x="6086" y="1"/>
                    <a:pt x="5892" y="42"/>
                    <a:pt x="5465" y="499"/>
                  </a:cubicBezTo>
                  <a:cubicBezTo>
                    <a:pt x="5051" y="932"/>
                    <a:pt x="4753" y="1106"/>
                    <a:pt x="4262" y="1106"/>
                  </a:cubicBezTo>
                  <a:cubicBezTo>
                    <a:pt x="4090" y="1106"/>
                    <a:pt x="3896" y="1084"/>
                    <a:pt x="3664" y="1046"/>
                  </a:cubicBezTo>
                  <a:cubicBezTo>
                    <a:pt x="3242" y="959"/>
                    <a:pt x="2186" y="574"/>
                    <a:pt x="1739" y="499"/>
                  </a:cubicBezTo>
                  <a:cubicBezTo>
                    <a:pt x="1699" y="493"/>
                    <a:pt x="1653" y="490"/>
                    <a:pt x="1603" y="490"/>
                  </a:cubicBezTo>
                  <a:cubicBezTo>
                    <a:pt x="1070" y="490"/>
                    <a:pt x="63" y="822"/>
                    <a:pt x="63" y="822"/>
                  </a:cubicBezTo>
                  <a:cubicBezTo>
                    <a:pt x="1" y="1692"/>
                    <a:pt x="274" y="3356"/>
                    <a:pt x="1143" y="3729"/>
                  </a:cubicBezTo>
                  <a:cubicBezTo>
                    <a:pt x="1358" y="3821"/>
                    <a:pt x="1633" y="3859"/>
                    <a:pt x="1936" y="3859"/>
                  </a:cubicBezTo>
                  <a:cubicBezTo>
                    <a:pt x="2859" y="3859"/>
                    <a:pt x="4038" y="3503"/>
                    <a:pt x="4534" y="3232"/>
                  </a:cubicBezTo>
                  <a:cubicBezTo>
                    <a:pt x="5180" y="2872"/>
                    <a:pt x="5552" y="1940"/>
                    <a:pt x="5552" y="1940"/>
                  </a:cubicBezTo>
                  <a:lnTo>
                    <a:pt x="5577" y="1543"/>
                  </a:lnTo>
                  <a:cubicBezTo>
                    <a:pt x="5589" y="1319"/>
                    <a:pt x="5614" y="1108"/>
                    <a:pt x="5664" y="884"/>
                  </a:cubicBezTo>
                  <a:cubicBezTo>
                    <a:pt x="5763" y="562"/>
                    <a:pt x="5925" y="264"/>
                    <a:pt x="6161" y="3"/>
                  </a:cubicBezTo>
                  <a:cubicBezTo>
                    <a:pt x="6161" y="3"/>
                    <a:pt x="6155" y="1"/>
                    <a:pt x="61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44"/>
            <p:cNvSpPr/>
            <p:nvPr/>
          </p:nvSpPr>
          <p:spPr>
            <a:xfrm>
              <a:off x="1705695" y="2731822"/>
              <a:ext cx="118351" cy="53073"/>
            </a:xfrm>
            <a:custGeom>
              <a:avLst/>
              <a:gdLst/>
              <a:ahLst/>
              <a:cxnLst/>
              <a:rect l="l" t="t" r="r" b="b"/>
              <a:pathLst>
                <a:path w="6099" h="2735" extrusionOk="0">
                  <a:moveTo>
                    <a:pt x="6078" y="1"/>
                  </a:moveTo>
                  <a:cubicBezTo>
                    <a:pt x="6018" y="1"/>
                    <a:pt x="5818" y="42"/>
                    <a:pt x="5403" y="487"/>
                  </a:cubicBezTo>
                  <a:cubicBezTo>
                    <a:pt x="4994" y="914"/>
                    <a:pt x="4698" y="1088"/>
                    <a:pt x="4220" y="1088"/>
                  </a:cubicBezTo>
                  <a:cubicBezTo>
                    <a:pt x="4044" y="1088"/>
                    <a:pt x="3842" y="1065"/>
                    <a:pt x="3602" y="1021"/>
                  </a:cubicBezTo>
                  <a:cubicBezTo>
                    <a:pt x="3204" y="947"/>
                    <a:pt x="2149" y="562"/>
                    <a:pt x="1689" y="487"/>
                  </a:cubicBezTo>
                  <a:cubicBezTo>
                    <a:pt x="1645" y="479"/>
                    <a:pt x="1594" y="475"/>
                    <a:pt x="1538" y="475"/>
                  </a:cubicBezTo>
                  <a:cubicBezTo>
                    <a:pt x="1007" y="475"/>
                    <a:pt x="13" y="810"/>
                    <a:pt x="13" y="810"/>
                  </a:cubicBezTo>
                  <a:cubicBezTo>
                    <a:pt x="0" y="872"/>
                    <a:pt x="0" y="947"/>
                    <a:pt x="0" y="1009"/>
                  </a:cubicBezTo>
                  <a:cubicBezTo>
                    <a:pt x="601" y="833"/>
                    <a:pt x="984" y="703"/>
                    <a:pt x="1404" y="703"/>
                  </a:cubicBezTo>
                  <a:cubicBezTo>
                    <a:pt x="1636" y="703"/>
                    <a:pt x="1878" y="742"/>
                    <a:pt x="2174" y="835"/>
                  </a:cubicBezTo>
                  <a:cubicBezTo>
                    <a:pt x="2999" y="1091"/>
                    <a:pt x="3557" y="1333"/>
                    <a:pt x="4134" y="1333"/>
                  </a:cubicBezTo>
                  <a:cubicBezTo>
                    <a:pt x="4312" y="1333"/>
                    <a:pt x="4492" y="1310"/>
                    <a:pt x="4682" y="1257"/>
                  </a:cubicBezTo>
                  <a:cubicBezTo>
                    <a:pt x="5042" y="1170"/>
                    <a:pt x="5353" y="934"/>
                    <a:pt x="5552" y="611"/>
                  </a:cubicBezTo>
                  <a:lnTo>
                    <a:pt x="5552" y="611"/>
                  </a:lnTo>
                  <a:cubicBezTo>
                    <a:pt x="5390" y="897"/>
                    <a:pt x="5303" y="1232"/>
                    <a:pt x="5303" y="1568"/>
                  </a:cubicBezTo>
                  <a:cubicBezTo>
                    <a:pt x="5303" y="2238"/>
                    <a:pt x="5167" y="2474"/>
                    <a:pt x="5030" y="2735"/>
                  </a:cubicBezTo>
                  <a:cubicBezTo>
                    <a:pt x="5229" y="2499"/>
                    <a:pt x="5390" y="2238"/>
                    <a:pt x="5490" y="1940"/>
                  </a:cubicBezTo>
                  <a:lnTo>
                    <a:pt x="5514" y="1543"/>
                  </a:lnTo>
                  <a:cubicBezTo>
                    <a:pt x="5527" y="1319"/>
                    <a:pt x="5564" y="1108"/>
                    <a:pt x="5601" y="884"/>
                  </a:cubicBezTo>
                  <a:cubicBezTo>
                    <a:pt x="5701" y="562"/>
                    <a:pt x="5875" y="264"/>
                    <a:pt x="6098" y="3"/>
                  </a:cubicBezTo>
                  <a:cubicBezTo>
                    <a:pt x="6098" y="3"/>
                    <a:pt x="6092" y="1"/>
                    <a:pt x="60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44"/>
            <p:cNvSpPr/>
            <p:nvPr/>
          </p:nvSpPr>
          <p:spPr>
            <a:xfrm>
              <a:off x="1107067" y="3333360"/>
              <a:ext cx="169444" cy="375933"/>
            </a:xfrm>
            <a:custGeom>
              <a:avLst/>
              <a:gdLst/>
              <a:ahLst/>
              <a:cxnLst/>
              <a:rect l="l" t="t" r="r" b="b"/>
              <a:pathLst>
                <a:path w="8732" h="19373" extrusionOk="0">
                  <a:moveTo>
                    <a:pt x="8372" y="1"/>
                  </a:moveTo>
                  <a:lnTo>
                    <a:pt x="895" y="175"/>
                  </a:lnTo>
                  <a:cubicBezTo>
                    <a:pt x="709" y="3640"/>
                    <a:pt x="560" y="8744"/>
                    <a:pt x="560" y="8744"/>
                  </a:cubicBezTo>
                  <a:cubicBezTo>
                    <a:pt x="535" y="9203"/>
                    <a:pt x="113" y="9986"/>
                    <a:pt x="63" y="11712"/>
                  </a:cubicBezTo>
                  <a:cubicBezTo>
                    <a:pt x="1" y="14382"/>
                    <a:pt x="88" y="16804"/>
                    <a:pt x="51" y="17400"/>
                  </a:cubicBezTo>
                  <a:lnTo>
                    <a:pt x="1" y="18506"/>
                  </a:lnTo>
                  <a:lnTo>
                    <a:pt x="1" y="18555"/>
                  </a:lnTo>
                  <a:lnTo>
                    <a:pt x="26" y="18555"/>
                  </a:lnTo>
                  <a:cubicBezTo>
                    <a:pt x="55" y="18953"/>
                    <a:pt x="1075" y="19373"/>
                    <a:pt x="1521" y="19373"/>
                  </a:cubicBezTo>
                  <a:cubicBezTo>
                    <a:pt x="1647" y="19373"/>
                    <a:pt x="1727" y="19340"/>
                    <a:pt x="1727" y="19263"/>
                  </a:cubicBezTo>
                  <a:cubicBezTo>
                    <a:pt x="1727" y="19263"/>
                    <a:pt x="1516" y="18891"/>
                    <a:pt x="1851" y="17214"/>
                  </a:cubicBezTo>
                  <a:cubicBezTo>
                    <a:pt x="2087" y="16034"/>
                    <a:pt x="3292" y="11861"/>
                    <a:pt x="3789" y="9539"/>
                  </a:cubicBezTo>
                  <a:cubicBezTo>
                    <a:pt x="4174" y="7651"/>
                    <a:pt x="4782" y="4484"/>
                    <a:pt x="4782" y="4484"/>
                  </a:cubicBezTo>
                  <a:lnTo>
                    <a:pt x="5465" y="8583"/>
                  </a:lnTo>
                  <a:cubicBezTo>
                    <a:pt x="5465" y="8583"/>
                    <a:pt x="5316" y="10048"/>
                    <a:pt x="5441" y="11066"/>
                  </a:cubicBezTo>
                  <a:cubicBezTo>
                    <a:pt x="5652" y="12904"/>
                    <a:pt x="6024" y="15500"/>
                    <a:pt x="6062" y="16519"/>
                  </a:cubicBezTo>
                  <a:cubicBezTo>
                    <a:pt x="5987" y="17413"/>
                    <a:pt x="6431" y="17634"/>
                    <a:pt x="6960" y="17634"/>
                  </a:cubicBezTo>
                  <a:cubicBezTo>
                    <a:pt x="7225" y="17634"/>
                    <a:pt x="7511" y="17578"/>
                    <a:pt x="7763" y="17525"/>
                  </a:cubicBezTo>
                  <a:cubicBezTo>
                    <a:pt x="7763" y="17525"/>
                    <a:pt x="7763" y="17425"/>
                    <a:pt x="7776" y="17127"/>
                  </a:cubicBezTo>
                  <a:lnTo>
                    <a:pt x="7800" y="16531"/>
                  </a:lnTo>
                  <a:cubicBezTo>
                    <a:pt x="7925" y="15140"/>
                    <a:pt x="8397" y="9750"/>
                    <a:pt x="8508" y="8297"/>
                  </a:cubicBezTo>
                  <a:cubicBezTo>
                    <a:pt x="8732" y="5440"/>
                    <a:pt x="8384" y="2211"/>
                    <a:pt x="83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44"/>
            <p:cNvSpPr/>
            <p:nvPr/>
          </p:nvSpPr>
          <p:spPr>
            <a:xfrm>
              <a:off x="1103458" y="3333360"/>
              <a:ext cx="172336" cy="341353"/>
            </a:xfrm>
            <a:custGeom>
              <a:avLst/>
              <a:gdLst/>
              <a:ahLst/>
              <a:cxnLst/>
              <a:rect l="l" t="t" r="r" b="b"/>
              <a:pathLst>
                <a:path w="8881" h="17591" extrusionOk="0">
                  <a:moveTo>
                    <a:pt x="1056" y="1"/>
                  </a:moveTo>
                  <a:cubicBezTo>
                    <a:pt x="1056" y="1"/>
                    <a:pt x="907" y="1975"/>
                    <a:pt x="858" y="3143"/>
                  </a:cubicBezTo>
                  <a:cubicBezTo>
                    <a:pt x="808" y="4298"/>
                    <a:pt x="708" y="8421"/>
                    <a:pt x="559" y="8893"/>
                  </a:cubicBezTo>
                  <a:cubicBezTo>
                    <a:pt x="1" y="10818"/>
                    <a:pt x="100" y="13488"/>
                    <a:pt x="162" y="17214"/>
                  </a:cubicBezTo>
                  <a:cubicBezTo>
                    <a:pt x="484" y="17463"/>
                    <a:pt x="866" y="17591"/>
                    <a:pt x="1249" y="17591"/>
                  </a:cubicBezTo>
                  <a:cubicBezTo>
                    <a:pt x="1518" y="17591"/>
                    <a:pt x="1787" y="17528"/>
                    <a:pt x="2037" y="17400"/>
                  </a:cubicBezTo>
                  <a:cubicBezTo>
                    <a:pt x="2037" y="17400"/>
                    <a:pt x="4012" y="10383"/>
                    <a:pt x="4248" y="9141"/>
                  </a:cubicBezTo>
                  <a:cubicBezTo>
                    <a:pt x="4472" y="7899"/>
                    <a:pt x="4869" y="5589"/>
                    <a:pt x="4869" y="5589"/>
                  </a:cubicBezTo>
                  <a:cubicBezTo>
                    <a:pt x="4869" y="5589"/>
                    <a:pt x="5316" y="8185"/>
                    <a:pt x="5341" y="8682"/>
                  </a:cubicBezTo>
                  <a:cubicBezTo>
                    <a:pt x="5378" y="9179"/>
                    <a:pt x="5552" y="12420"/>
                    <a:pt x="6024" y="15314"/>
                  </a:cubicBezTo>
                  <a:cubicBezTo>
                    <a:pt x="6024" y="15314"/>
                    <a:pt x="6140" y="15464"/>
                    <a:pt x="6720" y="15464"/>
                  </a:cubicBezTo>
                  <a:cubicBezTo>
                    <a:pt x="6849" y="15464"/>
                    <a:pt x="7001" y="15456"/>
                    <a:pt x="7179" y="15438"/>
                  </a:cubicBezTo>
                  <a:cubicBezTo>
                    <a:pt x="8160" y="15314"/>
                    <a:pt x="8160" y="14966"/>
                    <a:pt x="8160" y="14966"/>
                  </a:cubicBezTo>
                  <a:cubicBezTo>
                    <a:pt x="8160" y="14966"/>
                    <a:pt x="8756" y="8570"/>
                    <a:pt x="8818" y="7328"/>
                  </a:cubicBezTo>
                  <a:cubicBezTo>
                    <a:pt x="8881" y="6086"/>
                    <a:pt x="8707" y="1628"/>
                    <a:pt x="8545" y="13"/>
                  </a:cubicBezTo>
                  <a:lnTo>
                    <a:pt x="105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44"/>
            <p:cNvSpPr/>
            <p:nvPr/>
          </p:nvSpPr>
          <p:spPr>
            <a:xfrm>
              <a:off x="1198168" y="3399158"/>
              <a:ext cx="49910" cy="97627"/>
            </a:xfrm>
            <a:custGeom>
              <a:avLst/>
              <a:gdLst/>
              <a:ahLst/>
              <a:cxnLst/>
              <a:rect l="l" t="t" r="r" b="b"/>
              <a:pathLst>
                <a:path w="2572" h="5031" extrusionOk="0">
                  <a:moveTo>
                    <a:pt x="2571" y="0"/>
                  </a:moveTo>
                  <a:cubicBezTo>
                    <a:pt x="1851" y="820"/>
                    <a:pt x="199" y="956"/>
                    <a:pt x="199" y="956"/>
                  </a:cubicBezTo>
                  <a:lnTo>
                    <a:pt x="0" y="2198"/>
                  </a:lnTo>
                  <a:cubicBezTo>
                    <a:pt x="174" y="3180"/>
                    <a:pt x="323" y="4123"/>
                    <a:pt x="448" y="5030"/>
                  </a:cubicBezTo>
                  <a:lnTo>
                    <a:pt x="385" y="2447"/>
                  </a:lnTo>
                  <a:lnTo>
                    <a:pt x="597" y="1255"/>
                  </a:lnTo>
                  <a:cubicBezTo>
                    <a:pt x="2323" y="1081"/>
                    <a:pt x="2571" y="0"/>
                    <a:pt x="25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44"/>
            <p:cNvSpPr/>
            <p:nvPr/>
          </p:nvSpPr>
          <p:spPr>
            <a:xfrm>
              <a:off x="1100800" y="3714839"/>
              <a:ext cx="89205" cy="48551"/>
            </a:xfrm>
            <a:custGeom>
              <a:avLst/>
              <a:gdLst/>
              <a:ahLst/>
              <a:cxnLst/>
              <a:rect l="l" t="t" r="r" b="b"/>
              <a:pathLst>
                <a:path w="4597" h="2502" extrusionOk="0">
                  <a:moveTo>
                    <a:pt x="100" y="1"/>
                  </a:moveTo>
                  <a:cubicBezTo>
                    <a:pt x="1" y="26"/>
                    <a:pt x="63" y="286"/>
                    <a:pt x="100" y="386"/>
                  </a:cubicBezTo>
                  <a:cubicBezTo>
                    <a:pt x="200" y="560"/>
                    <a:pt x="374" y="684"/>
                    <a:pt x="560" y="746"/>
                  </a:cubicBezTo>
                  <a:cubicBezTo>
                    <a:pt x="796" y="820"/>
                    <a:pt x="1181" y="1031"/>
                    <a:pt x="1305" y="1317"/>
                  </a:cubicBezTo>
                  <a:cubicBezTo>
                    <a:pt x="1442" y="1739"/>
                    <a:pt x="1777" y="2075"/>
                    <a:pt x="2174" y="2249"/>
                  </a:cubicBezTo>
                  <a:cubicBezTo>
                    <a:pt x="2526" y="2416"/>
                    <a:pt x="2908" y="2502"/>
                    <a:pt x="3288" y="2502"/>
                  </a:cubicBezTo>
                  <a:cubicBezTo>
                    <a:pt x="3499" y="2502"/>
                    <a:pt x="3709" y="2476"/>
                    <a:pt x="3913" y="2422"/>
                  </a:cubicBezTo>
                  <a:cubicBezTo>
                    <a:pt x="4410" y="2273"/>
                    <a:pt x="4547" y="2025"/>
                    <a:pt x="4584" y="1901"/>
                  </a:cubicBezTo>
                  <a:cubicBezTo>
                    <a:pt x="4596" y="1739"/>
                    <a:pt x="4596" y="1566"/>
                    <a:pt x="4584" y="1392"/>
                  </a:cubicBezTo>
                  <a:lnTo>
                    <a:pt x="10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44"/>
            <p:cNvSpPr/>
            <p:nvPr/>
          </p:nvSpPr>
          <p:spPr>
            <a:xfrm>
              <a:off x="1102022" y="3683774"/>
              <a:ext cx="88215" cy="74127"/>
            </a:xfrm>
            <a:custGeom>
              <a:avLst/>
              <a:gdLst/>
              <a:ahLst/>
              <a:cxnLst/>
              <a:rect l="l" t="t" r="r" b="b"/>
              <a:pathLst>
                <a:path w="4546" h="3820" extrusionOk="0">
                  <a:moveTo>
                    <a:pt x="1849" y="1"/>
                  </a:moveTo>
                  <a:cubicBezTo>
                    <a:pt x="1636" y="1"/>
                    <a:pt x="1418" y="68"/>
                    <a:pt x="1242" y="198"/>
                  </a:cubicBezTo>
                  <a:cubicBezTo>
                    <a:pt x="1130" y="285"/>
                    <a:pt x="1056" y="397"/>
                    <a:pt x="994" y="521"/>
                  </a:cubicBezTo>
                  <a:cubicBezTo>
                    <a:pt x="981" y="571"/>
                    <a:pt x="944" y="596"/>
                    <a:pt x="919" y="633"/>
                  </a:cubicBezTo>
                  <a:cubicBezTo>
                    <a:pt x="882" y="658"/>
                    <a:pt x="845" y="683"/>
                    <a:pt x="795" y="683"/>
                  </a:cubicBezTo>
                  <a:cubicBezTo>
                    <a:pt x="769" y="686"/>
                    <a:pt x="742" y="687"/>
                    <a:pt x="716" y="687"/>
                  </a:cubicBezTo>
                  <a:cubicBezTo>
                    <a:pt x="632" y="687"/>
                    <a:pt x="551" y="671"/>
                    <a:pt x="484" y="633"/>
                  </a:cubicBezTo>
                  <a:cubicBezTo>
                    <a:pt x="410" y="558"/>
                    <a:pt x="323" y="447"/>
                    <a:pt x="286" y="335"/>
                  </a:cubicBezTo>
                  <a:lnTo>
                    <a:pt x="286" y="86"/>
                  </a:lnTo>
                  <a:cubicBezTo>
                    <a:pt x="267" y="81"/>
                    <a:pt x="249" y="75"/>
                    <a:pt x="233" y="75"/>
                  </a:cubicBezTo>
                  <a:cubicBezTo>
                    <a:pt x="172" y="75"/>
                    <a:pt x="132" y="156"/>
                    <a:pt x="162" y="645"/>
                  </a:cubicBezTo>
                  <a:cubicBezTo>
                    <a:pt x="174" y="981"/>
                    <a:pt x="0" y="1130"/>
                    <a:pt x="50" y="1701"/>
                  </a:cubicBezTo>
                  <a:cubicBezTo>
                    <a:pt x="236" y="1937"/>
                    <a:pt x="410" y="1999"/>
                    <a:pt x="733" y="2136"/>
                  </a:cubicBezTo>
                  <a:cubicBezTo>
                    <a:pt x="1093" y="2297"/>
                    <a:pt x="1366" y="2570"/>
                    <a:pt x="1528" y="2918"/>
                  </a:cubicBezTo>
                  <a:cubicBezTo>
                    <a:pt x="1739" y="3303"/>
                    <a:pt x="2099" y="3576"/>
                    <a:pt x="2521" y="3701"/>
                  </a:cubicBezTo>
                  <a:cubicBezTo>
                    <a:pt x="2730" y="3780"/>
                    <a:pt x="2946" y="3820"/>
                    <a:pt x="3171" y="3820"/>
                  </a:cubicBezTo>
                  <a:cubicBezTo>
                    <a:pt x="3227" y="3820"/>
                    <a:pt x="3284" y="3817"/>
                    <a:pt x="3341" y="3812"/>
                  </a:cubicBezTo>
                  <a:cubicBezTo>
                    <a:pt x="3552" y="3812"/>
                    <a:pt x="3776" y="3763"/>
                    <a:pt x="3974" y="3688"/>
                  </a:cubicBezTo>
                  <a:cubicBezTo>
                    <a:pt x="4210" y="3626"/>
                    <a:pt x="4397" y="3440"/>
                    <a:pt x="4471" y="3229"/>
                  </a:cubicBezTo>
                  <a:cubicBezTo>
                    <a:pt x="4546" y="2918"/>
                    <a:pt x="4459" y="2583"/>
                    <a:pt x="4260" y="2359"/>
                  </a:cubicBezTo>
                  <a:cubicBezTo>
                    <a:pt x="4049" y="2148"/>
                    <a:pt x="3825" y="1987"/>
                    <a:pt x="3577" y="1838"/>
                  </a:cubicBezTo>
                  <a:cubicBezTo>
                    <a:pt x="3329" y="1689"/>
                    <a:pt x="3105" y="1502"/>
                    <a:pt x="2919" y="1279"/>
                  </a:cubicBezTo>
                  <a:cubicBezTo>
                    <a:pt x="2621" y="993"/>
                    <a:pt x="2310" y="621"/>
                    <a:pt x="2236" y="273"/>
                  </a:cubicBezTo>
                  <a:cubicBezTo>
                    <a:pt x="2223" y="198"/>
                    <a:pt x="2223" y="99"/>
                    <a:pt x="2161" y="62"/>
                  </a:cubicBezTo>
                  <a:cubicBezTo>
                    <a:pt x="2124" y="37"/>
                    <a:pt x="2099" y="24"/>
                    <a:pt x="2062" y="24"/>
                  </a:cubicBezTo>
                  <a:cubicBezTo>
                    <a:pt x="1993" y="9"/>
                    <a:pt x="1921" y="1"/>
                    <a:pt x="18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44"/>
            <p:cNvSpPr/>
            <p:nvPr/>
          </p:nvSpPr>
          <p:spPr>
            <a:xfrm>
              <a:off x="1129246" y="3697842"/>
              <a:ext cx="23635" cy="11061"/>
            </a:xfrm>
            <a:custGeom>
              <a:avLst/>
              <a:gdLst/>
              <a:ahLst/>
              <a:cxnLst/>
              <a:rect l="l" t="t" r="r" b="b"/>
              <a:pathLst>
                <a:path w="1218" h="570" extrusionOk="0">
                  <a:moveTo>
                    <a:pt x="934" y="1"/>
                  </a:moveTo>
                  <a:cubicBezTo>
                    <a:pt x="630" y="1"/>
                    <a:pt x="344" y="121"/>
                    <a:pt x="125" y="318"/>
                  </a:cubicBezTo>
                  <a:cubicBezTo>
                    <a:pt x="75" y="355"/>
                    <a:pt x="0" y="442"/>
                    <a:pt x="25" y="517"/>
                  </a:cubicBezTo>
                  <a:cubicBezTo>
                    <a:pt x="50" y="554"/>
                    <a:pt x="78" y="569"/>
                    <a:pt x="108" y="569"/>
                  </a:cubicBezTo>
                  <a:cubicBezTo>
                    <a:pt x="137" y="569"/>
                    <a:pt x="168" y="554"/>
                    <a:pt x="199" y="529"/>
                  </a:cubicBezTo>
                  <a:cubicBezTo>
                    <a:pt x="440" y="321"/>
                    <a:pt x="749" y="199"/>
                    <a:pt x="1066" y="199"/>
                  </a:cubicBezTo>
                  <a:cubicBezTo>
                    <a:pt x="1108" y="199"/>
                    <a:pt x="1150" y="202"/>
                    <a:pt x="1193" y="206"/>
                  </a:cubicBezTo>
                  <a:cubicBezTo>
                    <a:pt x="1218" y="45"/>
                    <a:pt x="1056" y="7"/>
                    <a:pt x="1056" y="7"/>
                  </a:cubicBezTo>
                  <a:cubicBezTo>
                    <a:pt x="1015" y="3"/>
                    <a:pt x="974" y="1"/>
                    <a:pt x="9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44"/>
            <p:cNvSpPr/>
            <p:nvPr/>
          </p:nvSpPr>
          <p:spPr>
            <a:xfrm>
              <a:off x="1135513" y="3705661"/>
              <a:ext cx="24353" cy="10944"/>
            </a:xfrm>
            <a:custGeom>
              <a:avLst/>
              <a:gdLst/>
              <a:ahLst/>
              <a:cxnLst/>
              <a:rect l="l" t="t" r="r" b="b"/>
              <a:pathLst>
                <a:path w="1255" h="564" extrusionOk="0">
                  <a:moveTo>
                    <a:pt x="1002" y="1"/>
                  </a:moveTo>
                  <a:cubicBezTo>
                    <a:pt x="662" y="1"/>
                    <a:pt x="346" y="112"/>
                    <a:pt x="75" y="325"/>
                  </a:cubicBezTo>
                  <a:cubicBezTo>
                    <a:pt x="25" y="374"/>
                    <a:pt x="0" y="424"/>
                    <a:pt x="13" y="499"/>
                  </a:cubicBezTo>
                  <a:lnTo>
                    <a:pt x="38" y="536"/>
                  </a:lnTo>
                  <a:cubicBezTo>
                    <a:pt x="62" y="554"/>
                    <a:pt x="97" y="564"/>
                    <a:pt x="129" y="564"/>
                  </a:cubicBezTo>
                  <a:cubicBezTo>
                    <a:pt x="162" y="564"/>
                    <a:pt x="193" y="554"/>
                    <a:pt x="212" y="536"/>
                  </a:cubicBezTo>
                  <a:cubicBezTo>
                    <a:pt x="582" y="258"/>
                    <a:pt x="894" y="206"/>
                    <a:pt x="1078" y="206"/>
                  </a:cubicBezTo>
                  <a:cubicBezTo>
                    <a:pt x="1190" y="206"/>
                    <a:pt x="1255" y="225"/>
                    <a:pt x="1255" y="225"/>
                  </a:cubicBezTo>
                  <a:cubicBezTo>
                    <a:pt x="1255" y="64"/>
                    <a:pt x="1056" y="2"/>
                    <a:pt x="1056" y="2"/>
                  </a:cubicBezTo>
                  <a:cubicBezTo>
                    <a:pt x="1038" y="1"/>
                    <a:pt x="1020" y="1"/>
                    <a:pt x="10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44"/>
            <p:cNvSpPr/>
            <p:nvPr/>
          </p:nvSpPr>
          <p:spPr>
            <a:xfrm>
              <a:off x="1142984" y="3713132"/>
              <a:ext cx="25324" cy="11837"/>
            </a:xfrm>
            <a:custGeom>
              <a:avLst/>
              <a:gdLst/>
              <a:ahLst/>
              <a:cxnLst/>
              <a:rect l="l" t="t" r="r" b="b"/>
              <a:pathLst>
                <a:path w="1305" h="610" extrusionOk="0">
                  <a:moveTo>
                    <a:pt x="987" y="1"/>
                  </a:moveTo>
                  <a:cubicBezTo>
                    <a:pt x="653" y="1"/>
                    <a:pt x="312" y="136"/>
                    <a:pt x="62" y="362"/>
                  </a:cubicBezTo>
                  <a:cubicBezTo>
                    <a:pt x="0" y="412"/>
                    <a:pt x="0" y="486"/>
                    <a:pt x="38" y="548"/>
                  </a:cubicBezTo>
                  <a:cubicBezTo>
                    <a:pt x="74" y="592"/>
                    <a:pt x="119" y="610"/>
                    <a:pt x="160" y="610"/>
                  </a:cubicBezTo>
                  <a:cubicBezTo>
                    <a:pt x="189" y="610"/>
                    <a:pt x="216" y="601"/>
                    <a:pt x="236" y="585"/>
                  </a:cubicBezTo>
                  <a:cubicBezTo>
                    <a:pt x="510" y="346"/>
                    <a:pt x="856" y="222"/>
                    <a:pt x="1208" y="222"/>
                  </a:cubicBezTo>
                  <a:cubicBezTo>
                    <a:pt x="1240" y="222"/>
                    <a:pt x="1272" y="223"/>
                    <a:pt x="1304" y="225"/>
                  </a:cubicBezTo>
                  <a:cubicBezTo>
                    <a:pt x="1280" y="64"/>
                    <a:pt x="1031" y="2"/>
                    <a:pt x="1031" y="2"/>
                  </a:cubicBezTo>
                  <a:cubicBezTo>
                    <a:pt x="1017" y="1"/>
                    <a:pt x="1002" y="1"/>
                    <a:pt x="9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44"/>
            <p:cNvSpPr/>
            <p:nvPr/>
          </p:nvSpPr>
          <p:spPr>
            <a:xfrm>
              <a:off x="1142984" y="3723008"/>
              <a:ext cx="48939" cy="34327"/>
            </a:xfrm>
            <a:custGeom>
              <a:avLst/>
              <a:gdLst/>
              <a:ahLst/>
              <a:cxnLst/>
              <a:rect l="l" t="t" r="r" b="b"/>
              <a:pathLst>
                <a:path w="2522" h="1769" extrusionOk="0">
                  <a:moveTo>
                    <a:pt x="1653" y="1"/>
                  </a:moveTo>
                  <a:cubicBezTo>
                    <a:pt x="1223" y="1"/>
                    <a:pt x="659" y="244"/>
                    <a:pt x="323" y="610"/>
                  </a:cubicBezTo>
                  <a:cubicBezTo>
                    <a:pt x="112" y="846"/>
                    <a:pt x="0" y="1194"/>
                    <a:pt x="50" y="1505"/>
                  </a:cubicBezTo>
                  <a:cubicBezTo>
                    <a:pt x="162" y="1554"/>
                    <a:pt x="286" y="1629"/>
                    <a:pt x="423" y="1654"/>
                  </a:cubicBezTo>
                  <a:cubicBezTo>
                    <a:pt x="643" y="1738"/>
                    <a:pt x="881" y="1768"/>
                    <a:pt x="1115" y="1768"/>
                  </a:cubicBezTo>
                  <a:cubicBezTo>
                    <a:pt x="1158" y="1768"/>
                    <a:pt x="1200" y="1767"/>
                    <a:pt x="1242" y="1765"/>
                  </a:cubicBezTo>
                  <a:cubicBezTo>
                    <a:pt x="1466" y="1765"/>
                    <a:pt x="1677" y="1716"/>
                    <a:pt x="1876" y="1641"/>
                  </a:cubicBezTo>
                  <a:cubicBezTo>
                    <a:pt x="2099" y="1554"/>
                    <a:pt x="2397" y="1405"/>
                    <a:pt x="2459" y="1157"/>
                  </a:cubicBezTo>
                  <a:cubicBezTo>
                    <a:pt x="2522" y="834"/>
                    <a:pt x="2422" y="486"/>
                    <a:pt x="2211" y="238"/>
                  </a:cubicBezTo>
                  <a:cubicBezTo>
                    <a:pt x="2112" y="151"/>
                    <a:pt x="2000" y="64"/>
                    <a:pt x="1876" y="27"/>
                  </a:cubicBezTo>
                  <a:cubicBezTo>
                    <a:pt x="1808" y="9"/>
                    <a:pt x="1733" y="1"/>
                    <a:pt x="16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44"/>
            <p:cNvSpPr/>
            <p:nvPr/>
          </p:nvSpPr>
          <p:spPr>
            <a:xfrm>
              <a:off x="1217922" y="3679175"/>
              <a:ext cx="89923" cy="48726"/>
            </a:xfrm>
            <a:custGeom>
              <a:avLst/>
              <a:gdLst/>
              <a:ahLst/>
              <a:cxnLst/>
              <a:rect l="l" t="t" r="r" b="b"/>
              <a:pathLst>
                <a:path w="4634" h="2511" extrusionOk="0">
                  <a:moveTo>
                    <a:pt x="100" y="1"/>
                  </a:moveTo>
                  <a:cubicBezTo>
                    <a:pt x="1" y="38"/>
                    <a:pt x="63" y="299"/>
                    <a:pt x="100" y="386"/>
                  </a:cubicBezTo>
                  <a:cubicBezTo>
                    <a:pt x="212" y="559"/>
                    <a:pt x="373" y="684"/>
                    <a:pt x="560" y="746"/>
                  </a:cubicBezTo>
                  <a:cubicBezTo>
                    <a:pt x="796" y="820"/>
                    <a:pt x="1181" y="1044"/>
                    <a:pt x="1330" y="1317"/>
                  </a:cubicBezTo>
                  <a:cubicBezTo>
                    <a:pt x="1466" y="1739"/>
                    <a:pt x="1777" y="2075"/>
                    <a:pt x="2199" y="2249"/>
                  </a:cubicBezTo>
                  <a:cubicBezTo>
                    <a:pt x="2538" y="2422"/>
                    <a:pt x="2913" y="2510"/>
                    <a:pt x="3293" y="2510"/>
                  </a:cubicBezTo>
                  <a:cubicBezTo>
                    <a:pt x="3512" y="2510"/>
                    <a:pt x="3733" y="2481"/>
                    <a:pt x="3950" y="2422"/>
                  </a:cubicBezTo>
                  <a:cubicBezTo>
                    <a:pt x="4447" y="2286"/>
                    <a:pt x="4596" y="2037"/>
                    <a:pt x="4621" y="1913"/>
                  </a:cubicBezTo>
                  <a:cubicBezTo>
                    <a:pt x="4633" y="1739"/>
                    <a:pt x="4633" y="1565"/>
                    <a:pt x="4621" y="1404"/>
                  </a:cubicBezTo>
                  <a:lnTo>
                    <a:pt x="10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44"/>
            <p:cNvSpPr/>
            <p:nvPr/>
          </p:nvSpPr>
          <p:spPr>
            <a:xfrm>
              <a:off x="1218892" y="3647877"/>
              <a:ext cx="88700" cy="74263"/>
            </a:xfrm>
            <a:custGeom>
              <a:avLst/>
              <a:gdLst/>
              <a:ahLst/>
              <a:cxnLst/>
              <a:rect l="l" t="t" r="r" b="b"/>
              <a:pathLst>
                <a:path w="4571" h="3827" extrusionOk="0">
                  <a:moveTo>
                    <a:pt x="1844" y="0"/>
                  </a:moveTo>
                  <a:cubicBezTo>
                    <a:pt x="1630" y="0"/>
                    <a:pt x="1419" y="68"/>
                    <a:pt x="1243" y="198"/>
                  </a:cubicBezTo>
                  <a:cubicBezTo>
                    <a:pt x="1131" y="297"/>
                    <a:pt x="1056" y="409"/>
                    <a:pt x="994" y="533"/>
                  </a:cubicBezTo>
                  <a:cubicBezTo>
                    <a:pt x="982" y="570"/>
                    <a:pt x="944" y="608"/>
                    <a:pt x="920" y="632"/>
                  </a:cubicBezTo>
                  <a:cubicBezTo>
                    <a:pt x="870" y="670"/>
                    <a:pt x="845" y="682"/>
                    <a:pt x="795" y="682"/>
                  </a:cubicBezTo>
                  <a:cubicBezTo>
                    <a:pt x="769" y="685"/>
                    <a:pt x="743" y="687"/>
                    <a:pt x="717" y="687"/>
                  </a:cubicBezTo>
                  <a:cubicBezTo>
                    <a:pt x="632" y="687"/>
                    <a:pt x="551" y="670"/>
                    <a:pt x="485" y="632"/>
                  </a:cubicBezTo>
                  <a:cubicBezTo>
                    <a:pt x="410" y="558"/>
                    <a:pt x="323" y="446"/>
                    <a:pt x="286" y="347"/>
                  </a:cubicBezTo>
                  <a:lnTo>
                    <a:pt x="286" y="98"/>
                  </a:lnTo>
                  <a:cubicBezTo>
                    <a:pt x="267" y="90"/>
                    <a:pt x="248" y="82"/>
                    <a:pt x="231" y="82"/>
                  </a:cubicBezTo>
                  <a:cubicBezTo>
                    <a:pt x="172" y="82"/>
                    <a:pt x="133" y="175"/>
                    <a:pt x="162" y="657"/>
                  </a:cubicBezTo>
                  <a:cubicBezTo>
                    <a:pt x="174" y="980"/>
                    <a:pt x="1" y="1129"/>
                    <a:pt x="50" y="1713"/>
                  </a:cubicBezTo>
                  <a:cubicBezTo>
                    <a:pt x="237" y="1936"/>
                    <a:pt x="410" y="1999"/>
                    <a:pt x="733" y="2148"/>
                  </a:cubicBezTo>
                  <a:cubicBezTo>
                    <a:pt x="1093" y="2297"/>
                    <a:pt x="1367" y="2582"/>
                    <a:pt x="1516" y="2905"/>
                  </a:cubicBezTo>
                  <a:cubicBezTo>
                    <a:pt x="1739" y="3290"/>
                    <a:pt x="2099" y="3563"/>
                    <a:pt x="2509" y="3688"/>
                  </a:cubicBezTo>
                  <a:cubicBezTo>
                    <a:pt x="2766" y="3777"/>
                    <a:pt x="3013" y="3826"/>
                    <a:pt x="3268" y="3826"/>
                  </a:cubicBezTo>
                  <a:cubicBezTo>
                    <a:pt x="3296" y="3826"/>
                    <a:pt x="3325" y="3826"/>
                    <a:pt x="3354" y="3824"/>
                  </a:cubicBezTo>
                  <a:cubicBezTo>
                    <a:pt x="3565" y="3824"/>
                    <a:pt x="3789" y="3775"/>
                    <a:pt x="3987" y="3688"/>
                  </a:cubicBezTo>
                  <a:cubicBezTo>
                    <a:pt x="4223" y="3638"/>
                    <a:pt x="4410" y="3439"/>
                    <a:pt x="4484" y="3228"/>
                  </a:cubicBezTo>
                  <a:cubicBezTo>
                    <a:pt x="4571" y="2918"/>
                    <a:pt x="4472" y="2595"/>
                    <a:pt x="4273" y="2359"/>
                  </a:cubicBezTo>
                  <a:cubicBezTo>
                    <a:pt x="4049" y="2160"/>
                    <a:pt x="3826" y="1986"/>
                    <a:pt x="3577" y="1850"/>
                  </a:cubicBezTo>
                  <a:cubicBezTo>
                    <a:pt x="3341" y="1688"/>
                    <a:pt x="3118" y="1502"/>
                    <a:pt x="2919" y="1291"/>
                  </a:cubicBezTo>
                  <a:cubicBezTo>
                    <a:pt x="2621" y="993"/>
                    <a:pt x="2311" y="620"/>
                    <a:pt x="2236" y="272"/>
                  </a:cubicBezTo>
                  <a:cubicBezTo>
                    <a:pt x="2224" y="198"/>
                    <a:pt x="2224" y="111"/>
                    <a:pt x="2162" y="61"/>
                  </a:cubicBezTo>
                  <a:cubicBezTo>
                    <a:pt x="2124" y="49"/>
                    <a:pt x="2099" y="24"/>
                    <a:pt x="2062" y="24"/>
                  </a:cubicBezTo>
                  <a:cubicBezTo>
                    <a:pt x="1990" y="8"/>
                    <a:pt x="1917" y="0"/>
                    <a:pt x="18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44"/>
            <p:cNvSpPr/>
            <p:nvPr/>
          </p:nvSpPr>
          <p:spPr>
            <a:xfrm>
              <a:off x="1246368" y="3662236"/>
              <a:ext cx="23868" cy="11119"/>
            </a:xfrm>
            <a:custGeom>
              <a:avLst/>
              <a:gdLst/>
              <a:ahLst/>
              <a:cxnLst/>
              <a:rect l="l" t="t" r="r" b="b"/>
              <a:pathLst>
                <a:path w="1230" h="573" extrusionOk="0">
                  <a:moveTo>
                    <a:pt x="953" y="1"/>
                  </a:moveTo>
                  <a:cubicBezTo>
                    <a:pt x="642" y="1"/>
                    <a:pt x="348" y="102"/>
                    <a:pt x="125" y="315"/>
                  </a:cubicBezTo>
                  <a:cubicBezTo>
                    <a:pt x="62" y="352"/>
                    <a:pt x="0" y="439"/>
                    <a:pt x="50" y="513"/>
                  </a:cubicBezTo>
                  <a:cubicBezTo>
                    <a:pt x="81" y="557"/>
                    <a:pt x="106" y="572"/>
                    <a:pt x="131" y="572"/>
                  </a:cubicBezTo>
                  <a:cubicBezTo>
                    <a:pt x="156" y="572"/>
                    <a:pt x="180" y="557"/>
                    <a:pt x="212" y="538"/>
                  </a:cubicBezTo>
                  <a:cubicBezTo>
                    <a:pt x="462" y="322"/>
                    <a:pt x="774" y="200"/>
                    <a:pt x="1102" y="200"/>
                  </a:cubicBezTo>
                  <a:cubicBezTo>
                    <a:pt x="1132" y="200"/>
                    <a:pt x="1162" y="201"/>
                    <a:pt x="1193" y="203"/>
                  </a:cubicBezTo>
                  <a:cubicBezTo>
                    <a:pt x="1230" y="54"/>
                    <a:pt x="1056" y="4"/>
                    <a:pt x="1056" y="4"/>
                  </a:cubicBezTo>
                  <a:cubicBezTo>
                    <a:pt x="1021" y="2"/>
                    <a:pt x="987" y="1"/>
                    <a:pt x="9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44"/>
            <p:cNvSpPr/>
            <p:nvPr/>
          </p:nvSpPr>
          <p:spPr>
            <a:xfrm>
              <a:off x="1252635" y="3670191"/>
              <a:ext cx="24120" cy="10925"/>
            </a:xfrm>
            <a:custGeom>
              <a:avLst/>
              <a:gdLst/>
              <a:ahLst/>
              <a:cxnLst/>
              <a:rect l="l" t="t" r="r" b="b"/>
              <a:pathLst>
                <a:path w="1243" h="563" extrusionOk="0">
                  <a:moveTo>
                    <a:pt x="946" y="1"/>
                  </a:moveTo>
                  <a:cubicBezTo>
                    <a:pt x="623" y="1"/>
                    <a:pt x="322" y="113"/>
                    <a:pt x="62" y="327"/>
                  </a:cubicBezTo>
                  <a:cubicBezTo>
                    <a:pt x="13" y="352"/>
                    <a:pt x="0" y="414"/>
                    <a:pt x="0" y="501"/>
                  </a:cubicBezTo>
                  <a:cubicBezTo>
                    <a:pt x="13" y="501"/>
                    <a:pt x="13" y="513"/>
                    <a:pt x="25" y="526"/>
                  </a:cubicBezTo>
                  <a:cubicBezTo>
                    <a:pt x="50" y="551"/>
                    <a:pt x="81" y="563"/>
                    <a:pt x="112" y="563"/>
                  </a:cubicBezTo>
                  <a:cubicBezTo>
                    <a:pt x="143" y="563"/>
                    <a:pt x="174" y="551"/>
                    <a:pt x="199" y="526"/>
                  </a:cubicBezTo>
                  <a:cubicBezTo>
                    <a:pt x="578" y="249"/>
                    <a:pt x="897" y="199"/>
                    <a:pt x="1079" y="199"/>
                  </a:cubicBezTo>
                  <a:cubicBezTo>
                    <a:pt x="1183" y="199"/>
                    <a:pt x="1242" y="215"/>
                    <a:pt x="1242" y="215"/>
                  </a:cubicBezTo>
                  <a:cubicBezTo>
                    <a:pt x="1242" y="54"/>
                    <a:pt x="1044" y="4"/>
                    <a:pt x="1044" y="4"/>
                  </a:cubicBezTo>
                  <a:cubicBezTo>
                    <a:pt x="1011" y="2"/>
                    <a:pt x="978" y="1"/>
                    <a:pt x="9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44"/>
            <p:cNvSpPr/>
            <p:nvPr/>
          </p:nvSpPr>
          <p:spPr>
            <a:xfrm>
              <a:off x="1260105" y="3677720"/>
              <a:ext cx="25809" cy="11721"/>
            </a:xfrm>
            <a:custGeom>
              <a:avLst/>
              <a:gdLst/>
              <a:ahLst/>
              <a:cxnLst/>
              <a:rect l="l" t="t" r="r" b="b"/>
              <a:pathLst>
                <a:path w="1330" h="604" extrusionOk="0">
                  <a:moveTo>
                    <a:pt x="998" y="0"/>
                  </a:moveTo>
                  <a:cubicBezTo>
                    <a:pt x="654" y="0"/>
                    <a:pt x="324" y="135"/>
                    <a:pt x="62" y="361"/>
                  </a:cubicBezTo>
                  <a:cubicBezTo>
                    <a:pt x="0" y="398"/>
                    <a:pt x="0" y="485"/>
                    <a:pt x="38" y="548"/>
                  </a:cubicBezTo>
                  <a:cubicBezTo>
                    <a:pt x="74" y="584"/>
                    <a:pt x="118" y="603"/>
                    <a:pt x="162" y="603"/>
                  </a:cubicBezTo>
                  <a:cubicBezTo>
                    <a:pt x="193" y="603"/>
                    <a:pt x="223" y="593"/>
                    <a:pt x="249" y="572"/>
                  </a:cubicBezTo>
                  <a:cubicBezTo>
                    <a:pt x="545" y="335"/>
                    <a:pt x="898" y="211"/>
                    <a:pt x="1275" y="211"/>
                  </a:cubicBezTo>
                  <a:cubicBezTo>
                    <a:pt x="1293" y="211"/>
                    <a:pt x="1311" y="212"/>
                    <a:pt x="1329" y="212"/>
                  </a:cubicBezTo>
                  <a:cubicBezTo>
                    <a:pt x="1292" y="63"/>
                    <a:pt x="1044" y="1"/>
                    <a:pt x="1044" y="1"/>
                  </a:cubicBezTo>
                  <a:cubicBezTo>
                    <a:pt x="1028" y="1"/>
                    <a:pt x="1013" y="0"/>
                    <a:pt x="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44"/>
            <p:cNvSpPr/>
            <p:nvPr/>
          </p:nvSpPr>
          <p:spPr>
            <a:xfrm>
              <a:off x="1260105" y="3687441"/>
              <a:ext cx="48939" cy="34308"/>
            </a:xfrm>
            <a:custGeom>
              <a:avLst/>
              <a:gdLst/>
              <a:ahLst/>
              <a:cxnLst/>
              <a:rect l="l" t="t" r="r" b="b"/>
              <a:pathLst>
                <a:path w="2522" h="1768" extrusionOk="0">
                  <a:moveTo>
                    <a:pt x="1684" y="1"/>
                  </a:moveTo>
                  <a:cubicBezTo>
                    <a:pt x="1248" y="1"/>
                    <a:pt x="655" y="245"/>
                    <a:pt x="336" y="618"/>
                  </a:cubicBezTo>
                  <a:cubicBezTo>
                    <a:pt x="112" y="866"/>
                    <a:pt x="0" y="1189"/>
                    <a:pt x="50" y="1500"/>
                  </a:cubicBezTo>
                  <a:cubicBezTo>
                    <a:pt x="162" y="1562"/>
                    <a:pt x="286" y="1624"/>
                    <a:pt x="423" y="1661"/>
                  </a:cubicBezTo>
                  <a:cubicBezTo>
                    <a:pt x="630" y="1730"/>
                    <a:pt x="853" y="1768"/>
                    <a:pt x="1074" y="1768"/>
                  </a:cubicBezTo>
                  <a:cubicBezTo>
                    <a:pt x="1130" y="1768"/>
                    <a:pt x="1186" y="1765"/>
                    <a:pt x="1242" y="1760"/>
                  </a:cubicBezTo>
                  <a:cubicBezTo>
                    <a:pt x="1466" y="1760"/>
                    <a:pt x="1677" y="1723"/>
                    <a:pt x="1888" y="1636"/>
                  </a:cubicBezTo>
                  <a:cubicBezTo>
                    <a:pt x="2099" y="1562"/>
                    <a:pt x="2397" y="1413"/>
                    <a:pt x="2459" y="1164"/>
                  </a:cubicBezTo>
                  <a:cubicBezTo>
                    <a:pt x="2521" y="829"/>
                    <a:pt x="2422" y="494"/>
                    <a:pt x="2211" y="245"/>
                  </a:cubicBezTo>
                  <a:cubicBezTo>
                    <a:pt x="2112" y="146"/>
                    <a:pt x="2012" y="71"/>
                    <a:pt x="1888" y="22"/>
                  </a:cubicBezTo>
                  <a:cubicBezTo>
                    <a:pt x="1826" y="7"/>
                    <a:pt x="1757" y="1"/>
                    <a:pt x="16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44"/>
            <p:cNvSpPr/>
            <p:nvPr/>
          </p:nvSpPr>
          <p:spPr>
            <a:xfrm>
              <a:off x="1220813" y="3170911"/>
              <a:ext cx="160052" cy="249587"/>
            </a:xfrm>
            <a:custGeom>
              <a:avLst/>
              <a:gdLst/>
              <a:ahLst/>
              <a:cxnLst/>
              <a:rect l="l" t="t" r="r" b="b"/>
              <a:pathLst>
                <a:path w="8248" h="12862" extrusionOk="0">
                  <a:moveTo>
                    <a:pt x="705" y="0"/>
                  </a:moveTo>
                  <a:cubicBezTo>
                    <a:pt x="662" y="0"/>
                    <a:pt x="617" y="1"/>
                    <a:pt x="572" y="2"/>
                  </a:cubicBezTo>
                  <a:cubicBezTo>
                    <a:pt x="771" y="1095"/>
                    <a:pt x="1" y="1554"/>
                    <a:pt x="1777" y="6771"/>
                  </a:cubicBezTo>
                  <a:cubicBezTo>
                    <a:pt x="2137" y="7789"/>
                    <a:pt x="2150" y="8422"/>
                    <a:pt x="3391" y="10186"/>
                  </a:cubicBezTo>
                  <a:cubicBezTo>
                    <a:pt x="3752" y="10708"/>
                    <a:pt x="4137" y="11167"/>
                    <a:pt x="4571" y="11614"/>
                  </a:cubicBezTo>
                  <a:cubicBezTo>
                    <a:pt x="5363" y="12429"/>
                    <a:pt x="6154" y="12862"/>
                    <a:pt x="6905" y="12862"/>
                  </a:cubicBezTo>
                  <a:cubicBezTo>
                    <a:pt x="6955" y="12862"/>
                    <a:pt x="7005" y="12860"/>
                    <a:pt x="7055" y="12856"/>
                  </a:cubicBezTo>
                  <a:cubicBezTo>
                    <a:pt x="8161" y="12769"/>
                    <a:pt x="8248" y="12099"/>
                    <a:pt x="7527" y="11614"/>
                  </a:cubicBezTo>
                  <a:cubicBezTo>
                    <a:pt x="7229" y="11428"/>
                    <a:pt x="6943" y="11217"/>
                    <a:pt x="6720" y="10956"/>
                  </a:cubicBezTo>
                  <a:lnTo>
                    <a:pt x="6720" y="10956"/>
                  </a:lnTo>
                  <a:cubicBezTo>
                    <a:pt x="6910" y="11045"/>
                    <a:pt x="7130" y="11094"/>
                    <a:pt x="7344" y="11094"/>
                  </a:cubicBezTo>
                  <a:cubicBezTo>
                    <a:pt x="7368" y="11094"/>
                    <a:pt x="7392" y="11094"/>
                    <a:pt x="7415" y="11093"/>
                  </a:cubicBezTo>
                  <a:cubicBezTo>
                    <a:pt x="7713" y="11080"/>
                    <a:pt x="7838" y="10956"/>
                    <a:pt x="7838" y="10844"/>
                  </a:cubicBezTo>
                  <a:cubicBezTo>
                    <a:pt x="7838" y="10770"/>
                    <a:pt x="7776" y="10720"/>
                    <a:pt x="7403" y="10558"/>
                  </a:cubicBezTo>
                  <a:cubicBezTo>
                    <a:pt x="7006" y="10397"/>
                    <a:pt x="6844" y="10124"/>
                    <a:pt x="6385" y="10000"/>
                  </a:cubicBezTo>
                  <a:cubicBezTo>
                    <a:pt x="6136" y="9938"/>
                    <a:pt x="5900" y="9813"/>
                    <a:pt x="5714" y="9652"/>
                  </a:cubicBezTo>
                  <a:cubicBezTo>
                    <a:pt x="4919" y="8745"/>
                    <a:pt x="4360" y="7565"/>
                    <a:pt x="4012" y="6460"/>
                  </a:cubicBezTo>
                  <a:cubicBezTo>
                    <a:pt x="3640" y="5243"/>
                    <a:pt x="3317" y="2896"/>
                    <a:pt x="3118" y="2113"/>
                  </a:cubicBezTo>
                  <a:cubicBezTo>
                    <a:pt x="2721" y="584"/>
                    <a:pt x="2102" y="0"/>
                    <a:pt x="7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44"/>
            <p:cNvSpPr/>
            <p:nvPr/>
          </p:nvSpPr>
          <p:spPr>
            <a:xfrm>
              <a:off x="1225877" y="3170620"/>
              <a:ext cx="67258" cy="113403"/>
            </a:xfrm>
            <a:custGeom>
              <a:avLst/>
              <a:gdLst/>
              <a:ahLst/>
              <a:cxnLst/>
              <a:rect l="l" t="t" r="r" b="b"/>
              <a:pathLst>
                <a:path w="3466" h="5844" extrusionOk="0">
                  <a:moveTo>
                    <a:pt x="724" y="1"/>
                  </a:moveTo>
                  <a:cubicBezTo>
                    <a:pt x="665" y="1"/>
                    <a:pt x="605" y="2"/>
                    <a:pt x="547" y="5"/>
                  </a:cubicBezTo>
                  <a:lnTo>
                    <a:pt x="1" y="1669"/>
                  </a:lnTo>
                  <a:lnTo>
                    <a:pt x="709" y="5829"/>
                  </a:lnTo>
                  <a:cubicBezTo>
                    <a:pt x="812" y="5839"/>
                    <a:pt x="913" y="5844"/>
                    <a:pt x="1013" y="5844"/>
                  </a:cubicBezTo>
                  <a:cubicBezTo>
                    <a:pt x="2396" y="5844"/>
                    <a:pt x="3466" y="4947"/>
                    <a:pt x="3466" y="4947"/>
                  </a:cubicBezTo>
                  <a:cubicBezTo>
                    <a:pt x="3106" y="3283"/>
                    <a:pt x="2907" y="1619"/>
                    <a:pt x="2435" y="849"/>
                  </a:cubicBezTo>
                  <a:cubicBezTo>
                    <a:pt x="2017" y="137"/>
                    <a:pt x="1331" y="1"/>
                    <a:pt x="7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44"/>
            <p:cNvSpPr/>
            <p:nvPr/>
          </p:nvSpPr>
          <p:spPr>
            <a:xfrm>
              <a:off x="1117429" y="3166836"/>
              <a:ext cx="155240" cy="210932"/>
            </a:xfrm>
            <a:custGeom>
              <a:avLst/>
              <a:gdLst/>
              <a:ahLst/>
              <a:cxnLst/>
              <a:rect l="l" t="t" r="r" b="b"/>
              <a:pathLst>
                <a:path w="8000" h="10870" extrusionOk="0">
                  <a:moveTo>
                    <a:pt x="1" y="3193"/>
                  </a:moveTo>
                  <a:cubicBezTo>
                    <a:pt x="1" y="3193"/>
                    <a:pt x="1" y="3193"/>
                    <a:pt x="1" y="3193"/>
                  </a:cubicBezTo>
                  <a:lnTo>
                    <a:pt x="1" y="3193"/>
                  </a:lnTo>
                  <a:lnTo>
                    <a:pt x="1" y="3193"/>
                  </a:lnTo>
                  <a:close/>
                  <a:moveTo>
                    <a:pt x="2572" y="1"/>
                  </a:moveTo>
                  <a:lnTo>
                    <a:pt x="1106" y="113"/>
                  </a:lnTo>
                  <a:cubicBezTo>
                    <a:pt x="1008" y="631"/>
                    <a:pt x="15" y="3193"/>
                    <a:pt x="1" y="3193"/>
                  </a:cubicBezTo>
                  <a:cubicBezTo>
                    <a:pt x="1" y="3193"/>
                    <a:pt x="1" y="3193"/>
                    <a:pt x="1" y="3193"/>
                  </a:cubicBezTo>
                  <a:lnTo>
                    <a:pt x="1" y="3193"/>
                  </a:lnTo>
                  <a:lnTo>
                    <a:pt x="373" y="6148"/>
                  </a:lnTo>
                  <a:lnTo>
                    <a:pt x="237" y="9874"/>
                  </a:lnTo>
                  <a:cubicBezTo>
                    <a:pt x="791" y="10474"/>
                    <a:pt x="2227" y="10869"/>
                    <a:pt x="3809" y="10869"/>
                  </a:cubicBezTo>
                  <a:cubicBezTo>
                    <a:pt x="5274" y="10869"/>
                    <a:pt x="6865" y="10530"/>
                    <a:pt x="7999" y="9700"/>
                  </a:cubicBezTo>
                  <a:cubicBezTo>
                    <a:pt x="7999" y="9700"/>
                    <a:pt x="7751" y="3665"/>
                    <a:pt x="7577" y="2485"/>
                  </a:cubicBezTo>
                  <a:cubicBezTo>
                    <a:pt x="7266" y="436"/>
                    <a:pt x="6583" y="162"/>
                    <a:pt x="5167" y="26"/>
                  </a:cubicBezTo>
                  <a:lnTo>
                    <a:pt x="25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44"/>
            <p:cNvSpPr/>
            <p:nvPr/>
          </p:nvSpPr>
          <p:spPr>
            <a:xfrm>
              <a:off x="1117429" y="3166836"/>
              <a:ext cx="155240" cy="210932"/>
            </a:xfrm>
            <a:custGeom>
              <a:avLst/>
              <a:gdLst/>
              <a:ahLst/>
              <a:cxnLst/>
              <a:rect l="l" t="t" r="r" b="b"/>
              <a:pathLst>
                <a:path w="8000" h="10870" extrusionOk="0">
                  <a:moveTo>
                    <a:pt x="1" y="3193"/>
                  </a:moveTo>
                  <a:cubicBezTo>
                    <a:pt x="1" y="3193"/>
                    <a:pt x="1" y="3193"/>
                    <a:pt x="1" y="3193"/>
                  </a:cubicBezTo>
                  <a:lnTo>
                    <a:pt x="1" y="3193"/>
                  </a:lnTo>
                  <a:lnTo>
                    <a:pt x="1" y="3193"/>
                  </a:lnTo>
                  <a:close/>
                  <a:moveTo>
                    <a:pt x="2572" y="1"/>
                  </a:moveTo>
                  <a:lnTo>
                    <a:pt x="1106" y="113"/>
                  </a:lnTo>
                  <a:cubicBezTo>
                    <a:pt x="1008" y="631"/>
                    <a:pt x="15" y="3193"/>
                    <a:pt x="1" y="3193"/>
                  </a:cubicBezTo>
                  <a:cubicBezTo>
                    <a:pt x="1" y="3193"/>
                    <a:pt x="1" y="3193"/>
                    <a:pt x="1" y="3193"/>
                  </a:cubicBezTo>
                  <a:lnTo>
                    <a:pt x="1" y="3193"/>
                  </a:lnTo>
                  <a:lnTo>
                    <a:pt x="373" y="6148"/>
                  </a:lnTo>
                  <a:lnTo>
                    <a:pt x="237" y="9874"/>
                  </a:lnTo>
                  <a:cubicBezTo>
                    <a:pt x="791" y="10474"/>
                    <a:pt x="2227" y="10869"/>
                    <a:pt x="3809" y="10869"/>
                  </a:cubicBezTo>
                  <a:cubicBezTo>
                    <a:pt x="5274" y="10869"/>
                    <a:pt x="6865" y="10530"/>
                    <a:pt x="7999" y="9700"/>
                  </a:cubicBezTo>
                  <a:cubicBezTo>
                    <a:pt x="7999" y="9700"/>
                    <a:pt x="7751" y="3665"/>
                    <a:pt x="7577" y="2485"/>
                  </a:cubicBezTo>
                  <a:cubicBezTo>
                    <a:pt x="7266" y="436"/>
                    <a:pt x="6583" y="162"/>
                    <a:pt x="5167" y="26"/>
                  </a:cubicBezTo>
                  <a:lnTo>
                    <a:pt x="25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44"/>
            <p:cNvSpPr/>
            <p:nvPr/>
          </p:nvSpPr>
          <p:spPr>
            <a:xfrm>
              <a:off x="957425" y="3134839"/>
              <a:ext cx="183183" cy="177459"/>
            </a:xfrm>
            <a:custGeom>
              <a:avLst/>
              <a:gdLst/>
              <a:ahLst/>
              <a:cxnLst/>
              <a:rect l="l" t="t" r="r" b="b"/>
              <a:pathLst>
                <a:path w="9440" h="9145" extrusionOk="0">
                  <a:moveTo>
                    <a:pt x="2804" y="0"/>
                  </a:moveTo>
                  <a:cubicBezTo>
                    <a:pt x="2677" y="0"/>
                    <a:pt x="2497" y="114"/>
                    <a:pt x="2372" y="371"/>
                  </a:cubicBezTo>
                  <a:cubicBezTo>
                    <a:pt x="2273" y="607"/>
                    <a:pt x="2186" y="867"/>
                    <a:pt x="2149" y="1128"/>
                  </a:cubicBezTo>
                  <a:cubicBezTo>
                    <a:pt x="1987" y="1041"/>
                    <a:pt x="1627" y="843"/>
                    <a:pt x="1553" y="793"/>
                  </a:cubicBezTo>
                  <a:cubicBezTo>
                    <a:pt x="1385" y="697"/>
                    <a:pt x="991" y="503"/>
                    <a:pt x="698" y="503"/>
                  </a:cubicBezTo>
                  <a:cubicBezTo>
                    <a:pt x="536" y="503"/>
                    <a:pt x="405" y="563"/>
                    <a:pt x="360" y="731"/>
                  </a:cubicBezTo>
                  <a:cubicBezTo>
                    <a:pt x="323" y="818"/>
                    <a:pt x="360" y="954"/>
                    <a:pt x="298" y="1041"/>
                  </a:cubicBezTo>
                  <a:cubicBezTo>
                    <a:pt x="261" y="1066"/>
                    <a:pt x="236" y="1116"/>
                    <a:pt x="187" y="1153"/>
                  </a:cubicBezTo>
                  <a:cubicBezTo>
                    <a:pt x="50" y="1290"/>
                    <a:pt x="0" y="1501"/>
                    <a:pt x="62" y="1687"/>
                  </a:cubicBezTo>
                  <a:cubicBezTo>
                    <a:pt x="100" y="1774"/>
                    <a:pt x="100" y="1861"/>
                    <a:pt x="75" y="1935"/>
                  </a:cubicBezTo>
                  <a:cubicBezTo>
                    <a:pt x="50" y="2035"/>
                    <a:pt x="50" y="2122"/>
                    <a:pt x="50" y="2221"/>
                  </a:cubicBezTo>
                  <a:cubicBezTo>
                    <a:pt x="75" y="2283"/>
                    <a:pt x="112" y="2358"/>
                    <a:pt x="137" y="2420"/>
                  </a:cubicBezTo>
                  <a:cubicBezTo>
                    <a:pt x="174" y="2519"/>
                    <a:pt x="187" y="2606"/>
                    <a:pt x="187" y="2705"/>
                  </a:cubicBezTo>
                  <a:cubicBezTo>
                    <a:pt x="187" y="2817"/>
                    <a:pt x="187" y="2904"/>
                    <a:pt x="224" y="3004"/>
                  </a:cubicBezTo>
                  <a:cubicBezTo>
                    <a:pt x="298" y="3215"/>
                    <a:pt x="547" y="3277"/>
                    <a:pt x="733" y="3376"/>
                  </a:cubicBezTo>
                  <a:cubicBezTo>
                    <a:pt x="1006" y="3513"/>
                    <a:pt x="1292" y="3649"/>
                    <a:pt x="1553" y="3823"/>
                  </a:cubicBezTo>
                  <a:cubicBezTo>
                    <a:pt x="1987" y="4183"/>
                    <a:pt x="3031" y="6829"/>
                    <a:pt x="4223" y="8394"/>
                  </a:cubicBezTo>
                  <a:cubicBezTo>
                    <a:pt x="4648" y="8938"/>
                    <a:pt x="5039" y="9145"/>
                    <a:pt x="5406" y="9145"/>
                  </a:cubicBezTo>
                  <a:cubicBezTo>
                    <a:pt x="5768" y="9145"/>
                    <a:pt x="6107" y="8944"/>
                    <a:pt x="6434" y="8667"/>
                  </a:cubicBezTo>
                  <a:cubicBezTo>
                    <a:pt x="7589" y="7636"/>
                    <a:pt x="8942" y="5649"/>
                    <a:pt x="8942" y="5649"/>
                  </a:cubicBezTo>
                  <a:lnTo>
                    <a:pt x="9439" y="1836"/>
                  </a:lnTo>
                  <a:lnTo>
                    <a:pt x="9439" y="1836"/>
                  </a:lnTo>
                  <a:cubicBezTo>
                    <a:pt x="9439" y="1836"/>
                    <a:pt x="8458" y="1849"/>
                    <a:pt x="7986" y="2470"/>
                  </a:cubicBezTo>
                  <a:cubicBezTo>
                    <a:pt x="6943" y="3774"/>
                    <a:pt x="6260" y="4966"/>
                    <a:pt x="5527" y="6084"/>
                  </a:cubicBezTo>
                  <a:cubicBezTo>
                    <a:pt x="5527" y="6084"/>
                    <a:pt x="3826" y="3836"/>
                    <a:pt x="3354" y="2991"/>
                  </a:cubicBezTo>
                  <a:cubicBezTo>
                    <a:pt x="3180" y="2681"/>
                    <a:pt x="3093" y="2333"/>
                    <a:pt x="3080" y="1960"/>
                  </a:cubicBezTo>
                  <a:cubicBezTo>
                    <a:pt x="3031" y="1488"/>
                    <a:pt x="2981" y="1190"/>
                    <a:pt x="2969" y="992"/>
                  </a:cubicBezTo>
                  <a:cubicBezTo>
                    <a:pt x="2931" y="731"/>
                    <a:pt x="2931" y="470"/>
                    <a:pt x="2956" y="197"/>
                  </a:cubicBezTo>
                  <a:cubicBezTo>
                    <a:pt x="2973" y="71"/>
                    <a:pt x="2905" y="0"/>
                    <a:pt x="28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44"/>
            <p:cNvSpPr/>
            <p:nvPr/>
          </p:nvSpPr>
          <p:spPr>
            <a:xfrm>
              <a:off x="1064418" y="3249264"/>
              <a:ext cx="13273" cy="28215"/>
            </a:xfrm>
            <a:custGeom>
              <a:avLst/>
              <a:gdLst/>
              <a:ahLst/>
              <a:cxnLst/>
              <a:rect l="l" t="t" r="r" b="b"/>
              <a:pathLst>
                <a:path w="684" h="1454" extrusionOk="0">
                  <a:moveTo>
                    <a:pt x="112" y="0"/>
                  </a:moveTo>
                  <a:lnTo>
                    <a:pt x="1" y="174"/>
                  </a:lnTo>
                  <a:cubicBezTo>
                    <a:pt x="336" y="659"/>
                    <a:pt x="485" y="1056"/>
                    <a:pt x="497" y="1453"/>
                  </a:cubicBezTo>
                  <a:cubicBezTo>
                    <a:pt x="497" y="1453"/>
                    <a:pt x="684" y="783"/>
                    <a:pt x="11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44"/>
            <p:cNvSpPr/>
            <p:nvPr/>
          </p:nvSpPr>
          <p:spPr>
            <a:xfrm>
              <a:off x="968272" y="3158415"/>
              <a:ext cx="34483" cy="34153"/>
            </a:xfrm>
            <a:custGeom>
              <a:avLst/>
              <a:gdLst/>
              <a:ahLst/>
              <a:cxnLst/>
              <a:rect l="l" t="t" r="r" b="b"/>
              <a:pathLst>
                <a:path w="1777" h="1760" extrusionOk="0">
                  <a:moveTo>
                    <a:pt x="447" y="981"/>
                  </a:moveTo>
                  <a:lnTo>
                    <a:pt x="447" y="981"/>
                  </a:lnTo>
                  <a:cubicBezTo>
                    <a:pt x="447" y="981"/>
                    <a:pt x="449" y="982"/>
                    <a:pt x="453" y="983"/>
                  </a:cubicBezTo>
                  <a:lnTo>
                    <a:pt x="453" y="983"/>
                  </a:lnTo>
                  <a:cubicBezTo>
                    <a:pt x="451" y="983"/>
                    <a:pt x="449" y="982"/>
                    <a:pt x="447" y="981"/>
                  </a:cubicBezTo>
                  <a:close/>
                  <a:moveTo>
                    <a:pt x="1317" y="0"/>
                  </a:moveTo>
                  <a:cubicBezTo>
                    <a:pt x="1379" y="75"/>
                    <a:pt x="1540" y="236"/>
                    <a:pt x="1379" y="447"/>
                  </a:cubicBezTo>
                  <a:cubicBezTo>
                    <a:pt x="1337" y="505"/>
                    <a:pt x="1250" y="525"/>
                    <a:pt x="1153" y="525"/>
                  </a:cubicBezTo>
                  <a:cubicBezTo>
                    <a:pt x="958" y="525"/>
                    <a:pt x="721" y="447"/>
                    <a:pt x="721" y="447"/>
                  </a:cubicBezTo>
                  <a:lnTo>
                    <a:pt x="721" y="447"/>
                  </a:lnTo>
                  <a:cubicBezTo>
                    <a:pt x="1106" y="609"/>
                    <a:pt x="1354" y="795"/>
                    <a:pt x="1230" y="1006"/>
                  </a:cubicBezTo>
                  <a:cubicBezTo>
                    <a:pt x="1191" y="1075"/>
                    <a:pt x="1101" y="1099"/>
                    <a:pt x="995" y="1099"/>
                  </a:cubicBezTo>
                  <a:cubicBezTo>
                    <a:pt x="779" y="1099"/>
                    <a:pt x="498" y="1000"/>
                    <a:pt x="453" y="983"/>
                  </a:cubicBezTo>
                  <a:lnTo>
                    <a:pt x="453" y="983"/>
                  </a:lnTo>
                  <a:cubicBezTo>
                    <a:pt x="725" y="1086"/>
                    <a:pt x="1042" y="1417"/>
                    <a:pt x="857" y="1615"/>
                  </a:cubicBezTo>
                  <a:cubicBezTo>
                    <a:pt x="812" y="1663"/>
                    <a:pt x="738" y="1681"/>
                    <a:pt x="653" y="1681"/>
                  </a:cubicBezTo>
                  <a:cubicBezTo>
                    <a:pt x="385" y="1681"/>
                    <a:pt x="0" y="1503"/>
                    <a:pt x="0" y="1503"/>
                  </a:cubicBezTo>
                  <a:lnTo>
                    <a:pt x="0" y="1503"/>
                  </a:lnTo>
                  <a:cubicBezTo>
                    <a:pt x="251" y="1678"/>
                    <a:pt x="544" y="1760"/>
                    <a:pt x="765" y="1760"/>
                  </a:cubicBezTo>
                  <a:cubicBezTo>
                    <a:pt x="905" y="1760"/>
                    <a:pt x="1015" y="1727"/>
                    <a:pt x="1068" y="1664"/>
                  </a:cubicBezTo>
                  <a:cubicBezTo>
                    <a:pt x="1155" y="1565"/>
                    <a:pt x="1168" y="1428"/>
                    <a:pt x="1093" y="1317"/>
                  </a:cubicBezTo>
                  <a:cubicBezTo>
                    <a:pt x="1168" y="1304"/>
                    <a:pt x="1230" y="1267"/>
                    <a:pt x="1279" y="1242"/>
                  </a:cubicBezTo>
                  <a:cubicBezTo>
                    <a:pt x="1307" y="1219"/>
                    <a:pt x="1326" y="1206"/>
                    <a:pt x="1345" y="1206"/>
                  </a:cubicBezTo>
                  <a:cubicBezTo>
                    <a:pt x="1377" y="1206"/>
                    <a:pt x="1408" y="1243"/>
                    <a:pt x="1478" y="1329"/>
                  </a:cubicBezTo>
                  <a:cubicBezTo>
                    <a:pt x="1553" y="1416"/>
                    <a:pt x="1664" y="1478"/>
                    <a:pt x="1776" y="1503"/>
                  </a:cubicBezTo>
                  <a:cubicBezTo>
                    <a:pt x="1553" y="1304"/>
                    <a:pt x="1540" y="882"/>
                    <a:pt x="1565" y="671"/>
                  </a:cubicBezTo>
                  <a:cubicBezTo>
                    <a:pt x="1615" y="298"/>
                    <a:pt x="1565" y="124"/>
                    <a:pt x="13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44"/>
            <p:cNvSpPr/>
            <p:nvPr/>
          </p:nvSpPr>
          <p:spPr>
            <a:xfrm>
              <a:off x="1070685" y="3168524"/>
              <a:ext cx="86178" cy="110395"/>
            </a:xfrm>
            <a:custGeom>
              <a:avLst/>
              <a:gdLst/>
              <a:ahLst/>
              <a:cxnLst/>
              <a:rect l="l" t="t" r="r" b="b"/>
              <a:pathLst>
                <a:path w="4441" h="5689" extrusionOk="0">
                  <a:moveTo>
                    <a:pt x="3714" y="1"/>
                  </a:moveTo>
                  <a:cubicBezTo>
                    <a:pt x="3553" y="26"/>
                    <a:pt x="2745" y="26"/>
                    <a:pt x="2248" y="535"/>
                  </a:cubicBezTo>
                  <a:cubicBezTo>
                    <a:pt x="1714" y="1094"/>
                    <a:pt x="994" y="2149"/>
                    <a:pt x="1" y="3727"/>
                  </a:cubicBezTo>
                  <a:cubicBezTo>
                    <a:pt x="1" y="3727"/>
                    <a:pt x="435" y="4807"/>
                    <a:pt x="1801" y="5689"/>
                  </a:cubicBezTo>
                  <a:lnTo>
                    <a:pt x="3242" y="3938"/>
                  </a:lnTo>
                  <a:cubicBezTo>
                    <a:pt x="3242" y="3938"/>
                    <a:pt x="3242" y="3938"/>
                    <a:pt x="3242" y="3938"/>
                  </a:cubicBezTo>
                  <a:cubicBezTo>
                    <a:pt x="3261" y="3938"/>
                    <a:pt x="4441" y="2428"/>
                    <a:pt x="37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44"/>
            <p:cNvSpPr/>
            <p:nvPr/>
          </p:nvSpPr>
          <p:spPr>
            <a:xfrm>
              <a:off x="1180103" y="3033823"/>
              <a:ext cx="85557" cy="85576"/>
            </a:xfrm>
            <a:custGeom>
              <a:avLst/>
              <a:gdLst/>
              <a:ahLst/>
              <a:cxnLst/>
              <a:rect l="l" t="t" r="r" b="b"/>
              <a:pathLst>
                <a:path w="4409" h="4410" extrusionOk="0">
                  <a:moveTo>
                    <a:pt x="2198" y="0"/>
                  </a:moveTo>
                  <a:cubicBezTo>
                    <a:pt x="981" y="0"/>
                    <a:pt x="0" y="994"/>
                    <a:pt x="0" y="2211"/>
                  </a:cubicBezTo>
                  <a:cubicBezTo>
                    <a:pt x="0" y="3428"/>
                    <a:pt x="981" y="4409"/>
                    <a:pt x="2198" y="4409"/>
                  </a:cubicBezTo>
                  <a:cubicBezTo>
                    <a:pt x="3415" y="4409"/>
                    <a:pt x="4409" y="3428"/>
                    <a:pt x="4409" y="2211"/>
                  </a:cubicBezTo>
                  <a:cubicBezTo>
                    <a:pt x="4409" y="994"/>
                    <a:pt x="3415" y="0"/>
                    <a:pt x="21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44"/>
            <p:cNvSpPr/>
            <p:nvPr/>
          </p:nvSpPr>
          <p:spPr>
            <a:xfrm>
              <a:off x="1149736" y="3103463"/>
              <a:ext cx="17367" cy="43157"/>
            </a:xfrm>
            <a:custGeom>
              <a:avLst/>
              <a:gdLst/>
              <a:ahLst/>
              <a:cxnLst/>
              <a:rect l="l" t="t" r="r" b="b"/>
              <a:pathLst>
                <a:path w="895" h="2224" extrusionOk="0">
                  <a:moveTo>
                    <a:pt x="0" y="1"/>
                  </a:moveTo>
                  <a:cubicBezTo>
                    <a:pt x="0" y="1"/>
                    <a:pt x="335" y="1615"/>
                    <a:pt x="472" y="1888"/>
                  </a:cubicBezTo>
                  <a:cubicBezTo>
                    <a:pt x="571" y="2050"/>
                    <a:pt x="720" y="2161"/>
                    <a:pt x="894" y="2224"/>
                  </a:cubicBezTo>
                  <a:lnTo>
                    <a:pt x="870" y="1093"/>
                  </a:ln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44"/>
            <p:cNvSpPr/>
            <p:nvPr/>
          </p:nvSpPr>
          <p:spPr>
            <a:xfrm>
              <a:off x="1139608" y="3058252"/>
              <a:ext cx="22665" cy="46436"/>
            </a:xfrm>
            <a:custGeom>
              <a:avLst/>
              <a:gdLst/>
              <a:ahLst/>
              <a:cxnLst/>
              <a:rect l="l" t="t" r="r" b="b"/>
              <a:pathLst>
                <a:path w="1168" h="2393" extrusionOk="0">
                  <a:moveTo>
                    <a:pt x="829" y="0"/>
                  </a:moveTo>
                  <a:cubicBezTo>
                    <a:pt x="622" y="0"/>
                    <a:pt x="436" y="95"/>
                    <a:pt x="286" y="244"/>
                  </a:cubicBezTo>
                  <a:cubicBezTo>
                    <a:pt x="1" y="530"/>
                    <a:pt x="162" y="1436"/>
                    <a:pt x="522" y="2318"/>
                  </a:cubicBezTo>
                  <a:lnTo>
                    <a:pt x="1168" y="2393"/>
                  </a:lnTo>
                  <a:lnTo>
                    <a:pt x="1168" y="2393"/>
                  </a:lnTo>
                  <a:lnTo>
                    <a:pt x="932" y="8"/>
                  </a:lnTo>
                  <a:cubicBezTo>
                    <a:pt x="897" y="3"/>
                    <a:pt x="862" y="0"/>
                    <a:pt x="8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44"/>
            <p:cNvSpPr/>
            <p:nvPr/>
          </p:nvSpPr>
          <p:spPr>
            <a:xfrm>
              <a:off x="1133107" y="3039334"/>
              <a:ext cx="128713" cy="160673"/>
            </a:xfrm>
            <a:custGeom>
              <a:avLst/>
              <a:gdLst/>
              <a:ahLst/>
              <a:cxnLst/>
              <a:rect l="l" t="t" r="r" b="b"/>
              <a:pathLst>
                <a:path w="6633" h="8280" extrusionOk="0">
                  <a:moveTo>
                    <a:pt x="4151" y="1"/>
                  </a:moveTo>
                  <a:cubicBezTo>
                    <a:pt x="3530" y="1"/>
                    <a:pt x="2900" y="178"/>
                    <a:pt x="2434" y="474"/>
                  </a:cubicBezTo>
                  <a:cubicBezTo>
                    <a:pt x="1205" y="1244"/>
                    <a:pt x="1689" y="3392"/>
                    <a:pt x="1689" y="3392"/>
                  </a:cubicBezTo>
                  <a:cubicBezTo>
                    <a:pt x="1674" y="3402"/>
                    <a:pt x="1657" y="3406"/>
                    <a:pt x="1640" y="3406"/>
                  </a:cubicBezTo>
                  <a:cubicBezTo>
                    <a:pt x="1519" y="3406"/>
                    <a:pt x="1357" y="3197"/>
                    <a:pt x="1205" y="3045"/>
                  </a:cubicBezTo>
                  <a:cubicBezTo>
                    <a:pt x="1121" y="2954"/>
                    <a:pt x="939" y="2850"/>
                    <a:pt x="747" y="2850"/>
                  </a:cubicBezTo>
                  <a:cubicBezTo>
                    <a:pt x="571" y="2850"/>
                    <a:pt x="386" y="2938"/>
                    <a:pt x="261" y="3206"/>
                  </a:cubicBezTo>
                  <a:cubicBezTo>
                    <a:pt x="0" y="3765"/>
                    <a:pt x="497" y="4510"/>
                    <a:pt x="894" y="4634"/>
                  </a:cubicBezTo>
                  <a:cubicBezTo>
                    <a:pt x="1032" y="4675"/>
                    <a:pt x="1147" y="4691"/>
                    <a:pt x="1244" y="4691"/>
                  </a:cubicBezTo>
                  <a:cubicBezTo>
                    <a:pt x="1653" y="4691"/>
                    <a:pt x="1727" y="4398"/>
                    <a:pt x="1727" y="4398"/>
                  </a:cubicBezTo>
                  <a:lnTo>
                    <a:pt x="1764" y="6957"/>
                  </a:lnTo>
                  <a:cubicBezTo>
                    <a:pt x="1764" y="6957"/>
                    <a:pt x="2236" y="8087"/>
                    <a:pt x="3490" y="8261"/>
                  </a:cubicBezTo>
                  <a:cubicBezTo>
                    <a:pt x="3584" y="8274"/>
                    <a:pt x="3671" y="8280"/>
                    <a:pt x="3750" y="8280"/>
                  </a:cubicBezTo>
                  <a:cubicBezTo>
                    <a:pt x="4740" y="8280"/>
                    <a:pt x="4702" y="7341"/>
                    <a:pt x="4335" y="6870"/>
                  </a:cubicBezTo>
                  <a:lnTo>
                    <a:pt x="4335" y="6150"/>
                  </a:lnTo>
                  <a:cubicBezTo>
                    <a:pt x="4385" y="6152"/>
                    <a:pt x="4435" y="6153"/>
                    <a:pt x="4486" y="6153"/>
                  </a:cubicBezTo>
                  <a:cubicBezTo>
                    <a:pt x="4746" y="6153"/>
                    <a:pt x="5006" y="6125"/>
                    <a:pt x="5266" y="6063"/>
                  </a:cubicBezTo>
                  <a:cubicBezTo>
                    <a:pt x="5664" y="5951"/>
                    <a:pt x="5962" y="5715"/>
                    <a:pt x="6222" y="5094"/>
                  </a:cubicBezTo>
                  <a:cubicBezTo>
                    <a:pt x="6583" y="4274"/>
                    <a:pt x="6632" y="3368"/>
                    <a:pt x="6359" y="1691"/>
                  </a:cubicBezTo>
                  <a:cubicBezTo>
                    <a:pt x="6166" y="479"/>
                    <a:pt x="5171" y="1"/>
                    <a:pt x="41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44"/>
            <p:cNvSpPr/>
            <p:nvPr/>
          </p:nvSpPr>
          <p:spPr>
            <a:xfrm>
              <a:off x="1154781" y="3012750"/>
              <a:ext cx="108396" cy="98073"/>
            </a:xfrm>
            <a:custGeom>
              <a:avLst/>
              <a:gdLst/>
              <a:ahLst/>
              <a:cxnLst/>
              <a:rect l="l" t="t" r="r" b="b"/>
              <a:pathLst>
                <a:path w="5586" h="5054" extrusionOk="0">
                  <a:moveTo>
                    <a:pt x="4964" y="1"/>
                  </a:moveTo>
                  <a:cubicBezTo>
                    <a:pt x="4905" y="1"/>
                    <a:pt x="4853" y="12"/>
                    <a:pt x="4807" y="31"/>
                  </a:cubicBezTo>
                  <a:cubicBezTo>
                    <a:pt x="4186" y="316"/>
                    <a:pt x="3553" y="540"/>
                    <a:pt x="2907" y="714"/>
                  </a:cubicBezTo>
                  <a:cubicBezTo>
                    <a:pt x="2634" y="825"/>
                    <a:pt x="2361" y="888"/>
                    <a:pt x="2075" y="925"/>
                  </a:cubicBezTo>
                  <a:cubicBezTo>
                    <a:pt x="1814" y="937"/>
                    <a:pt x="1566" y="975"/>
                    <a:pt x="1330" y="999"/>
                  </a:cubicBezTo>
                  <a:cubicBezTo>
                    <a:pt x="995" y="1061"/>
                    <a:pt x="597" y="1136"/>
                    <a:pt x="374" y="1409"/>
                  </a:cubicBezTo>
                  <a:cubicBezTo>
                    <a:pt x="125" y="1633"/>
                    <a:pt x="26" y="2005"/>
                    <a:pt x="150" y="2341"/>
                  </a:cubicBezTo>
                  <a:cubicBezTo>
                    <a:pt x="162" y="2365"/>
                    <a:pt x="138" y="2440"/>
                    <a:pt x="138" y="2477"/>
                  </a:cubicBezTo>
                  <a:cubicBezTo>
                    <a:pt x="125" y="2589"/>
                    <a:pt x="113" y="2688"/>
                    <a:pt x="88" y="2813"/>
                  </a:cubicBezTo>
                  <a:cubicBezTo>
                    <a:pt x="63" y="3123"/>
                    <a:pt x="26" y="3458"/>
                    <a:pt x="13" y="3769"/>
                  </a:cubicBezTo>
                  <a:cubicBezTo>
                    <a:pt x="1" y="3930"/>
                    <a:pt x="13" y="4117"/>
                    <a:pt x="51" y="4291"/>
                  </a:cubicBezTo>
                  <a:cubicBezTo>
                    <a:pt x="75" y="4353"/>
                    <a:pt x="113" y="4415"/>
                    <a:pt x="162" y="4464"/>
                  </a:cubicBezTo>
                  <a:cubicBezTo>
                    <a:pt x="274" y="4601"/>
                    <a:pt x="398" y="4738"/>
                    <a:pt x="473" y="4862"/>
                  </a:cubicBezTo>
                  <a:cubicBezTo>
                    <a:pt x="543" y="4962"/>
                    <a:pt x="637" y="5053"/>
                    <a:pt x="735" y="5053"/>
                  </a:cubicBezTo>
                  <a:cubicBezTo>
                    <a:pt x="759" y="5053"/>
                    <a:pt x="784" y="5048"/>
                    <a:pt x="808" y="5036"/>
                  </a:cubicBezTo>
                  <a:cubicBezTo>
                    <a:pt x="895" y="4961"/>
                    <a:pt x="957" y="4849"/>
                    <a:pt x="945" y="4725"/>
                  </a:cubicBezTo>
                  <a:cubicBezTo>
                    <a:pt x="957" y="4452"/>
                    <a:pt x="932" y="4179"/>
                    <a:pt x="845" y="3918"/>
                  </a:cubicBezTo>
                  <a:cubicBezTo>
                    <a:pt x="1380" y="3769"/>
                    <a:pt x="1740" y="3272"/>
                    <a:pt x="1690" y="2713"/>
                  </a:cubicBezTo>
                  <a:lnTo>
                    <a:pt x="1690" y="2713"/>
                  </a:lnTo>
                  <a:cubicBezTo>
                    <a:pt x="2208" y="2838"/>
                    <a:pt x="2734" y="2941"/>
                    <a:pt x="3262" y="2941"/>
                  </a:cubicBezTo>
                  <a:cubicBezTo>
                    <a:pt x="3417" y="2941"/>
                    <a:pt x="3572" y="2932"/>
                    <a:pt x="3727" y="2912"/>
                  </a:cubicBezTo>
                  <a:cubicBezTo>
                    <a:pt x="4199" y="2850"/>
                    <a:pt x="4671" y="2651"/>
                    <a:pt x="5031" y="2316"/>
                  </a:cubicBezTo>
                  <a:cubicBezTo>
                    <a:pt x="5217" y="2167"/>
                    <a:pt x="5341" y="1980"/>
                    <a:pt x="5416" y="1757"/>
                  </a:cubicBezTo>
                  <a:cubicBezTo>
                    <a:pt x="5440" y="1634"/>
                    <a:pt x="5586" y="1198"/>
                    <a:pt x="5328" y="1198"/>
                  </a:cubicBezTo>
                  <a:cubicBezTo>
                    <a:pt x="5324" y="1198"/>
                    <a:pt x="5320" y="1198"/>
                    <a:pt x="5317" y="1198"/>
                  </a:cubicBezTo>
                  <a:cubicBezTo>
                    <a:pt x="5279" y="1223"/>
                    <a:pt x="5230" y="1248"/>
                    <a:pt x="5180" y="1285"/>
                  </a:cubicBezTo>
                  <a:cubicBezTo>
                    <a:pt x="5130" y="1310"/>
                    <a:pt x="5068" y="1347"/>
                    <a:pt x="5006" y="1360"/>
                  </a:cubicBezTo>
                  <a:cubicBezTo>
                    <a:pt x="5217" y="1012"/>
                    <a:pt x="5279" y="614"/>
                    <a:pt x="5180" y="229"/>
                  </a:cubicBezTo>
                  <a:cubicBezTo>
                    <a:pt x="5167" y="130"/>
                    <a:pt x="5118" y="55"/>
                    <a:pt x="5031" y="6"/>
                  </a:cubicBezTo>
                  <a:cubicBezTo>
                    <a:pt x="5008" y="2"/>
                    <a:pt x="4985" y="1"/>
                    <a:pt x="49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44"/>
            <p:cNvSpPr/>
            <p:nvPr/>
          </p:nvSpPr>
          <p:spPr>
            <a:xfrm>
              <a:off x="1142499" y="3048453"/>
              <a:ext cx="17620" cy="12866"/>
            </a:xfrm>
            <a:custGeom>
              <a:avLst/>
              <a:gdLst/>
              <a:ahLst/>
              <a:cxnLst/>
              <a:rect l="l" t="t" r="r" b="b"/>
              <a:pathLst>
                <a:path w="908" h="663" extrusionOk="0">
                  <a:moveTo>
                    <a:pt x="384" y="0"/>
                  </a:moveTo>
                  <a:cubicBezTo>
                    <a:pt x="222" y="0"/>
                    <a:pt x="72" y="91"/>
                    <a:pt x="1" y="252"/>
                  </a:cubicBezTo>
                  <a:lnTo>
                    <a:pt x="783" y="662"/>
                  </a:lnTo>
                  <a:cubicBezTo>
                    <a:pt x="907" y="439"/>
                    <a:pt x="820" y="165"/>
                    <a:pt x="584" y="66"/>
                  </a:cubicBezTo>
                  <a:cubicBezTo>
                    <a:pt x="584" y="41"/>
                    <a:pt x="572" y="41"/>
                    <a:pt x="572" y="41"/>
                  </a:cubicBezTo>
                  <a:cubicBezTo>
                    <a:pt x="510" y="14"/>
                    <a:pt x="446" y="0"/>
                    <a:pt x="3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44"/>
            <p:cNvSpPr/>
            <p:nvPr/>
          </p:nvSpPr>
          <p:spPr>
            <a:xfrm>
              <a:off x="1171178" y="3138157"/>
              <a:ext cx="46533" cy="26294"/>
            </a:xfrm>
            <a:custGeom>
              <a:avLst/>
              <a:gdLst/>
              <a:ahLst/>
              <a:cxnLst/>
              <a:rect l="l" t="t" r="r" b="b"/>
              <a:pathLst>
                <a:path w="2398" h="1355" extrusionOk="0">
                  <a:moveTo>
                    <a:pt x="0" y="1"/>
                  </a:moveTo>
                  <a:cubicBezTo>
                    <a:pt x="50" y="249"/>
                    <a:pt x="162" y="473"/>
                    <a:pt x="336" y="659"/>
                  </a:cubicBezTo>
                  <a:cubicBezTo>
                    <a:pt x="895" y="1317"/>
                    <a:pt x="2397" y="1355"/>
                    <a:pt x="2397" y="1355"/>
                  </a:cubicBezTo>
                  <a:lnTo>
                    <a:pt x="2385" y="1057"/>
                  </a:lnTo>
                  <a:cubicBezTo>
                    <a:pt x="2385" y="1057"/>
                    <a:pt x="1131" y="932"/>
                    <a:pt x="559" y="560"/>
                  </a:cubicBezTo>
                  <a:cubicBezTo>
                    <a:pt x="336" y="423"/>
                    <a:pt x="150" y="237"/>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44"/>
            <p:cNvSpPr/>
            <p:nvPr/>
          </p:nvSpPr>
          <p:spPr>
            <a:xfrm>
              <a:off x="1198168" y="3093820"/>
              <a:ext cx="10615" cy="10401"/>
            </a:xfrm>
            <a:custGeom>
              <a:avLst/>
              <a:gdLst/>
              <a:ahLst/>
              <a:cxnLst/>
              <a:rect l="l" t="t" r="r" b="b"/>
              <a:pathLst>
                <a:path w="547" h="536" extrusionOk="0">
                  <a:moveTo>
                    <a:pt x="274" y="1"/>
                  </a:moveTo>
                  <a:cubicBezTo>
                    <a:pt x="137" y="1"/>
                    <a:pt x="13" y="113"/>
                    <a:pt x="13" y="249"/>
                  </a:cubicBezTo>
                  <a:cubicBezTo>
                    <a:pt x="0" y="411"/>
                    <a:pt x="125" y="535"/>
                    <a:pt x="261" y="535"/>
                  </a:cubicBezTo>
                  <a:cubicBezTo>
                    <a:pt x="269" y="535"/>
                    <a:pt x="276" y="536"/>
                    <a:pt x="284" y="536"/>
                  </a:cubicBezTo>
                  <a:cubicBezTo>
                    <a:pt x="434" y="536"/>
                    <a:pt x="547" y="417"/>
                    <a:pt x="547" y="286"/>
                  </a:cubicBezTo>
                  <a:cubicBezTo>
                    <a:pt x="547" y="125"/>
                    <a:pt x="435" y="1"/>
                    <a:pt x="2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44"/>
            <p:cNvSpPr/>
            <p:nvPr/>
          </p:nvSpPr>
          <p:spPr>
            <a:xfrm>
              <a:off x="1189728" y="3080586"/>
              <a:ext cx="12322" cy="9411"/>
            </a:xfrm>
            <a:custGeom>
              <a:avLst/>
              <a:gdLst/>
              <a:ahLst/>
              <a:cxnLst/>
              <a:rect l="l" t="t" r="r" b="b"/>
              <a:pathLst>
                <a:path w="635" h="485" extrusionOk="0">
                  <a:moveTo>
                    <a:pt x="359" y="1"/>
                  </a:moveTo>
                  <a:cubicBezTo>
                    <a:pt x="306" y="1"/>
                    <a:pt x="251" y="13"/>
                    <a:pt x="200" y="37"/>
                  </a:cubicBezTo>
                  <a:cubicBezTo>
                    <a:pt x="50" y="124"/>
                    <a:pt x="1" y="335"/>
                    <a:pt x="75" y="484"/>
                  </a:cubicBezTo>
                  <a:lnTo>
                    <a:pt x="634" y="174"/>
                  </a:lnTo>
                  <a:cubicBezTo>
                    <a:pt x="575" y="56"/>
                    <a:pt x="471" y="1"/>
                    <a:pt x="3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44"/>
            <p:cNvSpPr/>
            <p:nvPr/>
          </p:nvSpPr>
          <p:spPr>
            <a:xfrm>
              <a:off x="1207560" y="3129484"/>
              <a:ext cx="14961" cy="10246"/>
            </a:xfrm>
            <a:custGeom>
              <a:avLst/>
              <a:gdLst/>
              <a:ahLst/>
              <a:cxnLst/>
              <a:rect l="l" t="t" r="r" b="b"/>
              <a:pathLst>
                <a:path w="771" h="528" extrusionOk="0">
                  <a:moveTo>
                    <a:pt x="63" y="1"/>
                  </a:moveTo>
                  <a:lnTo>
                    <a:pt x="63" y="1"/>
                  </a:lnTo>
                  <a:cubicBezTo>
                    <a:pt x="1" y="200"/>
                    <a:pt x="88" y="423"/>
                    <a:pt x="286" y="510"/>
                  </a:cubicBezTo>
                  <a:lnTo>
                    <a:pt x="311" y="510"/>
                  </a:lnTo>
                  <a:cubicBezTo>
                    <a:pt x="346" y="522"/>
                    <a:pt x="382" y="527"/>
                    <a:pt x="418" y="527"/>
                  </a:cubicBezTo>
                  <a:cubicBezTo>
                    <a:pt x="572" y="527"/>
                    <a:pt x="720" y="423"/>
                    <a:pt x="771" y="262"/>
                  </a:cubicBezTo>
                  <a:lnTo>
                    <a:pt x="63" y="1"/>
                  </a:lnTo>
                  <a:close/>
                </a:path>
              </a:pathLst>
            </a:custGeom>
            <a:solidFill>
              <a:srgbClr val="B166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44"/>
            <p:cNvSpPr/>
            <p:nvPr/>
          </p:nvSpPr>
          <p:spPr>
            <a:xfrm>
              <a:off x="1242506" y="3076589"/>
              <a:ext cx="12070" cy="10032"/>
            </a:xfrm>
            <a:custGeom>
              <a:avLst/>
              <a:gdLst/>
              <a:ahLst/>
              <a:cxnLst/>
              <a:rect l="l" t="t" r="r" b="b"/>
              <a:pathLst>
                <a:path w="622" h="517" extrusionOk="0">
                  <a:moveTo>
                    <a:pt x="251" y="0"/>
                  </a:moveTo>
                  <a:cubicBezTo>
                    <a:pt x="150" y="0"/>
                    <a:pt x="54" y="47"/>
                    <a:pt x="1" y="131"/>
                  </a:cubicBezTo>
                  <a:lnTo>
                    <a:pt x="510" y="516"/>
                  </a:lnTo>
                  <a:cubicBezTo>
                    <a:pt x="622" y="380"/>
                    <a:pt x="584" y="181"/>
                    <a:pt x="448" y="69"/>
                  </a:cubicBezTo>
                  <a:cubicBezTo>
                    <a:pt x="448" y="57"/>
                    <a:pt x="435" y="57"/>
                    <a:pt x="435" y="57"/>
                  </a:cubicBezTo>
                  <a:cubicBezTo>
                    <a:pt x="378" y="19"/>
                    <a:pt x="314" y="0"/>
                    <a:pt x="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44"/>
            <p:cNvSpPr/>
            <p:nvPr/>
          </p:nvSpPr>
          <p:spPr>
            <a:xfrm>
              <a:off x="1239382" y="3091413"/>
              <a:ext cx="10615" cy="10401"/>
            </a:xfrm>
            <a:custGeom>
              <a:avLst/>
              <a:gdLst/>
              <a:ahLst/>
              <a:cxnLst/>
              <a:rect l="l" t="t" r="r" b="b"/>
              <a:pathLst>
                <a:path w="547" h="536" extrusionOk="0">
                  <a:moveTo>
                    <a:pt x="286" y="1"/>
                  </a:moveTo>
                  <a:cubicBezTo>
                    <a:pt x="137" y="1"/>
                    <a:pt x="13" y="112"/>
                    <a:pt x="13" y="249"/>
                  </a:cubicBezTo>
                  <a:cubicBezTo>
                    <a:pt x="0" y="410"/>
                    <a:pt x="124" y="535"/>
                    <a:pt x="261" y="535"/>
                  </a:cubicBezTo>
                  <a:cubicBezTo>
                    <a:pt x="269" y="535"/>
                    <a:pt x="276" y="535"/>
                    <a:pt x="283" y="535"/>
                  </a:cubicBezTo>
                  <a:cubicBezTo>
                    <a:pt x="434" y="535"/>
                    <a:pt x="547" y="416"/>
                    <a:pt x="547" y="286"/>
                  </a:cubicBezTo>
                  <a:cubicBezTo>
                    <a:pt x="547" y="150"/>
                    <a:pt x="422" y="25"/>
                    <a:pt x="2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44"/>
            <p:cNvSpPr/>
            <p:nvPr/>
          </p:nvSpPr>
          <p:spPr>
            <a:xfrm>
              <a:off x="1224926" y="3090696"/>
              <a:ext cx="15427" cy="30388"/>
            </a:xfrm>
            <a:custGeom>
              <a:avLst/>
              <a:gdLst/>
              <a:ahLst/>
              <a:cxnLst/>
              <a:rect l="l" t="t" r="r" b="b"/>
              <a:pathLst>
                <a:path w="795" h="1566" extrusionOk="0">
                  <a:moveTo>
                    <a:pt x="0" y="0"/>
                  </a:moveTo>
                  <a:lnTo>
                    <a:pt x="50" y="1565"/>
                  </a:lnTo>
                  <a:lnTo>
                    <a:pt x="795" y="1317"/>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44"/>
            <p:cNvSpPr/>
            <p:nvPr/>
          </p:nvSpPr>
          <p:spPr>
            <a:xfrm>
              <a:off x="1156470" y="3098379"/>
              <a:ext cx="104612" cy="62717"/>
            </a:xfrm>
            <a:custGeom>
              <a:avLst/>
              <a:gdLst/>
              <a:ahLst/>
              <a:cxnLst/>
              <a:rect l="l" t="t" r="r" b="b"/>
              <a:pathLst>
                <a:path w="5391" h="3232" extrusionOk="0">
                  <a:moveTo>
                    <a:pt x="17" y="0"/>
                  </a:moveTo>
                  <a:cubicBezTo>
                    <a:pt x="6" y="0"/>
                    <a:pt x="1" y="2"/>
                    <a:pt x="1" y="2"/>
                  </a:cubicBezTo>
                  <a:cubicBezTo>
                    <a:pt x="212" y="225"/>
                    <a:pt x="349" y="498"/>
                    <a:pt x="436" y="784"/>
                  </a:cubicBezTo>
                  <a:cubicBezTo>
                    <a:pt x="485" y="970"/>
                    <a:pt x="498" y="1157"/>
                    <a:pt x="523" y="1355"/>
                  </a:cubicBezTo>
                  <a:lnTo>
                    <a:pt x="523" y="1691"/>
                  </a:lnTo>
                  <a:cubicBezTo>
                    <a:pt x="523" y="1691"/>
                    <a:pt x="845" y="2523"/>
                    <a:pt x="1417" y="2833"/>
                  </a:cubicBezTo>
                  <a:cubicBezTo>
                    <a:pt x="1799" y="3041"/>
                    <a:pt x="2674" y="3232"/>
                    <a:pt x="3439" y="3232"/>
                  </a:cubicBezTo>
                  <a:cubicBezTo>
                    <a:pt x="3819" y="3232"/>
                    <a:pt x="4171" y="3185"/>
                    <a:pt x="4422" y="3069"/>
                  </a:cubicBezTo>
                  <a:cubicBezTo>
                    <a:pt x="5192" y="2746"/>
                    <a:pt x="5391" y="1480"/>
                    <a:pt x="5341" y="697"/>
                  </a:cubicBezTo>
                  <a:cubicBezTo>
                    <a:pt x="5341" y="697"/>
                    <a:pt x="4501" y="410"/>
                    <a:pt x="4037" y="410"/>
                  </a:cubicBezTo>
                  <a:cubicBezTo>
                    <a:pt x="3981" y="410"/>
                    <a:pt x="3931" y="415"/>
                    <a:pt x="3888" y="424"/>
                  </a:cubicBezTo>
                  <a:cubicBezTo>
                    <a:pt x="3478" y="498"/>
                    <a:pt x="2559" y="821"/>
                    <a:pt x="2199" y="896"/>
                  </a:cubicBezTo>
                  <a:cubicBezTo>
                    <a:pt x="1982" y="937"/>
                    <a:pt x="1801" y="959"/>
                    <a:pt x="1644" y="959"/>
                  </a:cubicBezTo>
                  <a:cubicBezTo>
                    <a:pt x="1226" y="959"/>
                    <a:pt x="970" y="803"/>
                    <a:pt x="609" y="424"/>
                  </a:cubicBezTo>
                  <a:cubicBezTo>
                    <a:pt x="250" y="34"/>
                    <a:pt x="69" y="0"/>
                    <a:pt x="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44"/>
            <p:cNvSpPr/>
            <p:nvPr/>
          </p:nvSpPr>
          <p:spPr>
            <a:xfrm>
              <a:off x="1156470" y="3098379"/>
              <a:ext cx="104612" cy="62717"/>
            </a:xfrm>
            <a:custGeom>
              <a:avLst/>
              <a:gdLst/>
              <a:ahLst/>
              <a:cxnLst/>
              <a:rect l="l" t="t" r="r" b="b"/>
              <a:pathLst>
                <a:path w="5391" h="3232" extrusionOk="0">
                  <a:moveTo>
                    <a:pt x="17" y="0"/>
                  </a:moveTo>
                  <a:cubicBezTo>
                    <a:pt x="6" y="0"/>
                    <a:pt x="1" y="2"/>
                    <a:pt x="1" y="2"/>
                  </a:cubicBezTo>
                  <a:cubicBezTo>
                    <a:pt x="212" y="225"/>
                    <a:pt x="349" y="498"/>
                    <a:pt x="436" y="784"/>
                  </a:cubicBezTo>
                  <a:cubicBezTo>
                    <a:pt x="485" y="970"/>
                    <a:pt x="498" y="1157"/>
                    <a:pt x="523" y="1355"/>
                  </a:cubicBezTo>
                  <a:lnTo>
                    <a:pt x="523" y="1691"/>
                  </a:lnTo>
                  <a:cubicBezTo>
                    <a:pt x="523" y="1691"/>
                    <a:pt x="845" y="2523"/>
                    <a:pt x="1417" y="2833"/>
                  </a:cubicBezTo>
                  <a:cubicBezTo>
                    <a:pt x="1799" y="3041"/>
                    <a:pt x="2674" y="3232"/>
                    <a:pt x="3439" y="3232"/>
                  </a:cubicBezTo>
                  <a:cubicBezTo>
                    <a:pt x="3819" y="3232"/>
                    <a:pt x="4171" y="3185"/>
                    <a:pt x="4422" y="3069"/>
                  </a:cubicBezTo>
                  <a:cubicBezTo>
                    <a:pt x="5192" y="2746"/>
                    <a:pt x="5391" y="1480"/>
                    <a:pt x="5341" y="697"/>
                  </a:cubicBezTo>
                  <a:cubicBezTo>
                    <a:pt x="5341" y="697"/>
                    <a:pt x="4501" y="410"/>
                    <a:pt x="4037" y="410"/>
                  </a:cubicBezTo>
                  <a:cubicBezTo>
                    <a:pt x="3981" y="410"/>
                    <a:pt x="3931" y="415"/>
                    <a:pt x="3888" y="424"/>
                  </a:cubicBezTo>
                  <a:cubicBezTo>
                    <a:pt x="3478" y="498"/>
                    <a:pt x="2559" y="821"/>
                    <a:pt x="2199" y="896"/>
                  </a:cubicBezTo>
                  <a:cubicBezTo>
                    <a:pt x="1982" y="937"/>
                    <a:pt x="1801" y="959"/>
                    <a:pt x="1644" y="959"/>
                  </a:cubicBezTo>
                  <a:cubicBezTo>
                    <a:pt x="1226" y="959"/>
                    <a:pt x="970" y="803"/>
                    <a:pt x="609" y="424"/>
                  </a:cubicBezTo>
                  <a:cubicBezTo>
                    <a:pt x="250" y="34"/>
                    <a:pt x="69" y="0"/>
                    <a:pt x="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44"/>
            <p:cNvSpPr/>
            <p:nvPr/>
          </p:nvSpPr>
          <p:spPr>
            <a:xfrm>
              <a:off x="1156955" y="3098379"/>
              <a:ext cx="103662" cy="46320"/>
            </a:xfrm>
            <a:custGeom>
              <a:avLst/>
              <a:gdLst/>
              <a:ahLst/>
              <a:cxnLst/>
              <a:rect l="l" t="t" r="r" b="b"/>
              <a:pathLst>
                <a:path w="5342" h="2387" extrusionOk="0">
                  <a:moveTo>
                    <a:pt x="14" y="0"/>
                  </a:moveTo>
                  <a:cubicBezTo>
                    <a:pt x="5" y="0"/>
                    <a:pt x="1" y="2"/>
                    <a:pt x="1" y="2"/>
                  </a:cubicBezTo>
                  <a:cubicBezTo>
                    <a:pt x="199" y="225"/>
                    <a:pt x="336" y="498"/>
                    <a:pt x="435" y="784"/>
                  </a:cubicBezTo>
                  <a:cubicBezTo>
                    <a:pt x="473" y="970"/>
                    <a:pt x="498" y="1157"/>
                    <a:pt x="510" y="1355"/>
                  </a:cubicBezTo>
                  <a:lnTo>
                    <a:pt x="510" y="1691"/>
                  </a:lnTo>
                  <a:cubicBezTo>
                    <a:pt x="597" y="1939"/>
                    <a:pt x="746" y="2175"/>
                    <a:pt x="907" y="2386"/>
                  </a:cubicBezTo>
                  <a:cubicBezTo>
                    <a:pt x="721" y="2076"/>
                    <a:pt x="647" y="1728"/>
                    <a:pt x="684" y="1368"/>
                  </a:cubicBezTo>
                  <a:cubicBezTo>
                    <a:pt x="684" y="1090"/>
                    <a:pt x="630" y="812"/>
                    <a:pt x="492" y="575"/>
                  </a:cubicBezTo>
                  <a:lnTo>
                    <a:pt x="492" y="575"/>
                  </a:lnTo>
                  <a:cubicBezTo>
                    <a:pt x="666" y="844"/>
                    <a:pt x="927" y="1025"/>
                    <a:pt x="1243" y="1107"/>
                  </a:cubicBezTo>
                  <a:cubicBezTo>
                    <a:pt x="1401" y="1150"/>
                    <a:pt x="1553" y="1168"/>
                    <a:pt x="1703" y="1168"/>
                  </a:cubicBezTo>
                  <a:cubicBezTo>
                    <a:pt x="2214" y="1168"/>
                    <a:pt x="2715" y="955"/>
                    <a:pt x="3453" y="734"/>
                  </a:cubicBezTo>
                  <a:cubicBezTo>
                    <a:pt x="3704" y="657"/>
                    <a:pt x="3907" y="624"/>
                    <a:pt x="4101" y="624"/>
                  </a:cubicBezTo>
                  <a:cubicBezTo>
                    <a:pt x="4462" y="624"/>
                    <a:pt x="4791" y="738"/>
                    <a:pt x="5341" y="883"/>
                  </a:cubicBezTo>
                  <a:lnTo>
                    <a:pt x="5341" y="722"/>
                  </a:lnTo>
                  <a:cubicBezTo>
                    <a:pt x="5341" y="722"/>
                    <a:pt x="4474" y="426"/>
                    <a:pt x="4007" y="426"/>
                  </a:cubicBezTo>
                  <a:cubicBezTo>
                    <a:pt x="3958" y="426"/>
                    <a:pt x="3914" y="429"/>
                    <a:pt x="3876" y="436"/>
                  </a:cubicBezTo>
                  <a:cubicBezTo>
                    <a:pt x="3478" y="511"/>
                    <a:pt x="2559" y="846"/>
                    <a:pt x="2187" y="921"/>
                  </a:cubicBezTo>
                  <a:cubicBezTo>
                    <a:pt x="1973" y="958"/>
                    <a:pt x="1794" y="978"/>
                    <a:pt x="1639" y="978"/>
                  </a:cubicBezTo>
                  <a:cubicBezTo>
                    <a:pt x="1217" y="978"/>
                    <a:pt x="960" y="827"/>
                    <a:pt x="597" y="436"/>
                  </a:cubicBezTo>
                  <a:cubicBezTo>
                    <a:pt x="226" y="34"/>
                    <a:pt x="60" y="0"/>
                    <a:pt x="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9" name="Google Shape;1439;p44"/>
          <p:cNvSpPr txBox="1">
            <a:spLocks noGrp="1"/>
          </p:cNvSpPr>
          <p:nvPr>
            <p:ph type="title"/>
          </p:nvPr>
        </p:nvSpPr>
        <p:spPr>
          <a:xfrm>
            <a:off x="3937826" y="1915529"/>
            <a:ext cx="5105700" cy="109821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sz="5400"/>
              <a:t>THANK YOU</a:t>
            </a:r>
            <a:endParaRPr sz="5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9"/>
          <p:cNvSpPr/>
          <p:nvPr/>
        </p:nvSpPr>
        <p:spPr>
          <a:xfrm rot="10800000" flipH="1">
            <a:off x="2380490" y="2779397"/>
            <a:ext cx="4383017" cy="45719"/>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9"/>
          <p:cNvSpPr txBox="1">
            <a:spLocks noGrp="1"/>
          </p:cNvSpPr>
          <p:nvPr>
            <p:ph type="title" idx="4294967295"/>
          </p:nvPr>
        </p:nvSpPr>
        <p:spPr>
          <a:xfrm>
            <a:off x="3729292" y="2226947"/>
            <a:ext cx="1720850" cy="55245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accent1"/>
              </a:buClr>
              <a:buSzPts val="2800"/>
              <a:buFont typeface="Montserrat"/>
              <a:buNone/>
            </a:pPr>
            <a:r>
              <a:rPr lang="en-IN"/>
              <a:t>TEAM</a:t>
            </a:r>
            <a:endParaRPr/>
          </a:p>
        </p:txBody>
      </p:sp>
      <p:pic>
        <p:nvPicPr>
          <p:cNvPr id="293" name="Google Shape;293;p19"/>
          <p:cNvPicPr preferRelativeResize="0"/>
          <p:nvPr/>
        </p:nvPicPr>
        <p:blipFill rotWithShape="1">
          <a:blip r:embed="rId3">
            <a:alphaModFix/>
          </a:blip>
          <a:srcRect l="18015" t="2211" r="31476" b="68486"/>
          <a:stretch/>
        </p:blipFill>
        <p:spPr>
          <a:xfrm>
            <a:off x="3873844" y="301717"/>
            <a:ext cx="1420333" cy="1507094"/>
          </a:xfrm>
          <a:prstGeom prst="rect">
            <a:avLst/>
          </a:prstGeom>
          <a:noFill/>
          <a:ln>
            <a:noFill/>
          </a:ln>
          <a:effectLst>
            <a:outerShdw blurRad="292100" dist="139700" dir="2700000" algn="tl" rotWithShape="0">
              <a:srgbClr val="333333">
                <a:alpha val="64705"/>
              </a:srgbClr>
            </a:outerShdw>
          </a:effectLst>
        </p:spPr>
      </p:pic>
      <p:pic>
        <p:nvPicPr>
          <p:cNvPr id="294" name="Google Shape;294;p19"/>
          <p:cNvPicPr preferRelativeResize="0"/>
          <p:nvPr/>
        </p:nvPicPr>
        <p:blipFill rotWithShape="1">
          <a:blip r:embed="rId4">
            <a:alphaModFix/>
          </a:blip>
          <a:srcRect l="12730" t="2223" r="13078" b="40430"/>
          <a:stretch/>
        </p:blipFill>
        <p:spPr>
          <a:xfrm>
            <a:off x="2180735" y="3322606"/>
            <a:ext cx="1444353" cy="1507094"/>
          </a:xfrm>
          <a:prstGeom prst="rect">
            <a:avLst/>
          </a:prstGeom>
          <a:noFill/>
          <a:ln>
            <a:noFill/>
          </a:ln>
        </p:spPr>
      </p:pic>
      <p:pic>
        <p:nvPicPr>
          <p:cNvPr id="295" name="Google Shape;295;p19"/>
          <p:cNvPicPr preferRelativeResize="0"/>
          <p:nvPr/>
        </p:nvPicPr>
        <p:blipFill rotWithShape="1">
          <a:blip r:embed="rId5">
            <a:alphaModFix/>
          </a:blip>
          <a:srcRect l="16432" t="5820" b="47641"/>
          <a:stretch/>
        </p:blipFill>
        <p:spPr>
          <a:xfrm>
            <a:off x="5570048" y="3325297"/>
            <a:ext cx="1420333" cy="1501712"/>
          </a:xfrm>
          <a:prstGeom prst="rect">
            <a:avLst/>
          </a:prstGeom>
          <a:noFill/>
          <a:ln>
            <a:noFill/>
          </a:ln>
        </p:spPr>
      </p:pic>
      <p:pic>
        <p:nvPicPr>
          <p:cNvPr id="296" name="Google Shape;296;p19"/>
          <p:cNvPicPr preferRelativeResize="0"/>
          <p:nvPr/>
        </p:nvPicPr>
        <p:blipFill rotWithShape="1">
          <a:blip r:embed="rId6">
            <a:alphaModFix/>
          </a:blip>
          <a:srcRect l="28540" t="21693" r="32918" b="38234"/>
          <a:stretch/>
        </p:blipFill>
        <p:spPr>
          <a:xfrm>
            <a:off x="2177640" y="301717"/>
            <a:ext cx="1444351" cy="1501711"/>
          </a:xfrm>
          <a:prstGeom prst="rect">
            <a:avLst/>
          </a:prstGeom>
          <a:noFill/>
          <a:ln>
            <a:noFill/>
          </a:ln>
        </p:spPr>
      </p:pic>
      <p:pic>
        <p:nvPicPr>
          <p:cNvPr id="297" name="Google Shape;297;p19"/>
          <p:cNvPicPr preferRelativeResize="0"/>
          <p:nvPr/>
        </p:nvPicPr>
        <p:blipFill rotWithShape="1">
          <a:blip r:embed="rId7">
            <a:alphaModFix/>
          </a:blip>
          <a:srcRect l="2784" r="1036"/>
          <a:stretch/>
        </p:blipFill>
        <p:spPr>
          <a:xfrm>
            <a:off x="7000249" y="1820895"/>
            <a:ext cx="1444351" cy="1501712"/>
          </a:xfrm>
          <a:prstGeom prst="rect">
            <a:avLst/>
          </a:prstGeom>
          <a:noFill/>
          <a:ln>
            <a:noFill/>
          </a:ln>
        </p:spPr>
      </p:pic>
      <p:pic>
        <p:nvPicPr>
          <p:cNvPr id="298" name="Google Shape;298;p19"/>
          <p:cNvPicPr preferRelativeResize="0"/>
          <p:nvPr/>
        </p:nvPicPr>
        <p:blipFill rotWithShape="1">
          <a:blip r:embed="rId8">
            <a:alphaModFix/>
          </a:blip>
          <a:srcRect l="30691" t="14586" r="30691" b="35895"/>
          <a:stretch/>
        </p:blipFill>
        <p:spPr>
          <a:xfrm>
            <a:off x="5546030" y="301718"/>
            <a:ext cx="1444351" cy="1501711"/>
          </a:xfrm>
          <a:prstGeom prst="rect">
            <a:avLst/>
          </a:prstGeom>
          <a:noFill/>
          <a:ln>
            <a:noFill/>
          </a:ln>
        </p:spPr>
      </p:pic>
      <p:pic>
        <p:nvPicPr>
          <p:cNvPr id="299" name="Google Shape;299;p19"/>
          <p:cNvPicPr preferRelativeResize="0"/>
          <p:nvPr/>
        </p:nvPicPr>
        <p:blipFill rotWithShape="1">
          <a:blip r:embed="rId9">
            <a:alphaModFix/>
          </a:blip>
          <a:srcRect b="7449"/>
          <a:stretch/>
        </p:blipFill>
        <p:spPr>
          <a:xfrm>
            <a:off x="3861830" y="3325297"/>
            <a:ext cx="1444355" cy="1502759"/>
          </a:xfrm>
          <a:prstGeom prst="rect">
            <a:avLst/>
          </a:prstGeom>
          <a:noFill/>
          <a:ln>
            <a:noFill/>
          </a:ln>
        </p:spPr>
      </p:pic>
      <p:pic>
        <p:nvPicPr>
          <p:cNvPr id="300" name="Google Shape;300;p19"/>
          <p:cNvPicPr preferRelativeResize="0"/>
          <p:nvPr/>
        </p:nvPicPr>
        <p:blipFill rotWithShape="1">
          <a:blip r:embed="rId10">
            <a:alphaModFix/>
          </a:blip>
          <a:srcRect l="5967" r="24718"/>
          <a:stretch/>
        </p:blipFill>
        <p:spPr>
          <a:xfrm rot="5400000">
            <a:off x="706152" y="1849574"/>
            <a:ext cx="1501711" cy="14443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0"/>
          <p:cNvSpPr txBox="1">
            <a:spLocks noGrp="1"/>
          </p:cNvSpPr>
          <p:nvPr>
            <p:ph type="title"/>
          </p:nvPr>
        </p:nvSpPr>
        <p:spPr>
          <a:xfrm>
            <a:off x="813546" y="2107826"/>
            <a:ext cx="7644653"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1-MINUTE ELEVATOR PITCH</a:t>
            </a:r>
            <a:endParaRPr/>
          </a:p>
        </p:txBody>
      </p:sp>
      <p:sp>
        <p:nvSpPr>
          <p:cNvPr id="306" name="Google Shape;306;p20"/>
          <p:cNvSpPr/>
          <p:nvPr/>
        </p:nvSpPr>
        <p:spPr>
          <a:xfrm>
            <a:off x="3437412" y="2680526"/>
            <a:ext cx="23214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1"/>
          <p:cNvSpPr txBox="1">
            <a:spLocks noGrp="1"/>
          </p:cNvSpPr>
          <p:nvPr>
            <p:ph type="title"/>
          </p:nvPr>
        </p:nvSpPr>
        <p:spPr>
          <a:xfrm>
            <a:off x="718500" y="347223"/>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PROBLEM STATEMENT</a:t>
            </a:r>
            <a:endParaRPr/>
          </a:p>
        </p:txBody>
      </p:sp>
      <p:sp>
        <p:nvSpPr>
          <p:cNvPr id="312" name="Google Shape;312;p21"/>
          <p:cNvSpPr txBox="1"/>
          <p:nvPr/>
        </p:nvSpPr>
        <p:spPr>
          <a:xfrm>
            <a:off x="2212754" y="1300208"/>
            <a:ext cx="4718492" cy="21834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What is the problem faced? 	</a:t>
            </a:r>
            <a:endParaRPr/>
          </a:p>
          <a:p>
            <a:pPr marL="285750" marR="0" lvl="0" indent="-285750" algn="l" rtl="0">
              <a:lnSpc>
                <a:spcPct val="20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Who is facing the problem?	</a:t>
            </a:r>
            <a:endParaRPr/>
          </a:p>
          <a:p>
            <a:pPr marL="285750" marR="0" lvl="0" indent="-285750" algn="l" rtl="0">
              <a:lnSpc>
                <a:spcPct val="20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Why does this problem need to be addressed?</a:t>
            </a:r>
            <a:endParaRPr/>
          </a:p>
          <a:p>
            <a:pPr marL="285750" marR="0" lvl="0" indent="-285750" algn="l" rtl="0">
              <a:lnSpc>
                <a:spcPct val="20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Where does this problem exist?</a:t>
            </a:r>
            <a:endParaRPr/>
          </a:p>
          <a:p>
            <a:pPr marL="285750" marR="0" lvl="0" indent="-285750" algn="l" rtl="0">
              <a:lnSpc>
                <a:spcPct val="20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When does this problem occur?</a:t>
            </a:r>
            <a:endParaRPr/>
          </a:p>
        </p:txBody>
      </p:sp>
      <p:sp>
        <p:nvSpPr>
          <p:cNvPr id="313" name="Google Shape;313;p21"/>
          <p:cNvSpPr txBox="1"/>
          <p:nvPr/>
        </p:nvSpPr>
        <p:spPr>
          <a:xfrm>
            <a:off x="354072" y="3690188"/>
            <a:ext cx="843585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400" b="0" i="0" u="none" strike="noStrike" cap="none">
                <a:solidFill>
                  <a:schemeClr val="lt2"/>
                </a:solidFill>
                <a:latin typeface="Montserrat"/>
                <a:ea typeface="Montserrat"/>
                <a:cs typeface="Montserrat"/>
                <a:sym typeface="Montserrat"/>
              </a:rPr>
              <a:t>During medical emergencies, there are situations where beds are not available for the patients thus delaying the required medical treatment which can be life threatening.</a:t>
            </a:r>
            <a:endParaRPr sz="1400" b="0" i="0" u="none" strike="noStrike" cap="none">
              <a:solidFill>
                <a:schemeClr val="lt2"/>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txBox="1">
            <a:spLocks noGrp="1"/>
          </p:cNvSpPr>
          <p:nvPr>
            <p:ph type="title"/>
          </p:nvPr>
        </p:nvSpPr>
        <p:spPr>
          <a:xfrm>
            <a:off x="718500" y="348450"/>
            <a:ext cx="7707000" cy="76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SERVICE DESCRIPTION</a:t>
            </a:r>
            <a:endParaRPr/>
          </a:p>
        </p:txBody>
      </p:sp>
      <p:sp>
        <p:nvSpPr>
          <p:cNvPr id="319" name="Google Shape;319;p22"/>
          <p:cNvSpPr/>
          <p:nvPr/>
        </p:nvSpPr>
        <p:spPr>
          <a:xfrm>
            <a:off x="3439092" y="884775"/>
            <a:ext cx="2309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2"/>
          <p:cNvSpPr txBox="1"/>
          <p:nvPr/>
        </p:nvSpPr>
        <p:spPr>
          <a:xfrm>
            <a:off x="1647042" y="1650975"/>
            <a:ext cx="5893200" cy="264123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IN" sz="1400" b="0" i="0" u="none" strike="noStrike" cap="none">
                <a:solidFill>
                  <a:schemeClr val="lt2"/>
                </a:solidFill>
                <a:latin typeface="Montserrat"/>
                <a:ea typeface="Montserrat"/>
                <a:cs typeface="Montserrat"/>
                <a:sym typeface="Montserrat"/>
              </a:rPr>
              <a:t>Search for nearby hospitals, clinic, ambulance etc.</a:t>
            </a:r>
            <a:endParaRPr/>
          </a:p>
          <a:p>
            <a:pPr marL="0" marR="0" lvl="0" indent="0" algn="l" rtl="0">
              <a:lnSpc>
                <a:spcPct val="150000"/>
              </a:lnSpc>
              <a:spcBef>
                <a:spcPts val="0"/>
              </a:spcBef>
              <a:spcAft>
                <a:spcPts val="0"/>
              </a:spcAft>
              <a:buNone/>
            </a:pPr>
            <a:r>
              <a:rPr lang="en-IN" sz="1400" b="0" i="0" u="none" strike="noStrike" cap="none">
                <a:solidFill>
                  <a:schemeClr val="lt2"/>
                </a:solidFill>
                <a:latin typeface="Montserrat"/>
                <a:ea typeface="Montserrat"/>
                <a:cs typeface="Montserrat"/>
                <a:sym typeface="Montserrat"/>
              </a:rPr>
              <a:t>Online and offline consultation.</a:t>
            </a:r>
            <a:endParaRPr/>
          </a:p>
          <a:p>
            <a:pPr marL="0" marR="0" lvl="0" indent="0" algn="l" rtl="0">
              <a:lnSpc>
                <a:spcPct val="150000"/>
              </a:lnSpc>
              <a:spcBef>
                <a:spcPts val="0"/>
              </a:spcBef>
              <a:spcAft>
                <a:spcPts val="0"/>
              </a:spcAft>
              <a:buNone/>
            </a:pPr>
            <a:r>
              <a:rPr lang="en-IN" sz="1400" b="0" i="0" u="none" strike="noStrike" cap="none">
                <a:solidFill>
                  <a:schemeClr val="lt2"/>
                </a:solidFill>
                <a:latin typeface="Montserrat"/>
                <a:ea typeface="Montserrat"/>
                <a:cs typeface="Montserrat"/>
                <a:sym typeface="Montserrat"/>
              </a:rPr>
              <a:t>Payment Gateway: </a:t>
            </a:r>
            <a:endParaRPr/>
          </a:p>
          <a:p>
            <a:pPr marL="285750" marR="0" lvl="1"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Credit / Debit Card</a:t>
            </a:r>
            <a:endParaRPr/>
          </a:p>
          <a:p>
            <a:pPr marL="285750" marR="0" lvl="1"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Net Banking</a:t>
            </a:r>
            <a:endParaRPr/>
          </a:p>
          <a:p>
            <a:pPr marL="285750" marR="0" lvl="1"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UPI / Wallets</a:t>
            </a:r>
            <a:endParaRPr/>
          </a:p>
          <a:p>
            <a:pPr marL="285750" marR="0" lvl="1"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EMI plans</a:t>
            </a:r>
            <a:endParaRPr/>
          </a:p>
          <a:p>
            <a:pPr marL="285750" marR="0" lvl="1"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Down Payments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3"/>
          <p:cNvSpPr txBox="1">
            <a:spLocks noGrp="1"/>
          </p:cNvSpPr>
          <p:nvPr>
            <p:ph type="title" idx="4294967295"/>
          </p:nvPr>
        </p:nvSpPr>
        <p:spPr>
          <a:xfrm>
            <a:off x="0" y="42283"/>
            <a:ext cx="9144000" cy="58005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INTENDED BENEFITS</a:t>
            </a:r>
            <a:endParaRPr/>
          </a:p>
        </p:txBody>
      </p:sp>
      <p:sp>
        <p:nvSpPr>
          <p:cNvPr id="326" name="Google Shape;326;p23"/>
          <p:cNvSpPr/>
          <p:nvPr/>
        </p:nvSpPr>
        <p:spPr>
          <a:xfrm>
            <a:off x="3417450" y="622340"/>
            <a:ext cx="2309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3"/>
          <p:cNvSpPr txBox="1"/>
          <p:nvPr/>
        </p:nvSpPr>
        <p:spPr>
          <a:xfrm>
            <a:off x="2818629" y="752708"/>
            <a:ext cx="3550026" cy="199490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Easy to use platform</a:t>
            </a:r>
            <a:endParaRPr/>
          </a:p>
          <a:p>
            <a:pPr marL="285750" marR="0" lvl="0"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Assured service</a:t>
            </a:r>
            <a:endParaRPr/>
          </a:p>
          <a:p>
            <a:pPr marL="285750" marR="0" lvl="0"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App is a free service</a:t>
            </a:r>
            <a:endParaRPr/>
          </a:p>
          <a:p>
            <a:pPr marL="285750" marR="0" lvl="0"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Flexible payment options</a:t>
            </a:r>
            <a:endParaRPr/>
          </a:p>
          <a:p>
            <a:pPr marL="285750" marR="0" lvl="0"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Surety of beds</a:t>
            </a:r>
            <a:endParaRPr/>
          </a:p>
          <a:p>
            <a:pPr marL="285750" marR="0" lvl="0"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Emergency services</a:t>
            </a:r>
            <a:endParaRPr/>
          </a:p>
        </p:txBody>
      </p:sp>
      <p:sp>
        <p:nvSpPr>
          <p:cNvPr id="328" name="Google Shape;328;p23"/>
          <p:cNvSpPr txBox="1"/>
          <p:nvPr/>
        </p:nvSpPr>
        <p:spPr>
          <a:xfrm>
            <a:off x="21642" y="3026289"/>
            <a:ext cx="9144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2800" b="1" i="0" u="none" strike="noStrike" cap="none">
                <a:solidFill>
                  <a:schemeClr val="accent1"/>
                </a:solidFill>
                <a:latin typeface="Montserrat"/>
                <a:ea typeface="Montserrat"/>
                <a:cs typeface="Montserrat"/>
                <a:sym typeface="Montserrat"/>
              </a:rPr>
              <a:t>INTELLECTUAL PROPERTIES</a:t>
            </a:r>
            <a:endParaRPr sz="2800" b="1" i="0" u="none" strike="noStrike" cap="none">
              <a:solidFill>
                <a:schemeClr val="accent1"/>
              </a:solidFill>
              <a:latin typeface="Montserrat"/>
              <a:ea typeface="Montserrat"/>
              <a:cs typeface="Montserrat"/>
              <a:sym typeface="Montserrat"/>
            </a:endParaRPr>
          </a:p>
        </p:txBody>
      </p:sp>
      <p:sp>
        <p:nvSpPr>
          <p:cNvPr id="329" name="Google Shape;329;p23"/>
          <p:cNvSpPr/>
          <p:nvPr/>
        </p:nvSpPr>
        <p:spPr>
          <a:xfrm>
            <a:off x="3417450" y="3549509"/>
            <a:ext cx="2309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3"/>
          <p:cNvSpPr txBox="1"/>
          <p:nvPr/>
        </p:nvSpPr>
        <p:spPr>
          <a:xfrm>
            <a:off x="2818629" y="3629309"/>
            <a:ext cx="3396849" cy="102540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Name of the Application</a:t>
            </a:r>
            <a:endParaRPr/>
          </a:p>
          <a:p>
            <a:pPr marL="285750" marR="0" lvl="0"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Logo</a:t>
            </a:r>
            <a:endParaRPr/>
          </a:p>
          <a:p>
            <a:pPr marL="285750" marR="0" lvl="0" indent="-285750" algn="l" rtl="0">
              <a:lnSpc>
                <a:spcPct val="150000"/>
              </a:lnSpc>
              <a:spcBef>
                <a:spcPts val="0"/>
              </a:spcBef>
              <a:spcAft>
                <a:spcPts val="0"/>
              </a:spcAft>
              <a:buClr>
                <a:schemeClr val="lt2"/>
              </a:buClr>
              <a:buSzPts val="1600"/>
              <a:buFont typeface="Arial"/>
              <a:buChar char="•"/>
            </a:pPr>
            <a:r>
              <a:rPr lang="en-IN" sz="1400" b="0" i="0" u="none" strike="noStrike" cap="none">
                <a:solidFill>
                  <a:schemeClr val="lt2"/>
                </a:solidFill>
                <a:latin typeface="Montserrat"/>
                <a:ea typeface="Montserrat"/>
                <a:cs typeface="Montserrat"/>
                <a:sym typeface="Montserrat"/>
              </a:rPr>
              <a:t>Tagline</a:t>
            </a:r>
            <a:endParaRPr/>
          </a:p>
        </p:txBody>
      </p:sp>
      <p:sp>
        <p:nvSpPr>
          <p:cNvPr id="331" name="Google Shape;331;p23"/>
          <p:cNvSpPr/>
          <p:nvPr/>
        </p:nvSpPr>
        <p:spPr>
          <a:xfrm>
            <a:off x="6716806" y="4545106"/>
            <a:ext cx="1485900" cy="396688"/>
          </a:xfrm>
          <a:prstGeom prst="rect">
            <a:avLst/>
          </a:prstGeom>
          <a:solidFill>
            <a:srgbClr val="F2F6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4"/>
          <p:cNvSpPr txBox="1">
            <a:spLocks noGrp="1"/>
          </p:cNvSpPr>
          <p:nvPr>
            <p:ph type="title"/>
          </p:nvPr>
        </p:nvSpPr>
        <p:spPr>
          <a:xfrm>
            <a:off x="4295149" y="973297"/>
            <a:ext cx="4484019" cy="5274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2800"/>
              <a:buNone/>
            </a:pPr>
            <a:r>
              <a:rPr lang="en-IN"/>
              <a:t>SOLUTION</a:t>
            </a:r>
            <a:endParaRPr/>
          </a:p>
        </p:txBody>
      </p:sp>
      <p:sp>
        <p:nvSpPr>
          <p:cNvPr id="337" name="Google Shape;337;p24"/>
          <p:cNvSpPr/>
          <p:nvPr/>
        </p:nvSpPr>
        <p:spPr>
          <a:xfrm>
            <a:off x="6852600" y="1475769"/>
            <a:ext cx="1667474"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4"/>
          <p:cNvSpPr txBox="1">
            <a:spLocks noGrp="1"/>
          </p:cNvSpPr>
          <p:nvPr>
            <p:ph type="subTitle" idx="1"/>
          </p:nvPr>
        </p:nvSpPr>
        <p:spPr>
          <a:xfrm>
            <a:off x="4363698" y="1687550"/>
            <a:ext cx="4404618" cy="3075836"/>
          </a:xfrm>
          <a:prstGeom prst="rect">
            <a:avLst/>
          </a:prstGeom>
          <a:noFill/>
          <a:ln>
            <a:noFill/>
          </a:ln>
        </p:spPr>
        <p:txBody>
          <a:bodyPr spcFirstLastPara="1" wrap="square" lIns="91425" tIns="91425" rIns="91425" bIns="91425" anchor="ctr" anchorCtr="0">
            <a:noAutofit/>
          </a:bodyPr>
          <a:lstStyle/>
          <a:p>
            <a:pPr marL="285750" lvl="0" indent="-285750" algn="l" rtl="0">
              <a:lnSpc>
                <a:spcPct val="150000"/>
              </a:lnSpc>
              <a:spcBef>
                <a:spcPts val="0"/>
              </a:spcBef>
              <a:spcAft>
                <a:spcPts val="0"/>
              </a:spcAft>
              <a:buSzPts val="1600"/>
              <a:buFont typeface="Arial"/>
              <a:buChar char="•"/>
            </a:pPr>
            <a:r>
              <a:rPr lang="en-IN" sz="1400"/>
              <a:t>App-based solution to cater to the needs of emergency medical situations</a:t>
            </a:r>
            <a:endParaRPr/>
          </a:p>
          <a:p>
            <a:pPr marL="285750" lvl="0" indent="-285750" algn="l" rtl="0">
              <a:lnSpc>
                <a:spcPct val="150000"/>
              </a:lnSpc>
              <a:spcBef>
                <a:spcPts val="0"/>
              </a:spcBef>
              <a:spcAft>
                <a:spcPts val="0"/>
              </a:spcAft>
              <a:buSzPts val="1600"/>
              <a:buFont typeface="Arial"/>
              <a:buChar char="•"/>
            </a:pPr>
            <a:r>
              <a:rPr lang="en-IN" sz="1400"/>
              <a:t>Tie-ups with local hospitals, clinics </a:t>
            </a:r>
            <a:endParaRPr/>
          </a:p>
          <a:p>
            <a:pPr marL="285750" lvl="0" indent="-285750" algn="l" rtl="0">
              <a:lnSpc>
                <a:spcPct val="150000"/>
              </a:lnSpc>
              <a:spcBef>
                <a:spcPts val="0"/>
              </a:spcBef>
              <a:spcAft>
                <a:spcPts val="0"/>
              </a:spcAft>
              <a:buSzPts val="1600"/>
              <a:buFont typeface="Arial"/>
              <a:buChar char="•"/>
            </a:pPr>
            <a:r>
              <a:rPr lang="en-IN" sz="1400"/>
              <a:t>Records the details of the availability of-</a:t>
            </a:r>
            <a:endParaRPr/>
          </a:p>
          <a:p>
            <a:pPr marL="800100" lvl="1" indent="-342900" algn="l" rtl="0">
              <a:lnSpc>
                <a:spcPct val="150000"/>
              </a:lnSpc>
              <a:spcBef>
                <a:spcPts val="0"/>
              </a:spcBef>
              <a:spcAft>
                <a:spcPts val="0"/>
              </a:spcAft>
              <a:buSzPts val="1600"/>
              <a:buFont typeface="Arial"/>
              <a:buAutoNum type="arabicPeriod"/>
            </a:pPr>
            <a:r>
              <a:rPr lang="en-IN" sz="1400"/>
              <a:t>Doctors</a:t>
            </a:r>
            <a:endParaRPr/>
          </a:p>
          <a:p>
            <a:pPr marL="800100" lvl="1" indent="-342900" algn="l" rtl="0">
              <a:lnSpc>
                <a:spcPct val="150000"/>
              </a:lnSpc>
              <a:spcBef>
                <a:spcPts val="0"/>
              </a:spcBef>
              <a:spcAft>
                <a:spcPts val="0"/>
              </a:spcAft>
              <a:buSzPts val="1600"/>
              <a:buFont typeface="Arial"/>
              <a:buAutoNum type="arabicPeriod"/>
            </a:pPr>
            <a:r>
              <a:rPr lang="en-IN" sz="1400"/>
              <a:t>Empty beds</a:t>
            </a:r>
            <a:endParaRPr/>
          </a:p>
          <a:p>
            <a:pPr marL="800100" lvl="1" indent="-342900" algn="l" rtl="0">
              <a:lnSpc>
                <a:spcPct val="150000"/>
              </a:lnSpc>
              <a:spcBef>
                <a:spcPts val="0"/>
              </a:spcBef>
              <a:spcAft>
                <a:spcPts val="0"/>
              </a:spcAft>
              <a:buSzPts val="1600"/>
              <a:buFont typeface="Arial"/>
              <a:buAutoNum type="arabicPeriod"/>
            </a:pPr>
            <a:r>
              <a:rPr lang="en-IN" sz="1400">
                <a:solidFill>
                  <a:srgbClr val="30394B"/>
                </a:solidFill>
              </a:rPr>
              <a:t>Ambulance</a:t>
            </a:r>
            <a:endParaRPr/>
          </a:p>
          <a:p>
            <a:pPr marL="285750" lvl="0" indent="-285750" algn="l" rtl="0">
              <a:lnSpc>
                <a:spcPct val="150000"/>
              </a:lnSpc>
              <a:spcBef>
                <a:spcPts val="0"/>
              </a:spcBef>
              <a:spcAft>
                <a:spcPts val="0"/>
              </a:spcAft>
              <a:buSzPts val="1600"/>
              <a:buFont typeface="Arial"/>
              <a:buChar char="•"/>
            </a:pPr>
            <a:r>
              <a:rPr lang="en-IN" sz="1400">
                <a:solidFill>
                  <a:srgbClr val="30394B"/>
                </a:solidFill>
              </a:rPr>
              <a:t>Prepaid booking of empty bed and doctor’s consultation fee for a down-payment</a:t>
            </a:r>
            <a:endParaRPr/>
          </a:p>
          <a:p>
            <a:pPr marL="800100" lvl="1" indent="-241300" algn="l" rtl="0">
              <a:lnSpc>
                <a:spcPct val="100000"/>
              </a:lnSpc>
              <a:spcBef>
                <a:spcPts val="0"/>
              </a:spcBef>
              <a:spcAft>
                <a:spcPts val="0"/>
              </a:spcAft>
              <a:buSzPts val="1600"/>
              <a:buFont typeface="Arial"/>
              <a:buNone/>
            </a:pPr>
            <a:endParaRPr sz="1400">
              <a:solidFill>
                <a:srgbClr val="FF0000"/>
              </a:solidFill>
            </a:endParaRPr>
          </a:p>
        </p:txBody>
      </p:sp>
      <p:grpSp>
        <p:nvGrpSpPr>
          <p:cNvPr id="339" name="Google Shape;339;p24"/>
          <p:cNvGrpSpPr/>
          <p:nvPr/>
        </p:nvGrpSpPr>
        <p:grpSpPr>
          <a:xfrm>
            <a:off x="718409" y="1075331"/>
            <a:ext cx="3382029" cy="2992839"/>
            <a:chOff x="1301925" y="606600"/>
            <a:chExt cx="4991925" cy="4417475"/>
          </a:xfrm>
        </p:grpSpPr>
        <p:sp>
          <p:nvSpPr>
            <p:cNvPr id="340" name="Google Shape;340;p24"/>
            <p:cNvSpPr/>
            <p:nvPr/>
          </p:nvSpPr>
          <p:spPr>
            <a:xfrm>
              <a:off x="1301925" y="2240375"/>
              <a:ext cx="4988600" cy="2783700"/>
            </a:xfrm>
            <a:custGeom>
              <a:avLst/>
              <a:gdLst/>
              <a:ahLst/>
              <a:cxnLst/>
              <a:rect l="l" t="t" r="r" b="b"/>
              <a:pathLst>
                <a:path w="199544" h="111348" extrusionOk="0">
                  <a:moveTo>
                    <a:pt x="99772" y="1"/>
                  </a:moveTo>
                  <a:cubicBezTo>
                    <a:pt x="44666" y="1"/>
                    <a:pt x="1" y="24919"/>
                    <a:pt x="1" y="55674"/>
                  </a:cubicBezTo>
                  <a:cubicBezTo>
                    <a:pt x="1" y="86429"/>
                    <a:pt x="44666" y="111347"/>
                    <a:pt x="99772" y="111347"/>
                  </a:cubicBezTo>
                  <a:cubicBezTo>
                    <a:pt x="154878" y="111347"/>
                    <a:pt x="199543" y="86429"/>
                    <a:pt x="199543" y="55674"/>
                  </a:cubicBezTo>
                  <a:cubicBezTo>
                    <a:pt x="199543" y="24919"/>
                    <a:pt x="154878" y="1"/>
                    <a:pt x="99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4"/>
            <p:cNvSpPr/>
            <p:nvPr/>
          </p:nvSpPr>
          <p:spPr>
            <a:xfrm>
              <a:off x="2974800" y="2655675"/>
              <a:ext cx="1080800" cy="623800"/>
            </a:xfrm>
            <a:custGeom>
              <a:avLst/>
              <a:gdLst/>
              <a:ahLst/>
              <a:cxnLst/>
              <a:rect l="l" t="t" r="r" b="b"/>
              <a:pathLst>
                <a:path w="43232" h="24952" extrusionOk="0">
                  <a:moveTo>
                    <a:pt x="21616" y="1"/>
                  </a:moveTo>
                  <a:cubicBezTo>
                    <a:pt x="9674" y="1"/>
                    <a:pt x="0" y="5571"/>
                    <a:pt x="0" y="12476"/>
                  </a:cubicBezTo>
                  <a:cubicBezTo>
                    <a:pt x="0" y="19381"/>
                    <a:pt x="9674" y="24952"/>
                    <a:pt x="21616" y="24952"/>
                  </a:cubicBezTo>
                  <a:cubicBezTo>
                    <a:pt x="33558" y="24952"/>
                    <a:pt x="43231" y="19381"/>
                    <a:pt x="43231" y="12476"/>
                  </a:cubicBezTo>
                  <a:cubicBezTo>
                    <a:pt x="43231" y="5571"/>
                    <a:pt x="33558" y="1"/>
                    <a:pt x="216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4"/>
            <p:cNvSpPr/>
            <p:nvPr/>
          </p:nvSpPr>
          <p:spPr>
            <a:xfrm>
              <a:off x="3680300" y="3458750"/>
              <a:ext cx="1080800" cy="623800"/>
            </a:xfrm>
            <a:custGeom>
              <a:avLst/>
              <a:gdLst/>
              <a:ahLst/>
              <a:cxnLst/>
              <a:rect l="l" t="t" r="r" b="b"/>
              <a:pathLst>
                <a:path w="43232" h="24952" extrusionOk="0">
                  <a:moveTo>
                    <a:pt x="21616" y="1"/>
                  </a:moveTo>
                  <a:cubicBezTo>
                    <a:pt x="9674" y="1"/>
                    <a:pt x="0" y="5571"/>
                    <a:pt x="0" y="12476"/>
                  </a:cubicBezTo>
                  <a:cubicBezTo>
                    <a:pt x="0" y="19348"/>
                    <a:pt x="9674" y="24952"/>
                    <a:pt x="21616" y="24952"/>
                  </a:cubicBezTo>
                  <a:cubicBezTo>
                    <a:pt x="33558" y="24952"/>
                    <a:pt x="43231" y="19348"/>
                    <a:pt x="43231" y="12476"/>
                  </a:cubicBezTo>
                  <a:cubicBezTo>
                    <a:pt x="43231" y="5571"/>
                    <a:pt x="33558" y="1"/>
                    <a:pt x="216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4"/>
            <p:cNvSpPr/>
            <p:nvPr/>
          </p:nvSpPr>
          <p:spPr>
            <a:xfrm>
              <a:off x="4491700" y="4012475"/>
              <a:ext cx="1080800" cy="623800"/>
            </a:xfrm>
            <a:custGeom>
              <a:avLst/>
              <a:gdLst/>
              <a:ahLst/>
              <a:cxnLst/>
              <a:rect l="l" t="t" r="r" b="b"/>
              <a:pathLst>
                <a:path w="43232" h="24952" extrusionOk="0">
                  <a:moveTo>
                    <a:pt x="21616" y="1"/>
                  </a:moveTo>
                  <a:cubicBezTo>
                    <a:pt x="9675" y="1"/>
                    <a:pt x="1" y="5605"/>
                    <a:pt x="1" y="12476"/>
                  </a:cubicBezTo>
                  <a:cubicBezTo>
                    <a:pt x="1" y="19381"/>
                    <a:pt x="9675" y="24952"/>
                    <a:pt x="21616" y="24952"/>
                  </a:cubicBezTo>
                  <a:cubicBezTo>
                    <a:pt x="33558" y="24952"/>
                    <a:pt x="43232" y="19381"/>
                    <a:pt x="43232" y="12476"/>
                  </a:cubicBezTo>
                  <a:cubicBezTo>
                    <a:pt x="43232" y="5605"/>
                    <a:pt x="33558" y="1"/>
                    <a:pt x="216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4"/>
            <p:cNvSpPr/>
            <p:nvPr/>
          </p:nvSpPr>
          <p:spPr>
            <a:xfrm>
              <a:off x="5001250" y="3050125"/>
              <a:ext cx="1080800" cy="623800"/>
            </a:xfrm>
            <a:custGeom>
              <a:avLst/>
              <a:gdLst/>
              <a:ahLst/>
              <a:cxnLst/>
              <a:rect l="l" t="t" r="r" b="b"/>
              <a:pathLst>
                <a:path w="43232" h="24952" extrusionOk="0">
                  <a:moveTo>
                    <a:pt x="21616" y="1"/>
                  </a:moveTo>
                  <a:cubicBezTo>
                    <a:pt x="9674" y="1"/>
                    <a:pt x="0" y="5605"/>
                    <a:pt x="0" y="12476"/>
                  </a:cubicBezTo>
                  <a:cubicBezTo>
                    <a:pt x="0" y="19381"/>
                    <a:pt x="9674" y="24952"/>
                    <a:pt x="21616" y="24952"/>
                  </a:cubicBezTo>
                  <a:cubicBezTo>
                    <a:pt x="33557" y="24952"/>
                    <a:pt x="43231" y="19381"/>
                    <a:pt x="43231" y="12476"/>
                  </a:cubicBezTo>
                  <a:cubicBezTo>
                    <a:pt x="43231" y="5605"/>
                    <a:pt x="33557" y="1"/>
                    <a:pt x="216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4"/>
            <p:cNvSpPr/>
            <p:nvPr/>
          </p:nvSpPr>
          <p:spPr>
            <a:xfrm>
              <a:off x="1520425" y="3171875"/>
              <a:ext cx="1080800" cy="624650"/>
            </a:xfrm>
            <a:custGeom>
              <a:avLst/>
              <a:gdLst/>
              <a:ahLst/>
              <a:cxnLst/>
              <a:rect l="l" t="t" r="r" b="b"/>
              <a:pathLst>
                <a:path w="43232" h="24986" extrusionOk="0">
                  <a:moveTo>
                    <a:pt x="21616" y="1"/>
                  </a:moveTo>
                  <a:cubicBezTo>
                    <a:pt x="9674" y="1"/>
                    <a:pt x="0" y="5605"/>
                    <a:pt x="0" y="12476"/>
                  </a:cubicBezTo>
                  <a:cubicBezTo>
                    <a:pt x="0" y="19381"/>
                    <a:pt x="9674" y="24985"/>
                    <a:pt x="21616" y="24985"/>
                  </a:cubicBezTo>
                  <a:cubicBezTo>
                    <a:pt x="33558" y="24985"/>
                    <a:pt x="43231" y="19381"/>
                    <a:pt x="43231" y="12476"/>
                  </a:cubicBezTo>
                  <a:cubicBezTo>
                    <a:pt x="43231" y="5605"/>
                    <a:pt x="33558" y="1"/>
                    <a:pt x="216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4"/>
            <p:cNvSpPr/>
            <p:nvPr/>
          </p:nvSpPr>
          <p:spPr>
            <a:xfrm>
              <a:off x="2241775" y="3858200"/>
              <a:ext cx="1080800" cy="623800"/>
            </a:xfrm>
            <a:custGeom>
              <a:avLst/>
              <a:gdLst/>
              <a:ahLst/>
              <a:cxnLst/>
              <a:rect l="l" t="t" r="r" b="b"/>
              <a:pathLst>
                <a:path w="43232" h="24952" extrusionOk="0">
                  <a:moveTo>
                    <a:pt x="21616" y="1"/>
                  </a:moveTo>
                  <a:cubicBezTo>
                    <a:pt x="9674" y="1"/>
                    <a:pt x="0" y="5571"/>
                    <a:pt x="0" y="12476"/>
                  </a:cubicBezTo>
                  <a:cubicBezTo>
                    <a:pt x="0" y="19348"/>
                    <a:pt x="9674" y="24952"/>
                    <a:pt x="21616" y="24952"/>
                  </a:cubicBezTo>
                  <a:cubicBezTo>
                    <a:pt x="33558" y="24952"/>
                    <a:pt x="43231" y="19348"/>
                    <a:pt x="43231" y="12476"/>
                  </a:cubicBezTo>
                  <a:cubicBezTo>
                    <a:pt x="43231" y="5571"/>
                    <a:pt x="33558" y="1"/>
                    <a:pt x="216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4"/>
            <p:cNvSpPr/>
            <p:nvPr/>
          </p:nvSpPr>
          <p:spPr>
            <a:xfrm>
              <a:off x="5869375" y="2480275"/>
              <a:ext cx="424475" cy="649925"/>
            </a:xfrm>
            <a:custGeom>
              <a:avLst/>
              <a:gdLst/>
              <a:ahLst/>
              <a:cxnLst/>
              <a:rect l="l" t="t" r="r" b="b"/>
              <a:pathLst>
                <a:path w="16979" h="25997" extrusionOk="0">
                  <a:moveTo>
                    <a:pt x="12685" y="1"/>
                  </a:moveTo>
                  <a:cubicBezTo>
                    <a:pt x="9459" y="1"/>
                    <a:pt x="5742" y="3116"/>
                    <a:pt x="3569" y="6850"/>
                  </a:cubicBezTo>
                  <a:cubicBezTo>
                    <a:pt x="1201" y="10919"/>
                    <a:pt x="0" y="17024"/>
                    <a:pt x="434" y="19826"/>
                  </a:cubicBezTo>
                  <a:lnTo>
                    <a:pt x="1835" y="25997"/>
                  </a:lnTo>
                  <a:lnTo>
                    <a:pt x="2402" y="21794"/>
                  </a:lnTo>
                  <a:cubicBezTo>
                    <a:pt x="3336" y="17024"/>
                    <a:pt x="10407" y="11019"/>
                    <a:pt x="13676" y="7850"/>
                  </a:cubicBezTo>
                  <a:cubicBezTo>
                    <a:pt x="16979" y="4715"/>
                    <a:pt x="16712" y="679"/>
                    <a:pt x="13543" y="78"/>
                  </a:cubicBezTo>
                  <a:cubicBezTo>
                    <a:pt x="13262" y="26"/>
                    <a:pt x="12975" y="1"/>
                    <a:pt x="1268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4"/>
            <p:cNvSpPr/>
            <p:nvPr/>
          </p:nvSpPr>
          <p:spPr>
            <a:xfrm>
              <a:off x="5869375" y="2480275"/>
              <a:ext cx="424475" cy="649925"/>
            </a:xfrm>
            <a:custGeom>
              <a:avLst/>
              <a:gdLst/>
              <a:ahLst/>
              <a:cxnLst/>
              <a:rect l="l" t="t" r="r" b="b"/>
              <a:pathLst>
                <a:path w="16979" h="25997" extrusionOk="0">
                  <a:moveTo>
                    <a:pt x="12685" y="1"/>
                  </a:moveTo>
                  <a:cubicBezTo>
                    <a:pt x="9459" y="1"/>
                    <a:pt x="5742" y="3116"/>
                    <a:pt x="3569" y="6850"/>
                  </a:cubicBezTo>
                  <a:cubicBezTo>
                    <a:pt x="1201" y="10919"/>
                    <a:pt x="0" y="17024"/>
                    <a:pt x="434" y="19826"/>
                  </a:cubicBezTo>
                  <a:lnTo>
                    <a:pt x="1835" y="25997"/>
                  </a:lnTo>
                  <a:lnTo>
                    <a:pt x="2402" y="21794"/>
                  </a:lnTo>
                  <a:cubicBezTo>
                    <a:pt x="3336" y="17024"/>
                    <a:pt x="10407" y="11019"/>
                    <a:pt x="13676" y="7850"/>
                  </a:cubicBezTo>
                  <a:cubicBezTo>
                    <a:pt x="16979" y="4715"/>
                    <a:pt x="16712" y="679"/>
                    <a:pt x="13543" y="78"/>
                  </a:cubicBezTo>
                  <a:cubicBezTo>
                    <a:pt x="13262" y="26"/>
                    <a:pt x="12975" y="1"/>
                    <a:pt x="126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4"/>
            <p:cNvSpPr/>
            <p:nvPr/>
          </p:nvSpPr>
          <p:spPr>
            <a:xfrm>
              <a:off x="5881875" y="2529075"/>
              <a:ext cx="301075" cy="543600"/>
            </a:xfrm>
            <a:custGeom>
              <a:avLst/>
              <a:gdLst/>
              <a:ahLst/>
              <a:cxnLst/>
              <a:rect l="l" t="t" r="r" b="b"/>
              <a:pathLst>
                <a:path w="12043" h="21744" extrusionOk="0">
                  <a:moveTo>
                    <a:pt x="11831" y="1"/>
                  </a:moveTo>
                  <a:cubicBezTo>
                    <a:pt x="11801" y="1"/>
                    <a:pt x="11770" y="9"/>
                    <a:pt x="11742" y="28"/>
                  </a:cubicBezTo>
                  <a:lnTo>
                    <a:pt x="11709" y="28"/>
                  </a:lnTo>
                  <a:cubicBezTo>
                    <a:pt x="7239" y="2463"/>
                    <a:pt x="501" y="11536"/>
                    <a:pt x="34" y="21510"/>
                  </a:cubicBezTo>
                  <a:cubicBezTo>
                    <a:pt x="0" y="21643"/>
                    <a:pt x="100" y="21743"/>
                    <a:pt x="201" y="21743"/>
                  </a:cubicBezTo>
                  <a:lnTo>
                    <a:pt x="267" y="21743"/>
                  </a:lnTo>
                  <a:cubicBezTo>
                    <a:pt x="367" y="21710"/>
                    <a:pt x="434" y="21643"/>
                    <a:pt x="434" y="21543"/>
                  </a:cubicBezTo>
                  <a:cubicBezTo>
                    <a:pt x="901" y="11703"/>
                    <a:pt x="7539" y="2796"/>
                    <a:pt x="11909" y="395"/>
                  </a:cubicBezTo>
                  <a:cubicBezTo>
                    <a:pt x="12009" y="361"/>
                    <a:pt x="12042" y="228"/>
                    <a:pt x="12009" y="128"/>
                  </a:cubicBezTo>
                  <a:cubicBezTo>
                    <a:pt x="11985" y="56"/>
                    <a:pt x="11909" y="1"/>
                    <a:pt x="118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4"/>
            <p:cNvSpPr/>
            <p:nvPr/>
          </p:nvSpPr>
          <p:spPr>
            <a:xfrm>
              <a:off x="5857700" y="2847875"/>
              <a:ext cx="362125" cy="431600"/>
            </a:xfrm>
            <a:custGeom>
              <a:avLst/>
              <a:gdLst/>
              <a:ahLst/>
              <a:cxnLst/>
              <a:rect l="l" t="t" r="r" b="b"/>
              <a:pathLst>
                <a:path w="14485" h="17264" extrusionOk="0">
                  <a:moveTo>
                    <a:pt x="10778" y="1"/>
                  </a:moveTo>
                  <a:cubicBezTo>
                    <a:pt x="10239" y="1"/>
                    <a:pt x="9645" y="80"/>
                    <a:pt x="9006" y="252"/>
                  </a:cubicBezTo>
                  <a:cubicBezTo>
                    <a:pt x="5537" y="1219"/>
                    <a:pt x="0" y="6956"/>
                    <a:pt x="100" y="14362"/>
                  </a:cubicBezTo>
                  <a:lnTo>
                    <a:pt x="1168" y="17264"/>
                  </a:lnTo>
                  <a:cubicBezTo>
                    <a:pt x="1401" y="15629"/>
                    <a:pt x="2935" y="12727"/>
                    <a:pt x="5737" y="10125"/>
                  </a:cubicBezTo>
                  <a:cubicBezTo>
                    <a:pt x="8840" y="7257"/>
                    <a:pt x="13043" y="5555"/>
                    <a:pt x="13777" y="3521"/>
                  </a:cubicBezTo>
                  <a:cubicBezTo>
                    <a:pt x="14484" y="1561"/>
                    <a:pt x="13170" y="1"/>
                    <a:pt x="10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4"/>
            <p:cNvSpPr/>
            <p:nvPr/>
          </p:nvSpPr>
          <p:spPr>
            <a:xfrm>
              <a:off x="5857700" y="2895025"/>
              <a:ext cx="275200" cy="345250"/>
            </a:xfrm>
            <a:custGeom>
              <a:avLst/>
              <a:gdLst/>
              <a:ahLst/>
              <a:cxnLst/>
              <a:rect l="l" t="t" r="r" b="b"/>
              <a:pathLst>
                <a:path w="11008" h="13810" extrusionOk="0">
                  <a:moveTo>
                    <a:pt x="10708" y="0"/>
                  </a:moveTo>
                  <a:cubicBezTo>
                    <a:pt x="7572" y="901"/>
                    <a:pt x="1801" y="4737"/>
                    <a:pt x="33" y="13543"/>
                  </a:cubicBezTo>
                  <a:cubicBezTo>
                    <a:pt x="0" y="13643"/>
                    <a:pt x="67" y="13777"/>
                    <a:pt x="167" y="13777"/>
                  </a:cubicBezTo>
                  <a:lnTo>
                    <a:pt x="200" y="13777"/>
                  </a:lnTo>
                  <a:cubicBezTo>
                    <a:pt x="200" y="13810"/>
                    <a:pt x="234" y="13810"/>
                    <a:pt x="267" y="13810"/>
                  </a:cubicBezTo>
                  <a:cubicBezTo>
                    <a:pt x="334" y="13777"/>
                    <a:pt x="400" y="13743"/>
                    <a:pt x="400" y="13643"/>
                  </a:cubicBezTo>
                  <a:cubicBezTo>
                    <a:pt x="2135" y="5037"/>
                    <a:pt x="7972" y="1234"/>
                    <a:pt x="10841" y="434"/>
                  </a:cubicBezTo>
                  <a:cubicBezTo>
                    <a:pt x="10941" y="400"/>
                    <a:pt x="11008" y="267"/>
                    <a:pt x="10975" y="167"/>
                  </a:cubicBezTo>
                  <a:cubicBezTo>
                    <a:pt x="10941" y="67"/>
                    <a:pt x="10841" y="0"/>
                    <a:pt x="107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4"/>
            <p:cNvSpPr/>
            <p:nvPr/>
          </p:nvSpPr>
          <p:spPr>
            <a:xfrm>
              <a:off x="1338750" y="2387525"/>
              <a:ext cx="412700" cy="569225"/>
            </a:xfrm>
            <a:custGeom>
              <a:avLst/>
              <a:gdLst/>
              <a:ahLst/>
              <a:cxnLst/>
              <a:rect l="l" t="t" r="r" b="b"/>
              <a:pathLst>
                <a:path w="16508" h="22769" extrusionOk="0">
                  <a:moveTo>
                    <a:pt x="4835" y="1"/>
                  </a:moveTo>
                  <a:cubicBezTo>
                    <a:pt x="2075" y="1"/>
                    <a:pt x="1" y="2126"/>
                    <a:pt x="2564" y="4956"/>
                  </a:cubicBezTo>
                  <a:cubicBezTo>
                    <a:pt x="5766" y="8525"/>
                    <a:pt x="12004" y="13095"/>
                    <a:pt x="12471" y="22769"/>
                  </a:cubicBezTo>
                  <a:lnTo>
                    <a:pt x="15340" y="22602"/>
                  </a:lnTo>
                  <a:cubicBezTo>
                    <a:pt x="15340" y="22602"/>
                    <a:pt x="16507" y="16631"/>
                    <a:pt x="15073" y="11260"/>
                  </a:cubicBezTo>
                  <a:cubicBezTo>
                    <a:pt x="13605" y="5890"/>
                    <a:pt x="10570" y="1887"/>
                    <a:pt x="6967" y="419"/>
                  </a:cubicBezTo>
                  <a:cubicBezTo>
                    <a:pt x="6255" y="133"/>
                    <a:pt x="5524" y="1"/>
                    <a:pt x="48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4"/>
            <p:cNvSpPr/>
            <p:nvPr/>
          </p:nvSpPr>
          <p:spPr>
            <a:xfrm>
              <a:off x="1338750" y="2387525"/>
              <a:ext cx="412700" cy="569225"/>
            </a:xfrm>
            <a:custGeom>
              <a:avLst/>
              <a:gdLst/>
              <a:ahLst/>
              <a:cxnLst/>
              <a:rect l="l" t="t" r="r" b="b"/>
              <a:pathLst>
                <a:path w="16508" h="22769" extrusionOk="0">
                  <a:moveTo>
                    <a:pt x="4835" y="1"/>
                  </a:moveTo>
                  <a:cubicBezTo>
                    <a:pt x="2075" y="1"/>
                    <a:pt x="1" y="2126"/>
                    <a:pt x="2564" y="4956"/>
                  </a:cubicBezTo>
                  <a:cubicBezTo>
                    <a:pt x="5766" y="8525"/>
                    <a:pt x="12004" y="13095"/>
                    <a:pt x="12471" y="22769"/>
                  </a:cubicBezTo>
                  <a:lnTo>
                    <a:pt x="15340" y="22602"/>
                  </a:lnTo>
                  <a:cubicBezTo>
                    <a:pt x="15340" y="22602"/>
                    <a:pt x="16507" y="16631"/>
                    <a:pt x="15073" y="11260"/>
                  </a:cubicBezTo>
                  <a:cubicBezTo>
                    <a:pt x="13605" y="5890"/>
                    <a:pt x="10570" y="1887"/>
                    <a:pt x="6967" y="419"/>
                  </a:cubicBezTo>
                  <a:cubicBezTo>
                    <a:pt x="6255" y="133"/>
                    <a:pt x="5524" y="1"/>
                    <a:pt x="48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4"/>
            <p:cNvSpPr/>
            <p:nvPr/>
          </p:nvSpPr>
          <p:spPr>
            <a:xfrm>
              <a:off x="1452875" y="2427975"/>
              <a:ext cx="260200" cy="478750"/>
            </a:xfrm>
            <a:custGeom>
              <a:avLst/>
              <a:gdLst/>
              <a:ahLst/>
              <a:cxnLst/>
              <a:rect l="l" t="t" r="r" b="b"/>
              <a:pathLst>
                <a:path w="10408" h="19150" extrusionOk="0">
                  <a:moveTo>
                    <a:pt x="220" y="1"/>
                  </a:moveTo>
                  <a:cubicBezTo>
                    <a:pt x="148" y="1"/>
                    <a:pt x="77" y="37"/>
                    <a:pt x="34" y="102"/>
                  </a:cubicBezTo>
                  <a:cubicBezTo>
                    <a:pt x="1" y="202"/>
                    <a:pt x="34" y="336"/>
                    <a:pt x="134" y="402"/>
                  </a:cubicBezTo>
                  <a:cubicBezTo>
                    <a:pt x="3169" y="2170"/>
                    <a:pt x="9140" y="8375"/>
                    <a:pt x="10008" y="18949"/>
                  </a:cubicBezTo>
                  <a:cubicBezTo>
                    <a:pt x="10008" y="19049"/>
                    <a:pt x="10074" y="19149"/>
                    <a:pt x="10174" y="19149"/>
                  </a:cubicBezTo>
                  <a:lnTo>
                    <a:pt x="10208" y="19149"/>
                  </a:lnTo>
                  <a:cubicBezTo>
                    <a:pt x="10341" y="19149"/>
                    <a:pt x="10408" y="19049"/>
                    <a:pt x="10408" y="18949"/>
                  </a:cubicBezTo>
                  <a:lnTo>
                    <a:pt x="10408" y="18916"/>
                  </a:lnTo>
                  <a:cubicBezTo>
                    <a:pt x="9574" y="8175"/>
                    <a:pt x="3436" y="1870"/>
                    <a:pt x="334" y="35"/>
                  </a:cubicBezTo>
                  <a:cubicBezTo>
                    <a:pt x="299" y="12"/>
                    <a:pt x="259" y="1"/>
                    <a:pt x="2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4"/>
            <p:cNvSpPr/>
            <p:nvPr/>
          </p:nvSpPr>
          <p:spPr>
            <a:xfrm>
              <a:off x="1316100" y="2686425"/>
              <a:ext cx="435350" cy="554675"/>
            </a:xfrm>
            <a:custGeom>
              <a:avLst/>
              <a:gdLst/>
              <a:ahLst/>
              <a:cxnLst/>
              <a:rect l="l" t="t" r="r" b="b"/>
              <a:pathLst>
                <a:path w="17414" h="22187" extrusionOk="0">
                  <a:moveTo>
                    <a:pt x="3435" y="0"/>
                  </a:moveTo>
                  <a:cubicBezTo>
                    <a:pt x="2559" y="0"/>
                    <a:pt x="1701" y="268"/>
                    <a:pt x="968" y="772"/>
                  </a:cubicBezTo>
                  <a:cubicBezTo>
                    <a:pt x="368" y="1206"/>
                    <a:pt x="1" y="1939"/>
                    <a:pt x="34" y="2673"/>
                  </a:cubicBezTo>
                  <a:cubicBezTo>
                    <a:pt x="101" y="3474"/>
                    <a:pt x="768" y="4108"/>
                    <a:pt x="1369" y="4608"/>
                  </a:cubicBezTo>
                  <a:cubicBezTo>
                    <a:pt x="2002" y="5142"/>
                    <a:pt x="2670" y="5709"/>
                    <a:pt x="2836" y="6509"/>
                  </a:cubicBezTo>
                  <a:cubicBezTo>
                    <a:pt x="3203" y="8077"/>
                    <a:pt x="1302" y="9578"/>
                    <a:pt x="1702" y="11146"/>
                  </a:cubicBezTo>
                  <a:cubicBezTo>
                    <a:pt x="1936" y="11813"/>
                    <a:pt x="2403" y="12347"/>
                    <a:pt x="3036" y="12647"/>
                  </a:cubicBezTo>
                  <a:cubicBezTo>
                    <a:pt x="3570" y="12881"/>
                    <a:pt x="4071" y="13114"/>
                    <a:pt x="4604" y="13314"/>
                  </a:cubicBezTo>
                  <a:cubicBezTo>
                    <a:pt x="4871" y="13381"/>
                    <a:pt x="5138" y="13448"/>
                    <a:pt x="5405" y="13481"/>
                  </a:cubicBezTo>
                  <a:cubicBezTo>
                    <a:pt x="6205" y="13581"/>
                    <a:pt x="6973" y="13915"/>
                    <a:pt x="7540" y="14448"/>
                  </a:cubicBezTo>
                  <a:cubicBezTo>
                    <a:pt x="8440" y="15416"/>
                    <a:pt x="8307" y="16850"/>
                    <a:pt x="8640" y="18118"/>
                  </a:cubicBezTo>
                  <a:cubicBezTo>
                    <a:pt x="9041" y="19619"/>
                    <a:pt x="10075" y="20886"/>
                    <a:pt x="11509" y="21554"/>
                  </a:cubicBezTo>
                  <a:cubicBezTo>
                    <a:pt x="12280" y="21916"/>
                    <a:pt x="13404" y="22186"/>
                    <a:pt x="14203" y="22186"/>
                  </a:cubicBezTo>
                  <a:cubicBezTo>
                    <a:pt x="14580" y="22186"/>
                    <a:pt x="14885" y="22126"/>
                    <a:pt x="15045" y="21987"/>
                  </a:cubicBezTo>
                  <a:cubicBezTo>
                    <a:pt x="15412" y="21654"/>
                    <a:pt x="15112" y="20186"/>
                    <a:pt x="15245" y="19719"/>
                  </a:cubicBezTo>
                  <a:cubicBezTo>
                    <a:pt x="15612" y="18485"/>
                    <a:pt x="15846" y="17217"/>
                    <a:pt x="15946" y="15950"/>
                  </a:cubicBezTo>
                  <a:cubicBezTo>
                    <a:pt x="15979" y="15382"/>
                    <a:pt x="16079" y="14815"/>
                    <a:pt x="16246" y="14248"/>
                  </a:cubicBezTo>
                  <a:cubicBezTo>
                    <a:pt x="16446" y="13648"/>
                    <a:pt x="16680" y="13014"/>
                    <a:pt x="16846" y="12380"/>
                  </a:cubicBezTo>
                  <a:cubicBezTo>
                    <a:pt x="17046" y="11780"/>
                    <a:pt x="17413" y="11246"/>
                    <a:pt x="17380" y="10479"/>
                  </a:cubicBezTo>
                  <a:cubicBezTo>
                    <a:pt x="17313" y="9778"/>
                    <a:pt x="17147" y="9078"/>
                    <a:pt x="16913" y="8411"/>
                  </a:cubicBezTo>
                  <a:cubicBezTo>
                    <a:pt x="16680" y="7744"/>
                    <a:pt x="16446" y="7077"/>
                    <a:pt x="16213" y="6409"/>
                  </a:cubicBezTo>
                  <a:cubicBezTo>
                    <a:pt x="15946" y="5609"/>
                    <a:pt x="15579" y="4842"/>
                    <a:pt x="15145" y="4141"/>
                  </a:cubicBezTo>
                  <a:cubicBezTo>
                    <a:pt x="14311" y="2940"/>
                    <a:pt x="13010" y="2106"/>
                    <a:pt x="11576" y="1873"/>
                  </a:cubicBezTo>
                  <a:cubicBezTo>
                    <a:pt x="10375" y="1706"/>
                    <a:pt x="9074" y="1973"/>
                    <a:pt x="7940" y="1539"/>
                  </a:cubicBezTo>
                  <a:cubicBezTo>
                    <a:pt x="6772" y="1106"/>
                    <a:pt x="5805" y="472"/>
                    <a:pt x="4638" y="172"/>
                  </a:cubicBezTo>
                  <a:cubicBezTo>
                    <a:pt x="4240" y="56"/>
                    <a:pt x="3836" y="0"/>
                    <a:pt x="34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4"/>
            <p:cNvSpPr/>
            <p:nvPr/>
          </p:nvSpPr>
          <p:spPr>
            <a:xfrm>
              <a:off x="1374475" y="2717175"/>
              <a:ext cx="337775" cy="435550"/>
            </a:xfrm>
            <a:custGeom>
              <a:avLst/>
              <a:gdLst/>
              <a:ahLst/>
              <a:cxnLst/>
              <a:rect l="l" t="t" r="r" b="b"/>
              <a:pathLst>
                <a:path w="13511" h="17422" extrusionOk="0">
                  <a:moveTo>
                    <a:pt x="182" y="0"/>
                  </a:moveTo>
                  <a:cubicBezTo>
                    <a:pt x="101" y="0"/>
                    <a:pt x="28" y="60"/>
                    <a:pt x="1" y="142"/>
                  </a:cubicBezTo>
                  <a:cubicBezTo>
                    <a:pt x="1" y="242"/>
                    <a:pt x="34" y="343"/>
                    <a:pt x="134" y="376"/>
                  </a:cubicBezTo>
                  <a:cubicBezTo>
                    <a:pt x="2736" y="1010"/>
                    <a:pt x="13110" y="6013"/>
                    <a:pt x="12510" y="17221"/>
                  </a:cubicBezTo>
                  <a:cubicBezTo>
                    <a:pt x="12510" y="17321"/>
                    <a:pt x="12577" y="17421"/>
                    <a:pt x="12677" y="17421"/>
                  </a:cubicBezTo>
                  <a:cubicBezTo>
                    <a:pt x="12777" y="17421"/>
                    <a:pt x="12877" y="17355"/>
                    <a:pt x="12877" y="17255"/>
                  </a:cubicBezTo>
                  <a:cubicBezTo>
                    <a:pt x="13511" y="5780"/>
                    <a:pt x="2870" y="676"/>
                    <a:pt x="234" y="9"/>
                  </a:cubicBezTo>
                  <a:cubicBezTo>
                    <a:pt x="217" y="3"/>
                    <a:pt x="199" y="0"/>
                    <a:pt x="1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4"/>
            <p:cNvSpPr/>
            <p:nvPr/>
          </p:nvSpPr>
          <p:spPr>
            <a:xfrm>
              <a:off x="1422025" y="2890350"/>
              <a:ext cx="221000" cy="36700"/>
            </a:xfrm>
            <a:custGeom>
              <a:avLst/>
              <a:gdLst/>
              <a:ahLst/>
              <a:cxnLst/>
              <a:rect l="l" t="t" r="r" b="b"/>
              <a:pathLst>
                <a:path w="8840" h="1468" extrusionOk="0">
                  <a:moveTo>
                    <a:pt x="4087" y="1"/>
                  </a:moveTo>
                  <a:cubicBezTo>
                    <a:pt x="2746" y="1"/>
                    <a:pt x="1401" y="271"/>
                    <a:pt x="134" y="821"/>
                  </a:cubicBezTo>
                  <a:cubicBezTo>
                    <a:pt x="34" y="854"/>
                    <a:pt x="0" y="954"/>
                    <a:pt x="34" y="1054"/>
                  </a:cubicBezTo>
                  <a:lnTo>
                    <a:pt x="67" y="1054"/>
                  </a:lnTo>
                  <a:cubicBezTo>
                    <a:pt x="67" y="1121"/>
                    <a:pt x="134" y="1154"/>
                    <a:pt x="200" y="1154"/>
                  </a:cubicBezTo>
                  <a:cubicBezTo>
                    <a:pt x="234" y="1154"/>
                    <a:pt x="267" y="1154"/>
                    <a:pt x="301" y="1121"/>
                  </a:cubicBezTo>
                  <a:cubicBezTo>
                    <a:pt x="1516" y="620"/>
                    <a:pt x="2801" y="367"/>
                    <a:pt x="4082" y="367"/>
                  </a:cubicBezTo>
                  <a:cubicBezTo>
                    <a:pt x="5614" y="367"/>
                    <a:pt x="7141" y="728"/>
                    <a:pt x="8540" y="1455"/>
                  </a:cubicBezTo>
                  <a:cubicBezTo>
                    <a:pt x="8567" y="1464"/>
                    <a:pt x="8593" y="1468"/>
                    <a:pt x="8619" y="1468"/>
                  </a:cubicBezTo>
                  <a:cubicBezTo>
                    <a:pt x="8689" y="1468"/>
                    <a:pt x="8749" y="1437"/>
                    <a:pt x="8773" y="1388"/>
                  </a:cubicBezTo>
                  <a:cubicBezTo>
                    <a:pt x="8840" y="1288"/>
                    <a:pt x="8807" y="1188"/>
                    <a:pt x="8707" y="1121"/>
                  </a:cubicBezTo>
                  <a:cubicBezTo>
                    <a:pt x="7260" y="380"/>
                    <a:pt x="5676" y="1"/>
                    <a:pt x="40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4"/>
            <p:cNvSpPr/>
            <p:nvPr/>
          </p:nvSpPr>
          <p:spPr>
            <a:xfrm>
              <a:off x="5283950" y="1402275"/>
              <a:ext cx="246850" cy="461200"/>
            </a:xfrm>
            <a:custGeom>
              <a:avLst/>
              <a:gdLst/>
              <a:ahLst/>
              <a:cxnLst/>
              <a:rect l="l" t="t" r="r" b="b"/>
              <a:pathLst>
                <a:path w="9874" h="18448" extrusionOk="0">
                  <a:moveTo>
                    <a:pt x="9874" y="1"/>
                  </a:moveTo>
                  <a:cubicBezTo>
                    <a:pt x="7372" y="67"/>
                    <a:pt x="5904" y="968"/>
                    <a:pt x="4937" y="3170"/>
                  </a:cubicBezTo>
                  <a:cubicBezTo>
                    <a:pt x="3870" y="5538"/>
                    <a:pt x="0" y="14644"/>
                    <a:pt x="0" y="14644"/>
                  </a:cubicBezTo>
                  <a:lnTo>
                    <a:pt x="4937" y="18447"/>
                  </a:lnTo>
                  <a:cubicBezTo>
                    <a:pt x="5337" y="17813"/>
                    <a:pt x="7906" y="10308"/>
                    <a:pt x="7906" y="10308"/>
                  </a:cubicBezTo>
                  <a:lnTo>
                    <a:pt x="987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4"/>
            <p:cNvSpPr/>
            <p:nvPr/>
          </p:nvSpPr>
          <p:spPr>
            <a:xfrm>
              <a:off x="5273100" y="3126825"/>
              <a:ext cx="348600" cy="201525"/>
            </a:xfrm>
            <a:custGeom>
              <a:avLst/>
              <a:gdLst/>
              <a:ahLst/>
              <a:cxnLst/>
              <a:rect l="l" t="t" r="r" b="b"/>
              <a:pathLst>
                <a:path w="13944" h="8061" extrusionOk="0">
                  <a:moveTo>
                    <a:pt x="12725" y="1"/>
                  </a:moveTo>
                  <a:cubicBezTo>
                    <a:pt x="12720" y="1"/>
                    <a:pt x="12715" y="1"/>
                    <a:pt x="12710" y="1"/>
                  </a:cubicBezTo>
                  <a:lnTo>
                    <a:pt x="12676" y="402"/>
                  </a:lnTo>
                  <a:cubicBezTo>
                    <a:pt x="12643" y="835"/>
                    <a:pt x="11576" y="1035"/>
                    <a:pt x="10742" y="1035"/>
                  </a:cubicBezTo>
                  <a:cubicBezTo>
                    <a:pt x="10074" y="1035"/>
                    <a:pt x="8774" y="869"/>
                    <a:pt x="8807" y="535"/>
                  </a:cubicBezTo>
                  <a:lnTo>
                    <a:pt x="8807" y="302"/>
                  </a:lnTo>
                  <a:cubicBezTo>
                    <a:pt x="8707" y="335"/>
                    <a:pt x="8507" y="602"/>
                    <a:pt x="8106" y="969"/>
                  </a:cubicBezTo>
                  <a:cubicBezTo>
                    <a:pt x="7706" y="1302"/>
                    <a:pt x="7306" y="1603"/>
                    <a:pt x="6872" y="1903"/>
                  </a:cubicBezTo>
                  <a:cubicBezTo>
                    <a:pt x="6005" y="2537"/>
                    <a:pt x="5071" y="3137"/>
                    <a:pt x="4137" y="3637"/>
                  </a:cubicBezTo>
                  <a:cubicBezTo>
                    <a:pt x="3003" y="4271"/>
                    <a:pt x="1969" y="4638"/>
                    <a:pt x="601" y="5238"/>
                  </a:cubicBezTo>
                  <a:cubicBezTo>
                    <a:pt x="468" y="5305"/>
                    <a:pt x="334" y="5405"/>
                    <a:pt x="234" y="5505"/>
                  </a:cubicBezTo>
                  <a:cubicBezTo>
                    <a:pt x="134" y="5605"/>
                    <a:pt x="101" y="5705"/>
                    <a:pt x="67" y="5839"/>
                  </a:cubicBezTo>
                  <a:cubicBezTo>
                    <a:pt x="1" y="6373"/>
                    <a:pt x="201" y="6873"/>
                    <a:pt x="634" y="7207"/>
                  </a:cubicBezTo>
                  <a:cubicBezTo>
                    <a:pt x="1068" y="7473"/>
                    <a:pt x="1535" y="7707"/>
                    <a:pt x="2035" y="7807"/>
                  </a:cubicBezTo>
                  <a:cubicBezTo>
                    <a:pt x="2692" y="7976"/>
                    <a:pt x="3359" y="8060"/>
                    <a:pt x="4025" y="8060"/>
                  </a:cubicBezTo>
                  <a:cubicBezTo>
                    <a:pt x="4543" y="8060"/>
                    <a:pt x="5060" y="8009"/>
                    <a:pt x="5571" y="7907"/>
                  </a:cubicBezTo>
                  <a:cubicBezTo>
                    <a:pt x="6605" y="7607"/>
                    <a:pt x="7539" y="7173"/>
                    <a:pt x="8440" y="6573"/>
                  </a:cubicBezTo>
                  <a:cubicBezTo>
                    <a:pt x="9140" y="6072"/>
                    <a:pt x="9974" y="5705"/>
                    <a:pt x="10842" y="5539"/>
                  </a:cubicBezTo>
                  <a:cubicBezTo>
                    <a:pt x="11609" y="5439"/>
                    <a:pt x="12543" y="5472"/>
                    <a:pt x="13210" y="5005"/>
                  </a:cubicBezTo>
                  <a:cubicBezTo>
                    <a:pt x="13944" y="4505"/>
                    <a:pt x="13644" y="3437"/>
                    <a:pt x="13444" y="2503"/>
                  </a:cubicBezTo>
                  <a:cubicBezTo>
                    <a:pt x="13213" y="1513"/>
                    <a:pt x="13177" y="1"/>
                    <a:pt x="127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4"/>
            <p:cNvSpPr/>
            <p:nvPr/>
          </p:nvSpPr>
          <p:spPr>
            <a:xfrm>
              <a:off x="5665050" y="3260275"/>
              <a:ext cx="244375" cy="269425"/>
            </a:xfrm>
            <a:custGeom>
              <a:avLst/>
              <a:gdLst/>
              <a:ahLst/>
              <a:cxnLst/>
              <a:rect l="l" t="t" r="r" b="b"/>
              <a:pathLst>
                <a:path w="9775" h="10777" extrusionOk="0">
                  <a:moveTo>
                    <a:pt x="4904" y="1"/>
                  </a:moveTo>
                  <a:cubicBezTo>
                    <a:pt x="4704" y="1"/>
                    <a:pt x="4637" y="234"/>
                    <a:pt x="4537" y="701"/>
                  </a:cubicBezTo>
                  <a:cubicBezTo>
                    <a:pt x="4370" y="1735"/>
                    <a:pt x="4070" y="2702"/>
                    <a:pt x="3603" y="3636"/>
                  </a:cubicBezTo>
                  <a:cubicBezTo>
                    <a:pt x="3036" y="4804"/>
                    <a:pt x="2302" y="5905"/>
                    <a:pt x="1435" y="6905"/>
                  </a:cubicBezTo>
                  <a:cubicBezTo>
                    <a:pt x="1035" y="7339"/>
                    <a:pt x="634" y="7773"/>
                    <a:pt x="301" y="8240"/>
                  </a:cubicBezTo>
                  <a:cubicBezTo>
                    <a:pt x="67" y="8640"/>
                    <a:pt x="0" y="9741"/>
                    <a:pt x="367" y="9974"/>
                  </a:cubicBezTo>
                  <a:cubicBezTo>
                    <a:pt x="1218" y="10542"/>
                    <a:pt x="2340" y="10777"/>
                    <a:pt x="3418" y="10777"/>
                  </a:cubicBezTo>
                  <a:cubicBezTo>
                    <a:pt x="4115" y="10777"/>
                    <a:pt x="4795" y="10678"/>
                    <a:pt x="5371" y="10508"/>
                  </a:cubicBezTo>
                  <a:cubicBezTo>
                    <a:pt x="6538" y="10241"/>
                    <a:pt x="7406" y="9240"/>
                    <a:pt x="7539" y="8073"/>
                  </a:cubicBezTo>
                  <a:cubicBezTo>
                    <a:pt x="7806" y="6705"/>
                    <a:pt x="7940" y="5838"/>
                    <a:pt x="8607" y="4804"/>
                  </a:cubicBezTo>
                  <a:cubicBezTo>
                    <a:pt x="8874" y="4437"/>
                    <a:pt x="9274" y="4137"/>
                    <a:pt x="9441" y="3703"/>
                  </a:cubicBezTo>
                  <a:cubicBezTo>
                    <a:pt x="9774" y="2936"/>
                    <a:pt x="9507" y="2102"/>
                    <a:pt x="9307" y="1335"/>
                  </a:cubicBezTo>
                  <a:cubicBezTo>
                    <a:pt x="9148" y="697"/>
                    <a:pt x="8988" y="29"/>
                    <a:pt x="8771" y="29"/>
                  </a:cubicBezTo>
                  <a:cubicBezTo>
                    <a:pt x="8761" y="29"/>
                    <a:pt x="8750" y="31"/>
                    <a:pt x="8740" y="34"/>
                  </a:cubicBezTo>
                  <a:lnTo>
                    <a:pt x="8740" y="434"/>
                  </a:lnTo>
                  <a:cubicBezTo>
                    <a:pt x="8473" y="734"/>
                    <a:pt x="7539" y="1035"/>
                    <a:pt x="6672" y="1068"/>
                  </a:cubicBezTo>
                  <a:cubicBezTo>
                    <a:pt x="6172" y="1068"/>
                    <a:pt x="4971" y="968"/>
                    <a:pt x="4971" y="568"/>
                  </a:cubicBezTo>
                  <a:lnTo>
                    <a:pt x="4904"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4"/>
            <p:cNvSpPr/>
            <p:nvPr/>
          </p:nvSpPr>
          <p:spPr>
            <a:xfrm>
              <a:off x="5454075" y="2040225"/>
              <a:ext cx="462850" cy="1257200"/>
            </a:xfrm>
            <a:custGeom>
              <a:avLst/>
              <a:gdLst/>
              <a:ahLst/>
              <a:cxnLst/>
              <a:rect l="l" t="t" r="r" b="b"/>
              <a:pathLst>
                <a:path w="18514" h="50288" extrusionOk="0">
                  <a:moveTo>
                    <a:pt x="300" y="1"/>
                  </a:moveTo>
                  <a:cubicBezTo>
                    <a:pt x="300" y="1"/>
                    <a:pt x="0" y="20816"/>
                    <a:pt x="33" y="23017"/>
                  </a:cubicBezTo>
                  <a:cubicBezTo>
                    <a:pt x="67" y="24952"/>
                    <a:pt x="434" y="44266"/>
                    <a:pt x="434" y="44266"/>
                  </a:cubicBezTo>
                  <a:cubicBezTo>
                    <a:pt x="738" y="45048"/>
                    <a:pt x="1865" y="45327"/>
                    <a:pt x="3044" y="45327"/>
                  </a:cubicBezTo>
                  <a:cubicBezTo>
                    <a:pt x="4581" y="45327"/>
                    <a:pt x="6205" y="44852"/>
                    <a:pt x="6205" y="44399"/>
                  </a:cubicBezTo>
                  <a:cubicBezTo>
                    <a:pt x="6205" y="44399"/>
                    <a:pt x="6872" y="30356"/>
                    <a:pt x="7038" y="28288"/>
                  </a:cubicBezTo>
                  <a:cubicBezTo>
                    <a:pt x="7139" y="26787"/>
                    <a:pt x="7172" y="25319"/>
                    <a:pt x="7139" y="23818"/>
                  </a:cubicBezTo>
                  <a:lnTo>
                    <a:pt x="8406" y="11076"/>
                  </a:lnTo>
                  <a:cubicBezTo>
                    <a:pt x="8406" y="11076"/>
                    <a:pt x="10074" y="24051"/>
                    <a:pt x="10574" y="28021"/>
                  </a:cubicBezTo>
                  <a:cubicBezTo>
                    <a:pt x="11141" y="32558"/>
                    <a:pt x="12409" y="49570"/>
                    <a:pt x="12409" y="49570"/>
                  </a:cubicBezTo>
                  <a:cubicBezTo>
                    <a:pt x="12627" y="49990"/>
                    <a:pt x="13849" y="50287"/>
                    <a:pt x="15120" y="50287"/>
                  </a:cubicBezTo>
                  <a:cubicBezTo>
                    <a:pt x="16571" y="50287"/>
                    <a:pt x="18086" y="49900"/>
                    <a:pt x="18247" y="48869"/>
                  </a:cubicBezTo>
                  <a:cubicBezTo>
                    <a:pt x="18247" y="48869"/>
                    <a:pt x="18513" y="36961"/>
                    <a:pt x="18413" y="32357"/>
                  </a:cubicBezTo>
                  <a:cubicBezTo>
                    <a:pt x="18380" y="30489"/>
                    <a:pt x="18213" y="28588"/>
                    <a:pt x="17980" y="26720"/>
                  </a:cubicBezTo>
                  <a:cubicBezTo>
                    <a:pt x="17980" y="26720"/>
                    <a:pt x="17246" y="3737"/>
                    <a:pt x="17146" y="234"/>
                  </a:cubicBezTo>
                  <a:lnTo>
                    <a:pt x="30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4"/>
            <p:cNvSpPr/>
            <p:nvPr/>
          </p:nvSpPr>
          <p:spPr>
            <a:xfrm>
              <a:off x="5556650" y="2132800"/>
              <a:ext cx="107600" cy="479525"/>
            </a:xfrm>
            <a:custGeom>
              <a:avLst/>
              <a:gdLst/>
              <a:ahLst/>
              <a:cxnLst/>
              <a:rect l="l" t="t" r="r" b="b"/>
              <a:pathLst>
                <a:path w="4304" h="19181" extrusionOk="0">
                  <a:moveTo>
                    <a:pt x="0" y="1"/>
                  </a:moveTo>
                  <a:cubicBezTo>
                    <a:pt x="0" y="1"/>
                    <a:pt x="634" y="1835"/>
                    <a:pt x="3169" y="3336"/>
                  </a:cubicBezTo>
                  <a:lnTo>
                    <a:pt x="3002" y="19181"/>
                  </a:lnTo>
                  <a:lnTo>
                    <a:pt x="4303" y="7373"/>
                  </a:lnTo>
                  <a:lnTo>
                    <a:pt x="3903" y="2502"/>
                  </a:lnTo>
                  <a:cubicBezTo>
                    <a:pt x="2435" y="1935"/>
                    <a:pt x="1134" y="1101"/>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4"/>
            <p:cNvSpPr/>
            <p:nvPr/>
          </p:nvSpPr>
          <p:spPr>
            <a:xfrm>
              <a:off x="5454900" y="1388100"/>
              <a:ext cx="477025" cy="710825"/>
            </a:xfrm>
            <a:custGeom>
              <a:avLst/>
              <a:gdLst/>
              <a:ahLst/>
              <a:cxnLst/>
              <a:rect l="l" t="t" r="r" b="b"/>
              <a:pathLst>
                <a:path w="19081" h="28433" extrusionOk="0">
                  <a:moveTo>
                    <a:pt x="6272" y="1"/>
                  </a:moveTo>
                  <a:cubicBezTo>
                    <a:pt x="2669" y="201"/>
                    <a:pt x="901" y="1402"/>
                    <a:pt x="334" y="5871"/>
                  </a:cubicBezTo>
                  <a:cubicBezTo>
                    <a:pt x="0" y="8240"/>
                    <a:pt x="167" y="26219"/>
                    <a:pt x="167" y="26219"/>
                  </a:cubicBezTo>
                  <a:cubicBezTo>
                    <a:pt x="2394" y="27838"/>
                    <a:pt x="5922" y="28432"/>
                    <a:pt x="9231" y="28432"/>
                  </a:cubicBezTo>
                  <a:cubicBezTo>
                    <a:pt x="12811" y="28432"/>
                    <a:pt x="16135" y="27736"/>
                    <a:pt x="17280" y="26887"/>
                  </a:cubicBezTo>
                  <a:cubicBezTo>
                    <a:pt x="17280" y="26887"/>
                    <a:pt x="17146" y="20949"/>
                    <a:pt x="17079" y="16145"/>
                  </a:cubicBezTo>
                  <a:cubicBezTo>
                    <a:pt x="17980" y="8740"/>
                    <a:pt x="19081" y="4804"/>
                    <a:pt x="17847" y="3003"/>
                  </a:cubicBezTo>
                  <a:cubicBezTo>
                    <a:pt x="17313" y="2302"/>
                    <a:pt x="16579" y="1735"/>
                    <a:pt x="15745" y="1402"/>
                  </a:cubicBezTo>
                  <a:cubicBezTo>
                    <a:pt x="14077" y="801"/>
                    <a:pt x="12009" y="267"/>
                    <a:pt x="11375" y="101"/>
                  </a:cubicBezTo>
                  <a:lnTo>
                    <a:pt x="62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4"/>
            <p:cNvSpPr/>
            <p:nvPr/>
          </p:nvSpPr>
          <p:spPr>
            <a:xfrm>
              <a:off x="5524950" y="1516900"/>
              <a:ext cx="105100" cy="424550"/>
            </a:xfrm>
            <a:custGeom>
              <a:avLst/>
              <a:gdLst/>
              <a:ahLst/>
              <a:cxnLst/>
              <a:rect l="l" t="t" r="r" b="b"/>
              <a:pathLst>
                <a:path w="4204" h="16982" extrusionOk="0">
                  <a:moveTo>
                    <a:pt x="2921" y="1"/>
                  </a:moveTo>
                  <a:cubicBezTo>
                    <a:pt x="2687" y="1"/>
                    <a:pt x="2448" y="73"/>
                    <a:pt x="2235" y="219"/>
                  </a:cubicBezTo>
                  <a:cubicBezTo>
                    <a:pt x="1902" y="1320"/>
                    <a:pt x="0" y="9192"/>
                    <a:pt x="267" y="11961"/>
                  </a:cubicBezTo>
                  <a:cubicBezTo>
                    <a:pt x="467" y="13395"/>
                    <a:pt x="868" y="14763"/>
                    <a:pt x="1401" y="16097"/>
                  </a:cubicBezTo>
                  <a:cubicBezTo>
                    <a:pt x="1672" y="16736"/>
                    <a:pt x="1915" y="16981"/>
                    <a:pt x="2135" y="16981"/>
                  </a:cubicBezTo>
                  <a:cubicBezTo>
                    <a:pt x="2593" y="16981"/>
                    <a:pt x="2954" y="15918"/>
                    <a:pt x="3269" y="15130"/>
                  </a:cubicBezTo>
                  <a:cubicBezTo>
                    <a:pt x="3670" y="14062"/>
                    <a:pt x="3903" y="12928"/>
                    <a:pt x="4037" y="11761"/>
                  </a:cubicBezTo>
                  <a:cubicBezTo>
                    <a:pt x="4203" y="10293"/>
                    <a:pt x="3603" y="5756"/>
                    <a:pt x="3837" y="486"/>
                  </a:cubicBezTo>
                  <a:cubicBezTo>
                    <a:pt x="3616" y="165"/>
                    <a:pt x="3274" y="1"/>
                    <a:pt x="29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4"/>
            <p:cNvSpPr/>
            <p:nvPr/>
          </p:nvSpPr>
          <p:spPr>
            <a:xfrm>
              <a:off x="5524950" y="1516900"/>
              <a:ext cx="105100" cy="424550"/>
            </a:xfrm>
            <a:custGeom>
              <a:avLst/>
              <a:gdLst/>
              <a:ahLst/>
              <a:cxnLst/>
              <a:rect l="l" t="t" r="r" b="b"/>
              <a:pathLst>
                <a:path w="4204" h="16982" extrusionOk="0">
                  <a:moveTo>
                    <a:pt x="2921" y="1"/>
                  </a:moveTo>
                  <a:cubicBezTo>
                    <a:pt x="2687" y="1"/>
                    <a:pt x="2448" y="73"/>
                    <a:pt x="2235" y="219"/>
                  </a:cubicBezTo>
                  <a:cubicBezTo>
                    <a:pt x="1902" y="1320"/>
                    <a:pt x="0" y="9192"/>
                    <a:pt x="267" y="11961"/>
                  </a:cubicBezTo>
                  <a:cubicBezTo>
                    <a:pt x="467" y="13395"/>
                    <a:pt x="868" y="14763"/>
                    <a:pt x="1401" y="16097"/>
                  </a:cubicBezTo>
                  <a:cubicBezTo>
                    <a:pt x="1672" y="16736"/>
                    <a:pt x="1915" y="16981"/>
                    <a:pt x="2135" y="16981"/>
                  </a:cubicBezTo>
                  <a:cubicBezTo>
                    <a:pt x="2593" y="16981"/>
                    <a:pt x="2954" y="15918"/>
                    <a:pt x="3269" y="15130"/>
                  </a:cubicBezTo>
                  <a:cubicBezTo>
                    <a:pt x="3670" y="14062"/>
                    <a:pt x="3903" y="12928"/>
                    <a:pt x="4037" y="11761"/>
                  </a:cubicBezTo>
                  <a:cubicBezTo>
                    <a:pt x="4203" y="10293"/>
                    <a:pt x="3603" y="5756"/>
                    <a:pt x="3837" y="486"/>
                  </a:cubicBezTo>
                  <a:cubicBezTo>
                    <a:pt x="3616" y="165"/>
                    <a:pt x="3274" y="1"/>
                    <a:pt x="29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4"/>
            <p:cNvSpPr/>
            <p:nvPr/>
          </p:nvSpPr>
          <p:spPr>
            <a:xfrm>
              <a:off x="5559975" y="1453025"/>
              <a:ext cx="98425" cy="76025"/>
            </a:xfrm>
            <a:custGeom>
              <a:avLst/>
              <a:gdLst/>
              <a:ahLst/>
              <a:cxnLst/>
              <a:rect l="l" t="t" r="r" b="b"/>
              <a:pathLst>
                <a:path w="3937" h="3041" extrusionOk="0">
                  <a:moveTo>
                    <a:pt x="955" y="0"/>
                  </a:moveTo>
                  <a:cubicBezTo>
                    <a:pt x="861" y="0"/>
                    <a:pt x="799" y="64"/>
                    <a:pt x="768" y="239"/>
                  </a:cubicBezTo>
                  <a:cubicBezTo>
                    <a:pt x="0" y="873"/>
                    <a:pt x="834" y="2774"/>
                    <a:pt x="834" y="2774"/>
                  </a:cubicBezTo>
                  <a:cubicBezTo>
                    <a:pt x="990" y="2735"/>
                    <a:pt x="1149" y="2716"/>
                    <a:pt x="1307" y="2716"/>
                  </a:cubicBezTo>
                  <a:cubicBezTo>
                    <a:pt x="1691" y="2716"/>
                    <a:pt x="2071" y="2828"/>
                    <a:pt x="2402" y="3041"/>
                  </a:cubicBezTo>
                  <a:cubicBezTo>
                    <a:pt x="2402" y="3041"/>
                    <a:pt x="3937" y="2374"/>
                    <a:pt x="3937" y="1273"/>
                  </a:cubicBezTo>
                  <a:cubicBezTo>
                    <a:pt x="3937" y="239"/>
                    <a:pt x="2836" y="573"/>
                    <a:pt x="2069" y="439"/>
                  </a:cubicBezTo>
                  <a:cubicBezTo>
                    <a:pt x="1538" y="324"/>
                    <a:pt x="1166" y="0"/>
                    <a:pt x="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4"/>
            <p:cNvSpPr/>
            <p:nvPr/>
          </p:nvSpPr>
          <p:spPr>
            <a:xfrm>
              <a:off x="5559975" y="1453025"/>
              <a:ext cx="98425" cy="76025"/>
            </a:xfrm>
            <a:custGeom>
              <a:avLst/>
              <a:gdLst/>
              <a:ahLst/>
              <a:cxnLst/>
              <a:rect l="l" t="t" r="r" b="b"/>
              <a:pathLst>
                <a:path w="3937" h="3041" extrusionOk="0">
                  <a:moveTo>
                    <a:pt x="955" y="0"/>
                  </a:moveTo>
                  <a:cubicBezTo>
                    <a:pt x="861" y="0"/>
                    <a:pt x="799" y="64"/>
                    <a:pt x="768" y="239"/>
                  </a:cubicBezTo>
                  <a:cubicBezTo>
                    <a:pt x="0" y="873"/>
                    <a:pt x="834" y="2774"/>
                    <a:pt x="834" y="2774"/>
                  </a:cubicBezTo>
                  <a:cubicBezTo>
                    <a:pt x="990" y="2735"/>
                    <a:pt x="1149" y="2716"/>
                    <a:pt x="1307" y="2716"/>
                  </a:cubicBezTo>
                  <a:cubicBezTo>
                    <a:pt x="1691" y="2716"/>
                    <a:pt x="2071" y="2828"/>
                    <a:pt x="2402" y="3041"/>
                  </a:cubicBezTo>
                  <a:cubicBezTo>
                    <a:pt x="2402" y="3041"/>
                    <a:pt x="3937" y="2374"/>
                    <a:pt x="3937" y="1273"/>
                  </a:cubicBezTo>
                  <a:cubicBezTo>
                    <a:pt x="3937" y="239"/>
                    <a:pt x="2836" y="573"/>
                    <a:pt x="2069" y="439"/>
                  </a:cubicBezTo>
                  <a:cubicBezTo>
                    <a:pt x="1538" y="324"/>
                    <a:pt x="1166" y="0"/>
                    <a:pt x="95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4"/>
            <p:cNvSpPr/>
            <p:nvPr/>
          </p:nvSpPr>
          <p:spPr>
            <a:xfrm>
              <a:off x="5580825" y="1461500"/>
              <a:ext cx="77575" cy="67550"/>
            </a:xfrm>
            <a:custGeom>
              <a:avLst/>
              <a:gdLst/>
              <a:ahLst/>
              <a:cxnLst/>
              <a:rect l="l" t="t" r="r" b="b"/>
              <a:pathLst>
                <a:path w="3103" h="2702" extrusionOk="0">
                  <a:moveTo>
                    <a:pt x="1501" y="100"/>
                  </a:moveTo>
                  <a:cubicBezTo>
                    <a:pt x="1835" y="200"/>
                    <a:pt x="2102" y="901"/>
                    <a:pt x="1835" y="1334"/>
                  </a:cubicBezTo>
                  <a:cubicBezTo>
                    <a:pt x="1702" y="1568"/>
                    <a:pt x="1468" y="1768"/>
                    <a:pt x="1201" y="1868"/>
                  </a:cubicBezTo>
                  <a:cubicBezTo>
                    <a:pt x="734" y="2001"/>
                    <a:pt x="134" y="1968"/>
                    <a:pt x="0" y="2435"/>
                  </a:cubicBezTo>
                  <a:cubicBezTo>
                    <a:pt x="166" y="2396"/>
                    <a:pt x="331" y="2377"/>
                    <a:pt x="494" y="2377"/>
                  </a:cubicBezTo>
                  <a:cubicBezTo>
                    <a:pt x="890" y="2377"/>
                    <a:pt x="1271" y="2489"/>
                    <a:pt x="1602" y="2702"/>
                  </a:cubicBezTo>
                  <a:cubicBezTo>
                    <a:pt x="1602" y="2702"/>
                    <a:pt x="3103" y="2035"/>
                    <a:pt x="3103" y="934"/>
                  </a:cubicBezTo>
                  <a:cubicBezTo>
                    <a:pt x="3103" y="0"/>
                    <a:pt x="2235" y="167"/>
                    <a:pt x="1501" y="10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4"/>
            <p:cNvSpPr/>
            <p:nvPr/>
          </p:nvSpPr>
          <p:spPr>
            <a:xfrm>
              <a:off x="5467400" y="993625"/>
              <a:ext cx="245200" cy="241925"/>
            </a:xfrm>
            <a:custGeom>
              <a:avLst/>
              <a:gdLst/>
              <a:ahLst/>
              <a:cxnLst/>
              <a:rect l="l" t="t" r="r" b="b"/>
              <a:pathLst>
                <a:path w="9808" h="9677" extrusionOk="0">
                  <a:moveTo>
                    <a:pt x="4916" y="0"/>
                  </a:moveTo>
                  <a:cubicBezTo>
                    <a:pt x="2302" y="0"/>
                    <a:pt x="133" y="2110"/>
                    <a:pt x="68" y="4738"/>
                  </a:cubicBezTo>
                  <a:cubicBezTo>
                    <a:pt x="1" y="7407"/>
                    <a:pt x="2136" y="9609"/>
                    <a:pt x="4804" y="9675"/>
                  </a:cubicBezTo>
                  <a:cubicBezTo>
                    <a:pt x="4846" y="9676"/>
                    <a:pt x="4887" y="9677"/>
                    <a:pt x="4928" y="9677"/>
                  </a:cubicBezTo>
                  <a:cubicBezTo>
                    <a:pt x="7540" y="9677"/>
                    <a:pt x="9675" y="7599"/>
                    <a:pt x="9741" y="4972"/>
                  </a:cubicBezTo>
                  <a:cubicBezTo>
                    <a:pt x="9808" y="2303"/>
                    <a:pt x="7706" y="68"/>
                    <a:pt x="5038" y="2"/>
                  </a:cubicBezTo>
                  <a:cubicBezTo>
                    <a:pt x="4997" y="1"/>
                    <a:pt x="4957" y="0"/>
                    <a:pt x="49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4"/>
            <p:cNvSpPr/>
            <p:nvPr/>
          </p:nvSpPr>
          <p:spPr>
            <a:xfrm>
              <a:off x="5742600" y="1205475"/>
              <a:ext cx="54225" cy="125950"/>
            </a:xfrm>
            <a:custGeom>
              <a:avLst/>
              <a:gdLst/>
              <a:ahLst/>
              <a:cxnLst/>
              <a:rect l="l" t="t" r="r" b="b"/>
              <a:pathLst>
                <a:path w="2169" h="5038" extrusionOk="0">
                  <a:moveTo>
                    <a:pt x="2169" y="0"/>
                  </a:moveTo>
                  <a:lnTo>
                    <a:pt x="101" y="2435"/>
                  </a:lnTo>
                  <a:lnTo>
                    <a:pt x="1" y="5037"/>
                  </a:lnTo>
                  <a:cubicBezTo>
                    <a:pt x="401" y="4904"/>
                    <a:pt x="768" y="4637"/>
                    <a:pt x="968" y="4270"/>
                  </a:cubicBezTo>
                  <a:cubicBezTo>
                    <a:pt x="1302" y="3670"/>
                    <a:pt x="2169" y="1"/>
                    <a:pt x="21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4"/>
            <p:cNvSpPr/>
            <p:nvPr/>
          </p:nvSpPr>
          <p:spPr>
            <a:xfrm>
              <a:off x="5760125" y="1073400"/>
              <a:ext cx="68400" cy="135425"/>
            </a:xfrm>
            <a:custGeom>
              <a:avLst/>
              <a:gdLst/>
              <a:ahLst/>
              <a:cxnLst/>
              <a:rect l="l" t="t" r="r" b="b"/>
              <a:pathLst>
                <a:path w="2736" h="5417" extrusionOk="0">
                  <a:moveTo>
                    <a:pt x="839" y="0"/>
                  </a:moveTo>
                  <a:cubicBezTo>
                    <a:pt x="770" y="0"/>
                    <a:pt x="702" y="4"/>
                    <a:pt x="634" y="13"/>
                  </a:cubicBezTo>
                  <a:lnTo>
                    <a:pt x="0" y="5417"/>
                  </a:lnTo>
                  <a:lnTo>
                    <a:pt x="1468" y="5283"/>
                  </a:lnTo>
                  <a:cubicBezTo>
                    <a:pt x="2335" y="3282"/>
                    <a:pt x="2735" y="1247"/>
                    <a:pt x="2102" y="547"/>
                  </a:cubicBezTo>
                  <a:cubicBezTo>
                    <a:pt x="1781" y="197"/>
                    <a:pt x="1309" y="0"/>
                    <a:pt x="8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4"/>
            <p:cNvSpPr/>
            <p:nvPr/>
          </p:nvSpPr>
          <p:spPr>
            <a:xfrm>
              <a:off x="5482425" y="1013175"/>
              <a:ext cx="361950" cy="452250"/>
            </a:xfrm>
            <a:custGeom>
              <a:avLst/>
              <a:gdLst/>
              <a:ahLst/>
              <a:cxnLst/>
              <a:rect l="l" t="t" r="r" b="b"/>
              <a:pathLst>
                <a:path w="14478" h="18090" extrusionOk="0">
                  <a:moveTo>
                    <a:pt x="5060" y="0"/>
                  </a:moveTo>
                  <a:cubicBezTo>
                    <a:pt x="2898" y="0"/>
                    <a:pt x="862" y="1036"/>
                    <a:pt x="501" y="3723"/>
                  </a:cubicBezTo>
                  <a:cubicBezTo>
                    <a:pt x="0" y="7325"/>
                    <a:pt x="134" y="9527"/>
                    <a:pt x="634" y="11528"/>
                  </a:cubicBezTo>
                  <a:cubicBezTo>
                    <a:pt x="968" y="12829"/>
                    <a:pt x="1668" y="13763"/>
                    <a:pt x="2869" y="13997"/>
                  </a:cubicBezTo>
                  <a:cubicBezTo>
                    <a:pt x="3138" y="14009"/>
                    <a:pt x="3406" y="14017"/>
                    <a:pt x="3673" y="14017"/>
                  </a:cubicBezTo>
                  <a:cubicBezTo>
                    <a:pt x="4136" y="14017"/>
                    <a:pt x="4593" y="13994"/>
                    <a:pt x="5037" y="13930"/>
                  </a:cubicBezTo>
                  <a:lnTo>
                    <a:pt x="5037" y="13930"/>
                  </a:lnTo>
                  <a:lnTo>
                    <a:pt x="5004" y="15798"/>
                  </a:lnTo>
                  <a:cubicBezTo>
                    <a:pt x="3936" y="16966"/>
                    <a:pt x="3970" y="17733"/>
                    <a:pt x="5037" y="17966"/>
                  </a:cubicBezTo>
                  <a:cubicBezTo>
                    <a:pt x="5410" y="18041"/>
                    <a:pt x="5889" y="18089"/>
                    <a:pt x="6411" y="18089"/>
                  </a:cubicBezTo>
                  <a:cubicBezTo>
                    <a:pt x="7761" y="18089"/>
                    <a:pt x="9399" y="17766"/>
                    <a:pt x="10241" y="16732"/>
                  </a:cubicBezTo>
                  <a:lnTo>
                    <a:pt x="10508" y="10161"/>
                  </a:lnTo>
                  <a:cubicBezTo>
                    <a:pt x="10508" y="10161"/>
                    <a:pt x="10663" y="10849"/>
                    <a:pt x="11608" y="10849"/>
                  </a:cubicBezTo>
                  <a:cubicBezTo>
                    <a:pt x="11821" y="10849"/>
                    <a:pt x="12075" y="10814"/>
                    <a:pt x="12376" y="10728"/>
                  </a:cubicBezTo>
                  <a:cubicBezTo>
                    <a:pt x="13310" y="10461"/>
                    <a:pt x="14477" y="8793"/>
                    <a:pt x="13910" y="7492"/>
                  </a:cubicBezTo>
                  <a:cubicBezTo>
                    <a:pt x="13632" y="6871"/>
                    <a:pt x="13202" y="6666"/>
                    <a:pt x="12793" y="6666"/>
                  </a:cubicBezTo>
                  <a:cubicBezTo>
                    <a:pt x="12366" y="6666"/>
                    <a:pt x="11962" y="6888"/>
                    <a:pt x="11775" y="7092"/>
                  </a:cubicBezTo>
                  <a:cubicBezTo>
                    <a:pt x="11461" y="7406"/>
                    <a:pt x="11073" y="7867"/>
                    <a:pt x="10801" y="7867"/>
                  </a:cubicBezTo>
                  <a:cubicBezTo>
                    <a:pt x="10755" y="7867"/>
                    <a:pt x="10713" y="7854"/>
                    <a:pt x="10675" y="7826"/>
                  </a:cubicBezTo>
                  <a:cubicBezTo>
                    <a:pt x="10675" y="7826"/>
                    <a:pt x="11842" y="2989"/>
                    <a:pt x="9073" y="1188"/>
                  </a:cubicBezTo>
                  <a:cubicBezTo>
                    <a:pt x="7982" y="456"/>
                    <a:pt x="6494" y="0"/>
                    <a:pt x="50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4"/>
            <p:cNvSpPr/>
            <p:nvPr/>
          </p:nvSpPr>
          <p:spPr>
            <a:xfrm>
              <a:off x="5452400" y="948875"/>
              <a:ext cx="336925" cy="272475"/>
            </a:xfrm>
            <a:custGeom>
              <a:avLst/>
              <a:gdLst/>
              <a:ahLst/>
              <a:cxnLst/>
              <a:rect l="l" t="t" r="r" b="b"/>
              <a:pathLst>
                <a:path w="13477" h="10899" extrusionOk="0">
                  <a:moveTo>
                    <a:pt x="2101" y="1"/>
                  </a:moveTo>
                  <a:cubicBezTo>
                    <a:pt x="1920" y="1"/>
                    <a:pt x="1748" y="53"/>
                    <a:pt x="1602" y="157"/>
                  </a:cubicBezTo>
                  <a:cubicBezTo>
                    <a:pt x="1435" y="357"/>
                    <a:pt x="1401" y="591"/>
                    <a:pt x="1435" y="791"/>
                  </a:cubicBezTo>
                  <a:cubicBezTo>
                    <a:pt x="1501" y="1325"/>
                    <a:pt x="1735" y="1792"/>
                    <a:pt x="2069" y="2192"/>
                  </a:cubicBezTo>
                  <a:cubicBezTo>
                    <a:pt x="1856" y="2168"/>
                    <a:pt x="1644" y="2145"/>
                    <a:pt x="1432" y="2145"/>
                  </a:cubicBezTo>
                  <a:cubicBezTo>
                    <a:pt x="1344" y="2145"/>
                    <a:pt x="1256" y="2149"/>
                    <a:pt x="1168" y="2159"/>
                  </a:cubicBezTo>
                  <a:cubicBezTo>
                    <a:pt x="834" y="2159"/>
                    <a:pt x="534" y="2325"/>
                    <a:pt x="334" y="2559"/>
                  </a:cubicBezTo>
                  <a:cubicBezTo>
                    <a:pt x="34" y="2892"/>
                    <a:pt x="0" y="3359"/>
                    <a:pt x="167" y="3760"/>
                  </a:cubicBezTo>
                  <a:cubicBezTo>
                    <a:pt x="367" y="4160"/>
                    <a:pt x="668" y="4494"/>
                    <a:pt x="1068" y="4694"/>
                  </a:cubicBezTo>
                  <a:cubicBezTo>
                    <a:pt x="1598" y="5007"/>
                    <a:pt x="2197" y="5163"/>
                    <a:pt x="2804" y="5163"/>
                  </a:cubicBezTo>
                  <a:cubicBezTo>
                    <a:pt x="3037" y="5163"/>
                    <a:pt x="3271" y="5140"/>
                    <a:pt x="3503" y="5094"/>
                  </a:cubicBezTo>
                  <a:cubicBezTo>
                    <a:pt x="3703" y="5528"/>
                    <a:pt x="4070" y="5861"/>
                    <a:pt x="4537" y="6028"/>
                  </a:cubicBezTo>
                  <a:cubicBezTo>
                    <a:pt x="5228" y="6324"/>
                    <a:pt x="5968" y="6474"/>
                    <a:pt x="6704" y="6474"/>
                  </a:cubicBezTo>
                  <a:cubicBezTo>
                    <a:pt x="7461" y="6474"/>
                    <a:pt x="8214" y="6316"/>
                    <a:pt x="8907" y="5995"/>
                  </a:cubicBezTo>
                  <a:cubicBezTo>
                    <a:pt x="9074" y="6195"/>
                    <a:pt x="9240" y="6428"/>
                    <a:pt x="9407" y="6628"/>
                  </a:cubicBezTo>
                  <a:cubicBezTo>
                    <a:pt x="9607" y="6829"/>
                    <a:pt x="9841" y="6995"/>
                    <a:pt x="10108" y="7162"/>
                  </a:cubicBezTo>
                  <a:cubicBezTo>
                    <a:pt x="10208" y="7229"/>
                    <a:pt x="10341" y="7262"/>
                    <a:pt x="10475" y="7329"/>
                  </a:cubicBezTo>
                  <a:cubicBezTo>
                    <a:pt x="10608" y="7362"/>
                    <a:pt x="10741" y="7429"/>
                    <a:pt x="10875" y="7462"/>
                  </a:cubicBezTo>
                  <a:cubicBezTo>
                    <a:pt x="11042" y="7596"/>
                    <a:pt x="11008" y="7896"/>
                    <a:pt x="11042" y="8096"/>
                  </a:cubicBezTo>
                  <a:cubicBezTo>
                    <a:pt x="11142" y="8630"/>
                    <a:pt x="11208" y="9164"/>
                    <a:pt x="11308" y="9697"/>
                  </a:cubicBezTo>
                  <a:cubicBezTo>
                    <a:pt x="11342" y="10064"/>
                    <a:pt x="11442" y="10431"/>
                    <a:pt x="11642" y="10765"/>
                  </a:cubicBezTo>
                  <a:cubicBezTo>
                    <a:pt x="11709" y="10831"/>
                    <a:pt x="11775" y="10898"/>
                    <a:pt x="11842" y="10898"/>
                  </a:cubicBezTo>
                  <a:cubicBezTo>
                    <a:pt x="12009" y="10898"/>
                    <a:pt x="12576" y="9964"/>
                    <a:pt x="12976" y="9664"/>
                  </a:cubicBezTo>
                  <a:cubicBezTo>
                    <a:pt x="13477" y="9197"/>
                    <a:pt x="12943" y="4961"/>
                    <a:pt x="12943" y="4961"/>
                  </a:cubicBezTo>
                  <a:cubicBezTo>
                    <a:pt x="13310" y="4227"/>
                    <a:pt x="13210" y="3326"/>
                    <a:pt x="12643" y="2692"/>
                  </a:cubicBezTo>
                  <a:cubicBezTo>
                    <a:pt x="11654" y="1544"/>
                    <a:pt x="10361" y="1189"/>
                    <a:pt x="8909" y="1189"/>
                  </a:cubicBezTo>
                  <a:cubicBezTo>
                    <a:pt x="8842" y="1189"/>
                    <a:pt x="8774" y="1190"/>
                    <a:pt x="8707" y="1191"/>
                  </a:cubicBezTo>
                  <a:cubicBezTo>
                    <a:pt x="8140" y="1191"/>
                    <a:pt x="7572" y="1258"/>
                    <a:pt x="7005" y="1258"/>
                  </a:cubicBezTo>
                  <a:cubicBezTo>
                    <a:pt x="6338" y="1258"/>
                    <a:pt x="5638" y="1124"/>
                    <a:pt x="5004" y="924"/>
                  </a:cubicBezTo>
                  <a:cubicBezTo>
                    <a:pt x="4137" y="657"/>
                    <a:pt x="3303" y="257"/>
                    <a:pt x="2435" y="57"/>
                  </a:cubicBezTo>
                  <a:cubicBezTo>
                    <a:pt x="2323" y="20"/>
                    <a:pt x="2210" y="1"/>
                    <a:pt x="2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4"/>
            <p:cNvSpPr/>
            <p:nvPr/>
          </p:nvSpPr>
          <p:spPr>
            <a:xfrm>
              <a:off x="5769300" y="1043925"/>
              <a:ext cx="51725" cy="37325"/>
            </a:xfrm>
            <a:custGeom>
              <a:avLst/>
              <a:gdLst/>
              <a:ahLst/>
              <a:cxnLst/>
              <a:rect l="l" t="t" r="r" b="b"/>
              <a:pathLst>
                <a:path w="2069" h="1493" extrusionOk="0">
                  <a:moveTo>
                    <a:pt x="1158" y="0"/>
                  </a:moveTo>
                  <a:cubicBezTo>
                    <a:pt x="1024" y="0"/>
                    <a:pt x="891" y="29"/>
                    <a:pt x="767" y="91"/>
                  </a:cubicBezTo>
                  <a:lnTo>
                    <a:pt x="734" y="91"/>
                  </a:lnTo>
                  <a:cubicBezTo>
                    <a:pt x="200" y="358"/>
                    <a:pt x="0" y="992"/>
                    <a:pt x="234" y="1492"/>
                  </a:cubicBezTo>
                  <a:lnTo>
                    <a:pt x="2068" y="591"/>
                  </a:lnTo>
                  <a:cubicBezTo>
                    <a:pt x="1897" y="224"/>
                    <a:pt x="1527" y="0"/>
                    <a:pt x="1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4"/>
            <p:cNvSpPr/>
            <p:nvPr/>
          </p:nvSpPr>
          <p:spPr>
            <a:xfrm>
              <a:off x="5608350" y="1305550"/>
              <a:ext cx="123450" cy="73400"/>
            </a:xfrm>
            <a:custGeom>
              <a:avLst/>
              <a:gdLst/>
              <a:ahLst/>
              <a:cxnLst/>
              <a:rect l="l" t="t" r="r" b="b"/>
              <a:pathLst>
                <a:path w="4938" h="2936" extrusionOk="0">
                  <a:moveTo>
                    <a:pt x="4937" y="0"/>
                  </a:moveTo>
                  <a:cubicBezTo>
                    <a:pt x="4637" y="567"/>
                    <a:pt x="4170" y="1001"/>
                    <a:pt x="3636" y="1268"/>
                  </a:cubicBezTo>
                  <a:cubicBezTo>
                    <a:pt x="2669" y="1735"/>
                    <a:pt x="0" y="2202"/>
                    <a:pt x="0" y="2202"/>
                  </a:cubicBezTo>
                  <a:lnTo>
                    <a:pt x="0" y="2936"/>
                  </a:lnTo>
                  <a:cubicBezTo>
                    <a:pt x="0" y="2936"/>
                    <a:pt x="3469" y="2335"/>
                    <a:pt x="4170" y="1501"/>
                  </a:cubicBezTo>
                  <a:cubicBezTo>
                    <a:pt x="4503" y="1068"/>
                    <a:pt x="4770" y="567"/>
                    <a:pt x="49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4"/>
            <p:cNvSpPr/>
            <p:nvPr/>
          </p:nvSpPr>
          <p:spPr>
            <a:xfrm>
              <a:off x="5630025" y="1177950"/>
              <a:ext cx="28375" cy="26800"/>
            </a:xfrm>
            <a:custGeom>
              <a:avLst/>
              <a:gdLst/>
              <a:ahLst/>
              <a:cxnLst/>
              <a:rect l="l" t="t" r="r" b="b"/>
              <a:pathLst>
                <a:path w="1135" h="1072" extrusionOk="0">
                  <a:moveTo>
                    <a:pt x="534" y="1"/>
                  </a:moveTo>
                  <a:cubicBezTo>
                    <a:pt x="234" y="34"/>
                    <a:pt x="0" y="301"/>
                    <a:pt x="34" y="601"/>
                  </a:cubicBezTo>
                  <a:cubicBezTo>
                    <a:pt x="65" y="851"/>
                    <a:pt x="301" y="1071"/>
                    <a:pt x="550" y="1071"/>
                  </a:cubicBezTo>
                  <a:cubicBezTo>
                    <a:pt x="567" y="1071"/>
                    <a:pt x="584" y="1070"/>
                    <a:pt x="601" y="1068"/>
                  </a:cubicBezTo>
                  <a:cubicBezTo>
                    <a:pt x="901" y="1035"/>
                    <a:pt x="1135" y="801"/>
                    <a:pt x="1101" y="501"/>
                  </a:cubicBezTo>
                  <a:cubicBezTo>
                    <a:pt x="1068" y="201"/>
                    <a:pt x="834" y="1"/>
                    <a:pt x="5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4"/>
            <p:cNvSpPr/>
            <p:nvPr/>
          </p:nvSpPr>
          <p:spPr>
            <a:xfrm>
              <a:off x="5640025" y="1132800"/>
              <a:ext cx="32550" cy="24325"/>
            </a:xfrm>
            <a:custGeom>
              <a:avLst/>
              <a:gdLst/>
              <a:ahLst/>
              <a:cxnLst/>
              <a:rect l="l" t="t" r="r" b="b"/>
              <a:pathLst>
                <a:path w="1302" h="973" extrusionOk="0">
                  <a:moveTo>
                    <a:pt x="555" y="0"/>
                  </a:moveTo>
                  <a:cubicBezTo>
                    <a:pt x="323" y="0"/>
                    <a:pt x="95" y="136"/>
                    <a:pt x="1" y="372"/>
                  </a:cubicBezTo>
                  <a:lnTo>
                    <a:pt x="1" y="406"/>
                  </a:lnTo>
                  <a:lnTo>
                    <a:pt x="1168" y="973"/>
                  </a:lnTo>
                  <a:cubicBezTo>
                    <a:pt x="1302" y="639"/>
                    <a:pt x="1168" y="239"/>
                    <a:pt x="835" y="72"/>
                  </a:cubicBezTo>
                  <a:cubicBezTo>
                    <a:pt x="747" y="23"/>
                    <a:pt x="651" y="0"/>
                    <a:pt x="5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4"/>
            <p:cNvSpPr/>
            <p:nvPr/>
          </p:nvSpPr>
          <p:spPr>
            <a:xfrm>
              <a:off x="5499925" y="1133950"/>
              <a:ext cx="33400" cy="21500"/>
            </a:xfrm>
            <a:custGeom>
              <a:avLst/>
              <a:gdLst/>
              <a:ahLst/>
              <a:cxnLst/>
              <a:rect l="l" t="t" r="r" b="b"/>
              <a:pathLst>
                <a:path w="1336" h="860" extrusionOk="0">
                  <a:moveTo>
                    <a:pt x="742" y="0"/>
                  </a:moveTo>
                  <a:cubicBezTo>
                    <a:pt x="685" y="0"/>
                    <a:pt x="626" y="8"/>
                    <a:pt x="568" y="26"/>
                  </a:cubicBezTo>
                  <a:lnTo>
                    <a:pt x="534" y="26"/>
                  </a:lnTo>
                  <a:cubicBezTo>
                    <a:pt x="168" y="159"/>
                    <a:pt x="1" y="526"/>
                    <a:pt x="101" y="860"/>
                  </a:cubicBezTo>
                  <a:lnTo>
                    <a:pt x="1335" y="460"/>
                  </a:lnTo>
                  <a:cubicBezTo>
                    <a:pt x="1253" y="185"/>
                    <a:pt x="1011" y="0"/>
                    <a:pt x="7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4"/>
            <p:cNvSpPr/>
            <p:nvPr/>
          </p:nvSpPr>
          <p:spPr>
            <a:xfrm>
              <a:off x="5516600" y="1176200"/>
              <a:ext cx="27550" cy="26800"/>
            </a:xfrm>
            <a:custGeom>
              <a:avLst/>
              <a:gdLst/>
              <a:ahLst/>
              <a:cxnLst/>
              <a:rect l="l" t="t" r="r" b="b"/>
              <a:pathLst>
                <a:path w="1102" h="1072" extrusionOk="0">
                  <a:moveTo>
                    <a:pt x="544" y="1"/>
                  </a:moveTo>
                  <a:cubicBezTo>
                    <a:pt x="268" y="1"/>
                    <a:pt x="34" y="223"/>
                    <a:pt x="34" y="504"/>
                  </a:cubicBezTo>
                  <a:cubicBezTo>
                    <a:pt x="1" y="804"/>
                    <a:pt x="234" y="1071"/>
                    <a:pt x="535" y="1071"/>
                  </a:cubicBezTo>
                  <a:cubicBezTo>
                    <a:pt x="801" y="1071"/>
                    <a:pt x="1068" y="871"/>
                    <a:pt x="1068" y="571"/>
                  </a:cubicBezTo>
                  <a:cubicBezTo>
                    <a:pt x="1102" y="271"/>
                    <a:pt x="868" y="37"/>
                    <a:pt x="601" y="4"/>
                  </a:cubicBezTo>
                  <a:cubicBezTo>
                    <a:pt x="582" y="2"/>
                    <a:pt x="563" y="1"/>
                    <a:pt x="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4"/>
            <p:cNvSpPr/>
            <p:nvPr/>
          </p:nvSpPr>
          <p:spPr>
            <a:xfrm>
              <a:off x="5542450" y="1181300"/>
              <a:ext cx="46725" cy="80075"/>
            </a:xfrm>
            <a:custGeom>
              <a:avLst/>
              <a:gdLst/>
              <a:ahLst/>
              <a:cxnLst/>
              <a:rect l="l" t="t" r="r" b="b"/>
              <a:pathLst>
                <a:path w="1869" h="3203" extrusionOk="0">
                  <a:moveTo>
                    <a:pt x="1869" y="0"/>
                  </a:moveTo>
                  <a:lnTo>
                    <a:pt x="1" y="2635"/>
                  </a:lnTo>
                  <a:lnTo>
                    <a:pt x="1669" y="3202"/>
                  </a:lnTo>
                  <a:lnTo>
                    <a:pt x="186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4"/>
            <p:cNvSpPr/>
            <p:nvPr/>
          </p:nvSpPr>
          <p:spPr>
            <a:xfrm>
              <a:off x="5582500" y="1274700"/>
              <a:ext cx="55900" cy="35725"/>
            </a:xfrm>
            <a:custGeom>
              <a:avLst/>
              <a:gdLst/>
              <a:ahLst/>
              <a:cxnLst/>
              <a:rect l="l" t="t" r="r" b="b"/>
              <a:pathLst>
                <a:path w="2236" h="1429" extrusionOk="0">
                  <a:moveTo>
                    <a:pt x="2068" y="0"/>
                  </a:moveTo>
                  <a:lnTo>
                    <a:pt x="0" y="567"/>
                  </a:lnTo>
                  <a:cubicBezTo>
                    <a:pt x="86" y="1084"/>
                    <a:pt x="519" y="1428"/>
                    <a:pt x="1021" y="1428"/>
                  </a:cubicBezTo>
                  <a:cubicBezTo>
                    <a:pt x="1102" y="1428"/>
                    <a:pt x="1185" y="1419"/>
                    <a:pt x="1268" y="1401"/>
                  </a:cubicBezTo>
                  <a:cubicBezTo>
                    <a:pt x="1268" y="1401"/>
                    <a:pt x="1268" y="1401"/>
                    <a:pt x="1301" y="1368"/>
                  </a:cubicBezTo>
                  <a:cubicBezTo>
                    <a:pt x="1868" y="1201"/>
                    <a:pt x="2235" y="600"/>
                    <a:pt x="20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4"/>
            <p:cNvSpPr/>
            <p:nvPr/>
          </p:nvSpPr>
          <p:spPr>
            <a:xfrm>
              <a:off x="5608350" y="1353900"/>
              <a:ext cx="164300" cy="169325"/>
            </a:xfrm>
            <a:custGeom>
              <a:avLst/>
              <a:gdLst/>
              <a:ahLst/>
              <a:cxnLst/>
              <a:rect l="l" t="t" r="r" b="b"/>
              <a:pathLst>
                <a:path w="6572" h="6773" extrusionOk="0">
                  <a:moveTo>
                    <a:pt x="5337" y="1"/>
                  </a:moveTo>
                  <a:lnTo>
                    <a:pt x="5304" y="935"/>
                  </a:lnTo>
                  <a:cubicBezTo>
                    <a:pt x="4970" y="2636"/>
                    <a:pt x="1468" y="4004"/>
                    <a:pt x="0" y="4304"/>
                  </a:cubicBezTo>
                  <a:cubicBezTo>
                    <a:pt x="367" y="4504"/>
                    <a:pt x="701" y="4804"/>
                    <a:pt x="901" y="5171"/>
                  </a:cubicBezTo>
                  <a:cubicBezTo>
                    <a:pt x="1201" y="5672"/>
                    <a:pt x="1401" y="6205"/>
                    <a:pt x="1468" y="6772"/>
                  </a:cubicBezTo>
                  <a:cubicBezTo>
                    <a:pt x="4036" y="6172"/>
                    <a:pt x="6572" y="3970"/>
                    <a:pt x="6471" y="1535"/>
                  </a:cubicBezTo>
                  <a:cubicBezTo>
                    <a:pt x="6171" y="635"/>
                    <a:pt x="5904" y="1"/>
                    <a:pt x="5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4"/>
            <p:cNvSpPr/>
            <p:nvPr/>
          </p:nvSpPr>
          <p:spPr>
            <a:xfrm>
              <a:off x="5689225" y="1384775"/>
              <a:ext cx="238525" cy="1093925"/>
            </a:xfrm>
            <a:custGeom>
              <a:avLst/>
              <a:gdLst/>
              <a:ahLst/>
              <a:cxnLst/>
              <a:rect l="l" t="t" r="r" b="b"/>
              <a:pathLst>
                <a:path w="9541" h="43757" extrusionOk="0">
                  <a:moveTo>
                    <a:pt x="2036" y="0"/>
                  </a:moveTo>
                  <a:cubicBezTo>
                    <a:pt x="2036" y="0"/>
                    <a:pt x="968" y="5471"/>
                    <a:pt x="501" y="9173"/>
                  </a:cubicBezTo>
                  <a:cubicBezTo>
                    <a:pt x="1" y="12876"/>
                    <a:pt x="101" y="23317"/>
                    <a:pt x="368" y="29955"/>
                  </a:cubicBezTo>
                  <a:cubicBezTo>
                    <a:pt x="535" y="34758"/>
                    <a:pt x="1268" y="43698"/>
                    <a:pt x="1268" y="43698"/>
                  </a:cubicBezTo>
                  <a:cubicBezTo>
                    <a:pt x="1268" y="43698"/>
                    <a:pt x="1569" y="43756"/>
                    <a:pt x="2227" y="43756"/>
                  </a:cubicBezTo>
                  <a:cubicBezTo>
                    <a:pt x="2886" y="43756"/>
                    <a:pt x="3904" y="43698"/>
                    <a:pt x="5338" y="43465"/>
                  </a:cubicBezTo>
                  <a:cubicBezTo>
                    <a:pt x="6806" y="43264"/>
                    <a:pt x="8240" y="42764"/>
                    <a:pt x="9541" y="42030"/>
                  </a:cubicBezTo>
                  <a:cubicBezTo>
                    <a:pt x="9541" y="42030"/>
                    <a:pt x="9074" y="28454"/>
                    <a:pt x="8740" y="23717"/>
                  </a:cubicBezTo>
                  <a:cubicBezTo>
                    <a:pt x="8440" y="19347"/>
                    <a:pt x="8440" y="16946"/>
                    <a:pt x="8440" y="16946"/>
                  </a:cubicBezTo>
                  <a:lnTo>
                    <a:pt x="9474" y="6972"/>
                  </a:lnTo>
                  <a:cubicBezTo>
                    <a:pt x="9474" y="6972"/>
                    <a:pt x="9408" y="734"/>
                    <a:pt x="7440" y="434"/>
                  </a:cubicBezTo>
                  <a:cubicBezTo>
                    <a:pt x="5438" y="134"/>
                    <a:pt x="2036" y="0"/>
                    <a:pt x="2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4"/>
            <p:cNvSpPr/>
            <p:nvPr/>
          </p:nvSpPr>
          <p:spPr>
            <a:xfrm>
              <a:off x="5758450" y="1382275"/>
              <a:ext cx="35050" cy="226850"/>
            </a:xfrm>
            <a:custGeom>
              <a:avLst/>
              <a:gdLst/>
              <a:ahLst/>
              <a:cxnLst/>
              <a:rect l="l" t="t" r="r" b="b"/>
              <a:pathLst>
                <a:path w="1402" h="9074" extrusionOk="0">
                  <a:moveTo>
                    <a:pt x="101" y="0"/>
                  </a:moveTo>
                  <a:lnTo>
                    <a:pt x="0" y="434"/>
                  </a:lnTo>
                  <a:cubicBezTo>
                    <a:pt x="768" y="601"/>
                    <a:pt x="868" y="6205"/>
                    <a:pt x="768" y="7672"/>
                  </a:cubicBezTo>
                  <a:cubicBezTo>
                    <a:pt x="734" y="8306"/>
                    <a:pt x="701" y="8806"/>
                    <a:pt x="734" y="9073"/>
                  </a:cubicBezTo>
                  <a:lnTo>
                    <a:pt x="1168" y="9040"/>
                  </a:lnTo>
                  <a:cubicBezTo>
                    <a:pt x="1168" y="8806"/>
                    <a:pt x="1168" y="8339"/>
                    <a:pt x="1201" y="7706"/>
                  </a:cubicBezTo>
                  <a:cubicBezTo>
                    <a:pt x="1401" y="4637"/>
                    <a:pt x="1135" y="234"/>
                    <a:pt x="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4"/>
            <p:cNvSpPr/>
            <p:nvPr/>
          </p:nvSpPr>
          <p:spPr>
            <a:xfrm>
              <a:off x="5855175" y="2061075"/>
              <a:ext cx="197675" cy="286775"/>
            </a:xfrm>
            <a:custGeom>
              <a:avLst/>
              <a:gdLst/>
              <a:ahLst/>
              <a:cxnLst/>
              <a:rect l="l" t="t" r="r" b="b"/>
              <a:pathLst>
                <a:path w="7907" h="11471" extrusionOk="0">
                  <a:moveTo>
                    <a:pt x="3237" y="1"/>
                  </a:moveTo>
                  <a:cubicBezTo>
                    <a:pt x="3237" y="768"/>
                    <a:pt x="3170" y="1535"/>
                    <a:pt x="2970" y="2269"/>
                  </a:cubicBezTo>
                  <a:cubicBezTo>
                    <a:pt x="2836" y="2736"/>
                    <a:pt x="2569" y="3170"/>
                    <a:pt x="2236" y="3503"/>
                  </a:cubicBezTo>
                  <a:cubicBezTo>
                    <a:pt x="1435" y="4304"/>
                    <a:pt x="1402" y="4971"/>
                    <a:pt x="868" y="5905"/>
                  </a:cubicBezTo>
                  <a:cubicBezTo>
                    <a:pt x="435" y="6606"/>
                    <a:pt x="1" y="6839"/>
                    <a:pt x="134" y="7039"/>
                  </a:cubicBezTo>
                  <a:cubicBezTo>
                    <a:pt x="307" y="7250"/>
                    <a:pt x="567" y="7362"/>
                    <a:pt x="834" y="7362"/>
                  </a:cubicBezTo>
                  <a:cubicBezTo>
                    <a:pt x="1031" y="7362"/>
                    <a:pt x="1232" y="7300"/>
                    <a:pt x="1402" y="7173"/>
                  </a:cubicBezTo>
                  <a:cubicBezTo>
                    <a:pt x="1769" y="6939"/>
                    <a:pt x="2102" y="6639"/>
                    <a:pt x="2403" y="6272"/>
                  </a:cubicBezTo>
                  <a:lnTo>
                    <a:pt x="2403" y="6272"/>
                  </a:lnTo>
                  <a:cubicBezTo>
                    <a:pt x="2236" y="7173"/>
                    <a:pt x="1936" y="8040"/>
                    <a:pt x="1535" y="8841"/>
                  </a:cubicBezTo>
                  <a:cubicBezTo>
                    <a:pt x="771" y="10423"/>
                    <a:pt x="1079" y="11470"/>
                    <a:pt x="2677" y="11470"/>
                  </a:cubicBezTo>
                  <a:cubicBezTo>
                    <a:pt x="3032" y="11470"/>
                    <a:pt x="3451" y="11418"/>
                    <a:pt x="3937" y="11309"/>
                  </a:cubicBezTo>
                  <a:cubicBezTo>
                    <a:pt x="5638" y="10909"/>
                    <a:pt x="6472" y="9274"/>
                    <a:pt x="7340" y="5371"/>
                  </a:cubicBezTo>
                  <a:cubicBezTo>
                    <a:pt x="7673" y="3670"/>
                    <a:pt x="7873" y="1936"/>
                    <a:pt x="7907" y="201"/>
                  </a:cubicBezTo>
                  <a:lnTo>
                    <a:pt x="323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4"/>
            <p:cNvSpPr/>
            <p:nvPr/>
          </p:nvSpPr>
          <p:spPr>
            <a:xfrm>
              <a:off x="5832675" y="1395600"/>
              <a:ext cx="233525" cy="708525"/>
            </a:xfrm>
            <a:custGeom>
              <a:avLst/>
              <a:gdLst/>
              <a:ahLst/>
              <a:cxnLst/>
              <a:rect l="l" t="t" r="r" b="b"/>
              <a:pathLst>
                <a:path w="9341" h="28341" extrusionOk="0">
                  <a:moveTo>
                    <a:pt x="954" y="1"/>
                  </a:moveTo>
                  <a:cubicBezTo>
                    <a:pt x="941" y="1"/>
                    <a:pt x="934" y="1"/>
                    <a:pt x="934" y="1"/>
                  </a:cubicBezTo>
                  <a:cubicBezTo>
                    <a:pt x="100" y="2036"/>
                    <a:pt x="0" y="4304"/>
                    <a:pt x="601" y="6439"/>
                  </a:cubicBezTo>
                  <a:lnTo>
                    <a:pt x="3970" y="17113"/>
                  </a:lnTo>
                  <a:lnTo>
                    <a:pt x="3803" y="27721"/>
                  </a:lnTo>
                  <a:cubicBezTo>
                    <a:pt x="4698" y="28205"/>
                    <a:pt x="5820" y="28341"/>
                    <a:pt x="6795" y="28341"/>
                  </a:cubicBezTo>
                  <a:cubicBezTo>
                    <a:pt x="8036" y="28341"/>
                    <a:pt x="9040" y="28121"/>
                    <a:pt x="9040" y="28121"/>
                  </a:cubicBezTo>
                  <a:cubicBezTo>
                    <a:pt x="9040" y="28121"/>
                    <a:pt x="9340" y="18681"/>
                    <a:pt x="9174" y="16880"/>
                  </a:cubicBezTo>
                  <a:cubicBezTo>
                    <a:pt x="8940" y="14711"/>
                    <a:pt x="8206" y="11676"/>
                    <a:pt x="7372" y="8540"/>
                  </a:cubicBezTo>
                  <a:cubicBezTo>
                    <a:pt x="6538" y="5405"/>
                    <a:pt x="5804" y="2302"/>
                    <a:pt x="4537" y="1135"/>
                  </a:cubicBezTo>
                  <a:cubicBezTo>
                    <a:pt x="3306" y="31"/>
                    <a:pt x="1180" y="1"/>
                    <a:pt x="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4"/>
            <p:cNvSpPr/>
            <p:nvPr/>
          </p:nvSpPr>
          <p:spPr>
            <a:xfrm>
              <a:off x="5691725" y="1339375"/>
              <a:ext cx="98450" cy="475725"/>
            </a:xfrm>
            <a:custGeom>
              <a:avLst/>
              <a:gdLst/>
              <a:ahLst/>
              <a:cxnLst/>
              <a:rect l="l" t="t" r="r" b="b"/>
              <a:pathLst>
                <a:path w="3938" h="19029" extrusionOk="0">
                  <a:moveTo>
                    <a:pt x="2161" y="1"/>
                  </a:moveTo>
                  <a:cubicBezTo>
                    <a:pt x="2120" y="1"/>
                    <a:pt x="2078" y="5"/>
                    <a:pt x="2036" y="15"/>
                  </a:cubicBezTo>
                  <a:lnTo>
                    <a:pt x="1969" y="1516"/>
                  </a:lnTo>
                  <a:cubicBezTo>
                    <a:pt x="1235" y="2884"/>
                    <a:pt x="668" y="7020"/>
                    <a:pt x="234" y="10322"/>
                  </a:cubicBezTo>
                  <a:cubicBezTo>
                    <a:pt x="1" y="12224"/>
                    <a:pt x="68" y="19028"/>
                    <a:pt x="68" y="19028"/>
                  </a:cubicBezTo>
                  <a:cubicBezTo>
                    <a:pt x="234" y="17361"/>
                    <a:pt x="1936" y="13725"/>
                    <a:pt x="1902" y="12891"/>
                  </a:cubicBezTo>
                  <a:cubicBezTo>
                    <a:pt x="1902" y="12057"/>
                    <a:pt x="1769" y="9121"/>
                    <a:pt x="1769" y="9121"/>
                  </a:cubicBezTo>
                  <a:cubicBezTo>
                    <a:pt x="1769" y="9121"/>
                    <a:pt x="3403" y="6153"/>
                    <a:pt x="3637" y="5519"/>
                  </a:cubicBezTo>
                  <a:cubicBezTo>
                    <a:pt x="3937" y="4752"/>
                    <a:pt x="3637" y="1850"/>
                    <a:pt x="3637" y="1850"/>
                  </a:cubicBezTo>
                  <a:cubicBezTo>
                    <a:pt x="3637" y="1850"/>
                    <a:pt x="3103" y="949"/>
                    <a:pt x="2870" y="549"/>
                  </a:cubicBezTo>
                  <a:cubicBezTo>
                    <a:pt x="2641" y="176"/>
                    <a:pt x="2411" y="1"/>
                    <a:pt x="2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4"/>
            <p:cNvSpPr/>
            <p:nvPr/>
          </p:nvSpPr>
          <p:spPr>
            <a:xfrm>
              <a:off x="5717575" y="1600750"/>
              <a:ext cx="120125" cy="261050"/>
            </a:xfrm>
            <a:custGeom>
              <a:avLst/>
              <a:gdLst/>
              <a:ahLst/>
              <a:cxnLst/>
              <a:rect l="l" t="t" r="r" b="b"/>
              <a:pathLst>
                <a:path w="4805" h="10442" extrusionOk="0">
                  <a:moveTo>
                    <a:pt x="2536" y="334"/>
                  </a:moveTo>
                  <a:cubicBezTo>
                    <a:pt x="2970" y="334"/>
                    <a:pt x="3804" y="1769"/>
                    <a:pt x="4171" y="2969"/>
                  </a:cubicBezTo>
                  <a:cubicBezTo>
                    <a:pt x="4471" y="3903"/>
                    <a:pt x="3437" y="8273"/>
                    <a:pt x="2970" y="8840"/>
                  </a:cubicBezTo>
                  <a:cubicBezTo>
                    <a:pt x="2736" y="9141"/>
                    <a:pt x="2469" y="9374"/>
                    <a:pt x="2136" y="9574"/>
                  </a:cubicBezTo>
                  <a:cubicBezTo>
                    <a:pt x="1836" y="9374"/>
                    <a:pt x="1602" y="9074"/>
                    <a:pt x="1369" y="8774"/>
                  </a:cubicBezTo>
                  <a:cubicBezTo>
                    <a:pt x="968" y="8140"/>
                    <a:pt x="335" y="3737"/>
                    <a:pt x="701" y="2803"/>
                  </a:cubicBezTo>
                  <a:cubicBezTo>
                    <a:pt x="1168" y="1669"/>
                    <a:pt x="2102" y="334"/>
                    <a:pt x="2536" y="334"/>
                  </a:cubicBezTo>
                  <a:close/>
                  <a:moveTo>
                    <a:pt x="2536" y="1"/>
                  </a:moveTo>
                  <a:cubicBezTo>
                    <a:pt x="1802" y="1"/>
                    <a:pt x="768" y="1835"/>
                    <a:pt x="435" y="2669"/>
                  </a:cubicBezTo>
                  <a:cubicBezTo>
                    <a:pt x="1" y="3703"/>
                    <a:pt x="701" y="8273"/>
                    <a:pt x="1135" y="8940"/>
                  </a:cubicBezTo>
                  <a:cubicBezTo>
                    <a:pt x="1335" y="9241"/>
                    <a:pt x="1602" y="9507"/>
                    <a:pt x="1869" y="9741"/>
                  </a:cubicBezTo>
                  <a:cubicBezTo>
                    <a:pt x="1569" y="9941"/>
                    <a:pt x="1235" y="10041"/>
                    <a:pt x="868" y="10041"/>
                  </a:cubicBezTo>
                  <a:lnTo>
                    <a:pt x="835" y="10341"/>
                  </a:lnTo>
                  <a:cubicBezTo>
                    <a:pt x="1302" y="10341"/>
                    <a:pt x="1769" y="10208"/>
                    <a:pt x="2136" y="9941"/>
                  </a:cubicBezTo>
                  <a:cubicBezTo>
                    <a:pt x="2503" y="10208"/>
                    <a:pt x="2936" y="10375"/>
                    <a:pt x="3370" y="10441"/>
                  </a:cubicBezTo>
                  <a:lnTo>
                    <a:pt x="3403" y="10441"/>
                  </a:lnTo>
                  <a:lnTo>
                    <a:pt x="3403" y="10141"/>
                  </a:lnTo>
                  <a:cubicBezTo>
                    <a:pt x="3036" y="10108"/>
                    <a:pt x="2703" y="9974"/>
                    <a:pt x="2403" y="9774"/>
                  </a:cubicBezTo>
                  <a:cubicBezTo>
                    <a:pt x="2736" y="9541"/>
                    <a:pt x="3003" y="9307"/>
                    <a:pt x="3237" y="9007"/>
                  </a:cubicBezTo>
                  <a:cubicBezTo>
                    <a:pt x="3737" y="8373"/>
                    <a:pt x="4804" y="3903"/>
                    <a:pt x="4471" y="2869"/>
                  </a:cubicBezTo>
                  <a:cubicBezTo>
                    <a:pt x="4204" y="1969"/>
                    <a:pt x="3337" y="34"/>
                    <a:pt x="25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4"/>
            <p:cNvSpPr/>
            <p:nvPr/>
          </p:nvSpPr>
          <p:spPr>
            <a:xfrm>
              <a:off x="5727600" y="1844250"/>
              <a:ext cx="22525" cy="22550"/>
            </a:xfrm>
            <a:custGeom>
              <a:avLst/>
              <a:gdLst/>
              <a:ahLst/>
              <a:cxnLst/>
              <a:rect l="l" t="t" r="r" b="b"/>
              <a:pathLst>
                <a:path w="901" h="902" extrusionOk="0">
                  <a:moveTo>
                    <a:pt x="467" y="1"/>
                  </a:moveTo>
                  <a:cubicBezTo>
                    <a:pt x="234" y="1"/>
                    <a:pt x="34" y="168"/>
                    <a:pt x="0" y="435"/>
                  </a:cubicBezTo>
                  <a:cubicBezTo>
                    <a:pt x="0" y="668"/>
                    <a:pt x="167" y="868"/>
                    <a:pt x="434" y="902"/>
                  </a:cubicBezTo>
                  <a:cubicBezTo>
                    <a:pt x="667" y="902"/>
                    <a:pt x="868" y="701"/>
                    <a:pt x="901" y="468"/>
                  </a:cubicBezTo>
                  <a:cubicBezTo>
                    <a:pt x="901" y="234"/>
                    <a:pt x="701" y="34"/>
                    <a:pt x="4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4"/>
            <p:cNvSpPr/>
            <p:nvPr/>
          </p:nvSpPr>
          <p:spPr>
            <a:xfrm>
              <a:off x="5791800" y="1846775"/>
              <a:ext cx="22550" cy="22625"/>
            </a:xfrm>
            <a:custGeom>
              <a:avLst/>
              <a:gdLst/>
              <a:ahLst/>
              <a:cxnLst/>
              <a:rect l="l" t="t" r="r" b="b"/>
              <a:pathLst>
                <a:path w="902" h="905" extrusionOk="0">
                  <a:moveTo>
                    <a:pt x="468" y="0"/>
                  </a:moveTo>
                  <a:cubicBezTo>
                    <a:pt x="234" y="0"/>
                    <a:pt x="34" y="200"/>
                    <a:pt x="1" y="434"/>
                  </a:cubicBezTo>
                  <a:cubicBezTo>
                    <a:pt x="1" y="667"/>
                    <a:pt x="168" y="901"/>
                    <a:pt x="434" y="901"/>
                  </a:cubicBezTo>
                  <a:cubicBezTo>
                    <a:pt x="452" y="903"/>
                    <a:pt x="469" y="904"/>
                    <a:pt x="486" y="904"/>
                  </a:cubicBezTo>
                  <a:cubicBezTo>
                    <a:pt x="701" y="904"/>
                    <a:pt x="901" y="717"/>
                    <a:pt x="901" y="500"/>
                  </a:cubicBezTo>
                  <a:cubicBezTo>
                    <a:pt x="901" y="234"/>
                    <a:pt x="735" y="33"/>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4"/>
            <p:cNvSpPr/>
            <p:nvPr/>
          </p:nvSpPr>
          <p:spPr>
            <a:xfrm>
              <a:off x="5721750" y="1599900"/>
              <a:ext cx="111775" cy="122625"/>
            </a:xfrm>
            <a:custGeom>
              <a:avLst/>
              <a:gdLst/>
              <a:ahLst/>
              <a:cxnLst/>
              <a:rect l="l" t="t" r="r" b="b"/>
              <a:pathLst>
                <a:path w="4471" h="4905" extrusionOk="0">
                  <a:moveTo>
                    <a:pt x="2382" y="1"/>
                  </a:moveTo>
                  <a:cubicBezTo>
                    <a:pt x="1486" y="1"/>
                    <a:pt x="433" y="2141"/>
                    <a:pt x="201" y="2703"/>
                  </a:cubicBezTo>
                  <a:cubicBezTo>
                    <a:pt x="34" y="3337"/>
                    <a:pt x="1" y="4004"/>
                    <a:pt x="67" y="4638"/>
                  </a:cubicBezTo>
                  <a:cubicBezTo>
                    <a:pt x="101" y="4671"/>
                    <a:pt x="134" y="4705"/>
                    <a:pt x="201" y="4705"/>
                  </a:cubicBezTo>
                  <a:lnTo>
                    <a:pt x="434" y="4705"/>
                  </a:lnTo>
                  <a:cubicBezTo>
                    <a:pt x="501" y="4705"/>
                    <a:pt x="534" y="4638"/>
                    <a:pt x="534" y="4605"/>
                  </a:cubicBezTo>
                  <a:cubicBezTo>
                    <a:pt x="468" y="4038"/>
                    <a:pt x="501" y="3437"/>
                    <a:pt x="601" y="2903"/>
                  </a:cubicBezTo>
                  <a:cubicBezTo>
                    <a:pt x="1063" y="1816"/>
                    <a:pt x="1980" y="468"/>
                    <a:pt x="2388" y="468"/>
                  </a:cubicBezTo>
                  <a:cubicBezTo>
                    <a:pt x="2393" y="468"/>
                    <a:pt x="2398" y="468"/>
                    <a:pt x="2402" y="468"/>
                  </a:cubicBezTo>
                  <a:cubicBezTo>
                    <a:pt x="2803" y="468"/>
                    <a:pt x="3603" y="1903"/>
                    <a:pt x="3937" y="3037"/>
                  </a:cubicBezTo>
                  <a:cubicBezTo>
                    <a:pt x="4004" y="3604"/>
                    <a:pt x="4004" y="4171"/>
                    <a:pt x="3870" y="4738"/>
                  </a:cubicBezTo>
                  <a:cubicBezTo>
                    <a:pt x="3870" y="4805"/>
                    <a:pt x="3904" y="4838"/>
                    <a:pt x="3937" y="4838"/>
                  </a:cubicBezTo>
                  <a:lnTo>
                    <a:pt x="4204" y="4905"/>
                  </a:lnTo>
                  <a:cubicBezTo>
                    <a:pt x="4270" y="4905"/>
                    <a:pt x="4304" y="4871"/>
                    <a:pt x="4304" y="4805"/>
                  </a:cubicBezTo>
                  <a:cubicBezTo>
                    <a:pt x="4471" y="4171"/>
                    <a:pt x="4471" y="3537"/>
                    <a:pt x="4371" y="2903"/>
                  </a:cubicBezTo>
                  <a:cubicBezTo>
                    <a:pt x="4170" y="2303"/>
                    <a:pt x="3303" y="35"/>
                    <a:pt x="2402" y="1"/>
                  </a:cubicBezTo>
                  <a:cubicBezTo>
                    <a:pt x="2396" y="1"/>
                    <a:pt x="2389" y="1"/>
                    <a:pt x="2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4"/>
            <p:cNvSpPr/>
            <p:nvPr/>
          </p:nvSpPr>
          <p:spPr>
            <a:xfrm>
              <a:off x="5437375" y="1366425"/>
              <a:ext cx="171000" cy="1084125"/>
            </a:xfrm>
            <a:custGeom>
              <a:avLst/>
              <a:gdLst/>
              <a:ahLst/>
              <a:cxnLst/>
              <a:rect l="l" t="t" r="r" b="b"/>
              <a:pathLst>
                <a:path w="6840" h="43365" extrusionOk="0">
                  <a:moveTo>
                    <a:pt x="6839" y="0"/>
                  </a:moveTo>
                  <a:lnTo>
                    <a:pt x="6839" y="0"/>
                  </a:lnTo>
                  <a:cubicBezTo>
                    <a:pt x="6439" y="34"/>
                    <a:pt x="6272" y="601"/>
                    <a:pt x="5338" y="834"/>
                  </a:cubicBezTo>
                  <a:cubicBezTo>
                    <a:pt x="3637" y="1368"/>
                    <a:pt x="2303" y="1568"/>
                    <a:pt x="1602" y="2469"/>
                  </a:cubicBezTo>
                  <a:cubicBezTo>
                    <a:pt x="468" y="4003"/>
                    <a:pt x="668" y="5271"/>
                    <a:pt x="401" y="13010"/>
                  </a:cubicBezTo>
                  <a:cubicBezTo>
                    <a:pt x="101" y="20748"/>
                    <a:pt x="1" y="42831"/>
                    <a:pt x="1" y="42831"/>
                  </a:cubicBezTo>
                  <a:cubicBezTo>
                    <a:pt x="835" y="43198"/>
                    <a:pt x="1736" y="43365"/>
                    <a:pt x="2636" y="43365"/>
                  </a:cubicBezTo>
                  <a:cubicBezTo>
                    <a:pt x="2636" y="43365"/>
                    <a:pt x="2569" y="19014"/>
                    <a:pt x="2736" y="13510"/>
                  </a:cubicBezTo>
                  <a:cubicBezTo>
                    <a:pt x="2870" y="8039"/>
                    <a:pt x="3704" y="5371"/>
                    <a:pt x="4904" y="3570"/>
                  </a:cubicBezTo>
                  <a:cubicBezTo>
                    <a:pt x="5205" y="2335"/>
                    <a:pt x="5872" y="1235"/>
                    <a:pt x="6772" y="367"/>
                  </a:cubicBezTo>
                  <a:lnTo>
                    <a:pt x="68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4"/>
            <p:cNvSpPr/>
            <p:nvPr/>
          </p:nvSpPr>
          <p:spPr>
            <a:xfrm>
              <a:off x="5479925" y="1366425"/>
              <a:ext cx="128450" cy="405300"/>
            </a:xfrm>
            <a:custGeom>
              <a:avLst/>
              <a:gdLst/>
              <a:ahLst/>
              <a:cxnLst/>
              <a:rect l="l" t="t" r="r" b="b"/>
              <a:pathLst>
                <a:path w="5138" h="16212" extrusionOk="0">
                  <a:moveTo>
                    <a:pt x="5137" y="0"/>
                  </a:moveTo>
                  <a:cubicBezTo>
                    <a:pt x="4637" y="67"/>
                    <a:pt x="4170" y="267"/>
                    <a:pt x="3803" y="567"/>
                  </a:cubicBezTo>
                  <a:cubicBezTo>
                    <a:pt x="3536" y="701"/>
                    <a:pt x="3303" y="868"/>
                    <a:pt x="3069" y="1068"/>
                  </a:cubicBezTo>
                  <a:cubicBezTo>
                    <a:pt x="2836" y="1301"/>
                    <a:pt x="2602" y="1568"/>
                    <a:pt x="2469" y="1835"/>
                  </a:cubicBezTo>
                  <a:cubicBezTo>
                    <a:pt x="1668" y="3436"/>
                    <a:pt x="1334" y="5204"/>
                    <a:pt x="1501" y="6972"/>
                  </a:cubicBezTo>
                  <a:cubicBezTo>
                    <a:pt x="1501" y="6972"/>
                    <a:pt x="334" y="9140"/>
                    <a:pt x="167" y="10208"/>
                  </a:cubicBezTo>
                  <a:cubicBezTo>
                    <a:pt x="0" y="11242"/>
                    <a:pt x="968" y="16212"/>
                    <a:pt x="968" y="16212"/>
                  </a:cubicBezTo>
                  <a:cubicBezTo>
                    <a:pt x="1001" y="15111"/>
                    <a:pt x="1001" y="14210"/>
                    <a:pt x="1034" y="13543"/>
                  </a:cubicBezTo>
                  <a:cubicBezTo>
                    <a:pt x="1201" y="8073"/>
                    <a:pt x="2035" y="5404"/>
                    <a:pt x="3202" y="3603"/>
                  </a:cubicBezTo>
                  <a:cubicBezTo>
                    <a:pt x="3536" y="2369"/>
                    <a:pt x="4203" y="1268"/>
                    <a:pt x="5137" y="401"/>
                  </a:cubicBezTo>
                  <a:lnTo>
                    <a:pt x="513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4"/>
            <p:cNvSpPr/>
            <p:nvPr/>
          </p:nvSpPr>
          <p:spPr>
            <a:xfrm>
              <a:off x="5548300" y="1376425"/>
              <a:ext cx="60075" cy="133450"/>
            </a:xfrm>
            <a:custGeom>
              <a:avLst/>
              <a:gdLst/>
              <a:ahLst/>
              <a:cxnLst/>
              <a:rect l="l" t="t" r="r" b="b"/>
              <a:pathLst>
                <a:path w="2403" h="5338" extrusionOk="0">
                  <a:moveTo>
                    <a:pt x="2402" y="1"/>
                  </a:moveTo>
                  <a:lnTo>
                    <a:pt x="2402" y="1"/>
                  </a:lnTo>
                  <a:cubicBezTo>
                    <a:pt x="1902" y="301"/>
                    <a:pt x="1468" y="668"/>
                    <a:pt x="1101" y="1101"/>
                  </a:cubicBezTo>
                  <a:cubicBezTo>
                    <a:pt x="201" y="2336"/>
                    <a:pt x="0" y="3937"/>
                    <a:pt x="634" y="5338"/>
                  </a:cubicBezTo>
                  <a:cubicBezTo>
                    <a:pt x="801" y="4871"/>
                    <a:pt x="1068" y="4437"/>
                    <a:pt x="1401" y="4070"/>
                  </a:cubicBezTo>
                  <a:cubicBezTo>
                    <a:pt x="1668" y="3770"/>
                    <a:pt x="2002" y="3536"/>
                    <a:pt x="2402" y="3403"/>
                  </a:cubicBezTo>
                  <a:cubicBezTo>
                    <a:pt x="1935" y="2903"/>
                    <a:pt x="2102" y="2035"/>
                    <a:pt x="2369" y="1268"/>
                  </a:cubicBezTo>
                  <a:lnTo>
                    <a:pt x="240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4"/>
            <p:cNvSpPr/>
            <p:nvPr/>
          </p:nvSpPr>
          <p:spPr>
            <a:xfrm>
              <a:off x="5148025" y="1642450"/>
              <a:ext cx="438650" cy="528750"/>
            </a:xfrm>
            <a:custGeom>
              <a:avLst/>
              <a:gdLst/>
              <a:ahLst/>
              <a:cxnLst/>
              <a:rect l="l" t="t" r="r" b="b"/>
              <a:pathLst>
                <a:path w="17546" h="21150" extrusionOk="0">
                  <a:moveTo>
                    <a:pt x="300" y="1"/>
                  </a:moveTo>
                  <a:lnTo>
                    <a:pt x="0" y="301"/>
                  </a:lnTo>
                  <a:lnTo>
                    <a:pt x="4403" y="16346"/>
                  </a:lnTo>
                  <a:lnTo>
                    <a:pt x="17246" y="21149"/>
                  </a:lnTo>
                  <a:lnTo>
                    <a:pt x="17546" y="20849"/>
                  </a:lnTo>
                  <a:lnTo>
                    <a:pt x="13810" y="4771"/>
                  </a:lnTo>
                  <a:lnTo>
                    <a:pt x="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4"/>
            <p:cNvSpPr/>
            <p:nvPr/>
          </p:nvSpPr>
          <p:spPr>
            <a:xfrm>
              <a:off x="5485750" y="1761700"/>
              <a:ext cx="100925" cy="409500"/>
            </a:xfrm>
            <a:custGeom>
              <a:avLst/>
              <a:gdLst/>
              <a:ahLst/>
              <a:cxnLst/>
              <a:rect l="l" t="t" r="r" b="b"/>
              <a:pathLst>
                <a:path w="4037" h="16380" extrusionOk="0">
                  <a:moveTo>
                    <a:pt x="301" y="1"/>
                  </a:moveTo>
                  <a:lnTo>
                    <a:pt x="1" y="301"/>
                  </a:lnTo>
                  <a:lnTo>
                    <a:pt x="3737" y="16379"/>
                  </a:lnTo>
                  <a:lnTo>
                    <a:pt x="4037" y="16079"/>
                  </a:lnTo>
                  <a:lnTo>
                    <a:pt x="30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4"/>
            <p:cNvSpPr/>
            <p:nvPr/>
          </p:nvSpPr>
          <p:spPr>
            <a:xfrm>
              <a:off x="5234750" y="1968525"/>
              <a:ext cx="73400" cy="23775"/>
            </a:xfrm>
            <a:custGeom>
              <a:avLst/>
              <a:gdLst/>
              <a:ahLst/>
              <a:cxnLst/>
              <a:rect l="l" t="t" r="r" b="b"/>
              <a:pathLst>
                <a:path w="2936" h="951" extrusionOk="0">
                  <a:moveTo>
                    <a:pt x="0" y="0"/>
                  </a:moveTo>
                  <a:lnTo>
                    <a:pt x="267" y="934"/>
                  </a:lnTo>
                  <a:cubicBezTo>
                    <a:pt x="395" y="946"/>
                    <a:pt x="520" y="951"/>
                    <a:pt x="641" y="951"/>
                  </a:cubicBezTo>
                  <a:cubicBezTo>
                    <a:pt x="1938" y="951"/>
                    <a:pt x="2814" y="342"/>
                    <a:pt x="2936" y="67"/>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4"/>
            <p:cNvSpPr/>
            <p:nvPr/>
          </p:nvSpPr>
          <p:spPr>
            <a:xfrm>
              <a:off x="5246675" y="1715400"/>
              <a:ext cx="160725" cy="73025"/>
            </a:xfrm>
            <a:custGeom>
              <a:avLst/>
              <a:gdLst/>
              <a:ahLst/>
              <a:cxnLst/>
              <a:rect l="l" t="t" r="r" b="b"/>
              <a:pathLst>
                <a:path w="6429" h="2921" extrusionOk="0">
                  <a:moveTo>
                    <a:pt x="235" y="1"/>
                  </a:moveTo>
                  <a:cubicBezTo>
                    <a:pt x="80" y="1"/>
                    <a:pt x="1" y="49"/>
                    <a:pt x="24" y="151"/>
                  </a:cubicBezTo>
                  <a:lnTo>
                    <a:pt x="124" y="685"/>
                  </a:lnTo>
                  <a:lnTo>
                    <a:pt x="6428" y="2920"/>
                  </a:lnTo>
                  <a:lnTo>
                    <a:pt x="6328" y="2386"/>
                  </a:lnTo>
                  <a:cubicBezTo>
                    <a:pt x="6261" y="2086"/>
                    <a:pt x="5261" y="1719"/>
                    <a:pt x="4227" y="1252"/>
                  </a:cubicBezTo>
                  <a:lnTo>
                    <a:pt x="1791" y="485"/>
                  </a:lnTo>
                  <a:cubicBezTo>
                    <a:pt x="1111" y="178"/>
                    <a:pt x="532" y="1"/>
                    <a:pt x="2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4"/>
            <p:cNvSpPr/>
            <p:nvPr/>
          </p:nvSpPr>
          <p:spPr>
            <a:xfrm>
              <a:off x="5229325" y="1666575"/>
              <a:ext cx="173900" cy="73475"/>
            </a:xfrm>
            <a:custGeom>
              <a:avLst/>
              <a:gdLst/>
              <a:ahLst/>
              <a:cxnLst/>
              <a:rect l="l" t="t" r="r" b="b"/>
              <a:pathLst>
                <a:path w="6956" h="2939" extrusionOk="0">
                  <a:moveTo>
                    <a:pt x="2017" y="0"/>
                  </a:moveTo>
                  <a:cubicBezTo>
                    <a:pt x="1314" y="0"/>
                    <a:pt x="1485" y="437"/>
                    <a:pt x="1485" y="437"/>
                  </a:cubicBezTo>
                  <a:lnTo>
                    <a:pt x="718" y="170"/>
                  </a:lnTo>
                  <a:cubicBezTo>
                    <a:pt x="501" y="120"/>
                    <a:pt x="317" y="86"/>
                    <a:pt x="192" y="86"/>
                  </a:cubicBezTo>
                  <a:cubicBezTo>
                    <a:pt x="67" y="86"/>
                    <a:pt x="0" y="120"/>
                    <a:pt x="17" y="203"/>
                  </a:cubicBezTo>
                  <a:cubicBezTo>
                    <a:pt x="50" y="403"/>
                    <a:pt x="84" y="537"/>
                    <a:pt x="84" y="537"/>
                  </a:cubicBezTo>
                  <a:lnTo>
                    <a:pt x="6955" y="2938"/>
                  </a:lnTo>
                  <a:lnTo>
                    <a:pt x="6855" y="2605"/>
                  </a:lnTo>
                  <a:cubicBezTo>
                    <a:pt x="6789" y="2405"/>
                    <a:pt x="6722" y="2271"/>
                    <a:pt x="6055" y="2071"/>
                  </a:cubicBezTo>
                  <a:cubicBezTo>
                    <a:pt x="5721" y="1971"/>
                    <a:pt x="5421" y="1838"/>
                    <a:pt x="5121" y="1704"/>
                  </a:cubicBezTo>
                  <a:cubicBezTo>
                    <a:pt x="5121" y="1704"/>
                    <a:pt x="5054" y="703"/>
                    <a:pt x="3019" y="170"/>
                  </a:cubicBezTo>
                  <a:cubicBezTo>
                    <a:pt x="2568" y="47"/>
                    <a:pt x="2246" y="0"/>
                    <a:pt x="20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4"/>
            <p:cNvSpPr/>
            <p:nvPr/>
          </p:nvSpPr>
          <p:spPr>
            <a:xfrm>
              <a:off x="5243075" y="1679975"/>
              <a:ext cx="142625" cy="93425"/>
            </a:xfrm>
            <a:custGeom>
              <a:avLst/>
              <a:gdLst/>
              <a:ahLst/>
              <a:cxnLst/>
              <a:rect l="l" t="t" r="r" b="b"/>
              <a:pathLst>
                <a:path w="5705" h="3737" extrusionOk="0">
                  <a:moveTo>
                    <a:pt x="1" y="1"/>
                  </a:moveTo>
                  <a:lnTo>
                    <a:pt x="201" y="701"/>
                  </a:lnTo>
                  <a:cubicBezTo>
                    <a:pt x="835" y="1001"/>
                    <a:pt x="1102" y="1135"/>
                    <a:pt x="1202" y="1602"/>
                  </a:cubicBezTo>
                  <a:cubicBezTo>
                    <a:pt x="1302" y="2102"/>
                    <a:pt x="1335" y="2336"/>
                    <a:pt x="1335" y="2336"/>
                  </a:cubicBezTo>
                  <a:lnTo>
                    <a:pt x="4904" y="3737"/>
                  </a:lnTo>
                  <a:cubicBezTo>
                    <a:pt x="4904" y="3737"/>
                    <a:pt x="4704" y="2969"/>
                    <a:pt x="4671" y="2703"/>
                  </a:cubicBezTo>
                  <a:cubicBezTo>
                    <a:pt x="4655" y="2590"/>
                    <a:pt x="4748" y="2531"/>
                    <a:pt x="4920" y="2531"/>
                  </a:cubicBezTo>
                  <a:cubicBezTo>
                    <a:pt x="5103" y="2531"/>
                    <a:pt x="5377" y="2598"/>
                    <a:pt x="5705" y="2736"/>
                  </a:cubicBezTo>
                  <a:lnTo>
                    <a:pt x="5571" y="2102"/>
                  </a:ln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4"/>
            <p:cNvSpPr/>
            <p:nvPr/>
          </p:nvSpPr>
          <p:spPr>
            <a:xfrm>
              <a:off x="5241675" y="1715425"/>
              <a:ext cx="160700" cy="73825"/>
            </a:xfrm>
            <a:custGeom>
              <a:avLst/>
              <a:gdLst/>
              <a:ahLst/>
              <a:cxnLst/>
              <a:rect l="l" t="t" r="r" b="b"/>
              <a:pathLst>
                <a:path w="6428" h="2953" extrusionOk="0">
                  <a:moveTo>
                    <a:pt x="228" y="1"/>
                  </a:moveTo>
                  <a:cubicBezTo>
                    <a:pt x="77" y="1"/>
                    <a:pt x="1" y="49"/>
                    <a:pt x="23" y="150"/>
                  </a:cubicBezTo>
                  <a:lnTo>
                    <a:pt x="157" y="717"/>
                  </a:lnTo>
                  <a:lnTo>
                    <a:pt x="6428" y="2952"/>
                  </a:lnTo>
                  <a:lnTo>
                    <a:pt x="6428" y="2952"/>
                  </a:lnTo>
                  <a:lnTo>
                    <a:pt x="6328" y="2419"/>
                  </a:lnTo>
                  <a:cubicBezTo>
                    <a:pt x="6261" y="2085"/>
                    <a:pt x="5260" y="1752"/>
                    <a:pt x="4226" y="1251"/>
                  </a:cubicBezTo>
                  <a:lnTo>
                    <a:pt x="1791" y="517"/>
                  </a:lnTo>
                  <a:cubicBezTo>
                    <a:pt x="1107" y="186"/>
                    <a:pt x="524" y="1"/>
                    <a:pt x="2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4"/>
            <p:cNvSpPr/>
            <p:nvPr/>
          </p:nvSpPr>
          <p:spPr>
            <a:xfrm>
              <a:off x="5156700" y="1779900"/>
              <a:ext cx="188975" cy="201975"/>
            </a:xfrm>
            <a:custGeom>
              <a:avLst/>
              <a:gdLst/>
              <a:ahLst/>
              <a:cxnLst/>
              <a:rect l="l" t="t" r="r" b="b"/>
              <a:pathLst>
                <a:path w="7559" h="8079" extrusionOk="0">
                  <a:moveTo>
                    <a:pt x="588" y="0"/>
                  </a:moveTo>
                  <a:cubicBezTo>
                    <a:pt x="249" y="0"/>
                    <a:pt x="0" y="363"/>
                    <a:pt x="153" y="1041"/>
                  </a:cubicBezTo>
                  <a:cubicBezTo>
                    <a:pt x="387" y="2075"/>
                    <a:pt x="53" y="3976"/>
                    <a:pt x="687" y="5744"/>
                  </a:cubicBezTo>
                  <a:cubicBezTo>
                    <a:pt x="1087" y="6911"/>
                    <a:pt x="2088" y="7779"/>
                    <a:pt x="3322" y="8012"/>
                  </a:cubicBezTo>
                  <a:cubicBezTo>
                    <a:pt x="3637" y="8056"/>
                    <a:pt x="3937" y="8079"/>
                    <a:pt x="4221" y="8079"/>
                  </a:cubicBezTo>
                  <a:cubicBezTo>
                    <a:pt x="5652" y="8079"/>
                    <a:pt x="6669" y="7513"/>
                    <a:pt x="7058" y="6344"/>
                  </a:cubicBezTo>
                  <a:cubicBezTo>
                    <a:pt x="7559" y="4843"/>
                    <a:pt x="7325" y="4376"/>
                    <a:pt x="5224" y="4143"/>
                  </a:cubicBezTo>
                  <a:cubicBezTo>
                    <a:pt x="4090" y="3976"/>
                    <a:pt x="1888" y="2975"/>
                    <a:pt x="1755" y="2508"/>
                  </a:cubicBezTo>
                  <a:cubicBezTo>
                    <a:pt x="1654" y="2075"/>
                    <a:pt x="1154" y="307"/>
                    <a:pt x="1154" y="307"/>
                  </a:cubicBezTo>
                  <a:cubicBezTo>
                    <a:pt x="970" y="100"/>
                    <a:pt x="767" y="0"/>
                    <a:pt x="58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4"/>
            <p:cNvSpPr/>
            <p:nvPr/>
          </p:nvSpPr>
          <p:spPr>
            <a:xfrm>
              <a:off x="4764400" y="3791500"/>
              <a:ext cx="269400" cy="518000"/>
            </a:xfrm>
            <a:custGeom>
              <a:avLst/>
              <a:gdLst/>
              <a:ahLst/>
              <a:cxnLst/>
              <a:rect l="l" t="t" r="r" b="b"/>
              <a:pathLst>
                <a:path w="10776" h="20720" extrusionOk="0">
                  <a:moveTo>
                    <a:pt x="4771" y="0"/>
                  </a:moveTo>
                  <a:cubicBezTo>
                    <a:pt x="4771" y="1"/>
                    <a:pt x="5671" y="12376"/>
                    <a:pt x="5638" y="13610"/>
                  </a:cubicBezTo>
                  <a:cubicBezTo>
                    <a:pt x="5571" y="14877"/>
                    <a:pt x="5571" y="15378"/>
                    <a:pt x="4971" y="16012"/>
                  </a:cubicBezTo>
                  <a:cubicBezTo>
                    <a:pt x="3737" y="17379"/>
                    <a:pt x="1535" y="19114"/>
                    <a:pt x="1" y="20281"/>
                  </a:cubicBezTo>
                  <a:cubicBezTo>
                    <a:pt x="119" y="20586"/>
                    <a:pt x="651" y="20719"/>
                    <a:pt x="1269" y="20719"/>
                  </a:cubicBezTo>
                  <a:cubicBezTo>
                    <a:pt x="1866" y="20719"/>
                    <a:pt x="2543" y="20595"/>
                    <a:pt x="3003" y="20381"/>
                  </a:cubicBezTo>
                  <a:cubicBezTo>
                    <a:pt x="4204" y="19714"/>
                    <a:pt x="5338" y="18980"/>
                    <a:pt x="6405" y="18146"/>
                  </a:cubicBezTo>
                  <a:cubicBezTo>
                    <a:pt x="7673" y="17179"/>
                    <a:pt x="9274" y="16412"/>
                    <a:pt x="9274" y="14977"/>
                  </a:cubicBezTo>
                  <a:cubicBezTo>
                    <a:pt x="9274" y="14877"/>
                    <a:pt x="9274" y="14777"/>
                    <a:pt x="9241" y="14677"/>
                  </a:cubicBezTo>
                  <a:cubicBezTo>
                    <a:pt x="9274" y="13476"/>
                    <a:pt x="9508" y="11742"/>
                    <a:pt x="10775" y="4370"/>
                  </a:cubicBezTo>
                  <a:lnTo>
                    <a:pt x="477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4"/>
            <p:cNvSpPr/>
            <p:nvPr/>
          </p:nvSpPr>
          <p:spPr>
            <a:xfrm>
              <a:off x="4695200" y="4256000"/>
              <a:ext cx="321075" cy="135775"/>
            </a:xfrm>
            <a:custGeom>
              <a:avLst/>
              <a:gdLst/>
              <a:ahLst/>
              <a:cxnLst/>
              <a:rect l="l" t="t" r="r" b="b"/>
              <a:pathLst>
                <a:path w="12843" h="5431" extrusionOk="0">
                  <a:moveTo>
                    <a:pt x="12776" y="0"/>
                  </a:moveTo>
                  <a:lnTo>
                    <a:pt x="134" y="3236"/>
                  </a:lnTo>
                  <a:cubicBezTo>
                    <a:pt x="0" y="3669"/>
                    <a:pt x="67" y="4136"/>
                    <a:pt x="367" y="4503"/>
                  </a:cubicBezTo>
                  <a:cubicBezTo>
                    <a:pt x="1273" y="5116"/>
                    <a:pt x="2328" y="5431"/>
                    <a:pt x="3412" y="5431"/>
                  </a:cubicBezTo>
                  <a:cubicBezTo>
                    <a:pt x="3686" y="5431"/>
                    <a:pt x="3961" y="5411"/>
                    <a:pt x="4236" y="5371"/>
                  </a:cubicBezTo>
                  <a:cubicBezTo>
                    <a:pt x="6138" y="5137"/>
                    <a:pt x="7172" y="4537"/>
                    <a:pt x="7939" y="3903"/>
                  </a:cubicBezTo>
                  <a:cubicBezTo>
                    <a:pt x="8706" y="3236"/>
                    <a:pt x="9774" y="2335"/>
                    <a:pt x="10641" y="2168"/>
                  </a:cubicBezTo>
                  <a:cubicBezTo>
                    <a:pt x="11342" y="2035"/>
                    <a:pt x="11975" y="1768"/>
                    <a:pt x="12576" y="1368"/>
                  </a:cubicBezTo>
                  <a:cubicBezTo>
                    <a:pt x="12843" y="1134"/>
                    <a:pt x="12776" y="0"/>
                    <a:pt x="127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4"/>
            <p:cNvSpPr/>
            <p:nvPr/>
          </p:nvSpPr>
          <p:spPr>
            <a:xfrm>
              <a:off x="4689350" y="4150075"/>
              <a:ext cx="326925" cy="227700"/>
            </a:xfrm>
            <a:custGeom>
              <a:avLst/>
              <a:gdLst/>
              <a:ahLst/>
              <a:cxnLst/>
              <a:rect l="l" t="t" r="r" b="b"/>
              <a:pathLst>
                <a:path w="13077" h="9108" extrusionOk="0">
                  <a:moveTo>
                    <a:pt x="12276" y="1"/>
                  </a:moveTo>
                  <a:cubicBezTo>
                    <a:pt x="12276" y="167"/>
                    <a:pt x="12276" y="334"/>
                    <a:pt x="12143" y="468"/>
                  </a:cubicBezTo>
                  <a:cubicBezTo>
                    <a:pt x="12043" y="534"/>
                    <a:pt x="11909" y="634"/>
                    <a:pt x="11776" y="701"/>
                  </a:cubicBezTo>
                  <a:cubicBezTo>
                    <a:pt x="11642" y="801"/>
                    <a:pt x="11542" y="935"/>
                    <a:pt x="11442" y="1068"/>
                  </a:cubicBezTo>
                  <a:cubicBezTo>
                    <a:pt x="11242" y="1302"/>
                    <a:pt x="11042" y="1535"/>
                    <a:pt x="10842" y="1769"/>
                  </a:cubicBezTo>
                  <a:cubicBezTo>
                    <a:pt x="10796" y="1792"/>
                    <a:pt x="10750" y="1831"/>
                    <a:pt x="10704" y="1831"/>
                  </a:cubicBezTo>
                  <a:cubicBezTo>
                    <a:pt x="10683" y="1831"/>
                    <a:pt x="10662" y="1823"/>
                    <a:pt x="10642" y="1802"/>
                  </a:cubicBezTo>
                  <a:cubicBezTo>
                    <a:pt x="10575" y="1769"/>
                    <a:pt x="10575" y="1669"/>
                    <a:pt x="10608" y="1602"/>
                  </a:cubicBezTo>
                  <a:cubicBezTo>
                    <a:pt x="10675" y="1468"/>
                    <a:pt x="10708" y="1335"/>
                    <a:pt x="10708" y="1202"/>
                  </a:cubicBezTo>
                  <a:cubicBezTo>
                    <a:pt x="10708" y="835"/>
                    <a:pt x="10275" y="668"/>
                    <a:pt x="10008" y="534"/>
                  </a:cubicBezTo>
                  <a:cubicBezTo>
                    <a:pt x="9674" y="368"/>
                    <a:pt x="9307" y="268"/>
                    <a:pt x="8940" y="234"/>
                  </a:cubicBezTo>
                  <a:cubicBezTo>
                    <a:pt x="8885" y="220"/>
                    <a:pt x="8830" y="212"/>
                    <a:pt x="8775" y="212"/>
                  </a:cubicBezTo>
                  <a:cubicBezTo>
                    <a:pt x="8696" y="212"/>
                    <a:pt x="8618" y="228"/>
                    <a:pt x="8540" y="268"/>
                  </a:cubicBezTo>
                  <a:cubicBezTo>
                    <a:pt x="8373" y="368"/>
                    <a:pt x="8273" y="534"/>
                    <a:pt x="8206" y="701"/>
                  </a:cubicBezTo>
                  <a:cubicBezTo>
                    <a:pt x="7606" y="2202"/>
                    <a:pt x="6272" y="3403"/>
                    <a:pt x="4937" y="4237"/>
                  </a:cubicBezTo>
                  <a:cubicBezTo>
                    <a:pt x="4437" y="4537"/>
                    <a:pt x="2969" y="5405"/>
                    <a:pt x="2569" y="5571"/>
                  </a:cubicBezTo>
                  <a:cubicBezTo>
                    <a:pt x="368" y="6605"/>
                    <a:pt x="1" y="7106"/>
                    <a:pt x="468" y="7940"/>
                  </a:cubicBezTo>
                  <a:cubicBezTo>
                    <a:pt x="868" y="8607"/>
                    <a:pt x="2536" y="9107"/>
                    <a:pt x="4003" y="9107"/>
                  </a:cubicBezTo>
                  <a:cubicBezTo>
                    <a:pt x="5471" y="9007"/>
                    <a:pt x="6872" y="8473"/>
                    <a:pt x="8040" y="7606"/>
                  </a:cubicBezTo>
                  <a:cubicBezTo>
                    <a:pt x="8840" y="6906"/>
                    <a:pt x="9741" y="6305"/>
                    <a:pt x="10742" y="5905"/>
                  </a:cubicBezTo>
                  <a:cubicBezTo>
                    <a:pt x="11576" y="5571"/>
                    <a:pt x="12876" y="5171"/>
                    <a:pt x="12977" y="4604"/>
                  </a:cubicBezTo>
                  <a:cubicBezTo>
                    <a:pt x="13077" y="3703"/>
                    <a:pt x="13010" y="2803"/>
                    <a:pt x="12810" y="1935"/>
                  </a:cubicBezTo>
                  <a:cubicBezTo>
                    <a:pt x="12676" y="1435"/>
                    <a:pt x="12610" y="534"/>
                    <a:pt x="12543" y="234"/>
                  </a:cubicBezTo>
                  <a:cubicBezTo>
                    <a:pt x="12543" y="101"/>
                    <a:pt x="12409" y="1"/>
                    <a:pt x="122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4"/>
            <p:cNvSpPr/>
            <p:nvPr/>
          </p:nvSpPr>
          <p:spPr>
            <a:xfrm>
              <a:off x="4689350" y="4150075"/>
              <a:ext cx="326925" cy="227700"/>
            </a:xfrm>
            <a:custGeom>
              <a:avLst/>
              <a:gdLst/>
              <a:ahLst/>
              <a:cxnLst/>
              <a:rect l="l" t="t" r="r" b="b"/>
              <a:pathLst>
                <a:path w="13077" h="9108" extrusionOk="0">
                  <a:moveTo>
                    <a:pt x="12276" y="1"/>
                  </a:moveTo>
                  <a:cubicBezTo>
                    <a:pt x="12276" y="167"/>
                    <a:pt x="12276" y="334"/>
                    <a:pt x="12143" y="468"/>
                  </a:cubicBezTo>
                  <a:cubicBezTo>
                    <a:pt x="12043" y="534"/>
                    <a:pt x="11909" y="634"/>
                    <a:pt x="11776" y="701"/>
                  </a:cubicBezTo>
                  <a:cubicBezTo>
                    <a:pt x="11642" y="801"/>
                    <a:pt x="11542" y="935"/>
                    <a:pt x="11442" y="1068"/>
                  </a:cubicBezTo>
                  <a:cubicBezTo>
                    <a:pt x="11242" y="1302"/>
                    <a:pt x="11042" y="1535"/>
                    <a:pt x="10842" y="1769"/>
                  </a:cubicBezTo>
                  <a:cubicBezTo>
                    <a:pt x="10796" y="1792"/>
                    <a:pt x="10750" y="1831"/>
                    <a:pt x="10704" y="1831"/>
                  </a:cubicBezTo>
                  <a:cubicBezTo>
                    <a:pt x="10683" y="1831"/>
                    <a:pt x="10662" y="1823"/>
                    <a:pt x="10642" y="1802"/>
                  </a:cubicBezTo>
                  <a:cubicBezTo>
                    <a:pt x="10575" y="1769"/>
                    <a:pt x="10575" y="1669"/>
                    <a:pt x="10608" y="1602"/>
                  </a:cubicBezTo>
                  <a:cubicBezTo>
                    <a:pt x="10675" y="1468"/>
                    <a:pt x="10708" y="1335"/>
                    <a:pt x="10708" y="1202"/>
                  </a:cubicBezTo>
                  <a:cubicBezTo>
                    <a:pt x="10708" y="835"/>
                    <a:pt x="10275" y="668"/>
                    <a:pt x="10008" y="534"/>
                  </a:cubicBezTo>
                  <a:cubicBezTo>
                    <a:pt x="9674" y="368"/>
                    <a:pt x="9307" y="268"/>
                    <a:pt x="8940" y="234"/>
                  </a:cubicBezTo>
                  <a:cubicBezTo>
                    <a:pt x="8885" y="220"/>
                    <a:pt x="8830" y="212"/>
                    <a:pt x="8775" y="212"/>
                  </a:cubicBezTo>
                  <a:cubicBezTo>
                    <a:pt x="8696" y="212"/>
                    <a:pt x="8618" y="228"/>
                    <a:pt x="8540" y="268"/>
                  </a:cubicBezTo>
                  <a:cubicBezTo>
                    <a:pt x="8373" y="368"/>
                    <a:pt x="8273" y="534"/>
                    <a:pt x="8206" y="701"/>
                  </a:cubicBezTo>
                  <a:cubicBezTo>
                    <a:pt x="7606" y="2202"/>
                    <a:pt x="6272" y="3403"/>
                    <a:pt x="4937" y="4237"/>
                  </a:cubicBezTo>
                  <a:cubicBezTo>
                    <a:pt x="4437" y="4537"/>
                    <a:pt x="2969" y="5405"/>
                    <a:pt x="2569" y="5571"/>
                  </a:cubicBezTo>
                  <a:cubicBezTo>
                    <a:pt x="368" y="6605"/>
                    <a:pt x="1" y="7106"/>
                    <a:pt x="468" y="7940"/>
                  </a:cubicBezTo>
                  <a:cubicBezTo>
                    <a:pt x="868" y="8607"/>
                    <a:pt x="2536" y="9107"/>
                    <a:pt x="4003" y="9107"/>
                  </a:cubicBezTo>
                  <a:cubicBezTo>
                    <a:pt x="5471" y="9007"/>
                    <a:pt x="6872" y="8473"/>
                    <a:pt x="8040" y="7606"/>
                  </a:cubicBezTo>
                  <a:cubicBezTo>
                    <a:pt x="8840" y="6906"/>
                    <a:pt x="9741" y="6305"/>
                    <a:pt x="10742" y="5905"/>
                  </a:cubicBezTo>
                  <a:cubicBezTo>
                    <a:pt x="11576" y="5571"/>
                    <a:pt x="12876" y="5171"/>
                    <a:pt x="12977" y="4604"/>
                  </a:cubicBezTo>
                  <a:cubicBezTo>
                    <a:pt x="13077" y="3703"/>
                    <a:pt x="13010" y="2803"/>
                    <a:pt x="12810" y="1935"/>
                  </a:cubicBezTo>
                  <a:cubicBezTo>
                    <a:pt x="12676" y="1435"/>
                    <a:pt x="12610" y="534"/>
                    <a:pt x="12543" y="234"/>
                  </a:cubicBezTo>
                  <a:cubicBezTo>
                    <a:pt x="12543" y="101"/>
                    <a:pt x="12409" y="1"/>
                    <a:pt x="122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4"/>
            <p:cNvSpPr/>
            <p:nvPr/>
          </p:nvSpPr>
          <p:spPr>
            <a:xfrm>
              <a:off x="4690175" y="4283500"/>
              <a:ext cx="230200" cy="95100"/>
            </a:xfrm>
            <a:custGeom>
              <a:avLst/>
              <a:gdLst/>
              <a:ahLst/>
              <a:cxnLst/>
              <a:rect l="l" t="t" r="r" b="b"/>
              <a:pathLst>
                <a:path w="9208" h="3804" extrusionOk="0">
                  <a:moveTo>
                    <a:pt x="2970" y="1"/>
                  </a:moveTo>
                  <a:cubicBezTo>
                    <a:pt x="2803" y="101"/>
                    <a:pt x="2636" y="201"/>
                    <a:pt x="2569" y="234"/>
                  </a:cubicBezTo>
                  <a:cubicBezTo>
                    <a:pt x="368" y="1235"/>
                    <a:pt x="1" y="1735"/>
                    <a:pt x="468" y="2569"/>
                  </a:cubicBezTo>
                  <a:cubicBezTo>
                    <a:pt x="868" y="3270"/>
                    <a:pt x="2069" y="3804"/>
                    <a:pt x="3970" y="3804"/>
                  </a:cubicBezTo>
                  <a:cubicBezTo>
                    <a:pt x="5171" y="3804"/>
                    <a:pt x="7106" y="3003"/>
                    <a:pt x="8007" y="2269"/>
                  </a:cubicBezTo>
                  <a:cubicBezTo>
                    <a:pt x="8374" y="1969"/>
                    <a:pt x="8807" y="1635"/>
                    <a:pt x="9208" y="1368"/>
                  </a:cubicBezTo>
                  <a:lnTo>
                    <a:pt x="9208" y="1368"/>
                  </a:lnTo>
                  <a:cubicBezTo>
                    <a:pt x="9207" y="1369"/>
                    <a:pt x="7521" y="2398"/>
                    <a:pt x="6331" y="2398"/>
                  </a:cubicBezTo>
                  <a:cubicBezTo>
                    <a:pt x="6052" y="2398"/>
                    <a:pt x="5801" y="2342"/>
                    <a:pt x="5605" y="2202"/>
                  </a:cubicBezTo>
                  <a:cubicBezTo>
                    <a:pt x="5205" y="1969"/>
                    <a:pt x="5038" y="1435"/>
                    <a:pt x="5271" y="1035"/>
                  </a:cubicBezTo>
                  <a:cubicBezTo>
                    <a:pt x="5271" y="835"/>
                    <a:pt x="3637" y="101"/>
                    <a:pt x="2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4"/>
            <p:cNvSpPr/>
            <p:nvPr/>
          </p:nvSpPr>
          <p:spPr>
            <a:xfrm>
              <a:off x="4690175" y="4283500"/>
              <a:ext cx="230200" cy="95100"/>
            </a:xfrm>
            <a:custGeom>
              <a:avLst/>
              <a:gdLst/>
              <a:ahLst/>
              <a:cxnLst/>
              <a:rect l="l" t="t" r="r" b="b"/>
              <a:pathLst>
                <a:path w="9208" h="3804" extrusionOk="0">
                  <a:moveTo>
                    <a:pt x="2970" y="1"/>
                  </a:moveTo>
                  <a:cubicBezTo>
                    <a:pt x="2803" y="101"/>
                    <a:pt x="2636" y="201"/>
                    <a:pt x="2569" y="234"/>
                  </a:cubicBezTo>
                  <a:cubicBezTo>
                    <a:pt x="368" y="1235"/>
                    <a:pt x="1" y="1735"/>
                    <a:pt x="468" y="2569"/>
                  </a:cubicBezTo>
                  <a:cubicBezTo>
                    <a:pt x="868" y="3270"/>
                    <a:pt x="2069" y="3804"/>
                    <a:pt x="3970" y="3804"/>
                  </a:cubicBezTo>
                  <a:cubicBezTo>
                    <a:pt x="5171" y="3804"/>
                    <a:pt x="7106" y="3003"/>
                    <a:pt x="8007" y="2269"/>
                  </a:cubicBezTo>
                  <a:cubicBezTo>
                    <a:pt x="8374" y="1969"/>
                    <a:pt x="8807" y="1635"/>
                    <a:pt x="9208" y="1368"/>
                  </a:cubicBezTo>
                  <a:lnTo>
                    <a:pt x="9208" y="1368"/>
                  </a:lnTo>
                  <a:cubicBezTo>
                    <a:pt x="9207" y="1369"/>
                    <a:pt x="7521" y="2398"/>
                    <a:pt x="6331" y="2398"/>
                  </a:cubicBezTo>
                  <a:cubicBezTo>
                    <a:pt x="6052" y="2398"/>
                    <a:pt x="5801" y="2342"/>
                    <a:pt x="5605" y="2202"/>
                  </a:cubicBezTo>
                  <a:cubicBezTo>
                    <a:pt x="5205" y="1969"/>
                    <a:pt x="5038" y="1435"/>
                    <a:pt x="5271" y="1035"/>
                  </a:cubicBezTo>
                  <a:cubicBezTo>
                    <a:pt x="5271" y="835"/>
                    <a:pt x="3637" y="101"/>
                    <a:pt x="29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4"/>
            <p:cNvSpPr/>
            <p:nvPr/>
          </p:nvSpPr>
          <p:spPr>
            <a:xfrm>
              <a:off x="4791925" y="4149250"/>
              <a:ext cx="213500" cy="168525"/>
            </a:xfrm>
            <a:custGeom>
              <a:avLst/>
              <a:gdLst/>
              <a:ahLst/>
              <a:cxnLst/>
              <a:rect l="l" t="t" r="r" b="b"/>
              <a:pathLst>
                <a:path w="8540" h="6741" extrusionOk="0">
                  <a:moveTo>
                    <a:pt x="8140" y="0"/>
                  </a:moveTo>
                  <a:cubicBezTo>
                    <a:pt x="8140" y="200"/>
                    <a:pt x="8173" y="367"/>
                    <a:pt x="8040" y="501"/>
                  </a:cubicBezTo>
                  <a:cubicBezTo>
                    <a:pt x="7906" y="567"/>
                    <a:pt x="7806" y="667"/>
                    <a:pt x="7673" y="734"/>
                  </a:cubicBezTo>
                  <a:cubicBezTo>
                    <a:pt x="7539" y="834"/>
                    <a:pt x="7439" y="934"/>
                    <a:pt x="7339" y="1068"/>
                  </a:cubicBezTo>
                  <a:cubicBezTo>
                    <a:pt x="7139" y="1335"/>
                    <a:pt x="6939" y="1568"/>
                    <a:pt x="6739" y="1802"/>
                  </a:cubicBezTo>
                  <a:cubicBezTo>
                    <a:pt x="5238" y="3503"/>
                    <a:pt x="3403" y="4870"/>
                    <a:pt x="1368" y="5905"/>
                  </a:cubicBezTo>
                  <a:cubicBezTo>
                    <a:pt x="1" y="6438"/>
                    <a:pt x="568" y="6705"/>
                    <a:pt x="935" y="6738"/>
                  </a:cubicBezTo>
                  <a:cubicBezTo>
                    <a:pt x="943" y="6740"/>
                    <a:pt x="953" y="6741"/>
                    <a:pt x="964" y="6741"/>
                  </a:cubicBezTo>
                  <a:cubicBezTo>
                    <a:pt x="1412" y="6741"/>
                    <a:pt x="3637" y="5444"/>
                    <a:pt x="5004" y="4370"/>
                  </a:cubicBezTo>
                  <a:cubicBezTo>
                    <a:pt x="6405" y="3269"/>
                    <a:pt x="7372" y="1935"/>
                    <a:pt x="7906" y="1535"/>
                  </a:cubicBezTo>
                  <a:cubicBezTo>
                    <a:pt x="8106" y="1368"/>
                    <a:pt x="8340" y="1168"/>
                    <a:pt x="8540" y="1001"/>
                  </a:cubicBezTo>
                  <a:cubicBezTo>
                    <a:pt x="8507" y="701"/>
                    <a:pt x="8473" y="434"/>
                    <a:pt x="8440" y="267"/>
                  </a:cubicBezTo>
                  <a:cubicBezTo>
                    <a:pt x="8407" y="134"/>
                    <a:pt x="8306" y="34"/>
                    <a:pt x="81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4"/>
            <p:cNvSpPr/>
            <p:nvPr/>
          </p:nvSpPr>
          <p:spPr>
            <a:xfrm>
              <a:off x="4754400" y="4282625"/>
              <a:ext cx="67575" cy="30100"/>
            </a:xfrm>
            <a:custGeom>
              <a:avLst/>
              <a:gdLst/>
              <a:ahLst/>
              <a:cxnLst/>
              <a:rect l="l" t="t" r="r" b="b"/>
              <a:pathLst>
                <a:path w="2703" h="1204" extrusionOk="0">
                  <a:moveTo>
                    <a:pt x="261" y="0"/>
                  </a:moveTo>
                  <a:cubicBezTo>
                    <a:pt x="219" y="0"/>
                    <a:pt x="176" y="1"/>
                    <a:pt x="134" y="2"/>
                  </a:cubicBezTo>
                  <a:cubicBezTo>
                    <a:pt x="67" y="2"/>
                    <a:pt x="0" y="69"/>
                    <a:pt x="34" y="169"/>
                  </a:cubicBezTo>
                  <a:cubicBezTo>
                    <a:pt x="34" y="236"/>
                    <a:pt x="101" y="269"/>
                    <a:pt x="167" y="269"/>
                  </a:cubicBezTo>
                  <a:cubicBezTo>
                    <a:pt x="205" y="268"/>
                    <a:pt x="244" y="267"/>
                    <a:pt x="282" y="267"/>
                  </a:cubicBezTo>
                  <a:cubicBezTo>
                    <a:pt x="1077" y="267"/>
                    <a:pt x="1863" y="597"/>
                    <a:pt x="2436" y="1170"/>
                  </a:cubicBezTo>
                  <a:cubicBezTo>
                    <a:pt x="2469" y="1203"/>
                    <a:pt x="2502" y="1203"/>
                    <a:pt x="2569" y="1203"/>
                  </a:cubicBezTo>
                  <a:cubicBezTo>
                    <a:pt x="2602" y="1203"/>
                    <a:pt x="2602" y="1203"/>
                    <a:pt x="2636" y="1170"/>
                  </a:cubicBezTo>
                  <a:cubicBezTo>
                    <a:pt x="2702" y="1137"/>
                    <a:pt x="2702" y="1037"/>
                    <a:pt x="2636" y="1003"/>
                  </a:cubicBezTo>
                  <a:cubicBezTo>
                    <a:pt x="2031" y="335"/>
                    <a:pt x="1152" y="0"/>
                    <a:pt x="2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4"/>
            <p:cNvSpPr/>
            <p:nvPr/>
          </p:nvSpPr>
          <p:spPr>
            <a:xfrm>
              <a:off x="4784425" y="4264275"/>
              <a:ext cx="66725" cy="30450"/>
            </a:xfrm>
            <a:custGeom>
              <a:avLst/>
              <a:gdLst/>
              <a:ahLst/>
              <a:cxnLst/>
              <a:rect l="l" t="t" r="r" b="b"/>
              <a:pathLst>
                <a:path w="2669" h="1218" extrusionOk="0">
                  <a:moveTo>
                    <a:pt x="251" y="1"/>
                  </a:moveTo>
                  <a:cubicBezTo>
                    <a:pt x="212" y="1"/>
                    <a:pt x="173" y="1"/>
                    <a:pt x="134" y="3"/>
                  </a:cubicBezTo>
                  <a:cubicBezTo>
                    <a:pt x="34" y="36"/>
                    <a:pt x="0" y="103"/>
                    <a:pt x="0" y="169"/>
                  </a:cubicBezTo>
                  <a:cubicBezTo>
                    <a:pt x="0" y="224"/>
                    <a:pt x="45" y="278"/>
                    <a:pt x="116" y="278"/>
                  </a:cubicBezTo>
                  <a:cubicBezTo>
                    <a:pt x="132" y="278"/>
                    <a:pt x="149" y="276"/>
                    <a:pt x="167" y="269"/>
                  </a:cubicBezTo>
                  <a:cubicBezTo>
                    <a:pt x="205" y="268"/>
                    <a:pt x="243" y="267"/>
                    <a:pt x="281" y="267"/>
                  </a:cubicBezTo>
                  <a:cubicBezTo>
                    <a:pt x="1074" y="267"/>
                    <a:pt x="1829" y="597"/>
                    <a:pt x="2402" y="1170"/>
                  </a:cubicBezTo>
                  <a:cubicBezTo>
                    <a:pt x="2426" y="1194"/>
                    <a:pt x="2466" y="1217"/>
                    <a:pt x="2499" y="1217"/>
                  </a:cubicBezTo>
                  <a:cubicBezTo>
                    <a:pt x="2513" y="1217"/>
                    <a:pt x="2526" y="1213"/>
                    <a:pt x="2535" y="1203"/>
                  </a:cubicBezTo>
                  <a:cubicBezTo>
                    <a:pt x="2569" y="1203"/>
                    <a:pt x="2602" y="1203"/>
                    <a:pt x="2636" y="1170"/>
                  </a:cubicBezTo>
                  <a:cubicBezTo>
                    <a:pt x="2669" y="1137"/>
                    <a:pt x="2669" y="1037"/>
                    <a:pt x="2636" y="1003"/>
                  </a:cubicBezTo>
                  <a:cubicBezTo>
                    <a:pt x="1996" y="364"/>
                    <a:pt x="1143" y="1"/>
                    <a:pt x="2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4"/>
            <p:cNvSpPr/>
            <p:nvPr/>
          </p:nvSpPr>
          <p:spPr>
            <a:xfrm>
              <a:off x="4813600" y="4247450"/>
              <a:ext cx="67575" cy="30250"/>
            </a:xfrm>
            <a:custGeom>
              <a:avLst/>
              <a:gdLst/>
              <a:ahLst/>
              <a:cxnLst/>
              <a:rect l="l" t="t" r="r" b="b"/>
              <a:pathLst>
                <a:path w="2703" h="1210" extrusionOk="0">
                  <a:moveTo>
                    <a:pt x="352" y="1"/>
                  </a:moveTo>
                  <a:cubicBezTo>
                    <a:pt x="280" y="1"/>
                    <a:pt x="207" y="3"/>
                    <a:pt x="134" y="8"/>
                  </a:cubicBezTo>
                  <a:cubicBezTo>
                    <a:pt x="68" y="8"/>
                    <a:pt x="1" y="75"/>
                    <a:pt x="34" y="142"/>
                  </a:cubicBezTo>
                  <a:cubicBezTo>
                    <a:pt x="34" y="209"/>
                    <a:pt x="101" y="275"/>
                    <a:pt x="168" y="275"/>
                  </a:cubicBezTo>
                  <a:cubicBezTo>
                    <a:pt x="209" y="274"/>
                    <a:pt x="251" y="273"/>
                    <a:pt x="293" y="273"/>
                  </a:cubicBezTo>
                  <a:cubicBezTo>
                    <a:pt x="1085" y="273"/>
                    <a:pt x="1866" y="572"/>
                    <a:pt x="2436" y="1143"/>
                  </a:cubicBezTo>
                  <a:cubicBezTo>
                    <a:pt x="2436" y="1176"/>
                    <a:pt x="2503" y="1209"/>
                    <a:pt x="2569" y="1209"/>
                  </a:cubicBezTo>
                  <a:cubicBezTo>
                    <a:pt x="2603" y="1209"/>
                    <a:pt x="2603" y="1176"/>
                    <a:pt x="2636" y="1176"/>
                  </a:cubicBezTo>
                  <a:cubicBezTo>
                    <a:pt x="2703" y="1109"/>
                    <a:pt x="2703" y="1043"/>
                    <a:pt x="2636" y="976"/>
                  </a:cubicBezTo>
                  <a:cubicBezTo>
                    <a:pt x="2052" y="361"/>
                    <a:pt x="1212" y="1"/>
                    <a:pt x="3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4"/>
            <p:cNvSpPr/>
            <p:nvPr/>
          </p:nvSpPr>
          <p:spPr>
            <a:xfrm>
              <a:off x="4841125" y="4227450"/>
              <a:ext cx="67575" cy="30225"/>
            </a:xfrm>
            <a:custGeom>
              <a:avLst/>
              <a:gdLst/>
              <a:ahLst/>
              <a:cxnLst/>
              <a:rect l="l" t="t" r="r" b="b"/>
              <a:pathLst>
                <a:path w="2703" h="1209" extrusionOk="0">
                  <a:moveTo>
                    <a:pt x="352" y="0"/>
                  </a:moveTo>
                  <a:cubicBezTo>
                    <a:pt x="279" y="0"/>
                    <a:pt x="207" y="3"/>
                    <a:pt x="134" y="8"/>
                  </a:cubicBezTo>
                  <a:cubicBezTo>
                    <a:pt x="67" y="8"/>
                    <a:pt x="1" y="75"/>
                    <a:pt x="34" y="141"/>
                  </a:cubicBezTo>
                  <a:cubicBezTo>
                    <a:pt x="34" y="208"/>
                    <a:pt x="101" y="275"/>
                    <a:pt x="167" y="275"/>
                  </a:cubicBezTo>
                  <a:cubicBezTo>
                    <a:pt x="206" y="273"/>
                    <a:pt x="244" y="272"/>
                    <a:pt x="282" y="272"/>
                  </a:cubicBezTo>
                  <a:cubicBezTo>
                    <a:pt x="1077" y="272"/>
                    <a:pt x="1863" y="601"/>
                    <a:pt x="2436" y="1142"/>
                  </a:cubicBezTo>
                  <a:cubicBezTo>
                    <a:pt x="2469" y="1209"/>
                    <a:pt x="2502" y="1209"/>
                    <a:pt x="2569" y="1209"/>
                  </a:cubicBezTo>
                  <a:cubicBezTo>
                    <a:pt x="2602" y="1209"/>
                    <a:pt x="2602" y="1209"/>
                    <a:pt x="2636" y="1175"/>
                  </a:cubicBezTo>
                  <a:cubicBezTo>
                    <a:pt x="2703" y="1109"/>
                    <a:pt x="2703" y="1042"/>
                    <a:pt x="2636" y="975"/>
                  </a:cubicBezTo>
                  <a:cubicBezTo>
                    <a:pt x="2051" y="360"/>
                    <a:pt x="1212" y="0"/>
                    <a:pt x="3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4"/>
            <p:cNvSpPr/>
            <p:nvPr/>
          </p:nvSpPr>
          <p:spPr>
            <a:xfrm>
              <a:off x="4863650" y="4207225"/>
              <a:ext cx="71725" cy="30450"/>
            </a:xfrm>
            <a:custGeom>
              <a:avLst/>
              <a:gdLst/>
              <a:ahLst/>
              <a:cxnLst/>
              <a:rect l="l" t="t" r="r" b="b"/>
              <a:pathLst>
                <a:path w="2869" h="1218" extrusionOk="0">
                  <a:moveTo>
                    <a:pt x="459" y="0"/>
                  </a:moveTo>
                  <a:cubicBezTo>
                    <a:pt x="351" y="0"/>
                    <a:pt x="242" y="5"/>
                    <a:pt x="134" y="16"/>
                  </a:cubicBezTo>
                  <a:cubicBezTo>
                    <a:pt x="67" y="16"/>
                    <a:pt x="0" y="83"/>
                    <a:pt x="0" y="150"/>
                  </a:cubicBezTo>
                  <a:cubicBezTo>
                    <a:pt x="0" y="216"/>
                    <a:pt x="67" y="283"/>
                    <a:pt x="167" y="283"/>
                  </a:cubicBezTo>
                  <a:cubicBezTo>
                    <a:pt x="272" y="271"/>
                    <a:pt x="378" y="266"/>
                    <a:pt x="483" y="266"/>
                  </a:cubicBezTo>
                  <a:cubicBezTo>
                    <a:pt x="1275" y="266"/>
                    <a:pt x="2046" y="595"/>
                    <a:pt x="2635" y="1184"/>
                  </a:cubicBezTo>
                  <a:cubicBezTo>
                    <a:pt x="2669" y="1217"/>
                    <a:pt x="2702" y="1217"/>
                    <a:pt x="2736" y="1217"/>
                  </a:cubicBezTo>
                  <a:cubicBezTo>
                    <a:pt x="2802" y="1217"/>
                    <a:pt x="2869" y="1150"/>
                    <a:pt x="2869" y="1084"/>
                  </a:cubicBezTo>
                  <a:cubicBezTo>
                    <a:pt x="2869" y="1050"/>
                    <a:pt x="2869" y="1017"/>
                    <a:pt x="2836" y="1017"/>
                  </a:cubicBezTo>
                  <a:cubicBezTo>
                    <a:pt x="2211" y="363"/>
                    <a:pt x="1348" y="0"/>
                    <a:pt x="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4"/>
            <p:cNvSpPr/>
            <p:nvPr/>
          </p:nvSpPr>
          <p:spPr>
            <a:xfrm>
              <a:off x="5195550" y="3899075"/>
              <a:ext cx="150975" cy="524925"/>
            </a:xfrm>
            <a:custGeom>
              <a:avLst/>
              <a:gdLst/>
              <a:ahLst/>
              <a:cxnLst/>
              <a:rect l="l" t="t" r="r" b="b"/>
              <a:pathLst>
                <a:path w="6039" h="20997" extrusionOk="0">
                  <a:moveTo>
                    <a:pt x="6038" y="0"/>
                  </a:moveTo>
                  <a:lnTo>
                    <a:pt x="0" y="100"/>
                  </a:lnTo>
                  <a:cubicBezTo>
                    <a:pt x="0" y="334"/>
                    <a:pt x="201" y="1268"/>
                    <a:pt x="234" y="1468"/>
                  </a:cubicBezTo>
                  <a:cubicBezTo>
                    <a:pt x="834" y="5871"/>
                    <a:pt x="1968" y="9974"/>
                    <a:pt x="1968" y="12409"/>
                  </a:cubicBezTo>
                  <a:cubicBezTo>
                    <a:pt x="1968" y="12976"/>
                    <a:pt x="1635" y="18647"/>
                    <a:pt x="1802" y="19981"/>
                  </a:cubicBezTo>
                  <a:cubicBezTo>
                    <a:pt x="1866" y="20603"/>
                    <a:pt x="2494" y="20997"/>
                    <a:pt x="3180" y="20997"/>
                  </a:cubicBezTo>
                  <a:cubicBezTo>
                    <a:pt x="3928" y="20997"/>
                    <a:pt x="4744" y="20529"/>
                    <a:pt x="4971" y="19381"/>
                  </a:cubicBezTo>
                  <a:cubicBezTo>
                    <a:pt x="5204" y="17913"/>
                    <a:pt x="5204" y="13076"/>
                    <a:pt x="5204" y="12342"/>
                  </a:cubicBezTo>
                  <a:cubicBezTo>
                    <a:pt x="5304" y="8540"/>
                    <a:pt x="5971" y="4036"/>
                    <a:pt x="60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4"/>
            <p:cNvSpPr/>
            <p:nvPr/>
          </p:nvSpPr>
          <p:spPr>
            <a:xfrm>
              <a:off x="5213900" y="4401100"/>
              <a:ext cx="137625" cy="120550"/>
            </a:xfrm>
            <a:custGeom>
              <a:avLst/>
              <a:gdLst/>
              <a:ahLst/>
              <a:cxnLst/>
              <a:rect l="l" t="t" r="r" b="b"/>
              <a:pathLst>
                <a:path w="5505" h="4822" extrusionOk="0">
                  <a:moveTo>
                    <a:pt x="5371" y="0"/>
                  </a:moveTo>
                  <a:lnTo>
                    <a:pt x="67" y="801"/>
                  </a:lnTo>
                  <a:cubicBezTo>
                    <a:pt x="0" y="2102"/>
                    <a:pt x="134" y="2969"/>
                    <a:pt x="501" y="3803"/>
                  </a:cubicBezTo>
                  <a:cubicBezTo>
                    <a:pt x="832" y="4438"/>
                    <a:pt x="1483" y="4821"/>
                    <a:pt x="2189" y="4821"/>
                  </a:cubicBezTo>
                  <a:cubicBezTo>
                    <a:pt x="2336" y="4821"/>
                    <a:pt x="2486" y="4805"/>
                    <a:pt x="2635" y="4770"/>
                  </a:cubicBezTo>
                  <a:cubicBezTo>
                    <a:pt x="3536" y="4637"/>
                    <a:pt x="4704" y="4170"/>
                    <a:pt x="5071" y="3069"/>
                  </a:cubicBezTo>
                  <a:cubicBezTo>
                    <a:pt x="5404" y="2102"/>
                    <a:pt x="5504" y="1034"/>
                    <a:pt x="53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4"/>
            <p:cNvSpPr/>
            <p:nvPr/>
          </p:nvSpPr>
          <p:spPr>
            <a:xfrm>
              <a:off x="5211400" y="4195950"/>
              <a:ext cx="138450" cy="311975"/>
            </a:xfrm>
            <a:custGeom>
              <a:avLst/>
              <a:gdLst/>
              <a:ahLst/>
              <a:cxnLst/>
              <a:rect l="l" t="t" r="r" b="b"/>
              <a:pathLst>
                <a:path w="5538" h="12479" extrusionOk="0">
                  <a:moveTo>
                    <a:pt x="1301" y="0"/>
                  </a:moveTo>
                  <a:cubicBezTo>
                    <a:pt x="968" y="134"/>
                    <a:pt x="934" y="1401"/>
                    <a:pt x="867" y="2702"/>
                  </a:cubicBezTo>
                  <a:cubicBezTo>
                    <a:pt x="767" y="4203"/>
                    <a:pt x="601" y="5671"/>
                    <a:pt x="367" y="7139"/>
                  </a:cubicBezTo>
                  <a:cubicBezTo>
                    <a:pt x="100" y="8873"/>
                    <a:pt x="0" y="10241"/>
                    <a:pt x="734" y="11542"/>
                  </a:cubicBezTo>
                  <a:cubicBezTo>
                    <a:pt x="1121" y="12219"/>
                    <a:pt x="1737" y="12478"/>
                    <a:pt x="2376" y="12478"/>
                  </a:cubicBezTo>
                  <a:cubicBezTo>
                    <a:pt x="3279" y="12478"/>
                    <a:pt x="4227" y="11961"/>
                    <a:pt x="4637" y="11375"/>
                  </a:cubicBezTo>
                  <a:cubicBezTo>
                    <a:pt x="5371" y="10374"/>
                    <a:pt x="5537" y="9607"/>
                    <a:pt x="5471" y="7839"/>
                  </a:cubicBezTo>
                  <a:cubicBezTo>
                    <a:pt x="5437" y="6271"/>
                    <a:pt x="4937" y="5471"/>
                    <a:pt x="4904" y="3570"/>
                  </a:cubicBezTo>
                  <a:cubicBezTo>
                    <a:pt x="4870" y="1802"/>
                    <a:pt x="4937" y="67"/>
                    <a:pt x="4603" y="0"/>
                  </a:cubicBezTo>
                  <a:cubicBezTo>
                    <a:pt x="4603" y="134"/>
                    <a:pt x="4537" y="234"/>
                    <a:pt x="4537" y="334"/>
                  </a:cubicBezTo>
                  <a:lnTo>
                    <a:pt x="4537" y="734"/>
                  </a:lnTo>
                  <a:cubicBezTo>
                    <a:pt x="4503" y="968"/>
                    <a:pt x="4537" y="1134"/>
                    <a:pt x="4503" y="1335"/>
                  </a:cubicBezTo>
                  <a:cubicBezTo>
                    <a:pt x="4503" y="1368"/>
                    <a:pt x="4503" y="1435"/>
                    <a:pt x="4437" y="1435"/>
                  </a:cubicBezTo>
                  <a:cubicBezTo>
                    <a:pt x="4370" y="1435"/>
                    <a:pt x="4337" y="1368"/>
                    <a:pt x="4337" y="1335"/>
                  </a:cubicBezTo>
                  <a:cubicBezTo>
                    <a:pt x="4337" y="1201"/>
                    <a:pt x="4337" y="1068"/>
                    <a:pt x="4337" y="968"/>
                  </a:cubicBezTo>
                  <a:cubicBezTo>
                    <a:pt x="4337" y="901"/>
                    <a:pt x="4337" y="834"/>
                    <a:pt x="4337" y="768"/>
                  </a:cubicBezTo>
                  <a:cubicBezTo>
                    <a:pt x="4303" y="667"/>
                    <a:pt x="4237" y="601"/>
                    <a:pt x="4170" y="567"/>
                  </a:cubicBezTo>
                  <a:cubicBezTo>
                    <a:pt x="4036" y="501"/>
                    <a:pt x="3870" y="467"/>
                    <a:pt x="3703" y="434"/>
                  </a:cubicBezTo>
                  <a:cubicBezTo>
                    <a:pt x="3536" y="434"/>
                    <a:pt x="3336" y="401"/>
                    <a:pt x="3169" y="401"/>
                  </a:cubicBezTo>
                  <a:cubicBezTo>
                    <a:pt x="2802" y="401"/>
                    <a:pt x="2435" y="434"/>
                    <a:pt x="2068" y="467"/>
                  </a:cubicBezTo>
                  <a:cubicBezTo>
                    <a:pt x="1935" y="467"/>
                    <a:pt x="1768" y="534"/>
                    <a:pt x="1668" y="601"/>
                  </a:cubicBezTo>
                  <a:cubicBezTo>
                    <a:pt x="1568" y="734"/>
                    <a:pt x="1501" y="868"/>
                    <a:pt x="1535" y="1034"/>
                  </a:cubicBezTo>
                  <a:cubicBezTo>
                    <a:pt x="1501" y="1201"/>
                    <a:pt x="1501" y="1368"/>
                    <a:pt x="1468" y="1535"/>
                  </a:cubicBezTo>
                  <a:cubicBezTo>
                    <a:pt x="1268" y="1501"/>
                    <a:pt x="1301" y="834"/>
                    <a:pt x="1301" y="634"/>
                  </a:cubicBezTo>
                  <a:lnTo>
                    <a:pt x="130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4"/>
            <p:cNvSpPr/>
            <p:nvPr/>
          </p:nvSpPr>
          <p:spPr>
            <a:xfrm>
              <a:off x="5211400" y="4195950"/>
              <a:ext cx="138450" cy="311975"/>
            </a:xfrm>
            <a:custGeom>
              <a:avLst/>
              <a:gdLst/>
              <a:ahLst/>
              <a:cxnLst/>
              <a:rect l="l" t="t" r="r" b="b"/>
              <a:pathLst>
                <a:path w="5538" h="12479" extrusionOk="0">
                  <a:moveTo>
                    <a:pt x="1301" y="0"/>
                  </a:moveTo>
                  <a:cubicBezTo>
                    <a:pt x="968" y="134"/>
                    <a:pt x="934" y="1401"/>
                    <a:pt x="867" y="2702"/>
                  </a:cubicBezTo>
                  <a:cubicBezTo>
                    <a:pt x="767" y="4203"/>
                    <a:pt x="601" y="5671"/>
                    <a:pt x="367" y="7139"/>
                  </a:cubicBezTo>
                  <a:cubicBezTo>
                    <a:pt x="100" y="8873"/>
                    <a:pt x="0" y="10241"/>
                    <a:pt x="734" y="11542"/>
                  </a:cubicBezTo>
                  <a:cubicBezTo>
                    <a:pt x="1121" y="12219"/>
                    <a:pt x="1737" y="12478"/>
                    <a:pt x="2376" y="12478"/>
                  </a:cubicBezTo>
                  <a:cubicBezTo>
                    <a:pt x="3279" y="12478"/>
                    <a:pt x="4227" y="11961"/>
                    <a:pt x="4637" y="11375"/>
                  </a:cubicBezTo>
                  <a:cubicBezTo>
                    <a:pt x="5371" y="10374"/>
                    <a:pt x="5537" y="9607"/>
                    <a:pt x="5471" y="7839"/>
                  </a:cubicBezTo>
                  <a:cubicBezTo>
                    <a:pt x="5437" y="6271"/>
                    <a:pt x="4937" y="5471"/>
                    <a:pt x="4904" y="3570"/>
                  </a:cubicBezTo>
                  <a:cubicBezTo>
                    <a:pt x="4870" y="1802"/>
                    <a:pt x="4937" y="67"/>
                    <a:pt x="4603" y="0"/>
                  </a:cubicBezTo>
                  <a:cubicBezTo>
                    <a:pt x="4603" y="134"/>
                    <a:pt x="4537" y="234"/>
                    <a:pt x="4537" y="334"/>
                  </a:cubicBezTo>
                  <a:lnTo>
                    <a:pt x="4537" y="734"/>
                  </a:lnTo>
                  <a:cubicBezTo>
                    <a:pt x="4503" y="968"/>
                    <a:pt x="4537" y="1134"/>
                    <a:pt x="4503" y="1335"/>
                  </a:cubicBezTo>
                  <a:cubicBezTo>
                    <a:pt x="4503" y="1368"/>
                    <a:pt x="4503" y="1435"/>
                    <a:pt x="4437" y="1435"/>
                  </a:cubicBezTo>
                  <a:cubicBezTo>
                    <a:pt x="4370" y="1435"/>
                    <a:pt x="4337" y="1368"/>
                    <a:pt x="4337" y="1335"/>
                  </a:cubicBezTo>
                  <a:cubicBezTo>
                    <a:pt x="4337" y="1201"/>
                    <a:pt x="4337" y="1068"/>
                    <a:pt x="4337" y="968"/>
                  </a:cubicBezTo>
                  <a:cubicBezTo>
                    <a:pt x="4337" y="901"/>
                    <a:pt x="4337" y="834"/>
                    <a:pt x="4337" y="768"/>
                  </a:cubicBezTo>
                  <a:cubicBezTo>
                    <a:pt x="4303" y="667"/>
                    <a:pt x="4237" y="601"/>
                    <a:pt x="4170" y="567"/>
                  </a:cubicBezTo>
                  <a:cubicBezTo>
                    <a:pt x="4036" y="501"/>
                    <a:pt x="3870" y="467"/>
                    <a:pt x="3703" y="434"/>
                  </a:cubicBezTo>
                  <a:cubicBezTo>
                    <a:pt x="3536" y="434"/>
                    <a:pt x="3336" y="401"/>
                    <a:pt x="3169" y="401"/>
                  </a:cubicBezTo>
                  <a:cubicBezTo>
                    <a:pt x="2802" y="401"/>
                    <a:pt x="2435" y="434"/>
                    <a:pt x="2068" y="467"/>
                  </a:cubicBezTo>
                  <a:cubicBezTo>
                    <a:pt x="1935" y="467"/>
                    <a:pt x="1768" y="534"/>
                    <a:pt x="1668" y="601"/>
                  </a:cubicBezTo>
                  <a:cubicBezTo>
                    <a:pt x="1568" y="734"/>
                    <a:pt x="1501" y="868"/>
                    <a:pt x="1535" y="1034"/>
                  </a:cubicBezTo>
                  <a:cubicBezTo>
                    <a:pt x="1501" y="1201"/>
                    <a:pt x="1501" y="1368"/>
                    <a:pt x="1468" y="1535"/>
                  </a:cubicBezTo>
                  <a:cubicBezTo>
                    <a:pt x="1268" y="1501"/>
                    <a:pt x="1301" y="834"/>
                    <a:pt x="1301" y="634"/>
                  </a:cubicBezTo>
                  <a:lnTo>
                    <a:pt x="130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4"/>
            <p:cNvSpPr/>
            <p:nvPr/>
          </p:nvSpPr>
          <p:spPr>
            <a:xfrm>
              <a:off x="5212225" y="4377750"/>
              <a:ext cx="138450" cy="129925"/>
            </a:xfrm>
            <a:custGeom>
              <a:avLst/>
              <a:gdLst/>
              <a:ahLst/>
              <a:cxnLst/>
              <a:rect l="l" t="t" r="r" b="b"/>
              <a:pathLst>
                <a:path w="5538" h="5197" extrusionOk="0">
                  <a:moveTo>
                    <a:pt x="334" y="0"/>
                  </a:moveTo>
                  <a:lnTo>
                    <a:pt x="334" y="0"/>
                  </a:lnTo>
                  <a:cubicBezTo>
                    <a:pt x="101" y="1668"/>
                    <a:pt x="1" y="3002"/>
                    <a:pt x="734" y="4270"/>
                  </a:cubicBezTo>
                  <a:cubicBezTo>
                    <a:pt x="1118" y="4942"/>
                    <a:pt x="1727" y="5196"/>
                    <a:pt x="2361" y="5196"/>
                  </a:cubicBezTo>
                  <a:cubicBezTo>
                    <a:pt x="3268" y="5196"/>
                    <a:pt x="4225" y="4673"/>
                    <a:pt x="4637" y="4103"/>
                  </a:cubicBezTo>
                  <a:cubicBezTo>
                    <a:pt x="5371" y="3102"/>
                    <a:pt x="5538" y="2335"/>
                    <a:pt x="5471" y="567"/>
                  </a:cubicBezTo>
                  <a:cubicBezTo>
                    <a:pt x="5438" y="400"/>
                    <a:pt x="5438" y="234"/>
                    <a:pt x="5404" y="67"/>
                  </a:cubicBezTo>
                  <a:lnTo>
                    <a:pt x="5404" y="67"/>
                  </a:lnTo>
                  <a:cubicBezTo>
                    <a:pt x="5404" y="300"/>
                    <a:pt x="5471" y="2002"/>
                    <a:pt x="5004" y="2268"/>
                  </a:cubicBezTo>
                  <a:cubicBezTo>
                    <a:pt x="4966" y="2288"/>
                    <a:pt x="4929" y="2297"/>
                    <a:pt x="4894" y="2297"/>
                  </a:cubicBezTo>
                  <a:cubicBezTo>
                    <a:pt x="4506" y="2297"/>
                    <a:pt x="4337" y="1201"/>
                    <a:pt x="4337" y="1201"/>
                  </a:cubicBezTo>
                  <a:cubicBezTo>
                    <a:pt x="4337" y="1201"/>
                    <a:pt x="3911" y="1020"/>
                    <a:pt x="3163" y="1020"/>
                  </a:cubicBezTo>
                  <a:cubicBezTo>
                    <a:pt x="2709" y="1020"/>
                    <a:pt x="2136" y="1087"/>
                    <a:pt x="1468" y="1301"/>
                  </a:cubicBezTo>
                  <a:cubicBezTo>
                    <a:pt x="1527" y="1537"/>
                    <a:pt x="1248" y="2241"/>
                    <a:pt x="883" y="2241"/>
                  </a:cubicBezTo>
                  <a:cubicBezTo>
                    <a:pt x="835" y="2241"/>
                    <a:pt x="785" y="2229"/>
                    <a:pt x="734" y="2202"/>
                  </a:cubicBezTo>
                  <a:cubicBezTo>
                    <a:pt x="301" y="1968"/>
                    <a:pt x="334" y="34"/>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4"/>
            <p:cNvSpPr/>
            <p:nvPr/>
          </p:nvSpPr>
          <p:spPr>
            <a:xfrm>
              <a:off x="5212225" y="4377750"/>
              <a:ext cx="138450" cy="129925"/>
            </a:xfrm>
            <a:custGeom>
              <a:avLst/>
              <a:gdLst/>
              <a:ahLst/>
              <a:cxnLst/>
              <a:rect l="l" t="t" r="r" b="b"/>
              <a:pathLst>
                <a:path w="5538" h="5197" extrusionOk="0">
                  <a:moveTo>
                    <a:pt x="334" y="0"/>
                  </a:moveTo>
                  <a:lnTo>
                    <a:pt x="334" y="0"/>
                  </a:lnTo>
                  <a:cubicBezTo>
                    <a:pt x="101" y="1668"/>
                    <a:pt x="1" y="3002"/>
                    <a:pt x="734" y="4270"/>
                  </a:cubicBezTo>
                  <a:cubicBezTo>
                    <a:pt x="1118" y="4942"/>
                    <a:pt x="1727" y="5196"/>
                    <a:pt x="2361" y="5196"/>
                  </a:cubicBezTo>
                  <a:cubicBezTo>
                    <a:pt x="3268" y="5196"/>
                    <a:pt x="4225" y="4673"/>
                    <a:pt x="4637" y="4103"/>
                  </a:cubicBezTo>
                  <a:cubicBezTo>
                    <a:pt x="5371" y="3102"/>
                    <a:pt x="5538" y="2335"/>
                    <a:pt x="5471" y="567"/>
                  </a:cubicBezTo>
                  <a:cubicBezTo>
                    <a:pt x="5438" y="400"/>
                    <a:pt x="5438" y="234"/>
                    <a:pt x="5404" y="67"/>
                  </a:cubicBezTo>
                  <a:lnTo>
                    <a:pt x="5404" y="67"/>
                  </a:lnTo>
                  <a:cubicBezTo>
                    <a:pt x="5404" y="300"/>
                    <a:pt x="5471" y="2002"/>
                    <a:pt x="5004" y="2268"/>
                  </a:cubicBezTo>
                  <a:cubicBezTo>
                    <a:pt x="4966" y="2288"/>
                    <a:pt x="4929" y="2297"/>
                    <a:pt x="4894" y="2297"/>
                  </a:cubicBezTo>
                  <a:cubicBezTo>
                    <a:pt x="4506" y="2297"/>
                    <a:pt x="4337" y="1201"/>
                    <a:pt x="4337" y="1201"/>
                  </a:cubicBezTo>
                  <a:cubicBezTo>
                    <a:pt x="4337" y="1201"/>
                    <a:pt x="3911" y="1020"/>
                    <a:pt x="3163" y="1020"/>
                  </a:cubicBezTo>
                  <a:cubicBezTo>
                    <a:pt x="2709" y="1020"/>
                    <a:pt x="2136" y="1087"/>
                    <a:pt x="1468" y="1301"/>
                  </a:cubicBezTo>
                  <a:cubicBezTo>
                    <a:pt x="1527" y="1537"/>
                    <a:pt x="1248" y="2241"/>
                    <a:pt x="883" y="2241"/>
                  </a:cubicBezTo>
                  <a:cubicBezTo>
                    <a:pt x="835" y="2241"/>
                    <a:pt x="785" y="2229"/>
                    <a:pt x="734" y="2202"/>
                  </a:cubicBezTo>
                  <a:cubicBezTo>
                    <a:pt x="301" y="1968"/>
                    <a:pt x="334" y="34"/>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4"/>
            <p:cNvSpPr/>
            <p:nvPr/>
          </p:nvSpPr>
          <p:spPr>
            <a:xfrm>
              <a:off x="5316125" y="4195950"/>
              <a:ext cx="21225" cy="223850"/>
            </a:xfrm>
            <a:custGeom>
              <a:avLst/>
              <a:gdLst/>
              <a:ahLst/>
              <a:cxnLst/>
              <a:rect l="l" t="t" r="r" b="b"/>
              <a:pathLst>
                <a:path w="849" h="8954" extrusionOk="0">
                  <a:moveTo>
                    <a:pt x="414" y="0"/>
                  </a:moveTo>
                  <a:lnTo>
                    <a:pt x="414" y="67"/>
                  </a:lnTo>
                  <a:lnTo>
                    <a:pt x="381" y="934"/>
                  </a:lnTo>
                  <a:cubicBezTo>
                    <a:pt x="381" y="1068"/>
                    <a:pt x="381" y="1201"/>
                    <a:pt x="348" y="1335"/>
                  </a:cubicBezTo>
                  <a:cubicBezTo>
                    <a:pt x="214" y="2602"/>
                    <a:pt x="148" y="5104"/>
                    <a:pt x="148" y="6305"/>
                  </a:cubicBezTo>
                  <a:cubicBezTo>
                    <a:pt x="148" y="7039"/>
                    <a:pt x="114" y="7806"/>
                    <a:pt x="14" y="8573"/>
                  </a:cubicBezTo>
                  <a:cubicBezTo>
                    <a:pt x="1" y="8828"/>
                    <a:pt x="95" y="8954"/>
                    <a:pt x="220" y="8954"/>
                  </a:cubicBezTo>
                  <a:cubicBezTo>
                    <a:pt x="405" y="8954"/>
                    <a:pt x="655" y="8678"/>
                    <a:pt x="715" y="8139"/>
                  </a:cubicBezTo>
                  <a:cubicBezTo>
                    <a:pt x="848" y="7239"/>
                    <a:pt x="581" y="5104"/>
                    <a:pt x="715" y="3570"/>
                  </a:cubicBezTo>
                  <a:cubicBezTo>
                    <a:pt x="681" y="1802"/>
                    <a:pt x="748" y="67"/>
                    <a:pt x="4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4"/>
            <p:cNvSpPr/>
            <p:nvPr/>
          </p:nvSpPr>
          <p:spPr>
            <a:xfrm>
              <a:off x="5233075" y="4195950"/>
              <a:ext cx="21200" cy="223900"/>
            </a:xfrm>
            <a:custGeom>
              <a:avLst/>
              <a:gdLst/>
              <a:ahLst/>
              <a:cxnLst/>
              <a:rect l="l" t="t" r="r" b="b"/>
              <a:pathLst>
                <a:path w="848" h="8956" extrusionOk="0">
                  <a:moveTo>
                    <a:pt x="434" y="0"/>
                  </a:moveTo>
                  <a:cubicBezTo>
                    <a:pt x="201" y="100"/>
                    <a:pt x="134" y="801"/>
                    <a:pt x="67" y="1668"/>
                  </a:cubicBezTo>
                  <a:cubicBezTo>
                    <a:pt x="67" y="2202"/>
                    <a:pt x="67" y="2802"/>
                    <a:pt x="134" y="3570"/>
                  </a:cubicBezTo>
                  <a:cubicBezTo>
                    <a:pt x="301" y="5104"/>
                    <a:pt x="0" y="7306"/>
                    <a:pt x="134" y="8173"/>
                  </a:cubicBezTo>
                  <a:cubicBezTo>
                    <a:pt x="193" y="8688"/>
                    <a:pt x="441" y="8956"/>
                    <a:pt x="625" y="8956"/>
                  </a:cubicBezTo>
                  <a:cubicBezTo>
                    <a:pt x="751" y="8956"/>
                    <a:pt x="848" y="8831"/>
                    <a:pt x="834" y="8573"/>
                  </a:cubicBezTo>
                  <a:cubicBezTo>
                    <a:pt x="734" y="7806"/>
                    <a:pt x="701" y="7072"/>
                    <a:pt x="701" y="6305"/>
                  </a:cubicBezTo>
                  <a:cubicBezTo>
                    <a:pt x="701" y="5137"/>
                    <a:pt x="634" y="2669"/>
                    <a:pt x="501" y="1368"/>
                  </a:cubicBezTo>
                  <a:cubicBezTo>
                    <a:pt x="467" y="1134"/>
                    <a:pt x="434" y="868"/>
                    <a:pt x="434" y="634"/>
                  </a:cubicBezTo>
                  <a:lnTo>
                    <a:pt x="434" y="34"/>
                  </a:lnTo>
                  <a:lnTo>
                    <a:pt x="4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4"/>
            <p:cNvSpPr/>
            <p:nvPr/>
          </p:nvSpPr>
          <p:spPr>
            <a:xfrm>
              <a:off x="5243925" y="4398175"/>
              <a:ext cx="79250" cy="13175"/>
            </a:xfrm>
            <a:custGeom>
              <a:avLst/>
              <a:gdLst/>
              <a:ahLst/>
              <a:cxnLst/>
              <a:rect l="l" t="t" r="r" b="b"/>
              <a:pathLst>
                <a:path w="3170" h="527" extrusionOk="0">
                  <a:moveTo>
                    <a:pt x="1601" y="0"/>
                  </a:moveTo>
                  <a:cubicBezTo>
                    <a:pt x="1093" y="0"/>
                    <a:pt x="584" y="84"/>
                    <a:pt x="100" y="251"/>
                  </a:cubicBezTo>
                  <a:cubicBezTo>
                    <a:pt x="33" y="284"/>
                    <a:pt x="0" y="384"/>
                    <a:pt x="33" y="451"/>
                  </a:cubicBezTo>
                  <a:cubicBezTo>
                    <a:pt x="33" y="484"/>
                    <a:pt x="100" y="517"/>
                    <a:pt x="134" y="517"/>
                  </a:cubicBezTo>
                  <a:lnTo>
                    <a:pt x="200" y="517"/>
                  </a:lnTo>
                  <a:cubicBezTo>
                    <a:pt x="651" y="367"/>
                    <a:pt x="1126" y="292"/>
                    <a:pt x="1601" y="292"/>
                  </a:cubicBezTo>
                  <a:cubicBezTo>
                    <a:pt x="2077" y="292"/>
                    <a:pt x="2552" y="367"/>
                    <a:pt x="3002" y="517"/>
                  </a:cubicBezTo>
                  <a:cubicBezTo>
                    <a:pt x="3015" y="524"/>
                    <a:pt x="3028" y="526"/>
                    <a:pt x="3042" y="526"/>
                  </a:cubicBezTo>
                  <a:cubicBezTo>
                    <a:pt x="3102" y="526"/>
                    <a:pt x="3169" y="472"/>
                    <a:pt x="3169" y="417"/>
                  </a:cubicBezTo>
                  <a:cubicBezTo>
                    <a:pt x="3169" y="351"/>
                    <a:pt x="3169" y="284"/>
                    <a:pt x="3102" y="251"/>
                  </a:cubicBezTo>
                  <a:cubicBezTo>
                    <a:pt x="2619" y="84"/>
                    <a:pt x="2110" y="0"/>
                    <a:pt x="16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4"/>
            <p:cNvSpPr/>
            <p:nvPr/>
          </p:nvSpPr>
          <p:spPr>
            <a:xfrm>
              <a:off x="5239750" y="4363150"/>
              <a:ext cx="88425" cy="13175"/>
            </a:xfrm>
            <a:custGeom>
              <a:avLst/>
              <a:gdLst/>
              <a:ahLst/>
              <a:cxnLst/>
              <a:rect l="l" t="t" r="r" b="b"/>
              <a:pathLst>
                <a:path w="3537" h="527" extrusionOk="0">
                  <a:moveTo>
                    <a:pt x="1756" y="0"/>
                  </a:moveTo>
                  <a:cubicBezTo>
                    <a:pt x="1193" y="0"/>
                    <a:pt x="634" y="84"/>
                    <a:pt x="100" y="251"/>
                  </a:cubicBezTo>
                  <a:cubicBezTo>
                    <a:pt x="34" y="284"/>
                    <a:pt x="0" y="351"/>
                    <a:pt x="0" y="417"/>
                  </a:cubicBezTo>
                  <a:cubicBezTo>
                    <a:pt x="34" y="484"/>
                    <a:pt x="100" y="517"/>
                    <a:pt x="134" y="517"/>
                  </a:cubicBezTo>
                  <a:lnTo>
                    <a:pt x="200" y="517"/>
                  </a:lnTo>
                  <a:cubicBezTo>
                    <a:pt x="718" y="351"/>
                    <a:pt x="1251" y="267"/>
                    <a:pt x="1781" y="267"/>
                  </a:cubicBezTo>
                  <a:cubicBezTo>
                    <a:pt x="2310" y="267"/>
                    <a:pt x="2836" y="351"/>
                    <a:pt x="3336" y="517"/>
                  </a:cubicBezTo>
                  <a:cubicBezTo>
                    <a:pt x="3348" y="524"/>
                    <a:pt x="3362" y="526"/>
                    <a:pt x="3375" y="526"/>
                  </a:cubicBezTo>
                  <a:cubicBezTo>
                    <a:pt x="3436" y="526"/>
                    <a:pt x="3503" y="472"/>
                    <a:pt x="3503" y="417"/>
                  </a:cubicBezTo>
                  <a:cubicBezTo>
                    <a:pt x="3536" y="351"/>
                    <a:pt x="3503" y="284"/>
                    <a:pt x="3436" y="251"/>
                  </a:cubicBezTo>
                  <a:cubicBezTo>
                    <a:pt x="2886" y="84"/>
                    <a:pt x="2319" y="0"/>
                    <a:pt x="17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4"/>
            <p:cNvSpPr/>
            <p:nvPr/>
          </p:nvSpPr>
          <p:spPr>
            <a:xfrm>
              <a:off x="5240575" y="4329375"/>
              <a:ext cx="87600" cy="14200"/>
            </a:xfrm>
            <a:custGeom>
              <a:avLst/>
              <a:gdLst/>
              <a:ahLst/>
              <a:cxnLst/>
              <a:rect l="l" t="t" r="r" b="b"/>
              <a:pathLst>
                <a:path w="3504" h="568" extrusionOk="0">
                  <a:moveTo>
                    <a:pt x="1752" y="0"/>
                  </a:moveTo>
                  <a:cubicBezTo>
                    <a:pt x="1193" y="0"/>
                    <a:pt x="634" y="101"/>
                    <a:pt x="101" y="301"/>
                  </a:cubicBezTo>
                  <a:cubicBezTo>
                    <a:pt x="34" y="334"/>
                    <a:pt x="1" y="401"/>
                    <a:pt x="34" y="467"/>
                  </a:cubicBezTo>
                  <a:cubicBezTo>
                    <a:pt x="34" y="534"/>
                    <a:pt x="134" y="568"/>
                    <a:pt x="201" y="568"/>
                  </a:cubicBezTo>
                  <a:cubicBezTo>
                    <a:pt x="201" y="568"/>
                    <a:pt x="942" y="271"/>
                    <a:pt x="1861" y="271"/>
                  </a:cubicBezTo>
                  <a:cubicBezTo>
                    <a:pt x="2321" y="271"/>
                    <a:pt x="2825" y="345"/>
                    <a:pt x="3303" y="568"/>
                  </a:cubicBezTo>
                  <a:lnTo>
                    <a:pt x="3370" y="568"/>
                  </a:lnTo>
                  <a:cubicBezTo>
                    <a:pt x="3403" y="568"/>
                    <a:pt x="3470" y="534"/>
                    <a:pt x="3470" y="501"/>
                  </a:cubicBezTo>
                  <a:cubicBezTo>
                    <a:pt x="3503" y="401"/>
                    <a:pt x="3470" y="334"/>
                    <a:pt x="3403" y="301"/>
                  </a:cubicBezTo>
                  <a:cubicBezTo>
                    <a:pt x="2869" y="101"/>
                    <a:pt x="2311" y="0"/>
                    <a:pt x="17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4"/>
            <p:cNvSpPr/>
            <p:nvPr/>
          </p:nvSpPr>
          <p:spPr>
            <a:xfrm>
              <a:off x="5239750" y="4296525"/>
              <a:ext cx="89250" cy="15350"/>
            </a:xfrm>
            <a:custGeom>
              <a:avLst/>
              <a:gdLst/>
              <a:ahLst/>
              <a:cxnLst/>
              <a:rect l="l" t="t" r="r" b="b"/>
              <a:pathLst>
                <a:path w="3570" h="614" extrusionOk="0">
                  <a:moveTo>
                    <a:pt x="1755" y="1"/>
                  </a:moveTo>
                  <a:cubicBezTo>
                    <a:pt x="1190" y="1"/>
                    <a:pt x="625" y="118"/>
                    <a:pt x="100" y="347"/>
                  </a:cubicBezTo>
                  <a:cubicBezTo>
                    <a:pt x="34" y="380"/>
                    <a:pt x="0" y="447"/>
                    <a:pt x="34" y="514"/>
                  </a:cubicBezTo>
                  <a:cubicBezTo>
                    <a:pt x="58" y="563"/>
                    <a:pt x="100" y="594"/>
                    <a:pt x="148" y="594"/>
                  </a:cubicBezTo>
                  <a:cubicBezTo>
                    <a:pt x="165" y="594"/>
                    <a:pt x="183" y="590"/>
                    <a:pt x="200" y="581"/>
                  </a:cubicBezTo>
                  <a:cubicBezTo>
                    <a:pt x="698" y="372"/>
                    <a:pt x="1218" y="272"/>
                    <a:pt x="1735" y="272"/>
                  </a:cubicBezTo>
                  <a:cubicBezTo>
                    <a:pt x="2294" y="272"/>
                    <a:pt x="2850" y="389"/>
                    <a:pt x="3369" y="614"/>
                  </a:cubicBezTo>
                  <a:lnTo>
                    <a:pt x="3403" y="614"/>
                  </a:lnTo>
                  <a:cubicBezTo>
                    <a:pt x="3469" y="614"/>
                    <a:pt x="3503" y="614"/>
                    <a:pt x="3536" y="547"/>
                  </a:cubicBezTo>
                  <a:cubicBezTo>
                    <a:pt x="3570" y="481"/>
                    <a:pt x="3536" y="414"/>
                    <a:pt x="3469" y="380"/>
                  </a:cubicBezTo>
                  <a:cubicBezTo>
                    <a:pt x="2927" y="126"/>
                    <a:pt x="2341" y="1"/>
                    <a:pt x="17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4"/>
            <p:cNvSpPr/>
            <p:nvPr/>
          </p:nvSpPr>
          <p:spPr>
            <a:xfrm>
              <a:off x="5239750" y="4261925"/>
              <a:ext cx="89250" cy="15775"/>
            </a:xfrm>
            <a:custGeom>
              <a:avLst/>
              <a:gdLst/>
              <a:ahLst/>
              <a:cxnLst/>
              <a:rect l="l" t="t" r="r" b="b"/>
              <a:pathLst>
                <a:path w="3570" h="631" extrusionOk="0">
                  <a:moveTo>
                    <a:pt x="1893" y="0"/>
                  </a:moveTo>
                  <a:cubicBezTo>
                    <a:pt x="914" y="0"/>
                    <a:pt x="144" y="341"/>
                    <a:pt x="100" y="363"/>
                  </a:cubicBezTo>
                  <a:cubicBezTo>
                    <a:pt x="34" y="397"/>
                    <a:pt x="0" y="464"/>
                    <a:pt x="34" y="530"/>
                  </a:cubicBezTo>
                  <a:cubicBezTo>
                    <a:pt x="58" y="579"/>
                    <a:pt x="100" y="610"/>
                    <a:pt x="148" y="610"/>
                  </a:cubicBezTo>
                  <a:cubicBezTo>
                    <a:pt x="165" y="610"/>
                    <a:pt x="183" y="606"/>
                    <a:pt x="200" y="597"/>
                  </a:cubicBezTo>
                  <a:cubicBezTo>
                    <a:pt x="200" y="597"/>
                    <a:pt x="957" y="271"/>
                    <a:pt x="1905" y="271"/>
                  </a:cubicBezTo>
                  <a:cubicBezTo>
                    <a:pt x="2380" y="271"/>
                    <a:pt x="2902" y="352"/>
                    <a:pt x="3403" y="597"/>
                  </a:cubicBezTo>
                  <a:cubicBezTo>
                    <a:pt x="3403" y="630"/>
                    <a:pt x="3436" y="630"/>
                    <a:pt x="3436" y="630"/>
                  </a:cubicBezTo>
                  <a:cubicBezTo>
                    <a:pt x="3536" y="630"/>
                    <a:pt x="3570" y="564"/>
                    <a:pt x="3570" y="464"/>
                  </a:cubicBezTo>
                  <a:cubicBezTo>
                    <a:pt x="3570" y="430"/>
                    <a:pt x="3536" y="397"/>
                    <a:pt x="3503" y="363"/>
                  </a:cubicBezTo>
                  <a:cubicBezTo>
                    <a:pt x="2958" y="91"/>
                    <a:pt x="2398" y="0"/>
                    <a:pt x="18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24"/>
            <p:cNvSpPr/>
            <p:nvPr/>
          </p:nvSpPr>
          <p:spPr>
            <a:xfrm>
              <a:off x="4862800" y="2854150"/>
              <a:ext cx="502050" cy="1456825"/>
            </a:xfrm>
            <a:custGeom>
              <a:avLst/>
              <a:gdLst/>
              <a:ahLst/>
              <a:cxnLst/>
              <a:rect l="l" t="t" r="r" b="b"/>
              <a:pathLst>
                <a:path w="20082" h="58273" extrusionOk="0">
                  <a:moveTo>
                    <a:pt x="16313" y="1"/>
                  </a:moveTo>
                  <a:lnTo>
                    <a:pt x="1235" y="3270"/>
                  </a:lnTo>
                  <a:cubicBezTo>
                    <a:pt x="134" y="10375"/>
                    <a:pt x="1" y="22650"/>
                    <a:pt x="134" y="29422"/>
                  </a:cubicBezTo>
                  <a:cubicBezTo>
                    <a:pt x="201" y="32857"/>
                    <a:pt x="635" y="53072"/>
                    <a:pt x="635" y="53072"/>
                  </a:cubicBezTo>
                  <a:cubicBezTo>
                    <a:pt x="1367" y="53873"/>
                    <a:pt x="2483" y="54108"/>
                    <a:pt x="3539" y="54108"/>
                  </a:cubicBezTo>
                  <a:cubicBezTo>
                    <a:pt x="5032" y="54108"/>
                    <a:pt x="6405" y="53639"/>
                    <a:pt x="6405" y="53639"/>
                  </a:cubicBezTo>
                  <a:cubicBezTo>
                    <a:pt x="6405" y="53639"/>
                    <a:pt x="7206" y="39062"/>
                    <a:pt x="7339" y="36193"/>
                  </a:cubicBezTo>
                  <a:cubicBezTo>
                    <a:pt x="7473" y="33758"/>
                    <a:pt x="7306" y="29955"/>
                    <a:pt x="7306" y="29955"/>
                  </a:cubicBezTo>
                  <a:lnTo>
                    <a:pt x="9041" y="16412"/>
                  </a:lnTo>
                  <a:cubicBezTo>
                    <a:pt x="9041" y="16412"/>
                    <a:pt x="10542" y="25586"/>
                    <a:pt x="11075" y="29789"/>
                  </a:cubicBezTo>
                  <a:cubicBezTo>
                    <a:pt x="11676" y="34625"/>
                    <a:pt x="14311" y="57308"/>
                    <a:pt x="14311" y="57308"/>
                  </a:cubicBezTo>
                  <a:cubicBezTo>
                    <a:pt x="15141" y="58040"/>
                    <a:pt x="16060" y="58273"/>
                    <a:pt x="16892" y="58273"/>
                  </a:cubicBezTo>
                  <a:cubicBezTo>
                    <a:pt x="18334" y="58273"/>
                    <a:pt x="19515" y="57575"/>
                    <a:pt x="19515" y="57575"/>
                  </a:cubicBezTo>
                  <a:cubicBezTo>
                    <a:pt x="19515" y="57575"/>
                    <a:pt x="20082" y="41063"/>
                    <a:pt x="19615" y="36160"/>
                  </a:cubicBezTo>
                  <a:cubicBezTo>
                    <a:pt x="19215" y="32057"/>
                    <a:pt x="18614" y="29922"/>
                    <a:pt x="18547" y="28988"/>
                  </a:cubicBezTo>
                  <a:cubicBezTo>
                    <a:pt x="18547" y="28988"/>
                    <a:pt x="18914" y="16112"/>
                    <a:pt x="18214" y="7139"/>
                  </a:cubicBezTo>
                  <a:cubicBezTo>
                    <a:pt x="17947" y="4671"/>
                    <a:pt x="17313" y="2269"/>
                    <a:pt x="163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24"/>
            <p:cNvSpPr/>
            <p:nvPr/>
          </p:nvSpPr>
          <p:spPr>
            <a:xfrm>
              <a:off x="4941200" y="3106000"/>
              <a:ext cx="147625" cy="455350"/>
            </a:xfrm>
            <a:custGeom>
              <a:avLst/>
              <a:gdLst/>
              <a:ahLst/>
              <a:cxnLst/>
              <a:rect l="l" t="t" r="r" b="b"/>
              <a:pathLst>
                <a:path w="5905" h="18214" extrusionOk="0">
                  <a:moveTo>
                    <a:pt x="0" y="0"/>
                  </a:moveTo>
                  <a:cubicBezTo>
                    <a:pt x="968" y="1468"/>
                    <a:pt x="2536" y="2469"/>
                    <a:pt x="4270" y="2702"/>
                  </a:cubicBezTo>
                  <a:lnTo>
                    <a:pt x="4937" y="6572"/>
                  </a:lnTo>
                  <a:lnTo>
                    <a:pt x="4370" y="18213"/>
                  </a:lnTo>
                  <a:lnTo>
                    <a:pt x="5905" y="6338"/>
                  </a:lnTo>
                  <a:lnTo>
                    <a:pt x="5271" y="2035"/>
                  </a:lnTo>
                  <a:cubicBezTo>
                    <a:pt x="5271" y="2035"/>
                    <a:pt x="1635" y="153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4"/>
            <p:cNvSpPr/>
            <p:nvPr/>
          </p:nvSpPr>
          <p:spPr>
            <a:xfrm>
              <a:off x="4870325" y="1997675"/>
              <a:ext cx="477025" cy="692525"/>
            </a:xfrm>
            <a:custGeom>
              <a:avLst/>
              <a:gdLst/>
              <a:ahLst/>
              <a:cxnLst/>
              <a:rect l="l" t="t" r="r" b="b"/>
              <a:pathLst>
                <a:path w="19081" h="27701" extrusionOk="0">
                  <a:moveTo>
                    <a:pt x="6452" y="1"/>
                  </a:moveTo>
                  <a:cubicBezTo>
                    <a:pt x="5811" y="1"/>
                    <a:pt x="5169" y="60"/>
                    <a:pt x="4537" y="169"/>
                  </a:cubicBezTo>
                  <a:cubicBezTo>
                    <a:pt x="3369" y="369"/>
                    <a:pt x="2268" y="902"/>
                    <a:pt x="1401" y="1703"/>
                  </a:cubicBezTo>
                  <a:cubicBezTo>
                    <a:pt x="567" y="2470"/>
                    <a:pt x="100" y="3538"/>
                    <a:pt x="33" y="4672"/>
                  </a:cubicBezTo>
                  <a:cubicBezTo>
                    <a:pt x="0" y="5572"/>
                    <a:pt x="334" y="6473"/>
                    <a:pt x="934" y="7174"/>
                  </a:cubicBezTo>
                  <a:cubicBezTo>
                    <a:pt x="634" y="7440"/>
                    <a:pt x="434" y="7807"/>
                    <a:pt x="334" y="8174"/>
                  </a:cubicBezTo>
                  <a:cubicBezTo>
                    <a:pt x="234" y="9008"/>
                    <a:pt x="434" y="10009"/>
                    <a:pt x="1835" y="10543"/>
                  </a:cubicBezTo>
                  <a:lnTo>
                    <a:pt x="3903" y="12444"/>
                  </a:lnTo>
                  <a:cubicBezTo>
                    <a:pt x="3536" y="13778"/>
                    <a:pt x="3336" y="15146"/>
                    <a:pt x="3269" y="16547"/>
                  </a:cubicBezTo>
                  <a:cubicBezTo>
                    <a:pt x="3269" y="17448"/>
                    <a:pt x="3269" y="18315"/>
                    <a:pt x="3336" y="19215"/>
                  </a:cubicBezTo>
                  <a:cubicBezTo>
                    <a:pt x="3569" y="21851"/>
                    <a:pt x="4236" y="24986"/>
                    <a:pt x="6638" y="26587"/>
                  </a:cubicBezTo>
                  <a:cubicBezTo>
                    <a:pt x="7339" y="27054"/>
                    <a:pt x="8139" y="27388"/>
                    <a:pt x="8940" y="27521"/>
                  </a:cubicBezTo>
                  <a:cubicBezTo>
                    <a:pt x="9273" y="27588"/>
                    <a:pt x="9607" y="27621"/>
                    <a:pt x="9974" y="27621"/>
                  </a:cubicBezTo>
                  <a:cubicBezTo>
                    <a:pt x="10374" y="27621"/>
                    <a:pt x="10841" y="27655"/>
                    <a:pt x="11308" y="27688"/>
                  </a:cubicBezTo>
                  <a:cubicBezTo>
                    <a:pt x="11492" y="27697"/>
                    <a:pt x="11673" y="27701"/>
                    <a:pt x="11853" y="27701"/>
                  </a:cubicBezTo>
                  <a:cubicBezTo>
                    <a:pt x="12394" y="27701"/>
                    <a:pt x="12926" y="27663"/>
                    <a:pt x="13476" y="27588"/>
                  </a:cubicBezTo>
                  <a:cubicBezTo>
                    <a:pt x="14510" y="27421"/>
                    <a:pt x="15444" y="26821"/>
                    <a:pt x="16012" y="25920"/>
                  </a:cubicBezTo>
                  <a:cubicBezTo>
                    <a:pt x="16112" y="25653"/>
                    <a:pt x="16278" y="25387"/>
                    <a:pt x="16445" y="25120"/>
                  </a:cubicBezTo>
                  <a:cubicBezTo>
                    <a:pt x="16745" y="24786"/>
                    <a:pt x="17279" y="24686"/>
                    <a:pt x="17679" y="24453"/>
                  </a:cubicBezTo>
                  <a:cubicBezTo>
                    <a:pt x="18413" y="24019"/>
                    <a:pt x="18880" y="23285"/>
                    <a:pt x="18980" y="22451"/>
                  </a:cubicBezTo>
                  <a:cubicBezTo>
                    <a:pt x="19080" y="21651"/>
                    <a:pt x="18947" y="20817"/>
                    <a:pt x="18613" y="20083"/>
                  </a:cubicBezTo>
                  <a:cubicBezTo>
                    <a:pt x="18280" y="19316"/>
                    <a:pt x="17679" y="18648"/>
                    <a:pt x="17312" y="17881"/>
                  </a:cubicBezTo>
                  <a:cubicBezTo>
                    <a:pt x="16545" y="16580"/>
                    <a:pt x="16112" y="15146"/>
                    <a:pt x="15978" y="13645"/>
                  </a:cubicBezTo>
                  <a:cubicBezTo>
                    <a:pt x="15878" y="12177"/>
                    <a:pt x="15911" y="10643"/>
                    <a:pt x="15878" y="9175"/>
                  </a:cubicBezTo>
                  <a:cubicBezTo>
                    <a:pt x="15811" y="7507"/>
                    <a:pt x="15778" y="5172"/>
                    <a:pt x="13777" y="3337"/>
                  </a:cubicBezTo>
                  <a:cubicBezTo>
                    <a:pt x="13276" y="2904"/>
                    <a:pt x="12642" y="2604"/>
                    <a:pt x="11975" y="2570"/>
                  </a:cubicBezTo>
                  <a:cubicBezTo>
                    <a:pt x="11141" y="1036"/>
                    <a:pt x="9474" y="369"/>
                    <a:pt x="8073" y="135"/>
                  </a:cubicBezTo>
                  <a:cubicBezTo>
                    <a:pt x="7537" y="43"/>
                    <a:pt x="6995" y="1"/>
                    <a:pt x="6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4"/>
            <p:cNvSpPr/>
            <p:nvPr/>
          </p:nvSpPr>
          <p:spPr>
            <a:xfrm>
              <a:off x="4870325" y="1997675"/>
              <a:ext cx="477025" cy="692525"/>
            </a:xfrm>
            <a:custGeom>
              <a:avLst/>
              <a:gdLst/>
              <a:ahLst/>
              <a:cxnLst/>
              <a:rect l="l" t="t" r="r" b="b"/>
              <a:pathLst>
                <a:path w="19081" h="27701" extrusionOk="0">
                  <a:moveTo>
                    <a:pt x="6452" y="1"/>
                  </a:moveTo>
                  <a:cubicBezTo>
                    <a:pt x="5811" y="1"/>
                    <a:pt x="5169" y="60"/>
                    <a:pt x="4537" y="169"/>
                  </a:cubicBezTo>
                  <a:cubicBezTo>
                    <a:pt x="3369" y="369"/>
                    <a:pt x="2268" y="902"/>
                    <a:pt x="1401" y="1703"/>
                  </a:cubicBezTo>
                  <a:cubicBezTo>
                    <a:pt x="567" y="2470"/>
                    <a:pt x="100" y="3538"/>
                    <a:pt x="33" y="4672"/>
                  </a:cubicBezTo>
                  <a:cubicBezTo>
                    <a:pt x="0" y="5572"/>
                    <a:pt x="334" y="6473"/>
                    <a:pt x="934" y="7174"/>
                  </a:cubicBezTo>
                  <a:cubicBezTo>
                    <a:pt x="634" y="7440"/>
                    <a:pt x="434" y="7807"/>
                    <a:pt x="334" y="8174"/>
                  </a:cubicBezTo>
                  <a:cubicBezTo>
                    <a:pt x="234" y="9008"/>
                    <a:pt x="434" y="10009"/>
                    <a:pt x="1835" y="10543"/>
                  </a:cubicBezTo>
                  <a:lnTo>
                    <a:pt x="3903" y="12444"/>
                  </a:lnTo>
                  <a:cubicBezTo>
                    <a:pt x="3536" y="13778"/>
                    <a:pt x="3336" y="15146"/>
                    <a:pt x="3269" y="16547"/>
                  </a:cubicBezTo>
                  <a:cubicBezTo>
                    <a:pt x="3269" y="17448"/>
                    <a:pt x="3269" y="18315"/>
                    <a:pt x="3336" y="19215"/>
                  </a:cubicBezTo>
                  <a:cubicBezTo>
                    <a:pt x="3569" y="21851"/>
                    <a:pt x="4236" y="24986"/>
                    <a:pt x="6638" y="26587"/>
                  </a:cubicBezTo>
                  <a:cubicBezTo>
                    <a:pt x="7339" y="27054"/>
                    <a:pt x="8139" y="27388"/>
                    <a:pt x="8940" y="27521"/>
                  </a:cubicBezTo>
                  <a:cubicBezTo>
                    <a:pt x="9273" y="27588"/>
                    <a:pt x="9607" y="27621"/>
                    <a:pt x="9974" y="27621"/>
                  </a:cubicBezTo>
                  <a:cubicBezTo>
                    <a:pt x="10374" y="27621"/>
                    <a:pt x="10841" y="27655"/>
                    <a:pt x="11308" y="27688"/>
                  </a:cubicBezTo>
                  <a:cubicBezTo>
                    <a:pt x="11492" y="27697"/>
                    <a:pt x="11673" y="27701"/>
                    <a:pt x="11853" y="27701"/>
                  </a:cubicBezTo>
                  <a:cubicBezTo>
                    <a:pt x="12394" y="27701"/>
                    <a:pt x="12926" y="27663"/>
                    <a:pt x="13476" y="27588"/>
                  </a:cubicBezTo>
                  <a:cubicBezTo>
                    <a:pt x="14510" y="27421"/>
                    <a:pt x="15444" y="26821"/>
                    <a:pt x="16012" y="25920"/>
                  </a:cubicBezTo>
                  <a:cubicBezTo>
                    <a:pt x="16112" y="25653"/>
                    <a:pt x="16278" y="25387"/>
                    <a:pt x="16445" y="25120"/>
                  </a:cubicBezTo>
                  <a:cubicBezTo>
                    <a:pt x="16745" y="24786"/>
                    <a:pt x="17279" y="24686"/>
                    <a:pt x="17679" y="24453"/>
                  </a:cubicBezTo>
                  <a:cubicBezTo>
                    <a:pt x="18413" y="24019"/>
                    <a:pt x="18880" y="23285"/>
                    <a:pt x="18980" y="22451"/>
                  </a:cubicBezTo>
                  <a:cubicBezTo>
                    <a:pt x="19080" y="21651"/>
                    <a:pt x="18947" y="20817"/>
                    <a:pt x="18613" y="20083"/>
                  </a:cubicBezTo>
                  <a:cubicBezTo>
                    <a:pt x="18280" y="19316"/>
                    <a:pt x="17679" y="18648"/>
                    <a:pt x="17312" y="17881"/>
                  </a:cubicBezTo>
                  <a:cubicBezTo>
                    <a:pt x="16545" y="16580"/>
                    <a:pt x="16112" y="15146"/>
                    <a:pt x="15978" y="13645"/>
                  </a:cubicBezTo>
                  <a:cubicBezTo>
                    <a:pt x="15878" y="12177"/>
                    <a:pt x="15911" y="10643"/>
                    <a:pt x="15878" y="9175"/>
                  </a:cubicBezTo>
                  <a:cubicBezTo>
                    <a:pt x="15811" y="7507"/>
                    <a:pt x="15778" y="5172"/>
                    <a:pt x="13777" y="3337"/>
                  </a:cubicBezTo>
                  <a:cubicBezTo>
                    <a:pt x="13276" y="2904"/>
                    <a:pt x="12642" y="2604"/>
                    <a:pt x="11975" y="2570"/>
                  </a:cubicBezTo>
                  <a:cubicBezTo>
                    <a:pt x="11141" y="1036"/>
                    <a:pt x="9474" y="369"/>
                    <a:pt x="8073" y="135"/>
                  </a:cubicBezTo>
                  <a:cubicBezTo>
                    <a:pt x="7537" y="43"/>
                    <a:pt x="6995" y="1"/>
                    <a:pt x="645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4"/>
            <p:cNvSpPr/>
            <p:nvPr/>
          </p:nvSpPr>
          <p:spPr>
            <a:xfrm>
              <a:off x="4828628" y="2883344"/>
              <a:ext cx="120112" cy="159294"/>
            </a:xfrm>
            <a:custGeom>
              <a:avLst/>
              <a:gdLst/>
              <a:ahLst/>
              <a:cxnLst/>
              <a:rect l="l" t="t" r="r" b="b"/>
              <a:pathLst>
                <a:path w="4804" h="7239" extrusionOk="0">
                  <a:moveTo>
                    <a:pt x="2235" y="0"/>
                  </a:moveTo>
                  <a:lnTo>
                    <a:pt x="0" y="3736"/>
                  </a:lnTo>
                  <a:lnTo>
                    <a:pt x="2836" y="7239"/>
                  </a:lnTo>
                  <a:cubicBezTo>
                    <a:pt x="2836" y="7239"/>
                    <a:pt x="4804" y="3970"/>
                    <a:pt x="4737" y="3970"/>
                  </a:cubicBezTo>
                  <a:cubicBezTo>
                    <a:pt x="4637" y="3970"/>
                    <a:pt x="2235" y="0"/>
                    <a:pt x="22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4"/>
            <p:cNvSpPr/>
            <p:nvPr/>
          </p:nvSpPr>
          <p:spPr>
            <a:xfrm>
              <a:off x="4677675" y="2412150"/>
              <a:ext cx="294400" cy="581300"/>
            </a:xfrm>
            <a:custGeom>
              <a:avLst/>
              <a:gdLst/>
              <a:ahLst/>
              <a:cxnLst/>
              <a:rect l="l" t="t" r="r" b="b"/>
              <a:pathLst>
                <a:path w="11776" h="23252" extrusionOk="0">
                  <a:moveTo>
                    <a:pt x="11669" y="0"/>
                  </a:moveTo>
                  <a:cubicBezTo>
                    <a:pt x="9502" y="0"/>
                    <a:pt x="8314" y="1010"/>
                    <a:pt x="6705" y="3537"/>
                  </a:cubicBezTo>
                  <a:cubicBezTo>
                    <a:pt x="5304" y="5705"/>
                    <a:pt x="2069" y="10942"/>
                    <a:pt x="1168" y="12544"/>
                  </a:cubicBezTo>
                  <a:cubicBezTo>
                    <a:pt x="134" y="14311"/>
                    <a:pt x="1" y="15045"/>
                    <a:pt x="801" y="16380"/>
                  </a:cubicBezTo>
                  <a:cubicBezTo>
                    <a:pt x="1568" y="17647"/>
                    <a:pt x="6439" y="23251"/>
                    <a:pt x="6439" y="23251"/>
                  </a:cubicBezTo>
                  <a:cubicBezTo>
                    <a:pt x="7539" y="22284"/>
                    <a:pt x="8407" y="21050"/>
                    <a:pt x="8874" y="19682"/>
                  </a:cubicBezTo>
                  <a:lnTo>
                    <a:pt x="6038" y="14912"/>
                  </a:lnTo>
                  <a:lnTo>
                    <a:pt x="11475" y="6839"/>
                  </a:lnTo>
                  <a:lnTo>
                    <a:pt x="11776" y="1"/>
                  </a:lnTo>
                  <a:cubicBezTo>
                    <a:pt x="11740" y="1"/>
                    <a:pt x="11704" y="0"/>
                    <a:pt x="116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4"/>
            <p:cNvSpPr/>
            <p:nvPr/>
          </p:nvSpPr>
          <p:spPr>
            <a:xfrm>
              <a:off x="4736875" y="2409250"/>
              <a:ext cx="238550" cy="357375"/>
            </a:xfrm>
            <a:custGeom>
              <a:avLst/>
              <a:gdLst/>
              <a:ahLst/>
              <a:cxnLst/>
              <a:rect l="l" t="t" r="r" b="b"/>
              <a:pathLst>
                <a:path w="9542" h="14295" extrusionOk="0">
                  <a:moveTo>
                    <a:pt x="9021" y="0"/>
                  </a:moveTo>
                  <a:cubicBezTo>
                    <a:pt x="7714" y="0"/>
                    <a:pt x="6830" y="356"/>
                    <a:pt x="5972" y="1185"/>
                  </a:cubicBezTo>
                  <a:cubicBezTo>
                    <a:pt x="4971" y="2152"/>
                    <a:pt x="1" y="10525"/>
                    <a:pt x="1" y="10525"/>
                  </a:cubicBezTo>
                  <a:cubicBezTo>
                    <a:pt x="1" y="10525"/>
                    <a:pt x="234" y="12026"/>
                    <a:pt x="4437" y="14294"/>
                  </a:cubicBezTo>
                  <a:lnTo>
                    <a:pt x="9041" y="8890"/>
                  </a:lnTo>
                  <a:lnTo>
                    <a:pt x="9541" y="17"/>
                  </a:lnTo>
                  <a:cubicBezTo>
                    <a:pt x="9360" y="6"/>
                    <a:pt x="9187" y="0"/>
                    <a:pt x="90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4"/>
            <p:cNvSpPr/>
            <p:nvPr/>
          </p:nvSpPr>
          <p:spPr>
            <a:xfrm>
              <a:off x="4736875" y="2409250"/>
              <a:ext cx="238550" cy="357375"/>
            </a:xfrm>
            <a:custGeom>
              <a:avLst/>
              <a:gdLst/>
              <a:ahLst/>
              <a:cxnLst/>
              <a:rect l="l" t="t" r="r" b="b"/>
              <a:pathLst>
                <a:path w="9542" h="14295" extrusionOk="0">
                  <a:moveTo>
                    <a:pt x="9021" y="0"/>
                  </a:moveTo>
                  <a:cubicBezTo>
                    <a:pt x="7714" y="0"/>
                    <a:pt x="6830" y="356"/>
                    <a:pt x="5972" y="1185"/>
                  </a:cubicBezTo>
                  <a:cubicBezTo>
                    <a:pt x="4971" y="2152"/>
                    <a:pt x="1" y="10525"/>
                    <a:pt x="1" y="10525"/>
                  </a:cubicBezTo>
                  <a:cubicBezTo>
                    <a:pt x="1" y="10525"/>
                    <a:pt x="234" y="12026"/>
                    <a:pt x="4437" y="14294"/>
                  </a:cubicBezTo>
                  <a:lnTo>
                    <a:pt x="9041" y="8890"/>
                  </a:lnTo>
                  <a:lnTo>
                    <a:pt x="9541" y="17"/>
                  </a:lnTo>
                  <a:cubicBezTo>
                    <a:pt x="9360" y="6"/>
                    <a:pt x="9187" y="0"/>
                    <a:pt x="90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4"/>
            <p:cNvSpPr/>
            <p:nvPr/>
          </p:nvSpPr>
          <p:spPr>
            <a:xfrm>
              <a:off x="4849475" y="2402150"/>
              <a:ext cx="482850" cy="687700"/>
            </a:xfrm>
            <a:custGeom>
              <a:avLst/>
              <a:gdLst/>
              <a:ahLst/>
              <a:cxnLst/>
              <a:rect l="l" t="t" r="r" b="b"/>
              <a:pathLst>
                <a:path w="19314" h="27508" extrusionOk="0">
                  <a:moveTo>
                    <a:pt x="11442" y="1"/>
                  </a:moveTo>
                  <a:lnTo>
                    <a:pt x="7606" y="101"/>
                  </a:lnTo>
                  <a:lnTo>
                    <a:pt x="4904" y="301"/>
                  </a:lnTo>
                  <a:cubicBezTo>
                    <a:pt x="3569" y="1602"/>
                    <a:pt x="2369" y="3103"/>
                    <a:pt x="1368" y="4704"/>
                  </a:cubicBezTo>
                  <a:cubicBezTo>
                    <a:pt x="67" y="6839"/>
                    <a:pt x="0" y="9474"/>
                    <a:pt x="2035" y="11609"/>
                  </a:cubicBezTo>
                  <a:cubicBezTo>
                    <a:pt x="2202" y="13377"/>
                    <a:pt x="2235" y="16813"/>
                    <a:pt x="2235" y="16813"/>
                  </a:cubicBezTo>
                  <a:cubicBezTo>
                    <a:pt x="1601" y="21350"/>
                    <a:pt x="1234" y="25786"/>
                    <a:pt x="1234" y="25786"/>
                  </a:cubicBezTo>
                  <a:cubicBezTo>
                    <a:pt x="3607" y="27048"/>
                    <a:pt x="6380" y="27508"/>
                    <a:pt x="9037" y="27508"/>
                  </a:cubicBezTo>
                  <a:cubicBezTo>
                    <a:pt x="13964" y="27508"/>
                    <a:pt x="18491" y="25927"/>
                    <a:pt x="19314" y="24952"/>
                  </a:cubicBezTo>
                  <a:cubicBezTo>
                    <a:pt x="18680" y="20516"/>
                    <a:pt x="17279" y="17780"/>
                    <a:pt x="16379" y="15279"/>
                  </a:cubicBezTo>
                  <a:lnTo>
                    <a:pt x="18080" y="7740"/>
                  </a:lnTo>
                  <a:cubicBezTo>
                    <a:pt x="18080" y="7740"/>
                    <a:pt x="15144" y="5338"/>
                    <a:pt x="15411" y="401"/>
                  </a:cubicBezTo>
                  <a:lnTo>
                    <a:pt x="114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4"/>
            <p:cNvSpPr/>
            <p:nvPr/>
          </p:nvSpPr>
          <p:spPr>
            <a:xfrm>
              <a:off x="4849475" y="2402150"/>
              <a:ext cx="482850" cy="687700"/>
            </a:xfrm>
            <a:custGeom>
              <a:avLst/>
              <a:gdLst/>
              <a:ahLst/>
              <a:cxnLst/>
              <a:rect l="l" t="t" r="r" b="b"/>
              <a:pathLst>
                <a:path w="19314" h="27508" extrusionOk="0">
                  <a:moveTo>
                    <a:pt x="11442" y="1"/>
                  </a:moveTo>
                  <a:lnTo>
                    <a:pt x="7606" y="101"/>
                  </a:lnTo>
                  <a:lnTo>
                    <a:pt x="4904" y="301"/>
                  </a:lnTo>
                  <a:cubicBezTo>
                    <a:pt x="3569" y="1602"/>
                    <a:pt x="2369" y="3103"/>
                    <a:pt x="1368" y="4704"/>
                  </a:cubicBezTo>
                  <a:cubicBezTo>
                    <a:pt x="67" y="6839"/>
                    <a:pt x="0" y="9474"/>
                    <a:pt x="2035" y="11609"/>
                  </a:cubicBezTo>
                  <a:cubicBezTo>
                    <a:pt x="2202" y="13377"/>
                    <a:pt x="2235" y="16813"/>
                    <a:pt x="2235" y="16813"/>
                  </a:cubicBezTo>
                  <a:cubicBezTo>
                    <a:pt x="1601" y="21350"/>
                    <a:pt x="1234" y="25786"/>
                    <a:pt x="1234" y="25786"/>
                  </a:cubicBezTo>
                  <a:cubicBezTo>
                    <a:pt x="3607" y="27048"/>
                    <a:pt x="6380" y="27508"/>
                    <a:pt x="9037" y="27508"/>
                  </a:cubicBezTo>
                  <a:cubicBezTo>
                    <a:pt x="13964" y="27508"/>
                    <a:pt x="18491" y="25927"/>
                    <a:pt x="19314" y="24952"/>
                  </a:cubicBezTo>
                  <a:cubicBezTo>
                    <a:pt x="18680" y="20516"/>
                    <a:pt x="17279" y="17780"/>
                    <a:pt x="16379" y="15279"/>
                  </a:cubicBezTo>
                  <a:lnTo>
                    <a:pt x="18080" y="7740"/>
                  </a:lnTo>
                  <a:cubicBezTo>
                    <a:pt x="18080" y="7740"/>
                    <a:pt x="15144" y="5338"/>
                    <a:pt x="15411" y="401"/>
                  </a:cubicBezTo>
                  <a:lnTo>
                    <a:pt x="1144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4"/>
            <p:cNvSpPr/>
            <p:nvPr/>
          </p:nvSpPr>
          <p:spPr>
            <a:xfrm>
              <a:off x="5030425" y="2649850"/>
              <a:ext cx="164300" cy="80150"/>
            </a:xfrm>
            <a:custGeom>
              <a:avLst/>
              <a:gdLst/>
              <a:ahLst/>
              <a:cxnLst/>
              <a:rect l="l" t="t" r="r" b="b"/>
              <a:pathLst>
                <a:path w="6572" h="3206" extrusionOk="0">
                  <a:moveTo>
                    <a:pt x="6505" y="0"/>
                  </a:moveTo>
                  <a:lnTo>
                    <a:pt x="6505" y="0"/>
                  </a:lnTo>
                  <a:cubicBezTo>
                    <a:pt x="6138" y="1234"/>
                    <a:pt x="5138" y="2168"/>
                    <a:pt x="3903" y="2468"/>
                  </a:cubicBezTo>
                  <a:cubicBezTo>
                    <a:pt x="3555" y="2565"/>
                    <a:pt x="3218" y="2605"/>
                    <a:pt x="2897" y="2605"/>
                  </a:cubicBezTo>
                  <a:cubicBezTo>
                    <a:pt x="1223" y="2605"/>
                    <a:pt x="1" y="1501"/>
                    <a:pt x="1" y="1501"/>
                  </a:cubicBezTo>
                  <a:lnTo>
                    <a:pt x="1" y="1501"/>
                  </a:lnTo>
                  <a:cubicBezTo>
                    <a:pt x="623" y="2584"/>
                    <a:pt x="1795" y="3205"/>
                    <a:pt x="2998" y="3205"/>
                  </a:cubicBezTo>
                  <a:cubicBezTo>
                    <a:pt x="3278" y="3205"/>
                    <a:pt x="3560" y="3172"/>
                    <a:pt x="3837" y="3102"/>
                  </a:cubicBezTo>
                  <a:cubicBezTo>
                    <a:pt x="6572" y="2435"/>
                    <a:pt x="6505" y="1"/>
                    <a:pt x="65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4"/>
            <p:cNvSpPr/>
            <p:nvPr/>
          </p:nvSpPr>
          <p:spPr>
            <a:xfrm>
              <a:off x="4908675" y="2090275"/>
              <a:ext cx="316925" cy="452000"/>
            </a:xfrm>
            <a:custGeom>
              <a:avLst/>
              <a:gdLst/>
              <a:ahLst/>
              <a:cxnLst/>
              <a:rect l="l" t="t" r="r" b="b"/>
              <a:pathLst>
                <a:path w="12677" h="18080" extrusionOk="0">
                  <a:moveTo>
                    <a:pt x="2069" y="0"/>
                  </a:moveTo>
                  <a:cubicBezTo>
                    <a:pt x="1235" y="434"/>
                    <a:pt x="1" y="2035"/>
                    <a:pt x="201" y="6505"/>
                  </a:cubicBezTo>
                  <a:cubicBezTo>
                    <a:pt x="334" y="9974"/>
                    <a:pt x="1335" y="10875"/>
                    <a:pt x="1935" y="11142"/>
                  </a:cubicBezTo>
                  <a:cubicBezTo>
                    <a:pt x="2175" y="11254"/>
                    <a:pt x="2522" y="11296"/>
                    <a:pt x="2926" y="11296"/>
                  </a:cubicBezTo>
                  <a:cubicBezTo>
                    <a:pt x="3477" y="11296"/>
                    <a:pt x="4135" y="11219"/>
                    <a:pt x="4771" y="11142"/>
                  </a:cubicBezTo>
                  <a:lnTo>
                    <a:pt x="4771" y="11142"/>
                  </a:lnTo>
                  <a:lnTo>
                    <a:pt x="4704" y="13210"/>
                  </a:lnTo>
                  <a:cubicBezTo>
                    <a:pt x="4704" y="13210"/>
                    <a:pt x="2669" y="16679"/>
                    <a:pt x="3837" y="18080"/>
                  </a:cubicBezTo>
                  <a:cubicBezTo>
                    <a:pt x="5538" y="17646"/>
                    <a:pt x="7106" y="16746"/>
                    <a:pt x="8306" y="15478"/>
                  </a:cubicBezTo>
                  <a:cubicBezTo>
                    <a:pt x="9574" y="14244"/>
                    <a:pt x="9574" y="13210"/>
                    <a:pt x="9574" y="13210"/>
                  </a:cubicBezTo>
                  <a:lnTo>
                    <a:pt x="9641" y="8640"/>
                  </a:lnTo>
                  <a:cubicBezTo>
                    <a:pt x="9641" y="8640"/>
                    <a:pt x="9857" y="8857"/>
                    <a:pt x="10264" y="8857"/>
                  </a:cubicBezTo>
                  <a:cubicBezTo>
                    <a:pt x="10553" y="8857"/>
                    <a:pt x="10938" y="8747"/>
                    <a:pt x="11409" y="8373"/>
                  </a:cubicBezTo>
                  <a:cubicBezTo>
                    <a:pt x="12343" y="7639"/>
                    <a:pt x="12676" y="6338"/>
                    <a:pt x="12009" y="5638"/>
                  </a:cubicBezTo>
                  <a:cubicBezTo>
                    <a:pt x="11688" y="5333"/>
                    <a:pt x="11283" y="5183"/>
                    <a:pt x="10881" y="5183"/>
                  </a:cubicBezTo>
                  <a:cubicBezTo>
                    <a:pt x="10448" y="5183"/>
                    <a:pt x="10019" y="5358"/>
                    <a:pt x="9707" y="5704"/>
                  </a:cubicBezTo>
                  <a:cubicBezTo>
                    <a:pt x="9607" y="5805"/>
                    <a:pt x="9507" y="5905"/>
                    <a:pt x="9441" y="6038"/>
                  </a:cubicBezTo>
                  <a:cubicBezTo>
                    <a:pt x="9441" y="6038"/>
                    <a:pt x="9437" y="6038"/>
                    <a:pt x="9430" y="6038"/>
                  </a:cubicBezTo>
                  <a:cubicBezTo>
                    <a:pt x="9310" y="6038"/>
                    <a:pt x="8196" y="5979"/>
                    <a:pt x="8006" y="3770"/>
                  </a:cubicBezTo>
                  <a:cubicBezTo>
                    <a:pt x="8006" y="3770"/>
                    <a:pt x="6138" y="3603"/>
                    <a:pt x="5138" y="3103"/>
                  </a:cubicBezTo>
                  <a:cubicBezTo>
                    <a:pt x="2803" y="1935"/>
                    <a:pt x="2336" y="567"/>
                    <a:pt x="20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4"/>
            <p:cNvSpPr/>
            <p:nvPr/>
          </p:nvSpPr>
          <p:spPr>
            <a:xfrm>
              <a:off x="4978725" y="2423850"/>
              <a:ext cx="169325" cy="117600"/>
            </a:xfrm>
            <a:custGeom>
              <a:avLst/>
              <a:gdLst/>
              <a:ahLst/>
              <a:cxnLst/>
              <a:rect l="l" t="t" r="r" b="b"/>
              <a:pathLst>
                <a:path w="6773" h="4704" extrusionOk="0">
                  <a:moveTo>
                    <a:pt x="1835" y="0"/>
                  </a:moveTo>
                  <a:lnTo>
                    <a:pt x="1835" y="0"/>
                  </a:lnTo>
                  <a:cubicBezTo>
                    <a:pt x="1502" y="601"/>
                    <a:pt x="1" y="3469"/>
                    <a:pt x="1001" y="4704"/>
                  </a:cubicBezTo>
                  <a:cubicBezTo>
                    <a:pt x="2736" y="4303"/>
                    <a:pt x="4270" y="3403"/>
                    <a:pt x="5504" y="2135"/>
                  </a:cubicBezTo>
                  <a:cubicBezTo>
                    <a:pt x="6138" y="1601"/>
                    <a:pt x="6572" y="868"/>
                    <a:pt x="6772" y="34"/>
                  </a:cubicBezTo>
                  <a:lnTo>
                    <a:pt x="6772" y="34"/>
                  </a:lnTo>
                  <a:cubicBezTo>
                    <a:pt x="6272" y="834"/>
                    <a:pt x="5204" y="1401"/>
                    <a:pt x="3703" y="1401"/>
                  </a:cubicBezTo>
                  <a:cubicBezTo>
                    <a:pt x="1835" y="1401"/>
                    <a:pt x="1635" y="868"/>
                    <a:pt x="18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4"/>
            <p:cNvSpPr/>
            <p:nvPr/>
          </p:nvSpPr>
          <p:spPr>
            <a:xfrm>
              <a:off x="5027100" y="2316275"/>
              <a:ext cx="100100" cy="69225"/>
            </a:xfrm>
            <a:custGeom>
              <a:avLst/>
              <a:gdLst/>
              <a:ahLst/>
              <a:cxnLst/>
              <a:rect l="l" t="t" r="r" b="b"/>
              <a:pathLst>
                <a:path w="4004" h="2769" extrusionOk="0">
                  <a:moveTo>
                    <a:pt x="4003" y="0"/>
                  </a:moveTo>
                  <a:cubicBezTo>
                    <a:pt x="3603" y="901"/>
                    <a:pt x="1635" y="1701"/>
                    <a:pt x="34" y="2068"/>
                  </a:cubicBezTo>
                  <a:lnTo>
                    <a:pt x="0" y="2769"/>
                  </a:lnTo>
                  <a:cubicBezTo>
                    <a:pt x="0" y="2769"/>
                    <a:pt x="2235" y="2068"/>
                    <a:pt x="2969" y="1501"/>
                  </a:cubicBezTo>
                  <a:cubicBezTo>
                    <a:pt x="3436" y="1101"/>
                    <a:pt x="3803" y="567"/>
                    <a:pt x="40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4"/>
            <p:cNvSpPr/>
            <p:nvPr/>
          </p:nvSpPr>
          <p:spPr>
            <a:xfrm>
              <a:off x="5042100" y="2201925"/>
              <a:ext cx="26725" cy="24400"/>
            </a:xfrm>
            <a:custGeom>
              <a:avLst/>
              <a:gdLst/>
              <a:ahLst/>
              <a:cxnLst/>
              <a:rect l="l" t="t" r="r" b="b"/>
              <a:pathLst>
                <a:path w="1069" h="976" extrusionOk="0">
                  <a:moveTo>
                    <a:pt x="543" y="1"/>
                  </a:moveTo>
                  <a:cubicBezTo>
                    <a:pt x="296" y="1"/>
                    <a:pt x="65" y="191"/>
                    <a:pt x="34" y="438"/>
                  </a:cubicBezTo>
                  <a:cubicBezTo>
                    <a:pt x="1" y="705"/>
                    <a:pt x="201" y="938"/>
                    <a:pt x="501" y="972"/>
                  </a:cubicBezTo>
                  <a:cubicBezTo>
                    <a:pt x="524" y="974"/>
                    <a:pt x="546" y="976"/>
                    <a:pt x="568" y="976"/>
                  </a:cubicBezTo>
                  <a:cubicBezTo>
                    <a:pt x="806" y="976"/>
                    <a:pt x="1007" y="815"/>
                    <a:pt x="1068" y="571"/>
                  </a:cubicBezTo>
                  <a:cubicBezTo>
                    <a:pt x="1068" y="271"/>
                    <a:pt x="868" y="38"/>
                    <a:pt x="601" y="4"/>
                  </a:cubicBezTo>
                  <a:cubicBezTo>
                    <a:pt x="582" y="2"/>
                    <a:pt x="562" y="1"/>
                    <a:pt x="5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4"/>
            <p:cNvSpPr/>
            <p:nvPr/>
          </p:nvSpPr>
          <p:spPr>
            <a:xfrm>
              <a:off x="4994575" y="2294575"/>
              <a:ext cx="47550" cy="28875"/>
            </a:xfrm>
            <a:custGeom>
              <a:avLst/>
              <a:gdLst/>
              <a:ahLst/>
              <a:cxnLst/>
              <a:rect l="l" t="t" r="r" b="b"/>
              <a:pathLst>
                <a:path w="1902" h="1155" extrusionOk="0">
                  <a:moveTo>
                    <a:pt x="1768" y="1"/>
                  </a:moveTo>
                  <a:lnTo>
                    <a:pt x="0" y="468"/>
                  </a:lnTo>
                  <a:cubicBezTo>
                    <a:pt x="87" y="874"/>
                    <a:pt x="478" y="1154"/>
                    <a:pt x="907" y="1154"/>
                  </a:cubicBezTo>
                  <a:cubicBezTo>
                    <a:pt x="971" y="1154"/>
                    <a:pt x="1036" y="1148"/>
                    <a:pt x="1101" y="1135"/>
                  </a:cubicBezTo>
                  <a:cubicBezTo>
                    <a:pt x="1601" y="1002"/>
                    <a:pt x="1902" y="50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4"/>
            <p:cNvSpPr/>
            <p:nvPr/>
          </p:nvSpPr>
          <p:spPr>
            <a:xfrm>
              <a:off x="5011250" y="2303750"/>
              <a:ext cx="26700" cy="19850"/>
            </a:xfrm>
            <a:custGeom>
              <a:avLst/>
              <a:gdLst/>
              <a:ahLst/>
              <a:cxnLst/>
              <a:rect l="l" t="t" r="r" b="b"/>
              <a:pathLst>
                <a:path w="1068" h="794" extrusionOk="0">
                  <a:moveTo>
                    <a:pt x="668" y="1"/>
                  </a:moveTo>
                  <a:cubicBezTo>
                    <a:pt x="301" y="1"/>
                    <a:pt x="0" y="301"/>
                    <a:pt x="0" y="668"/>
                  </a:cubicBezTo>
                  <a:cubicBezTo>
                    <a:pt x="0" y="701"/>
                    <a:pt x="0" y="735"/>
                    <a:pt x="0" y="768"/>
                  </a:cubicBezTo>
                  <a:cubicBezTo>
                    <a:pt x="67" y="785"/>
                    <a:pt x="134" y="793"/>
                    <a:pt x="201" y="793"/>
                  </a:cubicBezTo>
                  <a:cubicBezTo>
                    <a:pt x="267" y="793"/>
                    <a:pt x="334" y="785"/>
                    <a:pt x="401" y="768"/>
                  </a:cubicBezTo>
                  <a:cubicBezTo>
                    <a:pt x="734" y="701"/>
                    <a:pt x="968" y="468"/>
                    <a:pt x="1068" y="168"/>
                  </a:cubicBezTo>
                  <a:cubicBezTo>
                    <a:pt x="968" y="68"/>
                    <a:pt x="834" y="1"/>
                    <a:pt x="6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4"/>
            <p:cNvSpPr/>
            <p:nvPr/>
          </p:nvSpPr>
          <p:spPr>
            <a:xfrm>
              <a:off x="4929525" y="2159925"/>
              <a:ext cx="27550" cy="22950"/>
            </a:xfrm>
            <a:custGeom>
              <a:avLst/>
              <a:gdLst/>
              <a:ahLst/>
              <a:cxnLst/>
              <a:rect l="l" t="t" r="r" b="b"/>
              <a:pathLst>
                <a:path w="1102" h="918" extrusionOk="0">
                  <a:moveTo>
                    <a:pt x="652" y="0"/>
                  </a:moveTo>
                  <a:cubicBezTo>
                    <a:pt x="539" y="0"/>
                    <a:pt x="426" y="38"/>
                    <a:pt x="334" y="116"/>
                  </a:cubicBezTo>
                  <a:cubicBezTo>
                    <a:pt x="67" y="283"/>
                    <a:pt x="0" y="650"/>
                    <a:pt x="167" y="917"/>
                  </a:cubicBezTo>
                  <a:lnTo>
                    <a:pt x="1101" y="250"/>
                  </a:lnTo>
                  <a:cubicBezTo>
                    <a:pt x="1000" y="88"/>
                    <a:pt x="826" y="0"/>
                    <a:pt x="6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4"/>
            <p:cNvSpPr/>
            <p:nvPr/>
          </p:nvSpPr>
          <p:spPr>
            <a:xfrm>
              <a:off x="5049600" y="2165675"/>
              <a:ext cx="30050" cy="19700"/>
            </a:xfrm>
            <a:custGeom>
              <a:avLst/>
              <a:gdLst/>
              <a:ahLst/>
              <a:cxnLst/>
              <a:rect l="l" t="t" r="r" b="b"/>
              <a:pathLst>
                <a:path w="1202" h="788" extrusionOk="0">
                  <a:moveTo>
                    <a:pt x="557" y="1"/>
                  </a:moveTo>
                  <a:cubicBezTo>
                    <a:pt x="334" y="1"/>
                    <a:pt x="123" y="125"/>
                    <a:pt x="1" y="320"/>
                  </a:cubicBezTo>
                  <a:lnTo>
                    <a:pt x="1035" y="787"/>
                  </a:lnTo>
                  <a:cubicBezTo>
                    <a:pt x="1202" y="554"/>
                    <a:pt x="1102" y="220"/>
                    <a:pt x="835" y="87"/>
                  </a:cubicBezTo>
                  <a:lnTo>
                    <a:pt x="801" y="53"/>
                  </a:lnTo>
                  <a:cubicBezTo>
                    <a:pt x="721" y="17"/>
                    <a:pt x="638" y="1"/>
                    <a:pt x="5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4"/>
            <p:cNvSpPr/>
            <p:nvPr/>
          </p:nvSpPr>
          <p:spPr>
            <a:xfrm>
              <a:off x="4937875" y="2195850"/>
              <a:ext cx="26700" cy="24650"/>
            </a:xfrm>
            <a:custGeom>
              <a:avLst/>
              <a:gdLst/>
              <a:ahLst/>
              <a:cxnLst/>
              <a:rect l="l" t="t" r="r" b="b"/>
              <a:pathLst>
                <a:path w="1068" h="986" extrusionOk="0">
                  <a:moveTo>
                    <a:pt x="496" y="1"/>
                  </a:moveTo>
                  <a:cubicBezTo>
                    <a:pt x="267" y="1"/>
                    <a:pt x="62" y="182"/>
                    <a:pt x="33" y="414"/>
                  </a:cubicBezTo>
                  <a:cubicBezTo>
                    <a:pt x="0" y="714"/>
                    <a:pt x="200" y="948"/>
                    <a:pt x="500" y="981"/>
                  </a:cubicBezTo>
                  <a:cubicBezTo>
                    <a:pt x="523" y="984"/>
                    <a:pt x="546" y="985"/>
                    <a:pt x="568" y="985"/>
                  </a:cubicBezTo>
                  <a:cubicBezTo>
                    <a:pt x="806" y="985"/>
                    <a:pt x="1006" y="825"/>
                    <a:pt x="1067" y="581"/>
                  </a:cubicBezTo>
                  <a:lnTo>
                    <a:pt x="1067" y="547"/>
                  </a:lnTo>
                  <a:cubicBezTo>
                    <a:pt x="1067" y="281"/>
                    <a:pt x="867" y="47"/>
                    <a:pt x="600" y="14"/>
                  </a:cubicBezTo>
                  <a:cubicBezTo>
                    <a:pt x="565" y="5"/>
                    <a:pt x="530" y="1"/>
                    <a:pt x="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4"/>
            <p:cNvSpPr/>
            <p:nvPr/>
          </p:nvSpPr>
          <p:spPr>
            <a:xfrm>
              <a:off x="4959550" y="2204525"/>
              <a:ext cx="45050" cy="70075"/>
            </a:xfrm>
            <a:custGeom>
              <a:avLst/>
              <a:gdLst/>
              <a:ahLst/>
              <a:cxnLst/>
              <a:rect l="l" t="t" r="r" b="b"/>
              <a:pathLst>
                <a:path w="1802" h="2803" extrusionOk="0">
                  <a:moveTo>
                    <a:pt x="1802" y="0"/>
                  </a:moveTo>
                  <a:lnTo>
                    <a:pt x="0" y="2269"/>
                  </a:lnTo>
                  <a:lnTo>
                    <a:pt x="1535" y="2802"/>
                  </a:lnTo>
                  <a:lnTo>
                    <a:pt x="180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4"/>
            <p:cNvSpPr/>
            <p:nvPr/>
          </p:nvSpPr>
          <p:spPr>
            <a:xfrm>
              <a:off x="5178875" y="2910850"/>
              <a:ext cx="298575" cy="230675"/>
            </a:xfrm>
            <a:custGeom>
              <a:avLst/>
              <a:gdLst/>
              <a:ahLst/>
              <a:cxnLst/>
              <a:rect l="l" t="t" r="r" b="b"/>
              <a:pathLst>
                <a:path w="11943" h="9227" extrusionOk="0">
                  <a:moveTo>
                    <a:pt x="8206" y="1"/>
                  </a:moveTo>
                  <a:cubicBezTo>
                    <a:pt x="7906" y="501"/>
                    <a:pt x="7606" y="968"/>
                    <a:pt x="7239" y="1402"/>
                  </a:cubicBezTo>
                  <a:cubicBezTo>
                    <a:pt x="6972" y="1802"/>
                    <a:pt x="6572" y="2069"/>
                    <a:pt x="6105" y="2169"/>
                  </a:cubicBezTo>
                  <a:cubicBezTo>
                    <a:pt x="5137" y="2303"/>
                    <a:pt x="4203" y="2536"/>
                    <a:pt x="3269" y="2836"/>
                  </a:cubicBezTo>
                  <a:cubicBezTo>
                    <a:pt x="2469" y="3103"/>
                    <a:pt x="1968" y="3036"/>
                    <a:pt x="1935" y="3237"/>
                  </a:cubicBezTo>
                  <a:cubicBezTo>
                    <a:pt x="1902" y="3503"/>
                    <a:pt x="2035" y="3804"/>
                    <a:pt x="2769" y="3970"/>
                  </a:cubicBezTo>
                  <a:cubicBezTo>
                    <a:pt x="3036" y="4004"/>
                    <a:pt x="3303" y="4020"/>
                    <a:pt x="3569" y="4020"/>
                  </a:cubicBezTo>
                  <a:cubicBezTo>
                    <a:pt x="3836" y="4020"/>
                    <a:pt x="4103" y="4004"/>
                    <a:pt x="4370" y="3970"/>
                  </a:cubicBezTo>
                  <a:lnTo>
                    <a:pt x="4370" y="3970"/>
                  </a:lnTo>
                  <a:cubicBezTo>
                    <a:pt x="3736" y="4704"/>
                    <a:pt x="3002" y="5371"/>
                    <a:pt x="2168" y="5938"/>
                  </a:cubicBezTo>
                  <a:cubicBezTo>
                    <a:pt x="534" y="7006"/>
                    <a:pt x="0" y="7806"/>
                    <a:pt x="1668" y="8841"/>
                  </a:cubicBezTo>
                  <a:cubicBezTo>
                    <a:pt x="2066" y="9081"/>
                    <a:pt x="2548" y="9227"/>
                    <a:pt x="3116" y="9227"/>
                  </a:cubicBezTo>
                  <a:cubicBezTo>
                    <a:pt x="4360" y="9227"/>
                    <a:pt x="6012" y="8529"/>
                    <a:pt x="8073" y="6606"/>
                  </a:cubicBezTo>
                  <a:cubicBezTo>
                    <a:pt x="9507" y="5205"/>
                    <a:pt x="10808" y="3670"/>
                    <a:pt x="11942" y="2036"/>
                  </a:cubicBezTo>
                  <a:lnTo>
                    <a:pt x="82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4"/>
            <p:cNvSpPr/>
            <p:nvPr/>
          </p:nvSpPr>
          <p:spPr>
            <a:xfrm>
              <a:off x="5200550" y="2414675"/>
              <a:ext cx="395300" cy="557925"/>
            </a:xfrm>
            <a:custGeom>
              <a:avLst/>
              <a:gdLst/>
              <a:ahLst/>
              <a:cxnLst/>
              <a:rect l="l" t="t" r="r" b="b"/>
              <a:pathLst>
                <a:path w="15812" h="22317" extrusionOk="0">
                  <a:moveTo>
                    <a:pt x="1835" y="0"/>
                  </a:moveTo>
                  <a:lnTo>
                    <a:pt x="1835" y="0"/>
                  </a:lnTo>
                  <a:cubicBezTo>
                    <a:pt x="1" y="3169"/>
                    <a:pt x="1835" y="6238"/>
                    <a:pt x="3370" y="7939"/>
                  </a:cubicBezTo>
                  <a:lnTo>
                    <a:pt x="9474" y="15511"/>
                  </a:lnTo>
                  <a:cubicBezTo>
                    <a:pt x="8673" y="17213"/>
                    <a:pt x="7806" y="18847"/>
                    <a:pt x="7172" y="19948"/>
                  </a:cubicBezTo>
                  <a:cubicBezTo>
                    <a:pt x="7172" y="19948"/>
                    <a:pt x="8707" y="21816"/>
                    <a:pt x="10942" y="22316"/>
                  </a:cubicBezTo>
                  <a:cubicBezTo>
                    <a:pt x="15745" y="16345"/>
                    <a:pt x="15812" y="15311"/>
                    <a:pt x="14411" y="13243"/>
                  </a:cubicBezTo>
                  <a:cubicBezTo>
                    <a:pt x="6005" y="801"/>
                    <a:pt x="6038" y="901"/>
                    <a:pt x="18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4"/>
            <p:cNvSpPr/>
            <p:nvPr/>
          </p:nvSpPr>
          <p:spPr>
            <a:xfrm>
              <a:off x="5198050" y="2412175"/>
              <a:ext cx="320250" cy="369450"/>
            </a:xfrm>
            <a:custGeom>
              <a:avLst/>
              <a:gdLst/>
              <a:ahLst/>
              <a:cxnLst/>
              <a:rect l="l" t="t" r="r" b="b"/>
              <a:pathLst>
                <a:path w="12810" h="14778" extrusionOk="0">
                  <a:moveTo>
                    <a:pt x="1435" y="0"/>
                  </a:moveTo>
                  <a:lnTo>
                    <a:pt x="1435" y="0"/>
                  </a:lnTo>
                  <a:cubicBezTo>
                    <a:pt x="0" y="3870"/>
                    <a:pt x="1969" y="7772"/>
                    <a:pt x="1969" y="7772"/>
                  </a:cubicBezTo>
                  <a:lnTo>
                    <a:pt x="7406" y="14777"/>
                  </a:lnTo>
                  <a:cubicBezTo>
                    <a:pt x="11742" y="13643"/>
                    <a:pt x="12810" y="10341"/>
                    <a:pt x="12810" y="10341"/>
                  </a:cubicBezTo>
                  <a:cubicBezTo>
                    <a:pt x="12810" y="10341"/>
                    <a:pt x="8773" y="4537"/>
                    <a:pt x="7072" y="2435"/>
                  </a:cubicBezTo>
                  <a:cubicBezTo>
                    <a:pt x="5438" y="434"/>
                    <a:pt x="3736" y="134"/>
                    <a:pt x="14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24"/>
            <p:cNvSpPr/>
            <p:nvPr/>
          </p:nvSpPr>
          <p:spPr>
            <a:xfrm>
              <a:off x="5198050" y="2412175"/>
              <a:ext cx="320250" cy="369450"/>
            </a:xfrm>
            <a:custGeom>
              <a:avLst/>
              <a:gdLst/>
              <a:ahLst/>
              <a:cxnLst/>
              <a:rect l="l" t="t" r="r" b="b"/>
              <a:pathLst>
                <a:path w="12810" h="14778" extrusionOk="0">
                  <a:moveTo>
                    <a:pt x="1435" y="0"/>
                  </a:moveTo>
                  <a:lnTo>
                    <a:pt x="1435" y="0"/>
                  </a:lnTo>
                  <a:cubicBezTo>
                    <a:pt x="0" y="3870"/>
                    <a:pt x="1969" y="7772"/>
                    <a:pt x="1969" y="7772"/>
                  </a:cubicBezTo>
                  <a:lnTo>
                    <a:pt x="7406" y="14777"/>
                  </a:lnTo>
                  <a:cubicBezTo>
                    <a:pt x="11742" y="13643"/>
                    <a:pt x="12810" y="10341"/>
                    <a:pt x="12810" y="10341"/>
                  </a:cubicBezTo>
                  <a:cubicBezTo>
                    <a:pt x="12810" y="10341"/>
                    <a:pt x="8773" y="4537"/>
                    <a:pt x="7072" y="2435"/>
                  </a:cubicBezTo>
                  <a:cubicBezTo>
                    <a:pt x="5438" y="434"/>
                    <a:pt x="3736" y="134"/>
                    <a:pt x="1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4"/>
            <p:cNvSpPr/>
            <p:nvPr/>
          </p:nvSpPr>
          <p:spPr>
            <a:xfrm>
              <a:off x="5148025" y="2393825"/>
              <a:ext cx="44200" cy="213500"/>
            </a:xfrm>
            <a:custGeom>
              <a:avLst/>
              <a:gdLst/>
              <a:ahLst/>
              <a:cxnLst/>
              <a:rect l="l" t="t" r="r" b="b"/>
              <a:pathLst>
                <a:path w="1768" h="8540" extrusionOk="0">
                  <a:moveTo>
                    <a:pt x="0" y="0"/>
                  </a:moveTo>
                  <a:lnTo>
                    <a:pt x="0" y="401"/>
                  </a:lnTo>
                  <a:lnTo>
                    <a:pt x="400" y="434"/>
                  </a:lnTo>
                  <a:cubicBezTo>
                    <a:pt x="1101" y="601"/>
                    <a:pt x="1301" y="3570"/>
                    <a:pt x="1134" y="7206"/>
                  </a:cubicBezTo>
                  <a:cubicBezTo>
                    <a:pt x="1101" y="7806"/>
                    <a:pt x="1067" y="8306"/>
                    <a:pt x="1067" y="8540"/>
                  </a:cubicBezTo>
                  <a:lnTo>
                    <a:pt x="1501" y="8540"/>
                  </a:lnTo>
                  <a:cubicBezTo>
                    <a:pt x="1501" y="8306"/>
                    <a:pt x="1501" y="7839"/>
                    <a:pt x="1568" y="7272"/>
                  </a:cubicBezTo>
                  <a:cubicBezTo>
                    <a:pt x="1735" y="4404"/>
                    <a:pt x="1768" y="234"/>
                    <a:pt x="500" y="34"/>
                  </a:cubicBezTo>
                  <a:cubicBezTo>
                    <a:pt x="334" y="0"/>
                    <a:pt x="167" y="0"/>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4"/>
            <p:cNvSpPr/>
            <p:nvPr/>
          </p:nvSpPr>
          <p:spPr>
            <a:xfrm>
              <a:off x="5148025" y="2393825"/>
              <a:ext cx="44200" cy="213500"/>
            </a:xfrm>
            <a:custGeom>
              <a:avLst/>
              <a:gdLst/>
              <a:ahLst/>
              <a:cxnLst/>
              <a:rect l="l" t="t" r="r" b="b"/>
              <a:pathLst>
                <a:path w="1768" h="8540" extrusionOk="0">
                  <a:moveTo>
                    <a:pt x="0" y="0"/>
                  </a:moveTo>
                  <a:lnTo>
                    <a:pt x="0" y="401"/>
                  </a:lnTo>
                  <a:lnTo>
                    <a:pt x="400" y="434"/>
                  </a:lnTo>
                  <a:cubicBezTo>
                    <a:pt x="1101" y="601"/>
                    <a:pt x="1301" y="3570"/>
                    <a:pt x="1134" y="7206"/>
                  </a:cubicBezTo>
                  <a:cubicBezTo>
                    <a:pt x="1101" y="7806"/>
                    <a:pt x="1067" y="8306"/>
                    <a:pt x="1067" y="8540"/>
                  </a:cubicBezTo>
                  <a:lnTo>
                    <a:pt x="1501" y="8540"/>
                  </a:lnTo>
                  <a:cubicBezTo>
                    <a:pt x="1501" y="8306"/>
                    <a:pt x="1501" y="7839"/>
                    <a:pt x="1568" y="7272"/>
                  </a:cubicBezTo>
                  <a:cubicBezTo>
                    <a:pt x="1735" y="4404"/>
                    <a:pt x="1768" y="234"/>
                    <a:pt x="500" y="34"/>
                  </a:cubicBezTo>
                  <a:cubicBezTo>
                    <a:pt x="334" y="0"/>
                    <a:pt x="167" y="0"/>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4"/>
            <p:cNvSpPr/>
            <p:nvPr/>
          </p:nvSpPr>
          <p:spPr>
            <a:xfrm>
              <a:off x="5119650" y="2600625"/>
              <a:ext cx="112625" cy="244375"/>
            </a:xfrm>
            <a:custGeom>
              <a:avLst/>
              <a:gdLst/>
              <a:ahLst/>
              <a:cxnLst/>
              <a:rect l="l" t="t" r="r" b="b"/>
              <a:pathLst>
                <a:path w="4505" h="9775" extrusionOk="0">
                  <a:moveTo>
                    <a:pt x="2403" y="234"/>
                  </a:moveTo>
                  <a:cubicBezTo>
                    <a:pt x="2836" y="268"/>
                    <a:pt x="3603" y="1602"/>
                    <a:pt x="3937" y="2736"/>
                  </a:cubicBezTo>
                  <a:cubicBezTo>
                    <a:pt x="4237" y="3637"/>
                    <a:pt x="3270" y="7706"/>
                    <a:pt x="2836" y="8274"/>
                  </a:cubicBezTo>
                  <a:cubicBezTo>
                    <a:pt x="2603" y="8540"/>
                    <a:pt x="2336" y="8774"/>
                    <a:pt x="2036" y="8941"/>
                  </a:cubicBezTo>
                  <a:cubicBezTo>
                    <a:pt x="1769" y="8741"/>
                    <a:pt x="1502" y="8474"/>
                    <a:pt x="1302" y="8207"/>
                  </a:cubicBezTo>
                  <a:cubicBezTo>
                    <a:pt x="935" y="7606"/>
                    <a:pt x="334" y="3470"/>
                    <a:pt x="668" y="2569"/>
                  </a:cubicBezTo>
                  <a:cubicBezTo>
                    <a:pt x="1102" y="1535"/>
                    <a:pt x="1969" y="268"/>
                    <a:pt x="2403" y="234"/>
                  </a:cubicBezTo>
                  <a:close/>
                  <a:moveTo>
                    <a:pt x="2403" y="1"/>
                  </a:moveTo>
                  <a:cubicBezTo>
                    <a:pt x="1669" y="1"/>
                    <a:pt x="735" y="1702"/>
                    <a:pt x="401" y="2503"/>
                  </a:cubicBezTo>
                  <a:cubicBezTo>
                    <a:pt x="1" y="3437"/>
                    <a:pt x="635" y="7740"/>
                    <a:pt x="1068" y="8374"/>
                  </a:cubicBezTo>
                  <a:cubicBezTo>
                    <a:pt x="1268" y="8641"/>
                    <a:pt x="1502" y="8907"/>
                    <a:pt x="1769" y="9108"/>
                  </a:cubicBezTo>
                  <a:cubicBezTo>
                    <a:pt x="1469" y="9308"/>
                    <a:pt x="1135" y="9374"/>
                    <a:pt x="801" y="9374"/>
                  </a:cubicBezTo>
                  <a:lnTo>
                    <a:pt x="768" y="9675"/>
                  </a:lnTo>
                  <a:cubicBezTo>
                    <a:pt x="1235" y="9675"/>
                    <a:pt x="1669" y="9541"/>
                    <a:pt x="2036" y="9308"/>
                  </a:cubicBezTo>
                  <a:cubicBezTo>
                    <a:pt x="2369" y="9575"/>
                    <a:pt x="2770" y="9741"/>
                    <a:pt x="3170" y="9775"/>
                  </a:cubicBezTo>
                  <a:lnTo>
                    <a:pt x="3203" y="9775"/>
                  </a:lnTo>
                  <a:lnTo>
                    <a:pt x="3203" y="9508"/>
                  </a:lnTo>
                  <a:cubicBezTo>
                    <a:pt x="2870" y="9474"/>
                    <a:pt x="2569" y="9341"/>
                    <a:pt x="2269" y="9141"/>
                  </a:cubicBezTo>
                  <a:cubicBezTo>
                    <a:pt x="2569" y="8974"/>
                    <a:pt x="2836" y="8707"/>
                    <a:pt x="3070" y="8440"/>
                  </a:cubicBezTo>
                  <a:cubicBezTo>
                    <a:pt x="3503" y="7873"/>
                    <a:pt x="4504" y="3637"/>
                    <a:pt x="4204" y="2670"/>
                  </a:cubicBezTo>
                  <a:cubicBezTo>
                    <a:pt x="3937" y="1836"/>
                    <a:pt x="3136" y="1"/>
                    <a:pt x="24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24"/>
            <p:cNvSpPr/>
            <p:nvPr/>
          </p:nvSpPr>
          <p:spPr>
            <a:xfrm>
              <a:off x="5129675" y="2828300"/>
              <a:ext cx="20875" cy="20875"/>
            </a:xfrm>
            <a:custGeom>
              <a:avLst/>
              <a:gdLst/>
              <a:ahLst/>
              <a:cxnLst/>
              <a:rect l="l" t="t" r="r" b="b"/>
              <a:pathLst>
                <a:path w="835" h="835" extrusionOk="0">
                  <a:moveTo>
                    <a:pt x="400" y="1"/>
                  </a:moveTo>
                  <a:cubicBezTo>
                    <a:pt x="167" y="1"/>
                    <a:pt x="0" y="167"/>
                    <a:pt x="0" y="401"/>
                  </a:cubicBezTo>
                  <a:cubicBezTo>
                    <a:pt x="0" y="634"/>
                    <a:pt x="167" y="834"/>
                    <a:pt x="400" y="834"/>
                  </a:cubicBezTo>
                  <a:cubicBezTo>
                    <a:pt x="634" y="834"/>
                    <a:pt x="834" y="634"/>
                    <a:pt x="834" y="401"/>
                  </a:cubicBezTo>
                  <a:cubicBezTo>
                    <a:pt x="834" y="167"/>
                    <a:pt x="634" y="1"/>
                    <a:pt x="4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4"/>
            <p:cNvSpPr/>
            <p:nvPr/>
          </p:nvSpPr>
          <p:spPr>
            <a:xfrm>
              <a:off x="5189700" y="2830800"/>
              <a:ext cx="20875" cy="20875"/>
            </a:xfrm>
            <a:custGeom>
              <a:avLst/>
              <a:gdLst/>
              <a:ahLst/>
              <a:cxnLst/>
              <a:rect l="l" t="t" r="r" b="b"/>
              <a:pathLst>
                <a:path w="835" h="835" extrusionOk="0">
                  <a:moveTo>
                    <a:pt x="435" y="1"/>
                  </a:moveTo>
                  <a:cubicBezTo>
                    <a:pt x="201" y="1"/>
                    <a:pt x="1" y="167"/>
                    <a:pt x="1" y="401"/>
                  </a:cubicBezTo>
                  <a:cubicBezTo>
                    <a:pt x="1" y="634"/>
                    <a:pt x="201" y="835"/>
                    <a:pt x="435" y="835"/>
                  </a:cubicBezTo>
                  <a:cubicBezTo>
                    <a:pt x="668" y="835"/>
                    <a:pt x="835" y="634"/>
                    <a:pt x="835" y="401"/>
                  </a:cubicBezTo>
                  <a:cubicBezTo>
                    <a:pt x="835" y="167"/>
                    <a:pt x="668" y="1"/>
                    <a:pt x="4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4"/>
            <p:cNvSpPr/>
            <p:nvPr/>
          </p:nvSpPr>
          <p:spPr>
            <a:xfrm>
              <a:off x="5123825" y="2598950"/>
              <a:ext cx="105100" cy="115125"/>
            </a:xfrm>
            <a:custGeom>
              <a:avLst/>
              <a:gdLst/>
              <a:ahLst/>
              <a:cxnLst/>
              <a:rect l="l" t="t" r="r" b="b"/>
              <a:pathLst>
                <a:path w="4204" h="4605" extrusionOk="0">
                  <a:moveTo>
                    <a:pt x="2248" y="1"/>
                  </a:moveTo>
                  <a:cubicBezTo>
                    <a:pt x="1386" y="1"/>
                    <a:pt x="399" y="2007"/>
                    <a:pt x="167" y="2536"/>
                  </a:cubicBezTo>
                  <a:cubicBezTo>
                    <a:pt x="34" y="3137"/>
                    <a:pt x="1" y="3737"/>
                    <a:pt x="67" y="4338"/>
                  </a:cubicBezTo>
                  <a:cubicBezTo>
                    <a:pt x="67" y="4387"/>
                    <a:pt x="103" y="4418"/>
                    <a:pt x="135" y="4418"/>
                  </a:cubicBezTo>
                  <a:cubicBezTo>
                    <a:pt x="147" y="4418"/>
                    <a:pt x="159" y="4413"/>
                    <a:pt x="167" y="4404"/>
                  </a:cubicBezTo>
                  <a:lnTo>
                    <a:pt x="401" y="4404"/>
                  </a:lnTo>
                  <a:cubicBezTo>
                    <a:pt x="468" y="4404"/>
                    <a:pt x="501" y="4371"/>
                    <a:pt x="501" y="4304"/>
                  </a:cubicBezTo>
                  <a:cubicBezTo>
                    <a:pt x="434" y="3771"/>
                    <a:pt x="468" y="3237"/>
                    <a:pt x="568" y="2703"/>
                  </a:cubicBezTo>
                  <a:cubicBezTo>
                    <a:pt x="1001" y="1669"/>
                    <a:pt x="1869" y="402"/>
                    <a:pt x="2236" y="402"/>
                  </a:cubicBezTo>
                  <a:cubicBezTo>
                    <a:pt x="2636" y="435"/>
                    <a:pt x="3370" y="1769"/>
                    <a:pt x="3703" y="2837"/>
                  </a:cubicBezTo>
                  <a:cubicBezTo>
                    <a:pt x="3770" y="3370"/>
                    <a:pt x="3737" y="3904"/>
                    <a:pt x="3637" y="4438"/>
                  </a:cubicBezTo>
                  <a:cubicBezTo>
                    <a:pt x="3637" y="4504"/>
                    <a:pt x="3670" y="4538"/>
                    <a:pt x="3703" y="4538"/>
                  </a:cubicBezTo>
                  <a:lnTo>
                    <a:pt x="3970" y="4605"/>
                  </a:lnTo>
                  <a:cubicBezTo>
                    <a:pt x="4004" y="4605"/>
                    <a:pt x="4037" y="4571"/>
                    <a:pt x="4070" y="4504"/>
                  </a:cubicBezTo>
                  <a:cubicBezTo>
                    <a:pt x="4204" y="3904"/>
                    <a:pt x="4204" y="3304"/>
                    <a:pt x="4104" y="2703"/>
                  </a:cubicBezTo>
                  <a:cubicBezTo>
                    <a:pt x="3937" y="2136"/>
                    <a:pt x="3103" y="35"/>
                    <a:pt x="2269" y="1"/>
                  </a:cubicBezTo>
                  <a:cubicBezTo>
                    <a:pt x="2262" y="1"/>
                    <a:pt x="2255" y="1"/>
                    <a:pt x="22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4"/>
            <p:cNvSpPr/>
            <p:nvPr/>
          </p:nvSpPr>
          <p:spPr>
            <a:xfrm>
              <a:off x="5123825" y="2598950"/>
              <a:ext cx="105100" cy="115125"/>
            </a:xfrm>
            <a:custGeom>
              <a:avLst/>
              <a:gdLst/>
              <a:ahLst/>
              <a:cxnLst/>
              <a:rect l="l" t="t" r="r" b="b"/>
              <a:pathLst>
                <a:path w="4204" h="4605" extrusionOk="0">
                  <a:moveTo>
                    <a:pt x="2248" y="1"/>
                  </a:moveTo>
                  <a:cubicBezTo>
                    <a:pt x="1386" y="1"/>
                    <a:pt x="399" y="2007"/>
                    <a:pt x="167" y="2536"/>
                  </a:cubicBezTo>
                  <a:cubicBezTo>
                    <a:pt x="34" y="3137"/>
                    <a:pt x="1" y="3737"/>
                    <a:pt x="67" y="4338"/>
                  </a:cubicBezTo>
                  <a:cubicBezTo>
                    <a:pt x="67" y="4387"/>
                    <a:pt x="103" y="4418"/>
                    <a:pt x="135" y="4418"/>
                  </a:cubicBezTo>
                  <a:cubicBezTo>
                    <a:pt x="147" y="4418"/>
                    <a:pt x="159" y="4413"/>
                    <a:pt x="167" y="4404"/>
                  </a:cubicBezTo>
                  <a:lnTo>
                    <a:pt x="401" y="4404"/>
                  </a:lnTo>
                  <a:cubicBezTo>
                    <a:pt x="468" y="4404"/>
                    <a:pt x="501" y="4371"/>
                    <a:pt x="501" y="4304"/>
                  </a:cubicBezTo>
                  <a:cubicBezTo>
                    <a:pt x="434" y="3771"/>
                    <a:pt x="468" y="3237"/>
                    <a:pt x="568" y="2703"/>
                  </a:cubicBezTo>
                  <a:cubicBezTo>
                    <a:pt x="1001" y="1669"/>
                    <a:pt x="1869" y="402"/>
                    <a:pt x="2236" y="402"/>
                  </a:cubicBezTo>
                  <a:cubicBezTo>
                    <a:pt x="2636" y="435"/>
                    <a:pt x="3370" y="1769"/>
                    <a:pt x="3703" y="2837"/>
                  </a:cubicBezTo>
                  <a:cubicBezTo>
                    <a:pt x="3770" y="3370"/>
                    <a:pt x="3737" y="3904"/>
                    <a:pt x="3637" y="4438"/>
                  </a:cubicBezTo>
                  <a:cubicBezTo>
                    <a:pt x="3637" y="4504"/>
                    <a:pt x="3670" y="4538"/>
                    <a:pt x="3703" y="4538"/>
                  </a:cubicBezTo>
                  <a:lnTo>
                    <a:pt x="3970" y="4605"/>
                  </a:lnTo>
                  <a:cubicBezTo>
                    <a:pt x="4004" y="4605"/>
                    <a:pt x="4037" y="4571"/>
                    <a:pt x="4070" y="4504"/>
                  </a:cubicBezTo>
                  <a:cubicBezTo>
                    <a:pt x="4204" y="3904"/>
                    <a:pt x="4204" y="3304"/>
                    <a:pt x="4104" y="2703"/>
                  </a:cubicBezTo>
                  <a:cubicBezTo>
                    <a:pt x="3937" y="2136"/>
                    <a:pt x="3103" y="35"/>
                    <a:pt x="2269" y="1"/>
                  </a:cubicBezTo>
                  <a:cubicBezTo>
                    <a:pt x="2262" y="1"/>
                    <a:pt x="2255" y="1"/>
                    <a:pt x="22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4"/>
            <p:cNvSpPr/>
            <p:nvPr/>
          </p:nvSpPr>
          <p:spPr>
            <a:xfrm>
              <a:off x="4915350" y="2391325"/>
              <a:ext cx="111775" cy="375300"/>
            </a:xfrm>
            <a:custGeom>
              <a:avLst/>
              <a:gdLst/>
              <a:ahLst/>
              <a:cxnLst/>
              <a:rect l="l" t="t" r="r" b="b"/>
              <a:pathLst>
                <a:path w="4471" h="15012" extrusionOk="0">
                  <a:moveTo>
                    <a:pt x="4470" y="0"/>
                  </a:moveTo>
                  <a:cubicBezTo>
                    <a:pt x="3836" y="67"/>
                    <a:pt x="1868" y="1034"/>
                    <a:pt x="934" y="3970"/>
                  </a:cubicBezTo>
                  <a:cubicBezTo>
                    <a:pt x="0" y="6905"/>
                    <a:pt x="34" y="11475"/>
                    <a:pt x="100" y="12776"/>
                  </a:cubicBezTo>
                  <a:cubicBezTo>
                    <a:pt x="134" y="14077"/>
                    <a:pt x="201" y="15011"/>
                    <a:pt x="201" y="15011"/>
                  </a:cubicBezTo>
                  <a:lnTo>
                    <a:pt x="801" y="15011"/>
                  </a:lnTo>
                  <a:cubicBezTo>
                    <a:pt x="801" y="15011"/>
                    <a:pt x="701" y="13610"/>
                    <a:pt x="668" y="12776"/>
                  </a:cubicBezTo>
                  <a:cubicBezTo>
                    <a:pt x="634" y="11942"/>
                    <a:pt x="734" y="6071"/>
                    <a:pt x="1468" y="4203"/>
                  </a:cubicBezTo>
                  <a:cubicBezTo>
                    <a:pt x="2302" y="2002"/>
                    <a:pt x="3269" y="1134"/>
                    <a:pt x="4470" y="567"/>
                  </a:cubicBezTo>
                  <a:lnTo>
                    <a:pt x="44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4"/>
            <p:cNvSpPr/>
            <p:nvPr/>
          </p:nvSpPr>
          <p:spPr>
            <a:xfrm>
              <a:off x="4915350" y="2391325"/>
              <a:ext cx="111775" cy="375300"/>
            </a:xfrm>
            <a:custGeom>
              <a:avLst/>
              <a:gdLst/>
              <a:ahLst/>
              <a:cxnLst/>
              <a:rect l="l" t="t" r="r" b="b"/>
              <a:pathLst>
                <a:path w="4471" h="15012" extrusionOk="0">
                  <a:moveTo>
                    <a:pt x="4470" y="0"/>
                  </a:moveTo>
                  <a:cubicBezTo>
                    <a:pt x="3836" y="67"/>
                    <a:pt x="1868" y="1034"/>
                    <a:pt x="934" y="3970"/>
                  </a:cubicBezTo>
                  <a:cubicBezTo>
                    <a:pt x="0" y="6905"/>
                    <a:pt x="34" y="11475"/>
                    <a:pt x="100" y="12776"/>
                  </a:cubicBezTo>
                  <a:cubicBezTo>
                    <a:pt x="134" y="14077"/>
                    <a:pt x="201" y="15011"/>
                    <a:pt x="201" y="15011"/>
                  </a:cubicBezTo>
                  <a:lnTo>
                    <a:pt x="801" y="15011"/>
                  </a:lnTo>
                  <a:cubicBezTo>
                    <a:pt x="801" y="15011"/>
                    <a:pt x="701" y="13610"/>
                    <a:pt x="668" y="12776"/>
                  </a:cubicBezTo>
                  <a:cubicBezTo>
                    <a:pt x="634" y="11942"/>
                    <a:pt x="734" y="6071"/>
                    <a:pt x="1468" y="4203"/>
                  </a:cubicBezTo>
                  <a:cubicBezTo>
                    <a:pt x="2302" y="2002"/>
                    <a:pt x="3269" y="1134"/>
                    <a:pt x="4470" y="567"/>
                  </a:cubicBezTo>
                  <a:lnTo>
                    <a:pt x="447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4"/>
            <p:cNvSpPr/>
            <p:nvPr/>
          </p:nvSpPr>
          <p:spPr>
            <a:xfrm>
              <a:off x="4886150" y="2730725"/>
              <a:ext cx="83425" cy="83425"/>
            </a:xfrm>
            <a:custGeom>
              <a:avLst/>
              <a:gdLst/>
              <a:ahLst/>
              <a:cxnLst/>
              <a:rect l="l" t="t" r="r" b="b"/>
              <a:pathLst>
                <a:path w="3337" h="3337" extrusionOk="0">
                  <a:moveTo>
                    <a:pt x="1669" y="1"/>
                  </a:moveTo>
                  <a:cubicBezTo>
                    <a:pt x="735" y="1"/>
                    <a:pt x="1" y="735"/>
                    <a:pt x="1" y="1669"/>
                  </a:cubicBezTo>
                  <a:cubicBezTo>
                    <a:pt x="1" y="2569"/>
                    <a:pt x="735" y="3336"/>
                    <a:pt x="1669" y="3336"/>
                  </a:cubicBezTo>
                  <a:cubicBezTo>
                    <a:pt x="2569" y="3336"/>
                    <a:pt x="3337" y="2569"/>
                    <a:pt x="3337" y="1669"/>
                  </a:cubicBezTo>
                  <a:cubicBezTo>
                    <a:pt x="3337" y="735"/>
                    <a:pt x="2569" y="1"/>
                    <a:pt x="16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4"/>
            <p:cNvSpPr/>
            <p:nvPr/>
          </p:nvSpPr>
          <p:spPr>
            <a:xfrm>
              <a:off x="4904500" y="2749075"/>
              <a:ext cx="46725" cy="46725"/>
            </a:xfrm>
            <a:custGeom>
              <a:avLst/>
              <a:gdLst/>
              <a:ahLst/>
              <a:cxnLst/>
              <a:rect l="l" t="t" r="r" b="b"/>
              <a:pathLst>
                <a:path w="1869" h="1869" extrusionOk="0">
                  <a:moveTo>
                    <a:pt x="935" y="1"/>
                  </a:moveTo>
                  <a:cubicBezTo>
                    <a:pt x="401" y="1"/>
                    <a:pt x="1" y="401"/>
                    <a:pt x="1" y="935"/>
                  </a:cubicBezTo>
                  <a:cubicBezTo>
                    <a:pt x="1" y="1435"/>
                    <a:pt x="401" y="1869"/>
                    <a:pt x="935" y="1869"/>
                  </a:cubicBezTo>
                  <a:cubicBezTo>
                    <a:pt x="1468" y="1869"/>
                    <a:pt x="1869" y="1435"/>
                    <a:pt x="1869" y="935"/>
                  </a:cubicBezTo>
                  <a:cubicBezTo>
                    <a:pt x="1869" y="401"/>
                    <a:pt x="1468" y="1"/>
                    <a:pt x="9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4"/>
            <p:cNvSpPr/>
            <p:nvPr/>
          </p:nvSpPr>
          <p:spPr>
            <a:xfrm>
              <a:off x="3802875" y="3733950"/>
              <a:ext cx="320275" cy="134950"/>
            </a:xfrm>
            <a:custGeom>
              <a:avLst/>
              <a:gdLst/>
              <a:ahLst/>
              <a:cxnLst/>
              <a:rect l="l" t="t" r="r" b="b"/>
              <a:pathLst>
                <a:path w="12811" h="5398" extrusionOk="0">
                  <a:moveTo>
                    <a:pt x="12777" y="0"/>
                  </a:moveTo>
                  <a:lnTo>
                    <a:pt x="168" y="3203"/>
                  </a:lnTo>
                  <a:cubicBezTo>
                    <a:pt x="1" y="3636"/>
                    <a:pt x="68" y="4103"/>
                    <a:pt x="368" y="4470"/>
                  </a:cubicBezTo>
                  <a:cubicBezTo>
                    <a:pt x="1274" y="5083"/>
                    <a:pt x="2328" y="5398"/>
                    <a:pt x="3413" y="5398"/>
                  </a:cubicBezTo>
                  <a:cubicBezTo>
                    <a:pt x="3687" y="5398"/>
                    <a:pt x="3962" y="5378"/>
                    <a:pt x="4237" y="5338"/>
                  </a:cubicBezTo>
                  <a:cubicBezTo>
                    <a:pt x="6139" y="5071"/>
                    <a:pt x="7173" y="4504"/>
                    <a:pt x="7940" y="3870"/>
                  </a:cubicBezTo>
                  <a:cubicBezTo>
                    <a:pt x="8674" y="3203"/>
                    <a:pt x="9741" y="2302"/>
                    <a:pt x="10609" y="2135"/>
                  </a:cubicBezTo>
                  <a:cubicBezTo>
                    <a:pt x="11309" y="2002"/>
                    <a:pt x="11976" y="1735"/>
                    <a:pt x="12543" y="1335"/>
                  </a:cubicBezTo>
                  <a:cubicBezTo>
                    <a:pt x="12810" y="1101"/>
                    <a:pt x="12777" y="1"/>
                    <a:pt x="1277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4"/>
            <p:cNvSpPr/>
            <p:nvPr/>
          </p:nvSpPr>
          <p:spPr>
            <a:xfrm>
              <a:off x="3797050" y="3627200"/>
              <a:ext cx="326100" cy="226850"/>
            </a:xfrm>
            <a:custGeom>
              <a:avLst/>
              <a:gdLst/>
              <a:ahLst/>
              <a:cxnLst/>
              <a:rect l="l" t="t" r="r" b="b"/>
              <a:pathLst>
                <a:path w="13044" h="9074" extrusionOk="0">
                  <a:moveTo>
                    <a:pt x="12243" y="1"/>
                  </a:moveTo>
                  <a:cubicBezTo>
                    <a:pt x="12243" y="167"/>
                    <a:pt x="12276" y="334"/>
                    <a:pt x="12142" y="468"/>
                  </a:cubicBezTo>
                  <a:cubicBezTo>
                    <a:pt x="12009" y="534"/>
                    <a:pt x="11876" y="635"/>
                    <a:pt x="11742" y="701"/>
                  </a:cubicBezTo>
                  <a:cubicBezTo>
                    <a:pt x="11642" y="801"/>
                    <a:pt x="11509" y="935"/>
                    <a:pt x="11409" y="1068"/>
                  </a:cubicBezTo>
                  <a:cubicBezTo>
                    <a:pt x="11242" y="1302"/>
                    <a:pt x="11042" y="1535"/>
                    <a:pt x="10842" y="1769"/>
                  </a:cubicBezTo>
                  <a:cubicBezTo>
                    <a:pt x="10796" y="1792"/>
                    <a:pt x="10734" y="1831"/>
                    <a:pt x="10678" y="1831"/>
                  </a:cubicBezTo>
                  <a:cubicBezTo>
                    <a:pt x="10653" y="1831"/>
                    <a:pt x="10629" y="1823"/>
                    <a:pt x="10608" y="1802"/>
                  </a:cubicBezTo>
                  <a:cubicBezTo>
                    <a:pt x="10541" y="1769"/>
                    <a:pt x="10575" y="1669"/>
                    <a:pt x="10608" y="1602"/>
                  </a:cubicBezTo>
                  <a:cubicBezTo>
                    <a:pt x="10641" y="1468"/>
                    <a:pt x="10675" y="1335"/>
                    <a:pt x="10675" y="1202"/>
                  </a:cubicBezTo>
                  <a:cubicBezTo>
                    <a:pt x="10675" y="835"/>
                    <a:pt x="10274" y="668"/>
                    <a:pt x="9974" y="534"/>
                  </a:cubicBezTo>
                  <a:cubicBezTo>
                    <a:pt x="9641" y="368"/>
                    <a:pt x="9307" y="268"/>
                    <a:pt x="8940" y="234"/>
                  </a:cubicBezTo>
                  <a:cubicBezTo>
                    <a:pt x="8885" y="220"/>
                    <a:pt x="8824" y="212"/>
                    <a:pt x="8762" y="212"/>
                  </a:cubicBezTo>
                  <a:cubicBezTo>
                    <a:pt x="8674" y="212"/>
                    <a:pt x="8585" y="228"/>
                    <a:pt x="8507" y="268"/>
                  </a:cubicBezTo>
                  <a:cubicBezTo>
                    <a:pt x="8373" y="368"/>
                    <a:pt x="8240" y="534"/>
                    <a:pt x="8206" y="701"/>
                  </a:cubicBezTo>
                  <a:cubicBezTo>
                    <a:pt x="7573" y="2202"/>
                    <a:pt x="6272" y="3370"/>
                    <a:pt x="4937" y="4204"/>
                  </a:cubicBezTo>
                  <a:cubicBezTo>
                    <a:pt x="4437" y="4537"/>
                    <a:pt x="3003" y="5371"/>
                    <a:pt x="2569" y="5571"/>
                  </a:cubicBezTo>
                  <a:cubicBezTo>
                    <a:pt x="367" y="6572"/>
                    <a:pt x="0" y="7072"/>
                    <a:pt x="501" y="7906"/>
                  </a:cubicBezTo>
                  <a:cubicBezTo>
                    <a:pt x="868" y="8607"/>
                    <a:pt x="2536" y="9074"/>
                    <a:pt x="4003" y="9074"/>
                  </a:cubicBezTo>
                  <a:cubicBezTo>
                    <a:pt x="5438" y="8974"/>
                    <a:pt x="6839" y="8440"/>
                    <a:pt x="8006" y="7573"/>
                  </a:cubicBezTo>
                  <a:cubicBezTo>
                    <a:pt x="8807" y="6872"/>
                    <a:pt x="9741" y="6305"/>
                    <a:pt x="10708" y="5872"/>
                  </a:cubicBezTo>
                  <a:cubicBezTo>
                    <a:pt x="11542" y="5571"/>
                    <a:pt x="12843" y="5171"/>
                    <a:pt x="12943" y="4604"/>
                  </a:cubicBezTo>
                  <a:cubicBezTo>
                    <a:pt x="13043" y="3703"/>
                    <a:pt x="12976" y="2803"/>
                    <a:pt x="12776" y="1935"/>
                  </a:cubicBezTo>
                  <a:cubicBezTo>
                    <a:pt x="12643" y="1435"/>
                    <a:pt x="12576" y="568"/>
                    <a:pt x="12543" y="268"/>
                  </a:cubicBezTo>
                  <a:cubicBezTo>
                    <a:pt x="12509" y="101"/>
                    <a:pt x="12376" y="1"/>
                    <a:pt x="122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4"/>
            <p:cNvSpPr/>
            <p:nvPr/>
          </p:nvSpPr>
          <p:spPr>
            <a:xfrm>
              <a:off x="3797050" y="3627200"/>
              <a:ext cx="326100" cy="226850"/>
            </a:xfrm>
            <a:custGeom>
              <a:avLst/>
              <a:gdLst/>
              <a:ahLst/>
              <a:cxnLst/>
              <a:rect l="l" t="t" r="r" b="b"/>
              <a:pathLst>
                <a:path w="13044" h="9074" extrusionOk="0">
                  <a:moveTo>
                    <a:pt x="12243" y="1"/>
                  </a:moveTo>
                  <a:cubicBezTo>
                    <a:pt x="12243" y="167"/>
                    <a:pt x="12276" y="334"/>
                    <a:pt x="12142" y="468"/>
                  </a:cubicBezTo>
                  <a:cubicBezTo>
                    <a:pt x="12009" y="534"/>
                    <a:pt x="11876" y="635"/>
                    <a:pt x="11742" y="701"/>
                  </a:cubicBezTo>
                  <a:cubicBezTo>
                    <a:pt x="11642" y="801"/>
                    <a:pt x="11509" y="935"/>
                    <a:pt x="11409" y="1068"/>
                  </a:cubicBezTo>
                  <a:cubicBezTo>
                    <a:pt x="11242" y="1302"/>
                    <a:pt x="11042" y="1535"/>
                    <a:pt x="10842" y="1769"/>
                  </a:cubicBezTo>
                  <a:cubicBezTo>
                    <a:pt x="10796" y="1792"/>
                    <a:pt x="10734" y="1831"/>
                    <a:pt x="10678" y="1831"/>
                  </a:cubicBezTo>
                  <a:cubicBezTo>
                    <a:pt x="10653" y="1831"/>
                    <a:pt x="10629" y="1823"/>
                    <a:pt x="10608" y="1802"/>
                  </a:cubicBezTo>
                  <a:cubicBezTo>
                    <a:pt x="10541" y="1769"/>
                    <a:pt x="10575" y="1669"/>
                    <a:pt x="10608" y="1602"/>
                  </a:cubicBezTo>
                  <a:cubicBezTo>
                    <a:pt x="10641" y="1468"/>
                    <a:pt x="10675" y="1335"/>
                    <a:pt x="10675" y="1202"/>
                  </a:cubicBezTo>
                  <a:cubicBezTo>
                    <a:pt x="10675" y="835"/>
                    <a:pt x="10274" y="668"/>
                    <a:pt x="9974" y="534"/>
                  </a:cubicBezTo>
                  <a:cubicBezTo>
                    <a:pt x="9641" y="368"/>
                    <a:pt x="9307" y="268"/>
                    <a:pt x="8940" y="234"/>
                  </a:cubicBezTo>
                  <a:cubicBezTo>
                    <a:pt x="8885" y="220"/>
                    <a:pt x="8824" y="212"/>
                    <a:pt x="8762" y="212"/>
                  </a:cubicBezTo>
                  <a:cubicBezTo>
                    <a:pt x="8674" y="212"/>
                    <a:pt x="8585" y="228"/>
                    <a:pt x="8507" y="268"/>
                  </a:cubicBezTo>
                  <a:cubicBezTo>
                    <a:pt x="8373" y="368"/>
                    <a:pt x="8240" y="534"/>
                    <a:pt x="8206" y="701"/>
                  </a:cubicBezTo>
                  <a:cubicBezTo>
                    <a:pt x="7573" y="2202"/>
                    <a:pt x="6272" y="3370"/>
                    <a:pt x="4937" y="4204"/>
                  </a:cubicBezTo>
                  <a:cubicBezTo>
                    <a:pt x="4437" y="4537"/>
                    <a:pt x="3003" y="5371"/>
                    <a:pt x="2569" y="5571"/>
                  </a:cubicBezTo>
                  <a:cubicBezTo>
                    <a:pt x="367" y="6572"/>
                    <a:pt x="0" y="7072"/>
                    <a:pt x="501" y="7906"/>
                  </a:cubicBezTo>
                  <a:cubicBezTo>
                    <a:pt x="868" y="8607"/>
                    <a:pt x="2536" y="9074"/>
                    <a:pt x="4003" y="9074"/>
                  </a:cubicBezTo>
                  <a:cubicBezTo>
                    <a:pt x="5438" y="8974"/>
                    <a:pt x="6839" y="8440"/>
                    <a:pt x="8006" y="7573"/>
                  </a:cubicBezTo>
                  <a:cubicBezTo>
                    <a:pt x="8807" y="6872"/>
                    <a:pt x="9741" y="6305"/>
                    <a:pt x="10708" y="5872"/>
                  </a:cubicBezTo>
                  <a:cubicBezTo>
                    <a:pt x="11542" y="5571"/>
                    <a:pt x="12843" y="5171"/>
                    <a:pt x="12943" y="4604"/>
                  </a:cubicBezTo>
                  <a:cubicBezTo>
                    <a:pt x="13043" y="3703"/>
                    <a:pt x="12976" y="2803"/>
                    <a:pt x="12776" y="1935"/>
                  </a:cubicBezTo>
                  <a:cubicBezTo>
                    <a:pt x="12643" y="1435"/>
                    <a:pt x="12576" y="568"/>
                    <a:pt x="12543" y="268"/>
                  </a:cubicBezTo>
                  <a:cubicBezTo>
                    <a:pt x="12509" y="101"/>
                    <a:pt x="12376" y="1"/>
                    <a:pt x="12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24"/>
            <p:cNvSpPr/>
            <p:nvPr/>
          </p:nvSpPr>
          <p:spPr>
            <a:xfrm>
              <a:off x="3797875" y="3760625"/>
              <a:ext cx="229375" cy="95100"/>
            </a:xfrm>
            <a:custGeom>
              <a:avLst/>
              <a:gdLst/>
              <a:ahLst/>
              <a:cxnLst/>
              <a:rect l="l" t="t" r="r" b="b"/>
              <a:pathLst>
                <a:path w="9175" h="3804" extrusionOk="0">
                  <a:moveTo>
                    <a:pt x="2970" y="1"/>
                  </a:moveTo>
                  <a:cubicBezTo>
                    <a:pt x="2769" y="101"/>
                    <a:pt x="2636" y="201"/>
                    <a:pt x="2536" y="234"/>
                  </a:cubicBezTo>
                  <a:cubicBezTo>
                    <a:pt x="368" y="1235"/>
                    <a:pt x="1" y="1735"/>
                    <a:pt x="468" y="2569"/>
                  </a:cubicBezTo>
                  <a:cubicBezTo>
                    <a:pt x="835" y="3270"/>
                    <a:pt x="2036" y="3804"/>
                    <a:pt x="3937" y="3804"/>
                  </a:cubicBezTo>
                  <a:cubicBezTo>
                    <a:pt x="5171" y="3804"/>
                    <a:pt x="7073" y="3003"/>
                    <a:pt x="7973" y="2269"/>
                  </a:cubicBezTo>
                  <a:cubicBezTo>
                    <a:pt x="8373" y="1936"/>
                    <a:pt x="8774" y="1635"/>
                    <a:pt x="9174" y="1369"/>
                  </a:cubicBezTo>
                  <a:lnTo>
                    <a:pt x="9174" y="1369"/>
                  </a:lnTo>
                  <a:cubicBezTo>
                    <a:pt x="9173" y="1369"/>
                    <a:pt x="7487" y="2398"/>
                    <a:pt x="6297" y="2398"/>
                  </a:cubicBezTo>
                  <a:cubicBezTo>
                    <a:pt x="6019" y="2398"/>
                    <a:pt x="5768" y="2342"/>
                    <a:pt x="5571" y="2202"/>
                  </a:cubicBezTo>
                  <a:cubicBezTo>
                    <a:pt x="5171" y="1969"/>
                    <a:pt x="5038" y="1435"/>
                    <a:pt x="5238" y="1002"/>
                  </a:cubicBezTo>
                  <a:cubicBezTo>
                    <a:pt x="5238" y="835"/>
                    <a:pt x="3603" y="68"/>
                    <a:pt x="29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24"/>
            <p:cNvSpPr/>
            <p:nvPr/>
          </p:nvSpPr>
          <p:spPr>
            <a:xfrm>
              <a:off x="3797875" y="3760625"/>
              <a:ext cx="229375" cy="95100"/>
            </a:xfrm>
            <a:custGeom>
              <a:avLst/>
              <a:gdLst/>
              <a:ahLst/>
              <a:cxnLst/>
              <a:rect l="l" t="t" r="r" b="b"/>
              <a:pathLst>
                <a:path w="9175" h="3804" extrusionOk="0">
                  <a:moveTo>
                    <a:pt x="2970" y="1"/>
                  </a:moveTo>
                  <a:cubicBezTo>
                    <a:pt x="2769" y="101"/>
                    <a:pt x="2636" y="201"/>
                    <a:pt x="2536" y="234"/>
                  </a:cubicBezTo>
                  <a:cubicBezTo>
                    <a:pt x="368" y="1235"/>
                    <a:pt x="1" y="1735"/>
                    <a:pt x="468" y="2569"/>
                  </a:cubicBezTo>
                  <a:cubicBezTo>
                    <a:pt x="835" y="3270"/>
                    <a:pt x="2036" y="3804"/>
                    <a:pt x="3937" y="3804"/>
                  </a:cubicBezTo>
                  <a:cubicBezTo>
                    <a:pt x="5171" y="3804"/>
                    <a:pt x="7073" y="3003"/>
                    <a:pt x="7973" y="2269"/>
                  </a:cubicBezTo>
                  <a:cubicBezTo>
                    <a:pt x="8373" y="1936"/>
                    <a:pt x="8774" y="1635"/>
                    <a:pt x="9174" y="1369"/>
                  </a:cubicBezTo>
                  <a:lnTo>
                    <a:pt x="9174" y="1369"/>
                  </a:lnTo>
                  <a:cubicBezTo>
                    <a:pt x="9173" y="1369"/>
                    <a:pt x="7487" y="2398"/>
                    <a:pt x="6297" y="2398"/>
                  </a:cubicBezTo>
                  <a:cubicBezTo>
                    <a:pt x="6019" y="2398"/>
                    <a:pt x="5768" y="2342"/>
                    <a:pt x="5571" y="2202"/>
                  </a:cubicBezTo>
                  <a:cubicBezTo>
                    <a:pt x="5171" y="1969"/>
                    <a:pt x="5038" y="1435"/>
                    <a:pt x="5238" y="1002"/>
                  </a:cubicBezTo>
                  <a:cubicBezTo>
                    <a:pt x="5238" y="835"/>
                    <a:pt x="3603" y="68"/>
                    <a:pt x="29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4"/>
            <p:cNvSpPr/>
            <p:nvPr/>
          </p:nvSpPr>
          <p:spPr>
            <a:xfrm>
              <a:off x="3899625" y="3627200"/>
              <a:ext cx="212675" cy="167675"/>
            </a:xfrm>
            <a:custGeom>
              <a:avLst/>
              <a:gdLst/>
              <a:ahLst/>
              <a:cxnLst/>
              <a:rect l="l" t="t" r="r" b="b"/>
              <a:pathLst>
                <a:path w="8507" h="6707" extrusionOk="0">
                  <a:moveTo>
                    <a:pt x="8140" y="1"/>
                  </a:moveTo>
                  <a:cubicBezTo>
                    <a:pt x="8140" y="167"/>
                    <a:pt x="8173" y="334"/>
                    <a:pt x="8039" y="468"/>
                  </a:cubicBezTo>
                  <a:cubicBezTo>
                    <a:pt x="7906" y="568"/>
                    <a:pt x="7773" y="635"/>
                    <a:pt x="7639" y="701"/>
                  </a:cubicBezTo>
                  <a:cubicBezTo>
                    <a:pt x="7539" y="801"/>
                    <a:pt x="7406" y="935"/>
                    <a:pt x="7306" y="1068"/>
                  </a:cubicBezTo>
                  <a:cubicBezTo>
                    <a:pt x="7139" y="1302"/>
                    <a:pt x="6939" y="1535"/>
                    <a:pt x="6739" y="1769"/>
                  </a:cubicBezTo>
                  <a:cubicBezTo>
                    <a:pt x="5538" y="3270"/>
                    <a:pt x="2702" y="5305"/>
                    <a:pt x="1335" y="5872"/>
                  </a:cubicBezTo>
                  <a:cubicBezTo>
                    <a:pt x="0" y="6405"/>
                    <a:pt x="567" y="6639"/>
                    <a:pt x="934" y="6706"/>
                  </a:cubicBezTo>
                  <a:cubicBezTo>
                    <a:pt x="939" y="6706"/>
                    <a:pt x="944" y="6706"/>
                    <a:pt x="949" y="6706"/>
                  </a:cubicBezTo>
                  <a:cubicBezTo>
                    <a:pt x="1358" y="6706"/>
                    <a:pt x="3620" y="5391"/>
                    <a:pt x="4971" y="4304"/>
                  </a:cubicBezTo>
                  <a:cubicBezTo>
                    <a:pt x="6372" y="3203"/>
                    <a:pt x="7339" y="1902"/>
                    <a:pt x="7906" y="1502"/>
                  </a:cubicBezTo>
                  <a:cubicBezTo>
                    <a:pt x="8106" y="1335"/>
                    <a:pt x="8306" y="1135"/>
                    <a:pt x="8506" y="968"/>
                  </a:cubicBezTo>
                  <a:cubicBezTo>
                    <a:pt x="8473" y="668"/>
                    <a:pt x="8440" y="401"/>
                    <a:pt x="8440" y="234"/>
                  </a:cubicBezTo>
                  <a:cubicBezTo>
                    <a:pt x="8406" y="101"/>
                    <a:pt x="8273" y="1"/>
                    <a:pt x="81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4"/>
            <p:cNvSpPr/>
            <p:nvPr/>
          </p:nvSpPr>
          <p:spPr>
            <a:xfrm>
              <a:off x="3862925" y="3760450"/>
              <a:ext cx="65900" cy="30225"/>
            </a:xfrm>
            <a:custGeom>
              <a:avLst/>
              <a:gdLst/>
              <a:ahLst/>
              <a:cxnLst/>
              <a:rect l="l" t="t" r="r" b="b"/>
              <a:pathLst>
                <a:path w="2636" h="1209" extrusionOk="0">
                  <a:moveTo>
                    <a:pt x="345" y="0"/>
                  </a:moveTo>
                  <a:cubicBezTo>
                    <a:pt x="275" y="0"/>
                    <a:pt x="204" y="3"/>
                    <a:pt x="134" y="8"/>
                  </a:cubicBezTo>
                  <a:cubicBezTo>
                    <a:pt x="34" y="8"/>
                    <a:pt x="1" y="75"/>
                    <a:pt x="1" y="141"/>
                  </a:cubicBezTo>
                  <a:cubicBezTo>
                    <a:pt x="1" y="208"/>
                    <a:pt x="67" y="275"/>
                    <a:pt x="134" y="275"/>
                  </a:cubicBezTo>
                  <a:cubicBezTo>
                    <a:pt x="176" y="273"/>
                    <a:pt x="218" y="272"/>
                    <a:pt x="259" y="272"/>
                  </a:cubicBezTo>
                  <a:cubicBezTo>
                    <a:pt x="1051" y="272"/>
                    <a:pt x="1832" y="572"/>
                    <a:pt x="2402" y="1142"/>
                  </a:cubicBezTo>
                  <a:cubicBezTo>
                    <a:pt x="2436" y="1175"/>
                    <a:pt x="2469" y="1209"/>
                    <a:pt x="2502" y="1209"/>
                  </a:cubicBezTo>
                  <a:cubicBezTo>
                    <a:pt x="2536" y="1209"/>
                    <a:pt x="2569" y="1175"/>
                    <a:pt x="2603" y="1175"/>
                  </a:cubicBezTo>
                  <a:cubicBezTo>
                    <a:pt x="2636" y="1109"/>
                    <a:pt x="2636" y="1009"/>
                    <a:pt x="2603" y="975"/>
                  </a:cubicBezTo>
                  <a:cubicBezTo>
                    <a:pt x="2018" y="360"/>
                    <a:pt x="1178" y="0"/>
                    <a:pt x="3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4"/>
            <p:cNvSpPr/>
            <p:nvPr/>
          </p:nvSpPr>
          <p:spPr>
            <a:xfrm>
              <a:off x="3892125" y="3741400"/>
              <a:ext cx="66725" cy="30450"/>
            </a:xfrm>
            <a:custGeom>
              <a:avLst/>
              <a:gdLst/>
              <a:ahLst/>
              <a:cxnLst/>
              <a:rect l="l" t="t" r="r" b="b"/>
              <a:pathLst>
                <a:path w="2669" h="1218" extrusionOk="0">
                  <a:moveTo>
                    <a:pt x="251" y="1"/>
                  </a:moveTo>
                  <a:cubicBezTo>
                    <a:pt x="212" y="1"/>
                    <a:pt x="173" y="1"/>
                    <a:pt x="134" y="3"/>
                  </a:cubicBezTo>
                  <a:cubicBezTo>
                    <a:pt x="67" y="36"/>
                    <a:pt x="0" y="103"/>
                    <a:pt x="0" y="169"/>
                  </a:cubicBezTo>
                  <a:cubicBezTo>
                    <a:pt x="27" y="224"/>
                    <a:pt x="77" y="278"/>
                    <a:pt x="130" y="278"/>
                  </a:cubicBezTo>
                  <a:cubicBezTo>
                    <a:pt x="142" y="278"/>
                    <a:pt x="155" y="276"/>
                    <a:pt x="167" y="270"/>
                  </a:cubicBezTo>
                  <a:cubicBezTo>
                    <a:pt x="205" y="268"/>
                    <a:pt x="243" y="267"/>
                    <a:pt x="281" y="267"/>
                  </a:cubicBezTo>
                  <a:cubicBezTo>
                    <a:pt x="1074" y="267"/>
                    <a:pt x="1829" y="597"/>
                    <a:pt x="2402" y="1170"/>
                  </a:cubicBezTo>
                  <a:cubicBezTo>
                    <a:pt x="2425" y="1194"/>
                    <a:pt x="2449" y="1217"/>
                    <a:pt x="2484" y="1217"/>
                  </a:cubicBezTo>
                  <a:cubicBezTo>
                    <a:pt x="2499" y="1217"/>
                    <a:pt x="2516" y="1213"/>
                    <a:pt x="2535" y="1204"/>
                  </a:cubicBezTo>
                  <a:cubicBezTo>
                    <a:pt x="2569" y="1204"/>
                    <a:pt x="2569" y="1204"/>
                    <a:pt x="2602" y="1170"/>
                  </a:cubicBezTo>
                  <a:cubicBezTo>
                    <a:pt x="2669" y="1137"/>
                    <a:pt x="2669" y="1070"/>
                    <a:pt x="2635" y="1003"/>
                  </a:cubicBezTo>
                  <a:cubicBezTo>
                    <a:pt x="1996" y="364"/>
                    <a:pt x="1143" y="1"/>
                    <a:pt x="2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24"/>
            <p:cNvSpPr/>
            <p:nvPr/>
          </p:nvSpPr>
          <p:spPr>
            <a:xfrm>
              <a:off x="3921300" y="3724575"/>
              <a:ext cx="66750" cy="30250"/>
            </a:xfrm>
            <a:custGeom>
              <a:avLst/>
              <a:gdLst/>
              <a:ahLst/>
              <a:cxnLst/>
              <a:rect l="l" t="t" r="r" b="b"/>
              <a:pathLst>
                <a:path w="2670" h="1210" extrusionOk="0">
                  <a:moveTo>
                    <a:pt x="352" y="1"/>
                  </a:moveTo>
                  <a:cubicBezTo>
                    <a:pt x="279" y="1"/>
                    <a:pt x="207" y="3"/>
                    <a:pt x="134" y="9"/>
                  </a:cubicBezTo>
                  <a:cubicBezTo>
                    <a:pt x="34" y="9"/>
                    <a:pt x="1" y="75"/>
                    <a:pt x="1" y="142"/>
                  </a:cubicBezTo>
                  <a:cubicBezTo>
                    <a:pt x="1" y="242"/>
                    <a:pt x="67" y="275"/>
                    <a:pt x="167" y="275"/>
                  </a:cubicBezTo>
                  <a:cubicBezTo>
                    <a:pt x="209" y="274"/>
                    <a:pt x="251" y="273"/>
                    <a:pt x="293" y="273"/>
                  </a:cubicBezTo>
                  <a:cubicBezTo>
                    <a:pt x="1081" y="273"/>
                    <a:pt x="1832" y="572"/>
                    <a:pt x="2402" y="1143"/>
                  </a:cubicBezTo>
                  <a:cubicBezTo>
                    <a:pt x="2436" y="1176"/>
                    <a:pt x="2502" y="1209"/>
                    <a:pt x="2536" y="1209"/>
                  </a:cubicBezTo>
                  <a:cubicBezTo>
                    <a:pt x="2569" y="1209"/>
                    <a:pt x="2603" y="1176"/>
                    <a:pt x="2636" y="1176"/>
                  </a:cubicBezTo>
                  <a:cubicBezTo>
                    <a:pt x="2669" y="1109"/>
                    <a:pt x="2669" y="1043"/>
                    <a:pt x="2636" y="976"/>
                  </a:cubicBezTo>
                  <a:cubicBezTo>
                    <a:pt x="2021" y="361"/>
                    <a:pt x="1207" y="1"/>
                    <a:pt x="3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4"/>
            <p:cNvSpPr/>
            <p:nvPr/>
          </p:nvSpPr>
          <p:spPr>
            <a:xfrm>
              <a:off x="3948825" y="3704700"/>
              <a:ext cx="67575" cy="30100"/>
            </a:xfrm>
            <a:custGeom>
              <a:avLst/>
              <a:gdLst/>
              <a:ahLst/>
              <a:cxnLst/>
              <a:rect l="l" t="t" r="r" b="b"/>
              <a:pathLst>
                <a:path w="2703" h="1204" extrusionOk="0">
                  <a:moveTo>
                    <a:pt x="261" y="1"/>
                  </a:moveTo>
                  <a:cubicBezTo>
                    <a:pt x="219" y="1"/>
                    <a:pt x="176" y="1"/>
                    <a:pt x="134" y="3"/>
                  </a:cubicBezTo>
                  <a:cubicBezTo>
                    <a:pt x="67" y="3"/>
                    <a:pt x="0" y="70"/>
                    <a:pt x="34" y="170"/>
                  </a:cubicBezTo>
                  <a:cubicBezTo>
                    <a:pt x="34" y="236"/>
                    <a:pt x="101" y="270"/>
                    <a:pt x="167" y="270"/>
                  </a:cubicBezTo>
                  <a:cubicBezTo>
                    <a:pt x="205" y="268"/>
                    <a:pt x="244" y="268"/>
                    <a:pt x="282" y="268"/>
                  </a:cubicBezTo>
                  <a:cubicBezTo>
                    <a:pt x="1077" y="268"/>
                    <a:pt x="1861" y="597"/>
                    <a:pt x="2402" y="1170"/>
                  </a:cubicBezTo>
                  <a:cubicBezTo>
                    <a:pt x="2436" y="1204"/>
                    <a:pt x="2502" y="1204"/>
                    <a:pt x="2536" y="1204"/>
                  </a:cubicBezTo>
                  <a:cubicBezTo>
                    <a:pt x="2569" y="1204"/>
                    <a:pt x="2602" y="1204"/>
                    <a:pt x="2636" y="1170"/>
                  </a:cubicBezTo>
                  <a:cubicBezTo>
                    <a:pt x="2669" y="1137"/>
                    <a:pt x="2702" y="1037"/>
                    <a:pt x="2636" y="1004"/>
                  </a:cubicBezTo>
                  <a:cubicBezTo>
                    <a:pt x="2031" y="335"/>
                    <a:pt x="1152" y="1"/>
                    <a:pt x="2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4"/>
            <p:cNvSpPr/>
            <p:nvPr/>
          </p:nvSpPr>
          <p:spPr>
            <a:xfrm>
              <a:off x="3970500" y="3684350"/>
              <a:ext cx="72575" cy="30450"/>
            </a:xfrm>
            <a:custGeom>
              <a:avLst/>
              <a:gdLst/>
              <a:ahLst/>
              <a:cxnLst/>
              <a:rect l="l" t="t" r="r" b="b"/>
              <a:pathLst>
                <a:path w="2903" h="1218" extrusionOk="0">
                  <a:moveTo>
                    <a:pt x="459" y="0"/>
                  </a:moveTo>
                  <a:cubicBezTo>
                    <a:pt x="351" y="0"/>
                    <a:pt x="243" y="6"/>
                    <a:pt x="134" y="16"/>
                  </a:cubicBezTo>
                  <a:cubicBezTo>
                    <a:pt x="67" y="16"/>
                    <a:pt x="1" y="83"/>
                    <a:pt x="34" y="183"/>
                  </a:cubicBezTo>
                  <a:cubicBezTo>
                    <a:pt x="34" y="250"/>
                    <a:pt x="101" y="283"/>
                    <a:pt x="168" y="283"/>
                  </a:cubicBezTo>
                  <a:cubicBezTo>
                    <a:pt x="273" y="272"/>
                    <a:pt x="379" y="266"/>
                    <a:pt x="484" y="266"/>
                  </a:cubicBezTo>
                  <a:cubicBezTo>
                    <a:pt x="1283" y="266"/>
                    <a:pt x="2076" y="595"/>
                    <a:pt x="2636" y="1184"/>
                  </a:cubicBezTo>
                  <a:cubicBezTo>
                    <a:pt x="2669" y="1217"/>
                    <a:pt x="2703" y="1217"/>
                    <a:pt x="2736" y="1217"/>
                  </a:cubicBezTo>
                  <a:lnTo>
                    <a:pt x="2836" y="1217"/>
                  </a:lnTo>
                  <a:cubicBezTo>
                    <a:pt x="2869" y="1151"/>
                    <a:pt x="2903" y="1084"/>
                    <a:pt x="2836" y="1017"/>
                  </a:cubicBezTo>
                  <a:cubicBezTo>
                    <a:pt x="2212" y="363"/>
                    <a:pt x="1348" y="0"/>
                    <a:pt x="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24"/>
            <p:cNvSpPr/>
            <p:nvPr/>
          </p:nvSpPr>
          <p:spPr>
            <a:xfrm>
              <a:off x="4319100" y="3878225"/>
              <a:ext cx="138450" cy="120200"/>
            </a:xfrm>
            <a:custGeom>
              <a:avLst/>
              <a:gdLst/>
              <a:ahLst/>
              <a:cxnLst/>
              <a:rect l="l" t="t" r="r" b="b"/>
              <a:pathLst>
                <a:path w="5538" h="4808" extrusionOk="0">
                  <a:moveTo>
                    <a:pt x="5404" y="0"/>
                  </a:moveTo>
                  <a:lnTo>
                    <a:pt x="100" y="801"/>
                  </a:lnTo>
                  <a:cubicBezTo>
                    <a:pt x="0" y="1802"/>
                    <a:pt x="167" y="2836"/>
                    <a:pt x="567" y="3770"/>
                  </a:cubicBezTo>
                  <a:cubicBezTo>
                    <a:pt x="907" y="4421"/>
                    <a:pt x="1583" y="4808"/>
                    <a:pt x="2290" y="4808"/>
                  </a:cubicBezTo>
                  <a:cubicBezTo>
                    <a:pt x="2416" y="4808"/>
                    <a:pt x="2543" y="4796"/>
                    <a:pt x="2669" y="4770"/>
                  </a:cubicBezTo>
                  <a:cubicBezTo>
                    <a:pt x="3569" y="4637"/>
                    <a:pt x="4770" y="4137"/>
                    <a:pt x="5104" y="3069"/>
                  </a:cubicBezTo>
                  <a:cubicBezTo>
                    <a:pt x="5437" y="2068"/>
                    <a:pt x="5537" y="1034"/>
                    <a:pt x="540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4"/>
            <p:cNvSpPr/>
            <p:nvPr/>
          </p:nvSpPr>
          <p:spPr>
            <a:xfrm>
              <a:off x="4317425" y="3673900"/>
              <a:ext cx="138450" cy="310475"/>
            </a:xfrm>
            <a:custGeom>
              <a:avLst/>
              <a:gdLst/>
              <a:ahLst/>
              <a:cxnLst/>
              <a:rect l="l" t="t" r="r" b="b"/>
              <a:pathLst>
                <a:path w="5538" h="12419" extrusionOk="0">
                  <a:moveTo>
                    <a:pt x="1301" y="1"/>
                  </a:moveTo>
                  <a:cubicBezTo>
                    <a:pt x="1001" y="101"/>
                    <a:pt x="934" y="1368"/>
                    <a:pt x="901" y="2669"/>
                  </a:cubicBezTo>
                  <a:cubicBezTo>
                    <a:pt x="834" y="4037"/>
                    <a:pt x="634" y="5305"/>
                    <a:pt x="367" y="7106"/>
                  </a:cubicBezTo>
                  <a:cubicBezTo>
                    <a:pt x="100" y="8807"/>
                    <a:pt x="0" y="10175"/>
                    <a:pt x="768" y="11509"/>
                  </a:cubicBezTo>
                  <a:cubicBezTo>
                    <a:pt x="1137" y="12166"/>
                    <a:pt x="1738" y="12419"/>
                    <a:pt x="2366" y="12419"/>
                  </a:cubicBezTo>
                  <a:cubicBezTo>
                    <a:pt x="3267" y="12419"/>
                    <a:pt x="4224" y="11899"/>
                    <a:pt x="4637" y="11309"/>
                  </a:cubicBezTo>
                  <a:cubicBezTo>
                    <a:pt x="5371" y="10308"/>
                    <a:pt x="5538" y="9541"/>
                    <a:pt x="5471" y="7806"/>
                  </a:cubicBezTo>
                  <a:cubicBezTo>
                    <a:pt x="5438" y="6239"/>
                    <a:pt x="4937" y="5438"/>
                    <a:pt x="4904" y="3537"/>
                  </a:cubicBezTo>
                  <a:cubicBezTo>
                    <a:pt x="4870" y="1802"/>
                    <a:pt x="4937" y="67"/>
                    <a:pt x="4604" y="1"/>
                  </a:cubicBezTo>
                  <a:cubicBezTo>
                    <a:pt x="4604" y="101"/>
                    <a:pt x="4537" y="201"/>
                    <a:pt x="4537" y="301"/>
                  </a:cubicBezTo>
                  <a:lnTo>
                    <a:pt x="4537" y="701"/>
                  </a:lnTo>
                  <a:cubicBezTo>
                    <a:pt x="4504" y="935"/>
                    <a:pt x="4537" y="1102"/>
                    <a:pt x="4504" y="1302"/>
                  </a:cubicBezTo>
                  <a:cubicBezTo>
                    <a:pt x="4504" y="1368"/>
                    <a:pt x="4470" y="1402"/>
                    <a:pt x="4437" y="1402"/>
                  </a:cubicBezTo>
                  <a:cubicBezTo>
                    <a:pt x="4370" y="1402"/>
                    <a:pt x="4337" y="1335"/>
                    <a:pt x="4337" y="1302"/>
                  </a:cubicBezTo>
                  <a:cubicBezTo>
                    <a:pt x="4337" y="1168"/>
                    <a:pt x="4337" y="1068"/>
                    <a:pt x="4337" y="935"/>
                  </a:cubicBezTo>
                  <a:cubicBezTo>
                    <a:pt x="4370" y="868"/>
                    <a:pt x="4370" y="801"/>
                    <a:pt x="4337" y="735"/>
                  </a:cubicBezTo>
                  <a:cubicBezTo>
                    <a:pt x="4303" y="635"/>
                    <a:pt x="4237" y="568"/>
                    <a:pt x="4170" y="534"/>
                  </a:cubicBezTo>
                  <a:cubicBezTo>
                    <a:pt x="4037" y="468"/>
                    <a:pt x="3870" y="434"/>
                    <a:pt x="3703" y="434"/>
                  </a:cubicBezTo>
                  <a:cubicBezTo>
                    <a:pt x="3536" y="401"/>
                    <a:pt x="3369" y="401"/>
                    <a:pt x="3169" y="401"/>
                  </a:cubicBezTo>
                  <a:cubicBezTo>
                    <a:pt x="2802" y="401"/>
                    <a:pt x="2469" y="401"/>
                    <a:pt x="2102" y="468"/>
                  </a:cubicBezTo>
                  <a:cubicBezTo>
                    <a:pt x="2072" y="462"/>
                    <a:pt x="2044" y="459"/>
                    <a:pt x="2016" y="459"/>
                  </a:cubicBezTo>
                  <a:cubicBezTo>
                    <a:pt x="1888" y="459"/>
                    <a:pt x="1778" y="519"/>
                    <a:pt x="1668" y="601"/>
                  </a:cubicBezTo>
                  <a:cubicBezTo>
                    <a:pt x="1568" y="701"/>
                    <a:pt x="1535" y="868"/>
                    <a:pt x="1535" y="1001"/>
                  </a:cubicBezTo>
                  <a:cubicBezTo>
                    <a:pt x="1535" y="1168"/>
                    <a:pt x="1501" y="1335"/>
                    <a:pt x="1468" y="1502"/>
                  </a:cubicBezTo>
                  <a:cubicBezTo>
                    <a:pt x="1268" y="1468"/>
                    <a:pt x="1301" y="801"/>
                    <a:pt x="1301" y="601"/>
                  </a:cubicBezTo>
                  <a:lnTo>
                    <a:pt x="130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24"/>
            <p:cNvSpPr/>
            <p:nvPr/>
          </p:nvSpPr>
          <p:spPr>
            <a:xfrm>
              <a:off x="4317425" y="3673900"/>
              <a:ext cx="138450" cy="310475"/>
            </a:xfrm>
            <a:custGeom>
              <a:avLst/>
              <a:gdLst/>
              <a:ahLst/>
              <a:cxnLst/>
              <a:rect l="l" t="t" r="r" b="b"/>
              <a:pathLst>
                <a:path w="5538" h="12419" extrusionOk="0">
                  <a:moveTo>
                    <a:pt x="1301" y="1"/>
                  </a:moveTo>
                  <a:cubicBezTo>
                    <a:pt x="1001" y="101"/>
                    <a:pt x="934" y="1368"/>
                    <a:pt x="901" y="2669"/>
                  </a:cubicBezTo>
                  <a:cubicBezTo>
                    <a:pt x="834" y="4037"/>
                    <a:pt x="634" y="5305"/>
                    <a:pt x="367" y="7106"/>
                  </a:cubicBezTo>
                  <a:cubicBezTo>
                    <a:pt x="100" y="8807"/>
                    <a:pt x="0" y="10175"/>
                    <a:pt x="768" y="11509"/>
                  </a:cubicBezTo>
                  <a:cubicBezTo>
                    <a:pt x="1137" y="12166"/>
                    <a:pt x="1738" y="12419"/>
                    <a:pt x="2366" y="12419"/>
                  </a:cubicBezTo>
                  <a:cubicBezTo>
                    <a:pt x="3267" y="12419"/>
                    <a:pt x="4224" y="11899"/>
                    <a:pt x="4637" y="11309"/>
                  </a:cubicBezTo>
                  <a:cubicBezTo>
                    <a:pt x="5371" y="10308"/>
                    <a:pt x="5538" y="9541"/>
                    <a:pt x="5471" y="7806"/>
                  </a:cubicBezTo>
                  <a:cubicBezTo>
                    <a:pt x="5438" y="6239"/>
                    <a:pt x="4937" y="5438"/>
                    <a:pt x="4904" y="3537"/>
                  </a:cubicBezTo>
                  <a:cubicBezTo>
                    <a:pt x="4870" y="1802"/>
                    <a:pt x="4937" y="67"/>
                    <a:pt x="4604" y="1"/>
                  </a:cubicBezTo>
                  <a:cubicBezTo>
                    <a:pt x="4604" y="101"/>
                    <a:pt x="4537" y="201"/>
                    <a:pt x="4537" y="301"/>
                  </a:cubicBezTo>
                  <a:lnTo>
                    <a:pt x="4537" y="701"/>
                  </a:lnTo>
                  <a:cubicBezTo>
                    <a:pt x="4504" y="935"/>
                    <a:pt x="4537" y="1102"/>
                    <a:pt x="4504" y="1302"/>
                  </a:cubicBezTo>
                  <a:cubicBezTo>
                    <a:pt x="4504" y="1368"/>
                    <a:pt x="4470" y="1402"/>
                    <a:pt x="4437" y="1402"/>
                  </a:cubicBezTo>
                  <a:cubicBezTo>
                    <a:pt x="4370" y="1402"/>
                    <a:pt x="4337" y="1335"/>
                    <a:pt x="4337" y="1302"/>
                  </a:cubicBezTo>
                  <a:cubicBezTo>
                    <a:pt x="4337" y="1168"/>
                    <a:pt x="4337" y="1068"/>
                    <a:pt x="4337" y="935"/>
                  </a:cubicBezTo>
                  <a:cubicBezTo>
                    <a:pt x="4370" y="868"/>
                    <a:pt x="4370" y="801"/>
                    <a:pt x="4337" y="735"/>
                  </a:cubicBezTo>
                  <a:cubicBezTo>
                    <a:pt x="4303" y="635"/>
                    <a:pt x="4237" y="568"/>
                    <a:pt x="4170" y="534"/>
                  </a:cubicBezTo>
                  <a:cubicBezTo>
                    <a:pt x="4037" y="468"/>
                    <a:pt x="3870" y="434"/>
                    <a:pt x="3703" y="434"/>
                  </a:cubicBezTo>
                  <a:cubicBezTo>
                    <a:pt x="3536" y="401"/>
                    <a:pt x="3369" y="401"/>
                    <a:pt x="3169" y="401"/>
                  </a:cubicBezTo>
                  <a:cubicBezTo>
                    <a:pt x="2802" y="401"/>
                    <a:pt x="2469" y="401"/>
                    <a:pt x="2102" y="468"/>
                  </a:cubicBezTo>
                  <a:cubicBezTo>
                    <a:pt x="2072" y="462"/>
                    <a:pt x="2044" y="459"/>
                    <a:pt x="2016" y="459"/>
                  </a:cubicBezTo>
                  <a:cubicBezTo>
                    <a:pt x="1888" y="459"/>
                    <a:pt x="1778" y="519"/>
                    <a:pt x="1668" y="601"/>
                  </a:cubicBezTo>
                  <a:cubicBezTo>
                    <a:pt x="1568" y="701"/>
                    <a:pt x="1535" y="868"/>
                    <a:pt x="1535" y="1001"/>
                  </a:cubicBezTo>
                  <a:cubicBezTo>
                    <a:pt x="1535" y="1168"/>
                    <a:pt x="1501" y="1335"/>
                    <a:pt x="1468" y="1502"/>
                  </a:cubicBezTo>
                  <a:cubicBezTo>
                    <a:pt x="1268" y="1468"/>
                    <a:pt x="1301" y="801"/>
                    <a:pt x="1301" y="601"/>
                  </a:cubicBezTo>
                  <a:lnTo>
                    <a:pt x="130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4"/>
            <p:cNvSpPr/>
            <p:nvPr/>
          </p:nvSpPr>
          <p:spPr>
            <a:xfrm>
              <a:off x="4319100" y="3854875"/>
              <a:ext cx="137600" cy="129500"/>
            </a:xfrm>
            <a:custGeom>
              <a:avLst/>
              <a:gdLst/>
              <a:ahLst/>
              <a:cxnLst/>
              <a:rect l="l" t="t" r="r" b="b"/>
              <a:pathLst>
                <a:path w="5504" h="5180" extrusionOk="0">
                  <a:moveTo>
                    <a:pt x="300" y="0"/>
                  </a:moveTo>
                  <a:lnTo>
                    <a:pt x="300" y="0"/>
                  </a:lnTo>
                  <a:cubicBezTo>
                    <a:pt x="67" y="1668"/>
                    <a:pt x="0" y="3002"/>
                    <a:pt x="701" y="4270"/>
                  </a:cubicBezTo>
                  <a:cubicBezTo>
                    <a:pt x="1084" y="4927"/>
                    <a:pt x="1693" y="5180"/>
                    <a:pt x="2325" y="5180"/>
                  </a:cubicBezTo>
                  <a:cubicBezTo>
                    <a:pt x="3233" y="5180"/>
                    <a:pt x="4190" y="4660"/>
                    <a:pt x="4603" y="4070"/>
                  </a:cubicBezTo>
                  <a:cubicBezTo>
                    <a:pt x="5304" y="3069"/>
                    <a:pt x="5504" y="2302"/>
                    <a:pt x="5437" y="567"/>
                  </a:cubicBezTo>
                  <a:cubicBezTo>
                    <a:pt x="5404" y="367"/>
                    <a:pt x="5404" y="200"/>
                    <a:pt x="5371" y="34"/>
                  </a:cubicBezTo>
                  <a:lnTo>
                    <a:pt x="5371" y="34"/>
                  </a:lnTo>
                  <a:cubicBezTo>
                    <a:pt x="5371" y="300"/>
                    <a:pt x="5437" y="1968"/>
                    <a:pt x="4970" y="2235"/>
                  </a:cubicBezTo>
                  <a:cubicBezTo>
                    <a:pt x="4925" y="2259"/>
                    <a:pt x="4882" y="2270"/>
                    <a:pt x="4842" y="2270"/>
                  </a:cubicBezTo>
                  <a:cubicBezTo>
                    <a:pt x="4441" y="2270"/>
                    <a:pt x="4303" y="1168"/>
                    <a:pt x="4303" y="1168"/>
                  </a:cubicBezTo>
                  <a:cubicBezTo>
                    <a:pt x="4303" y="1168"/>
                    <a:pt x="3877" y="987"/>
                    <a:pt x="3129" y="987"/>
                  </a:cubicBezTo>
                  <a:cubicBezTo>
                    <a:pt x="2675" y="987"/>
                    <a:pt x="2102" y="1054"/>
                    <a:pt x="1434" y="1268"/>
                  </a:cubicBezTo>
                  <a:cubicBezTo>
                    <a:pt x="1493" y="1532"/>
                    <a:pt x="1242" y="2209"/>
                    <a:pt x="863" y="2209"/>
                  </a:cubicBezTo>
                  <a:cubicBezTo>
                    <a:pt x="811" y="2209"/>
                    <a:pt x="757" y="2197"/>
                    <a:pt x="701" y="2168"/>
                  </a:cubicBezTo>
                  <a:cubicBezTo>
                    <a:pt x="267" y="1935"/>
                    <a:pt x="300" y="34"/>
                    <a:pt x="3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4"/>
            <p:cNvSpPr/>
            <p:nvPr/>
          </p:nvSpPr>
          <p:spPr>
            <a:xfrm>
              <a:off x="4319100" y="3854875"/>
              <a:ext cx="137600" cy="129500"/>
            </a:xfrm>
            <a:custGeom>
              <a:avLst/>
              <a:gdLst/>
              <a:ahLst/>
              <a:cxnLst/>
              <a:rect l="l" t="t" r="r" b="b"/>
              <a:pathLst>
                <a:path w="5504" h="5180" extrusionOk="0">
                  <a:moveTo>
                    <a:pt x="300" y="0"/>
                  </a:moveTo>
                  <a:lnTo>
                    <a:pt x="300" y="0"/>
                  </a:lnTo>
                  <a:cubicBezTo>
                    <a:pt x="67" y="1668"/>
                    <a:pt x="0" y="3002"/>
                    <a:pt x="701" y="4270"/>
                  </a:cubicBezTo>
                  <a:cubicBezTo>
                    <a:pt x="1084" y="4927"/>
                    <a:pt x="1693" y="5180"/>
                    <a:pt x="2325" y="5180"/>
                  </a:cubicBezTo>
                  <a:cubicBezTo>
                    <a:pt x="3233" y="5180"/>
                    <a:pt x="4190" y="4660"/>
                    <a:pt x="4603" y="4070"/>
                  </a:cubicBezTo>
                  <a:cubicBezTo>
                    <a:pt x="5304" y="3069"/>
                    <a:pt x="5504" y="2302"/>
                    <a:pt x="5437" y="567"/>
                  </a:cubicBezTo>
                  <a:cubicBezTo>
                    <a:pt x="5404" y="367"/>
                    <a:pt x="5404" y="200"/>
                    <a:pt x="5371" y="34"/>
                  </a:cubicBezTo>
                  <a:lnTo>
                    <a:pt x="5371" y="34"/>
                  </a:lnTo>
                  <a:cubicBezTo>
                    <a:pt x="5371" y="300"/>
                    <a:pt x="5437" y="1968"/>
                    <a:pt x="4970" y="2235"/>
                  </a:cubicBezTo>
                  <a:cubicBezTo>
                    <a:pt x="4925" y="2259"/>
                    <a:pt x="4882" y="2270"/>
                    <a:pt x="4842" y="2270"/>
                  </a:cubicBezTo>
                  <a:cubicBezTo>
                    <a:pt x="4441" y="2270"/>
                    <a:pt x="4303" y="1168"/>
                    <a:pt x="4303" y="1168"/>
                  </a:cubicBezTo>
                  <a:cubicBezTo>
                    <a:pt x="4303" y="1168"/>
                    <a:pt x="3877" y="987"/>
                    <a:pt x="3129" y="987"/>
                  </a:cubicBezTo>
                  <a:cubicBezTo>
                    <a:pt x="2675" y="987"/>
                    <a:pt x="2102" y="1054"/>
                    <a:pt x="1434" y="1268"/>
                  </a:cubicBezTo>
                  <a:cubicBezTo>
                    <a:pt x="1493" y="1532"/>
                    <a:pt x="1242" y="2209"/>
                    <a:pt x="863" y="2209"/>
                  </a:cubicBezTo>
                  <a:cubicBezTo>
                    <a:pt x="811" y="2209"/>
                    <a:pt x="757" y="2197"/>
                    <a:pt x="701" y="2168"/>
                  </a:cubicBezTo>
                  <a:cubicBezTo>
                    <a:pt x="267" y="1935"/>
                    <a:pt x="300" y="34"/>
                    <a:pt x="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24"/>
            <p:cNvSpPr/>
            <p:nvPr/>
          </p:nvSpPr>
          <p:spPr>
            <a:xfrm>
              <a:off x="4422150" y="3672250"/>
              <a:ext cx="21225" cy="224150"/>
            </a:xfrm>
            <a:custGeom>
              <a:avLst/>
              <a:gdLst/>
              <a:ahLst/>
              <a:cxnLst/>
              <a:rect l="l" t="t" r="r" b="b"/>
              <a:pathLst>
                <a:path w="849" h="8966" extrusionOk="0">
                  <a:moveTo>
                    <a:pt x="415" y="0"/>
                  </a:moveTo>
                  <a:lnTo>
                    <a:pt x="415" y="100"/>
                  </a:lnTo>
                  <a:lnTo>
                    <a:pt x="381" y="967"/>
                  </a:lnTo>
                  <a:lnTo>
                    <a:pt x="381" y="1334"/>
                  </a:lnTo>
                  <a:cubicBezTo>
                    <a:pt x="248" y="2635"/>
                    <a:pt x="181" y="5137"/>
                    <a:pt x="181" y="6305"/>
                  </a:cubicBezTo>
                  <a:cubicBezTo>
                    <a:pt x="181" y="7072"/>
                    <a:pt x="114" y="7839"/>
                    <a:pt x="14" y="8573"/>
                  </a:cubicBezTo>
                  <a:cubicBezTo>
                    <a:pt x="1" y="8835"/>
                    <a:pt x="101" y="8965"/>
                    <a:pt x="230" y="8965"/>
                  </a:cubicBezTo>
                  <a:cubicBezTo>
                    <a:pt x="413" y="8965"/>
                    <a:pt x="656" y="8701"/>
                    <a:pt x="715" y="8173"/>
                  </a:cubicBezTo>
                  <a:cubicBezTo>
                    <a:pt x="848" y="7272"/>
                    <a:pt x="581" y="5137"/>
                    <a:pt x="715" y="3569"/>
                  </a:cubicBezTo>
                  <a:cubicBezTo>
                    <a:pt x="681" y="1835"/>
                    <a:pt x="748" y="100"/>
                    <a:pt x="4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24"/>
            <p:cNvSpPr/>
            <p:nvPr/>
          </p:nvSpPr>
          <p:spPr>
            <a:xfrm>
              <a:off x="4339925" y="3673900"/>
              <a:ext cx="20750" cy="222825"/>
            </a:xfrm>
            <a:custGeom>
              <a:avLst/>
              <a:gdLst/>
              <a:ahLst/>
              <a:cxnLst/>
              <a:rect l="l" t="t" r="r" b="b"/>
              <a:pathLst>
                <a:path w="830" h="8913" extrusionOk="0">
                  <a:moveTo>
                    <a:pt x="435" y="1"/>
                  </a:moveTo>
                  <a:cubicBezTo>
                    <a:pt x="201" y="67"/>
                    <a:pt x="101" y="768"/>
                    <a:pt x="68" y="1669"/>
                  </a:cubicBezTo>
                  <a:cubicBezTo>
                    <a:pt x="68" y="2169"/>
                    <a:pt x="68" y="2803"/>
                    <a:pt x="101" y="3570"/>
                  </a:cubicBezTo>
                  <a:cubicBezTo>
                    <a:pt x="268" y="5104"/>
                    <a:pt x="1" y="7273"/>
                    <a:pt x="101" y="8140"/>
                  </a:cubicBezTo>
                  <a:cubicBezTo>
                    <a:pt x="178" y="8659"/>
                    <a:pt x="421" y="8912"/>
                    <a:pt x="600" y="8912"/>
                  </a:cubicBezTo>
                  <a:cubicBezTo>
                    <a:pt x="732" y="8912"/>
                    <a:pt x="830" y="8775"/>
                    <a:pt x="802" y="8507"/>
                  </a:cubicBezTo>
                  <a:cubicBezTo>
                    <a:pt x="701" y="7773"/>
                    <a:pt x="668" y="7039"/>
                    <a:pt x="668" y="6272"/>
                  </a:cubicBezTo>
                  <a:cubicBezTo>
                    <a:pt x="668" y="5104"/>
                    <a:pt x="601" y="2636"/>
                    <a:pt x="468" y="1335"/>
                  </a:cubicBezTo>
                  <a:cubicBezTo>
                    <a:pt x="435" y="1102"/>
                    <a:pt x="435" y="868"/>
                    <a:pt x="435" y="601"/>
                  </a:cubicBezTo>
                  <a:lnTo>
                    <a:pt x="435" y="34"/>
                  </a:lnTo>
                  <a:lnTo>
                    <a:pt x="43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24"/>
            <p:cNvSpPr/>
            <p:nvPr/>
          </p:nvSpPr>
          <p:spPr>
            <a:xfrm>
              <a:off x="4349950" y="3875300"/>
              <a:ext cx="80075" cy="12950"/>
            </a:xfrm>
            <a:custGeom>
              <a:avLst/>
              <a:gdLst/>
              <a:ahLst/>
              <a:cxnLst/>
              <a:rect l="l" t="t" r="r" b="b"/>
              <a:pathLst>
                <a:path w="3203" h="518" extrusionOk="0">
                  <a:moveTo>
                    <a:pt x="1601" y="0"/>
                  </a:moveTo>
                  <a:cubicBezTo>
                    <a:pt x="1093" y="0"/>
                    <a:pt x="584" y="84"/>
                    <a:pt x="100" y="251"/>
                  </a:cubicBezTo>
                  <a:cubicBezTo>
                    <a:pt x="34" y="284"/>
                    <a:pt x="0" y="351"/>
                    <a:pt x="34" y="417"/>
                  </a:cubicBezTo>
                  <a:cubicBezTo>
                    <a:pt x="67" y="484"/>
                    <a:pt x="100" y="518"/>
                    <a:pt x="167" y="518"/>
                  </a:cubicBezTo>
                  <a:lnTo>
                    <a:pt x="200" y="518"/>
                  </a:lnTo>
                  <a:cubicBezTo>
                    <a:pt x="651" y="351"/>
                    <a:pt x="1126" y="267"/>
                    <a:pt x="1601" y="267"/>
                  </a:cubicBezTo>
                  <a:cubicBezTo>
                    <a:pt x="2077" y="267"/>
                    <a:pt x="2552" y="351"/>
                    <a:pt x="3002" y="518"/>
                  </a:cubicBezTo>
                  <a:cubicBezTo>
                    <a:pt x="3069" y="518"/>
                    <a:pt x="3169" y="484"/>
                    <a:pt x="3169" y="417"/>
                  </a:cubicBezTo>
                  <a:cubicBezTo>
                    <a:pt x="3203" y="351"/>
                    <a:pt x="3169" y="284"/>
                    <a:pt x="3102" y="251"/>
                  </a:cubicBezTo>
                  <a:cubicBezTo>
                    <a:pt x="2619" y="84"/>
                    <a:pt x="2110" y="0"/>
                    <a:pt x="16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4"/>
            <p:cNvSpPr/>
            <p:nvPr/>
          </p:nvSpPr>
          <p:spPr>
            <a:xfrm>
              <a:off x="4345775" y="3840275"/>
              <a:ext cx="88425" cy="12950"/>
            </a:xfrm>
            <a:custGeom>
              <a:avLst/>
              <a:gdLst/>
              <a:ahLst/>
              <a:cxnLst/>
              <a:rect l="l" t="t" r="r" b="b"/>
              <a:pathLst>
                <a:path w="3537" h="518" extrusionOk="0">
                  <a:moveTo>
                    <a:pt x="1785" y="0"/>
                  </a:moveTo>
                  <a:cubicBezTo>
                    <a:pt x="1226" y="0"/>
                    <a:pt x="668" y="84"/>
                    <a:pt x="134" y="251"/>
                  </a:cubicBezTo>
                  <a:cubicBezTo>
                    <a:pt x="34" y="284"/>
                    <a:pt x="0" y="351"/>
                    <a:pt x="34" y="417"/>
                  </a:cubicBezTo>
                  <a:cubicBezTo>
                    <a:pt x="67" y="484"/>
                    <a:pt x="101" y="518"/>
                    <a:pt x="167" y="518"/>
                  </a:cubicBezTo>
                  <a:lnTo>
                    <a:pt x="201" y="518"/>
                  </a:lnTo>
                  <a:cubicBezTo>
                    <a:pt x="718" y="351"/>
                    <a:pt x="1251" y="267"/>
                    <a:pt x="1781" y="267"/>
                  </a:cubicBezTo>
                  <a:cubicBezTo>
                    <a:pt x="2310" y="267"/>
                    <a:pt x="2836" y="351"/>
                    <a:pt x="3336" y="518"/>
                  </a:cubicBezTo>
                  <a:cubicBezTo>
                    <a:pt x="3403" y="518"/>
                    <a:pt x="3503" y="484"/>
                    <a:pt x="3503" y="417"/>
                  </a:cubicBezTo>
                  <a:cubicBezTo>
                    <a:pt x="3536" y="351"/>
                    <a:pt x="3503" y="284"/>
                    <a:pt x="3436" y="251"/>
                  </a:cubicBezTo>
                  <a:cubicBezTo>
                    <a:pt x="2903" y="84"/>
                    <a:pt x="2344" y="0"/>
                    <a:pt x="17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24"/>
            <p:cNvSpPr/>
            <p:nvPr/>
          </p:nvSpPr>
          <p:spPr>
            <a:xfrm>
              <a:off x="4346600" y="3805775"/>
              <a:ext cx="87600" cy="14100"/>
            </a:xfrm>
            <a:custGeom>
              <a:avLst/>
              <a:gdLst/>
              <a:ahLst/>
              <a:cxnLst/>
              <a:rect l="l" t="t" r="r" b="b"/>
              <a:pathLst>
                <a:path w="3504" h="564" extrusionOk="0">
                  <a:moveTo>
                    <a:pt x="1719" y="0"/>
                  </a:moveTo>
                  <a:cubicBezTo>
                    <a:pt x="1171" y="0"/>
                    <a:pt x="624" y="100"/>
                    <a:pt x="101" y="296"/>
                  </a:cubicBezTo>
                  <a:cubicBezTo>
                    <a:pt x="34" y="330"/>
                    <a:pt x="1" y="396"/>
                    <a:pt x="34" y="463"/>
                  </a:cubicBezTo>
                  <a:cubicBezTo>
                    <a:pt x="59" y="512"/>
                    <a:pt x="101" y="543"/>
                    <a:pt x="148" y="543"/>
                  </a:cubicBezTo>
                  <a:cubicBezTo>
                    <a:pt x="165" y="543"/>
                    <a:pt x="183" y="539"/>
                    <a:pt x="201" y="530"/>
                  </a:cubicBezTo>
                  <a:cubicBezTo>
                    <a:pt x="201" y="530"/>
                    <a:pt x="927" y="248"/>
                    <a:pt x="1847" y="248"/>
                  </a:cubicBezTo>
                  <a:cubicBezTo>
                    <a:pt x="2306" y="248"/>
                    <a:pt x="2814" y="319"/>
                    <a:pt x="3303" y="530"/>
                  </a:cubicBezTo>
                  <a:cubicBezTo>
                    <a:pt x="3303" y="563"/>
                    <a:pt x="3337" y="563"/>
                    <a:pt x="3337" y="563"/>
                  </a:cubicBezTo>
                  <a:cubicBezTo>
                    <a:pt x="3403" y="563"/>
                    <a:pt x="3470" y="530"/>
                    <a:pt x="3470" y="497"/>
                  </a:cubicBezTo>
                  <a:cubicBezTo>
                    <a:pt x="3503" y="430"/>
                    <a:pt x="3470" y="363"/>
                    <a:pt x="3403" y="330"/>
                  </a:cubicBezTo>
                  <a:cubicBezTo>
                    <a:pt x="2859" y="109"/>
                    <a:pt x="2288" y="0"/>
                    <a:pt x="17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24"/>
            <p:cNvSpPr/>
            <p:nvPr/>
          </p:nvSpPr>
          <p:spPr>
            <a:xfrm>
              <a:off x="4346600" y="3773650"/>
              <a:ext cx="88425" cy="15350"/>
            </a:xfrm>
            <a:custGeom>
              <a:avLst/>
              <a:gdLst/>
              <a:ahLst/>
              <a:cxnLst/>
              <a:rect l="l" t="t" r="r" b="b"/>
              <a:pathLst>
                <a:path w="3537" h="614" extrusionOk="0">
                  <a:moveTo>
                    <a:pt x="1735" y="1"/>
                  </a:moveTo>
                  <a:cubicBezTo>
                    <a:pt x="1174" y="1"/>
                    <a:pt x="608" y="118"/>
                    <a:pt x="68" y="347"/>
                  </a:cubicBezTo>
                  <a:cubicBezTo>
                    <a:pt x="1" y="381"/>
                    <a:pt x="1" y="447"/>
                    <a:pt x="1" y="514"/>
                  </a:cubicBezTo>
                  <a:cubicBezTo>
                    <a:pt x="25" y="563"/>
                    <a:pt x="85" y="594"/>
                    <a:pt x="142" y="594"/>
                  </a:cubicBezTo>
                  <a:cubicBezTo>
                    <a:pt x="163" y="594"/>
                    <a:pt x="183" y="590"/>
                    <a:pt x="201" y="581"/>
                  </a:cubicBezTo>
                  <a:cubicBezTo>
                    <a:pt x="682" y="372"/>
                    <a:pt x="1194" y="272"/>
                    <a:pt x="1707" y="272"/>
                  </a:cubicBezTo>
                  <a:cubicBezTo>
                    <a:pt x="2261" y="272"/>
                    <a:pt x="2817" y="389"/>
                    <a:pt x="3337" y="614"/>
                  </a:cubicBezTo>
                  <a:lnTo>
                    <a:pt x="3403" y="614"/>
                  </a:lnTo>
                  <a:cubicBezTo>
                    <a:pt x="3437" y="614"/>
                    <a:pt x="3503" y="581"/>
                    <a:pt x="3503" y="547"/>
                  </a:cubicBezTo>
                  <a:cubicBezTo>
                    <a:pt x="3537" y="481"/>
                    <a:pt x="3503" y="414"/>
                    <a:pt x="3437" y="381"/>
                  </a:cubicBezTo>
                  <a:cubicBezTo>
                    <a:pt x="2894" y="126"/>
                    <a:pt x="2316" y="1"/>
                    <a:pt x="17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24"/>
            <p:cNvSpPr/>
            <p:nvPr/>
          </p:nvSpPr>
          <p:spPr>
            <a:xfrm>
              <a:off x="4345775" y="3739400"/>
              <a:ext cx="90100" cy="15425"/>
            </a:xfrm>
            <a:custGeom>
              <a:avLst/>
              <a:gdLst/>
              <a:ahLst/>
              <a:cxnLst/>
              <a:rect l="l" t="t" r="r" b="b"/>
              <a:pathLst>
                <a:path w="3604" h="617" extrusionOk="0">
                  <a:moveTo>
                    <a:pt x="1891" y="1"/>
                  </a:moveTo>
                  <a:cubicBezTo>
                    <a:pt x="914" y="1"/>
                    <a:pt x="145" y="328"/>
                    <a:pt x="101" y="350"/>
                  </a:cubicBezTo>
                  <a:cubicBezTo>
                    <a:pt x="34" y="383"/>
                    <a:pt x="0" y="450"/>
                    <a:pt x="34" y="516"/>
                  </a:cubicBezTo>
                  <a:cubicBezTo>
                    <a:pt x="67" y="583"/>
                    <a:pt x="134" y="616"/>
                    <a:pt x="201" y="616"/>
                  </a:cubicBezTo>
                  <a:lnTo>
                    <a:pt x="234" y="616"/>
                  </a:lnTo>
                  <a:cubicBezTo>
                    <a:pt x="234" y="616"/>
                    <a:pt x="975" y="275"/>
                    <a:pt x="1914" y="275"/>
                  </a:cubicBezTo>
                  <a:cubicBezTo>
                    <a:pt x="2384" y="275"/>
                    <a:pt x="2903" y="361"/>
                    <a:pt x="3403" y="616"/>
                  </a:cubicBezTo>
                  <a:lnTo>
                    <a:pt x="3436" y="616"/>
                  </a:lnTo>
                  <a:cubicBezTo>
                    <a:pt x="3503" y="616"/>
                    <a:pt x="3536" y="583"/>
                    <a:pt x="3570" y="550"/>
                  </a:cubicBezTo>
                  <a:cubicBezTo>
                    <a:pt x="3603" y="483"/>
                    <a:pt x="3570" y="383"/>
                    <a:pt x="3503" y="350"/>
                  </a:cubicBezTo>
                  <a:cubicBezTo>
                    <a:pt x="2958" y="88"/>
                    <a:pt x="2397" y="1"/>
                    <a:pt x="18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4"/>
            <p:cNvSpPr/>
            <p:nvPr/>
          </p:nvSpPr>
          <p:spPr>
            <a:xfrm>
              <a:off x="3970500" y="2335450"/>
              <a:ext cx="500400" cy="1452650"/>
            </a:xfrm>
            <a:custGeom>
              <a:avLst/>
              <a:gdLst/>
              <a:ahLst/>
              <a:cxnLst/>
              <a:rect l="l" t="t" r="r" b="b"/>
              <a:pathLst>
                <a:path w="20016" h="58106" extrusionOk="0">
                  <a:moveTo>
                    <a:pt x="16279" y="0"/>
                  </a:moveTo>
                  <a:lnTo>
                    <a:pt x="1202" y="3269"/>
                  </a:lnTo>
                  <a:cubicBezTo>
                    <a:pt x="134" y="10308"/>
                    <a:pt x="1" y="22583"/>
                    <a:pt x="134" y="29321"/>
                  </a:cubicBezTo>
                  <a:cubicBezTo>
                    <a:pt x="201" y="32757"/>
                    <a:pt x="601" y="52905"/>
                    <a:pt x="601" y="52905"/>
                  </a:cubicBezTo>
                  <a:cubicBezTo>
                    <a:pt x="1347" y="53706"/>
                    <a:pt x="2466" y="53941"/>
                    <a:pt x="3520" y="53941"/>
                  </a:cubicBezTo>
                  <a:cubicBezTo>
                    <a:pt x="5010" y="53941"/>
                    <a:pt x="6372" y="53472"/>
                    <a:pt x="6372" y="53472"/>
                  </a:cubicBezTo>
                  <a:cubicBezTo>
                    <a:pt x="6372" y="53472"/>
                    <a:pt x="7173" y="38928"/>
                    <a:pt x="7306" y="36093"/>
                  </a:cubicBezTo>
                  <a:cubicBezTo>
                    <a:pt x="7439" y="33624"/>
                    <a:pt x="7273" y="29855"/>
                    <a:pt x="7273" y="29855"/>
                  </a:cubicBezTo>
                  <a:lnTo>
                    <a:pt x="9007" y="16345"/>
                  </a:lnTo>
                  <a:cubicBezTo>
                    <a:pt x="9007" y="16345"/>
                    <a:pt x="10508" y="25485"/>
                    <a:pt x="11009" y="29688"/>
                  </a:cubicBezTo>
                  <a:cubicBezTo>
                    <a:pt x="11642" y="34525"/>
                    <a:pt x="14278" y="57141"/>
                    <a:pt x="14278" y="57141"/>
                  </a:cubicBezTo>
                  <a:cubicBezTo>
                    <a:pt x="15095" y="57874"/>
                    <a:pt x="16002" y="58106"/>
                    <a:pt x="16824" y="58106"/>
                  </a:cubicBezTo>
                  <a:cubicBezTo>
                    <a:pt x="18248" y="58106"/>
                    <a:pt x="19415" y="57408"/>
                    <a:pt x="19415" y="57408"/>
                  </a:cubicBezTo>
                  <a:cubicBezTo>
                    <a:pt x="19415" y="57408"/>
                    <a:pt x="20015" y="40930"/>
                    <a:pt x="19548" y="36060"/>
                  </a:cubicBezTo>
                  <a:cubicBezTo>
                    <a:pt x="19148" y="31957"/>
                    <a:pt x="18547" y="29822"/>
                    <a:pt x="18481" y="28888"/>
                  </a:cubicBezTo>
                  <a:cubicBezTo>
                    <a:pt x="18481" y="28888"/>
                    <a:pt x="18848" y="16079"/>
                    <a:pt x="18147" y="7139"/>
                  </a:cubicBezTo>
                  <a:cubicBezTo>
                    <a:pt x="17880" y="4670"/>
                    <a:pt x="17246" y="2269"/>
                    <a:pt x="162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4"/>
            <p:cNvSpPr/>
            <p:nvPr/>
          </p:nvSpPr>
          <p:spPr>
            <a:xfrm>
              <a:off x="4064750" y="2623975"/>
              <a:ext cx="130950" cy="417000"/>
            </a:xfrm>
            <a:custGeom>
              <a:avLst/>
              <a:gdLst/>
              <a:ahLst/>
              <a:cxnLst/>
              <a:rect l="l" t="t" r="r" b="b"/>
              <a:pathLst>
                <a:path w="5238" h="16680" extrusionOk="0">
                  <a:moveTo>
                    <a:pt x="0" y="1"/>
                  </a:moveTo>
                  <a:cubicBezTo>
                    <a:pt x="0" y="1"/>
                    <a:pt x="634" y="2069"/>
                    <a:pt x="3803" y="2336"/>
                  </a:cubicBezTo>
                  <a:lnTo>
                    <a:pt x="4236" y="5071"/>
                  </a:lnTo>
                  <a:lnTo>
                    <a:pt x="3703" y="16680"/>
                  </a:lnTo>
                  <a:lnTo>
                    <a:pt x="5237" y="4804"/>
                  </a:lnTo>
                  <a:lnTo>
                    <a:pt x="4770" y="1502"/>
                  </a:lnTo>
                  <a:cubicBezTo>
                    <a:pt x="4770" y="1502"/>
                    <a:pt x="4751" y="1502"/>
                    <a:pt x="4715" y="1502"/>
                  </a:cubicBezTo>
                  <a:cubicBezTo>
                    <a:pt x="4288" y="1502"/>
                    <a:pt x="1506" y="1446"/>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4"/>
            <p:cNvSpPr/>
            <p:nvPr/>
          </p:nvSpPr>
          <p:spPr>
            <a:xfrm>
              <a:off x="3875450" y="1903200"/>
              <a:ext cx="223500" cy="472275"/>
            </a:xfrm>
            <a:custGeom>
              <a:avLst/>
              <a:gdLst/>
              <a:ahLst/>
              <a:cxnLst/>
              <a:rect l="l" t="t" r="r" b="b"/>
              <a:pathLst>
                <a:path w="8940" h="18891" extrusionOk="0">
                  <a:moveTo>
                    <a:pt x="8468" y="0"/>
                  </a:moveTo>
                  <a:cubicBezTo>
                    <a:pt x="7142" y="0"/>
                    <a:pt x="5558" y="275"/>
                    <a:pt x="4637" y="1346"/>
                  </a:cubicBezTo>
                  <a:cubicBezTo>
                    <a:pt x="3402" y="2813"/>
                    <a:pt x="3069" y="3747"/>
                    <a:pt x="1968" y="8017"/>
                  </a:cubicBezTo>
                  <a:cubicBezTo>
                    <a:pt x="1234" y="10852"/>
                    <a:pt x="0" y="17157"/>
                    <a:pt x="1067" y="18191"/>
                  </a:cubicBezTo>
                  <a:cubicBezTo>
                    <a:pt x="1683" y="18768"/>
                    <a:pt x="2821" y="18890"/>
                    <a:pt x="3673" y="18890"/>
                  </a:cubicBezTo>
                  <a:cubicBezTo>
                    <a:pt x="4298" y="18890"/>
                    <a:pt x="4770" y="18825"/>
                    <a:pt x="4770" y="18825"/>
                  </a:cubicBezTo>
                  <a:lnTo>
                    <a:pt x="8940" y="11"/>
                  </a:lnTo>
                  <a:cubicBezTo>
                    <a:pt x="8787" y="4"/>
                    <a:pt x="8630" y="0"/>
                    <a:pt x="84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24"/>
            <p:cNvSpPr/>
            <p:nvPr/>
          </p:nvSpPr>
          <p:spPr>
            <a:xfrm>
              <a:off x="3877950" y="1898300"/>
              <a:ext cx="238525" cy="319450"/>
            </a:xfrm>
            <a:custGeom>
              <a:avLst/>
              <a:gdLst/>
              <a:ahLst/>
              <a:cxnLst/>
              <a:rect l="l" t="t" r="r" b="b"/>
              <a:pathLst>
                <a:path w="9541" h="12778" extrusionOk="0">
                  <a:moveTo>
                    <a:pt x="8169" y="1"/>
                  </a:moveTo>
                  <a:cubicBezTo>
                    <a:pt x="6695" y="1"/>
                    <a:pt x="4921" y="395"/>
                    <a:pt x="3903" y="2009"/>
                  </a:cubicBezTo>
                  <a:cubicBezTo>
                    <a:pt x="2535" y="4177"/>
                    <a:pt x="0" y="11816"/>
                    <a:pt x="0" y="11816"/>
                  </a:cubicBezTo>
                  <a:cubicBezTo>
                    <a:pt x="1120" y="12452"/>
                    <a:pt x="2395" y="12778"/>
                    <a:pt x="3678" y="12778"/>
                  </a:cubicBezTo>
                  <a:cubicBezTo>
                    <a:pt x="4076" y="12778"/>
                    <a:pt x="4475" y="12746"/>
                    <a:pt x="4870" y="12683"/>
                  </a:cubicBezTo>
                  <a:cubicBezTo>
                    <a:pt x="7672" y="12316"/>
                    <a:pt x="9540" y="107"/>
                    <a:pt x="9540" y="107"/>
                  </a:cubicBezTo>
                  <a:cubicBezTo>
                    <a:pt x="9148" y="48"/>
                    <a:pt x="8676" y="1"/>
                    <a:pt x="8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24"/>
            <p:cNvSpPr/>
            <p:nvPr/>
          </p:nvSpPr>
          <p:spPr>
            <a:xfrm>
              <a:off x="3877950" y="1898300"/>
              <a:ext cx="238525" cy="319450"/>
            </a:xfrm>
            <a:custGeom>
              <a:avLst/>
              <a:gdLst/>
              <a:ahLst/>
              <a:cxnLst/>
              <a:rect l="l" t="t" r="r" b="b"/>
              <a:pathLst>
                <a:path w="9541" h="12778" extrusionOk="0">
                  <a:moveTo>
                    <a:pt x="8169" y="1"/>
                  </a:moveTo>
                  <a:cubicBezTo>
                    <a:pt x="6695" y="1"/>
                    <a:pt x="4921" y="395"/>
                    <a:pt x="3903" y="2009"/>
                  </a:cubicBezTo>
                  <a:cubicBezTo>
                    <a:pt x="2535" y="4177"/>
                    <a:pt x="0" y="11816"/>
                    <a:pt x="0" y="11816"/>
                  </a:cubicBezTo>
                  <a:cubicBezTo>
                    <a:pt x="1120" y="12452"/>
                    <a:pt x="2395" y="12778"/>
                    <a:pt x="3678" y="12778"/>
                  </a:cubicBezTo>
                  <a:cubicBezTo>
                    <a:pt x="4076" y="12778"/>
                    <a:pt x="4475" y="12746"/>
                    <a:pt x="4870" y="12683"/>
                  </a:cubicBezTo>
                  <a:cubicBezTo>
                    <a:pt x="7672" y="12316"/>
                    <a:pt x="9540" y="107"/>
                    <a:pt x="9540" y="107"/>
                  </a:cubicBezTo>
                  <a:cubicBezTo>
                    <a:pt x="9148" y="48"/>
                    <a:pt x="8676" y="1"/>
                    <a:pt x="8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4"/>
            <p:cNvSpPr/>
            <p:nvPr/>
          </p:nvSpPr>
          <p:spPr>
            <a:xfrm>
              <a:off x="3960500" y="1897625"/>
              <a:ext cx="496200" cy="711050"/>
            </a:xfrm>
            <a:custGeom>
              <a:avLst/>
              <a:gdLst/>
              <a:ahLst/>
              <a:cxnLst/>
              <a:rect l="l" t="t" r="r" b="b"/>
              <a:pathLst>
                <a:path w="19848" h="28442" extrusionOk="0">
                  <a:moveTo>
                    <a:pt x="12243" y="1"/>
                  </a:moveTo>
                  <a:lnTo>
                    <a:pt x="6005" y="134"/>
                  </a:lnTo>
                  <a:cubicBezTo>
                    <a:pt x="4337" y="201"/>
                    <a:pt x="2636" y="2069"/>
                    <a:pt x="1935" y="6739"/>
                  </a:cubicBezTo>
                  <a:cubicBezTo>
                    <a:pt x="901" y="13210"/>
                    <a:pt x="0" y="26220"/>
                    <a:pt x="0" y="26220"/>
                  </a:cubicBezTo>
                  <a:cubicBezTo>
                    <a:pt x="2413" y="27818"/>
                    <a:pt x="6115" y="28442"/>
                    <a:pt x="9647" y="28442"/>
                  </a:cubicBezTo>
                  <a:cubicBezTo>
                    <a:pt x="13928" y="28442"/>
                    <a:pt x="17960" y="27526"/>
                    <a:pt x="19147" y="26320"/>
                  </a:cubicBezTo>
                  <a:lnTo>
                    <a:pt x="17880" y="17413"/>
                  </a:lnTo>
                  <a:cubicBezTo>
                    <a:pt x="17880" y="17413"/>
                    <a:pt x="19681" y="7907"/>
                    <a:pt x="19581" y="3337"/>
                  </a:cubicBezTo>
                  <a:cubicBezTo>
                    <a:pt x="19581" y="2002"/>
                    <a:pt x="19848" y="1235"/>
                    <a:pt x="18747" y="801"/>
                  </a:cubicBezTo>
                  <a:cubicBezTo>
                    <a:pt x="17480" y="535"/>
                    <a:pt x="13844" y="134"/>
                    <a:pt x="122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24"/>
            <p:cNvSpPr/>
            <p:nvPr/>
          </p:nvSpPr>
          <p:spPr>
            <a:xfrm>
              <a:off x="4229025" y="2121125"/>
              <a:ext cx="113450" cy="25875"/>
            </a:xfrm>
            <a:custGeom>
              <a:avLst/>
              <a:gdLst/>
              <a:ahLst/>
              <a:cxnLst/>
              <a:rect l="l" t="t" r="r" b="b"/>
              <a:pathLst>
                <a:path w="4538" h="1035" extrusionOk="0">
                  <a:moveTo>
                    <a:pt x="34" y="1"/>
                  </a:moveTo>
                  <a:lnTo>
                    <a:pt x="0" y="835"/>
                  </a:lnTo>
                  <a:lnTo>
                    <a:pt x="4537" y="1035"/>
                  </a:lnTo>
                  <a:lnTo>
                    <a:pt x="4537" y="167"/>
                  </a:lnTo>
                  <a:lnTo>
                    <a:pt x="3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4"/>
            <p:cNvSpPr/>
            <p:nvPr/>
          </p:nvSpPr>
          <p:spPr>
            <a:xfrm>
              <a:off x="4266550" y="2090275"/>
              <a:ext cx="75925" cy="35050"/>
            </a:xfrm>
            <a:custGeom>
              <a:avLst/>
              <a:gdLst/>
              <a:ahLst/>
              <a:cxnLst/>
              <a:rect l="l" t="t" r="r" b="b"/>
              <a:pathLst>
                <a:path w="3037" h="1402" extrusionOk="0">
                  <a:moveTo>
                    <a:pt x="101" y="0"/>
                  </a:moveTo>
                  <a:lnTo>
                    <a:pt x="1" y="1268"/>
                  </a:lnTo>
                  <a:lnTo>
                    <a:pt x="2903" y="1401"/>
                  </a:lnTo>
                  <a:lnTo>
                    <a:pt x="303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4"/>
            <p:cNvSpPr/>
            <p:nvPr/>
          </p:nvSpPr>
          <p:spPr>
            <a:xfrm>
              <a:off x="4234850" y="2062550"/>
              <a:ext cx="22550" cy="59425"/>
            </a:xfrm>
            <a:custGeom>
              <a:avLst/>
              <a:gdLst/>
              <a:ahLst/>
              <a:cxnLst/>
              <a:rect l="l" t="t" r="r" b="b"/>
              <a:pathLst>
                <a:path w="902" h="2377" extrusionOk="0">
                  <a:moveTo>
                    <a:pt x="535" y="0"/>
                  </a:moveTo>
                  <a:cubicBezTo>
                    <a:pt x="476" y="0"/>
                    <a:pt x="418" y="25"/>
                    <a:pt x="368" y="75"/>
                  </a:cubicBezTo>
                  <a:cubicBezTo>
                    <a:pt x="234" y="142"/>
                    <a:pt x="101" y="876"/>
                    <a:pt x="1" y="2344"/>
                  </a:cubicBezTo>
                  <a:lnTo>
                    <a:pt x="902" y="2377"/>
                  </a:lnTo>
                  <a:cubicBezTo>
                    <a:pt x="902" y="943"/>
                    <a:pt x="802" y="209"/>
                    <a:pt x="701" y="75"/>
                  </a:cubicBezTo>
                  <a:cubicBezTo>
                    <a:pt x="651" y="25"/>
                    <a:pt x="593" y="0"/>
                    <a:pt x="5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4"/>
            <p:cNvSpPr/>
            <p:nvPr/>
          </p:nvSpPr>
          <p:spPr>
            <a:xfrm>
              <a:off x="4242375" y="2117800"/>
              <a:ext cx="10025" cy="40900"/>
            </a:xfrm>
            <a:custGeom>
              <a:avLst/>
              <a:gdLst/>
              <a:ahLst/>
              <a:cxnLst/>
              <a:rect l="l" t="t" r="r" b="b"/>
              <a:pathLst>
                <a:path w="401" h="1636" extrusionOk="0">
                  <a:moveTo>
                    <a:pt x="67" y="0"/>
                  </a:moveTo>
                  <a:cubicBezTo>
                    <a:pt x="67" y="567"/>
                    <a:pt x="0" y="1635"/>
                    <a:pt x="200" y="1635"/>
                  </a:cubicBezTo>
                  <a:cubicBezTo>
                    <a:pt x="203" y="1635"/>
                    <a:pt x="206" y="1635"/>
                    <a:pt x="209" y="1635"/>
                  </a:cubicBezTo>
                  <a:cubicBezTo>
                    <a:pt x="400" y="1635"/>
                    <a:pt x="400" y="591"/>
                    <a:pt x="4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24"/>
            <p:cNvSpPr/>
            <p:nvPr/>
          </p:nvSpPr>
          <p:spPr>
            <a:xfrm>
              <a:off x="4128950" y="1897625"/>
              <a:ext cx="200175" cy="138475"/>
            </a:xfrm>
            <a:custGeom>
              <a:avLst/>
              <a:gdLst/>
              <a:ahLst/>
              <a:cxnLst/>
              <a:rect l="l" t="t" r="r" b="b"/>
              <a:pathLst>
                <a:path w="8007" h="5539" extrusionOk="0">
                  <a:moveTo>
                    <a:pt x="5505" y="1"/>
                  </a:moveTo>
                  <a:lnTo>
                    <a:pt x="1201" y="101"/>
                  </a:lnTo>
                  <a:cubicBezTo>
                    <a:pt x="601" y="1368"/>
                    <a:pt x="1" y="3237"/>
                    <a:pt x="1101" y="5538"/>
                  </a:cubicBezTo>
                  <a:cubicBezTo>
                    <a:pt x="2836" y="4971"/>
                    <a:pt x="4437" y="4070"/>
                    <a:pt x="5805" y="2870"/>
                  </a:cubicBezTo>
                  <a:cubicBezTo>
                    <a:pt x="7239" y="1569"/>
                    <a:pt x="7806" y="801"/>
                    <a:pt x="8006" y="268"/>
                  </a:cubicBezTo>
                  <a:cubicBezTo>
                    <a:pt x="7039" y="134"/>
                    <a:pt x="6138" y="34"/>
                    <a:pt x="55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24"/>
            <p:cNvSpPr/>
            <p:nvPr/>
          </p:nvSpPr>
          <p:spPr>
            <a:xfrm>
              <a:off x="4268225" y="1558225"/>
              <a:ext cx="105100" cy="269375"/>
            </a:xfrm>
            <a:custGeom>
              <a:avLst/>
              <a:gdLst/>
              <a:ahLst/>
              <a:cxnLst/>
              <a:rect l="l" t="t" r="r" b="b"/>
              <a:pathLst>
                <a:path w="4204" h="10775" extrusionOk="0">
                  <a:moveTo>
                    <a:pt x="2068" y="0"/>
                  </a:moveTo>
                  <a:lnTo>
                    <a:pt x="334" y="1401"/>
                  </a:lnTo>
                  <a:cubicBezTo>
                    <a:pt x="334" y="1401"/>
                    <a:pt x="0" y="2069"/>
                    <a:pt x="200" y="3703"/>
                  </a:cubicBezTo>
                  <a:cubicBezTo>
                    <a:pt x="367" y="4971"/>
                    <a:pt x="1535" y="6472"/>
                    <a:pt x="1535" y="6472"/>
                  </a:cubicBezTo>
                  <a:lnTo>
                    <a:pt x="1501" y="8240"/>
                  </a:lnTo>
                  <a:lnTo>
                    <a:pt x="1501" y="10775"/>
                  </a:lnTo>
                  <a:cubicBezTo>
                    <a:pt x="1902" y="10641"/>
                    <a:pt x="2202" y="10341"/>
                    <a:pt x="2402" y="9974"/>
                  </a:cubicBezTo>
                  <a:cubicBezTo>
                    <a:pt x="2969" y="8673"/>
                    <a:pt x="3369" y="7339"/>
                    <a:pt x="3636" y="5938"/>
                  </a:cubicBezTo>
                  <a:cubicBezTo>
                    <a:pt x="4103" y="3803"/>
                    <a:pt x="4203" y="1835"/>
                    <a:pt x="3770" y="1035"/>
                  </a:cubicBezTo>
                  <a:cubicBezTo>
                    <a:pt x="3303" y="134"/>
                    <a:pt x="2068" y="0"/>
                    <a:pt x="20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4"/>
            <p:cNvSpPr/>
            <p:nvPr/>
          </p:nvSpPr>
          <p:spPr>
            <a:xfrm>
              <a:off x="4042225" y="1515650"/>
              <a:ext cx="239350" cy="236100"/>
            </a:xfrm>
            <a:custGeom>
              <a:avLst/>
              <a:gdLst/>
              <a:ahLst/>
              <a:cxnLst/>
              <a:rect l="l" t="t" r="r" b="b"/>
              <a:pathLst>
                <a:path w="9574" h="9444" extrusionOk="0">
                  <a:moveTo>
                    <a:pt x="4793" y="1"/>
                  </a:moveTo>
                  <a:cubicBezTo>
                    <a:pt x="4752" y="1"/>
                    <a:pt x="4711" y="1"/>
                    <a:pt x="4670" y="2"/>
                  </a:cubicBezTo>
                  <a:cubicBezTo>
                    <a:pt x="2069" y="69"/>
                    <a:pt x="0" y="2271"/>
                    <a:pt x="67" y="4872"/>
                  </a:cubicBezTo>
                  <a:cubicBezTo>
                    <a:pt x="133" y="7433"/>
                    <a:pt x="2266" y="9444"/>
                    <a:pt x="4813" y="9444"/>
                  </a:cubicBezTo>
                  <a:cubicBezTo>
                    <a:pt x="4854" y="9444"/>
                    <a:pt x="4896" y="9443"/>
                    <a:pt x="4937" y="9442"/>
                  </a:cubicBezTo>
                  <a:cubicBezTo>
                    <a:pt x="7539" y="9376"/>
                    <a:pt x="9574" y="7207"/>
                    <a:pt x="9507" y="4606"/>
                  </a:cubicBezTo>
                  <a:cubicBezTo>
                    <a:pt x="9442" y="2045"/>
                    <a:pt x="7340" y="1"/>
                    <a:pt x="47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4"/>
            <p:cNvSpPr/>
            <p:nvPr/>
          </p:nvSpPr>
          <p:spPr>
            <a:xfrm>
              <a:off x="4050575" y="1528700"/>
              <a:ext cx="348600" cy="479875"/>
            </a:xfrm>
            <a:custGeom>
              <a:avLst/>
              <a:gdLst/>
              <a:ahLst/>
              <a:cxnLst/>
              <a:rect l="l" t="t" r="r" b="b"/>
              <a:pathLst>
                <a:path w="13944" h="19195" extrusionOk="0">
                  <a:moveTo>
                    <a:pt x="4895" y="0"/>
                  </a:moveTo>
                  <a:cubicBezTo>
                    <a:pt x="2752" y="0"/>
                    <a:pt x="724" y="1031"/>
                    <a:pt x="434" y="3683"/>
                  </a:cubicBezTo>
                  <a:cubicBezTo>
                    <a:pt x="0" y="7586"/>
                    <a:pt x="234" y="9187"/>
                    <a:pt x="801" y="11155"/>
                  </a:cubicBezTo>
                  <a:cubicBezTo>
                    <a:pt x="1134" y="12389"/>
                    <a:pt x="1868" y="13257"/>
                    <a:pt x="3002" y="13424"/>
                  </a:cubicBezTo>
                  <a:cubicBezTo>
                    <a:pt x="3177" y="13432"/>
                    <a:pt x="3352" y="13436"/>
                    <a:pt x="3528" y="13436"/>
                  </a:cubicBezTo>
                  <a:cubicBezTo>
                    <a:pt x="4053" y="13436"/>
                    <a:pt x="4578" y="13399"/>
                    <a:pt x="5104" y="13323"/>
                  </a:cubicBezTo>
                  <a:lnTo>
                    <a:pt x="5104" y="14991"/>
                  </a:lnTo>
                  <a:cubicBezTo>
                    <a:pt x="4370" y="16259"/>
                    <a:pt x="4236" y="17793"/>
                    <a:pt x="4737" y="19194"/>
                  </a:cubicBezTo>
                  <a:cubicBezTo>
                    <a:pt x="6872" y="18494"/>
                    <a:pt x="9073" y="16659"/>
                    <a:pt x="10141" y="15292"/>
                  </a:cubicBezTo>
                  <a:lnTo>
                    <a:pt x="10207" y="9554"/>
                  </a:lnTo>
                  <a:cubicBezTo>
                    <a:pt x="10207" y="9554"/>
                    <a:pt x="10355" y="10165"/>
                    <a:pt x="11202" y="10165"/>
                  </a:cubicBezTo>
                  <a:cubicBezTo>
                    <a:pt x="11421" y="10165"/>
                    <a:pt x="11686" y="10124"/>
                    <a:pt x="12009" y="10021"/>
                  </a:cubicBezTo>
                  <a:cubicBezTo>
                    <a:pt x="12876" y="9754"/>
                    <a:pt x="13943" y="8086"/>
                    <a:pt x="13376" y="6919"/>
                  </a:cubicBezTo>
                  <a:cubicBezTo>
                    <a:pt x="13092" y="6349"/>
                    <a:pt x="12687" y="6163"/>
                    <a:pt x="12304" y="6163"/>
                  </a:cubicBezTo>
                  <a:cubicBezTo>
                    <a:pt x="11880" y="6163"/>
                    <a:pt x="11484" y="6392"/>
                    <a:pt x="11308" y="6585"/>
                  </a:cubicBezTo>
                  <a:cubicBezTo>
                    <a:pt x="11016" y="6907"/>
                    <a:pt x="10672" y="7383"/>
                    <a:pt x="10389" y="7383"/>
                  </a:cubicBezTo>
                  <a:cubicBezTo>
                    <a:pt x="10350" y="7383"/>
                    <a:pt x="10311" y="7373"/>
                    <a:pt x="10274" y="7353"/>
                  </a:cubicBezTo>
                  <a:cubicBezTo>
                    <a:pt x="9073" y="6052"/>
                    <a:pt x="8606" y="4284"/>
                    <a:pt x="9006" y="2582"/>
                  </a:cubicBezTo>
                  <a:cubicBezTo>
                    <a:pt x="8740" y="2015"/>
                    <a:pt x="9140" y="1348"/>
                    <a:pt x="8573" y="1015"/>
                  </a:cubicBezTo>
                  <a:cubicBezTo>
                    <a:pt x="7550" y="383"/>
                    <a:pt x="6201" y="0"/>
                    <a:pt x="4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24"/>
            <p:cNvSpPr/>
            <p:nvPr/>
          </p:nvSpPr>
          <p:spPr>
            <a:xfrm>
              <a:off x="4178150" y="1805900"/>
              <a:ext cx="115950" cy="72575"/>
            </a:xfrm>
            <a:custGeom>
              <a:avLst/>
              <a:gdLst/>
              <a:ahLst/>
              <a:cxnLst/>
              <a:rect l="l" t="t" r="r" b="b"/>
              <a:pathLst>
                <a:path w="4638" h="2903" extrusionOk="0">
                  <a:moveTo>
                    <a:pt x="4637" y="1"/>
                  </a:moveTo>
                  <a:lnTo>
                    <a:pt x="4637" y="1"/>
                  </a:lnTo>
                  <a:cubicBezTo>
                    <a:pt x="4370" y="501"/>
                    <a:pt x="3937" y="935"/>
                    <a:pt x="3403" y="1235"/>
                  </a:cubicBezTo>
                  <a:cubicBezTo>
                    <a:pt x="2536" y="1702"/>
                    <a:pt x="1" y="2235"/>
                    <a:pt x="1" y="2235"/>
                  </a:cubicBezTo>
                  <a:lnTo>
                    <a:pt x="1" y="2903"/>
                  </a:lnTo>
                  <a:cubicBezTo>
                    <a:pt x="1" y="2903"/>
                    <a:pt x="3303" y="2269"/>
                    <a:pt x="3937" y="1435"/>
                  </a:cubicBezTo>
                  <a:cubicBezTo>
                    <a:pt x="4270" y="1001"/>
                    <a:pt x="4504" y="501"/>
                    <a:pt x="46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24"/>
            <p:cNvSpPr/>
            <p:nvPr/>
          </p:nvSpPr>
          <p:spPr>
            <a:xfrm>
              <a:off x="4191500" y="1684150"/>
              <a:ext cx="25875" cy="25125"/>
            </a:xfrm>
            <a:custGeom>
              <a:avLst/>
              <a:gdLst/>
              <a:ahLst/>
              <a:cxnLst/>
              <a:rect l="l" t="t" r="r" b="b"/>
              <a:pathLst>
                <a:path w="1035" h="1005" extrusionOk="0">
                  <a:moveTo>
                    <a:pt x="501" y="0"/>
                  </a:moveTo>
                  <a:cubicBezTo>
                    <a:pt x="234" y="0"/>
                    <a:pt x="0" y="234"/>
                    <a:pt x="0" y="534"/>
                  </a:cubicBezTo>
                  <a:cubicBezTo>
                    <a:pt x="32" y="784"/>
                    <a:pt x="238" y="1004"/>
                    <a:pt x="483" y="1004"/>
                  </a:cubicBezTo>
                  <a:cubicBezTo>
                    <a:pt x="500" y="1004"/>
                    <a:pt x="517" y="1003"/>
                    <a:pt x="534" y="1001"/>
                  </a:cubicBezTo>
                  <a:cubicBezTo>
                    <a:pt x="834" y="1001"/>
                    <a:pt x="1034" y="734"/>
                    <a:pt x="1034" y="467"/>
                  </a:cubicBezTo>
                  <a:cubicBezTo>
                    <a:pt x="1001" y="201"/>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4"/>
            <p:cNvSpPr/>
            <p:nvPr/>
          </p:nvSpPr>
          <p:spPr>
            <a:xfrm>
              <a:off x="4204850" y="1640450"/>
              <a:ext cx="31700" cy="23700"/>
            </a:xfrm>
            <a:custGeom>
              <a:avLst/>
              <a:gdLst/>
              <a:ahLst/>
              <a:cxnLst/>
              <a:rect l="l" t="t" r="r" b="b"/>
              <a:pathLst>
                <a:path w="1268" h="948" extrusionOk="0">
                  <a:moveTo>
                    <a:pt x="530" y="0"/>
                  </a:moveTo>
                  <a:cubicBezTo>
                    <a:pt x="320" y="0"/>
                    <a:pt x="123" y="112"/>
                    <a:pt x="33" y="314"/>
                  </a:cubicBezTo>
                  <a:cubicBezTo>
                    <a:pt x="0" y="347"/>
                    <a:pt x="0" y="347"/>
                    <a:pt x="0" y="347"/>
                  </a:cubicBezTo>
                  <a:lnTo>
                    <a:pt x="1101" y="948"/>
                  </a:lnTo>
                  <a:cubicBezTo>
                    <a:pt x="1268" y="614"/>
                    <a:pt x="1134" y="247"/>
                    <a:pt x="834" y="81"/>
                  </a:cubicBezTo>
                  <a:cubicBezTo>
                    <a:pt x="736" y="26"/>
                    <a:pt x="631" y="0"/>
                    <a:pt x="53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4"/>
            <p:cNvSpPr/>
            <p:nvPr/>
          </p:nvSpPr>
          <p:spPr>
            <a:xfrm>
              <a:off x="4151475" y="1775050"/>
              <a:ext cx="45875" cy="31300"/>
            </a:xfrm>
            <a:custGeom>
              <a:avLst/>
              <a:gdLst/>
              <a:ahLst/>
              <a:cxnLst/>
              <a:rect l="l" t="t" r="r" b="b"/>
              <a:pathLst>
                <a:path w="1835" h="1252" extrusionOk="0">
                  <a:moveTo>
                    <a:pt x="1668" y="0"/>
                  </a:moveTo>
                  <a:lnTo>
                    <a:pt x="0" y="634"/>
                  </a:lnTo>
                  <a:cubicBezTo>
                    <a:pt x="107" y="1006"/>
                    <a:pt x="446" y="1251"/>
                    <a:pt x="815" y="1251"/>
                  </a:cubicBezTo>
                  <a:cubicBezTo>
                    <a:pt x="910" y="1251"/>
                    <a:pt x="1006" y="1235"/>
                    <a:pt x="1101" y="1201"/>
                  </a:cubicBezTo>
                  <a:lnTo>
                    <a:pt x="1134" y="1201"/>
                  </a:lnTo>
                  <a:cubicBezTo>
                    <a:pt x="1601" y="1001"/>
                    <a:pt x="1835" y="467"/>
                    <a:pt x="16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4"/>
            <p:cNvSpPr/>
            <p:nvPr/>
          </p:nvSpPr>
          <p:spPr>
            <a:xfrm>
              <a:off x="4073075" y="1635375"/>
              <a:ext cx="30050" cy="25450"/>
            </a:xfrm>
            <a:custGeom>
              <a:avLst/>
              <a:gdLst/>
              <a:ahLst/>
              <a:cxnLst/>
              <a:rect l="l" t="t" r="r" b="b"/>
              <a:pathLst>
                <a:path w="1202" h="1018" extrusionOk="0">
                  <a:moveTo>
                    <a:pt x="706" y="0"/>
                  </a:moveTo>
                  <a:cubicBezTo>
                    <a:pt x="581" y="0"/>
                    <a:pt x="453" y="38"/>
                    <a:pt x="334" y="117"/>
                  </a:cubicBezTo>
                  <a:cubicBezTo>
                    <a:pt x="67" y="350"/>
                    <a:pt x="1" y="751"/>
                    <a:pt x="201" y="1017"/>
                  </a:cubicBezTo>
                  <a:lnTo>
                    <a:pt x="1202" y="250"/>
                  </a:lnTo>
                  <a:cubicBezTo>
                    <a:pt x="1080" y="89"/>
                    <a:pt x="898" y="0"/>
                    <a:pt x="7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4"/>
            <p:cNvSpPr/>
            <p:nvPr/>
          </p:nvSpPr>
          <p:spPr>
            <a:xfrm>
              <a:off x="4085600" y="1681650"/>
              <a:ext cx="25875" cy="25125"/>
            </a:xfrm>
            <a:custGeom>
              <a:avLst/>
              <a:gdLst/>
              <a:ahLst/>
              <a:cxnLst/>
              <a:rect l="l" t="t" r="r" b="b"/>
              <a:pathLst>
                <a:path w="1035" h="1005" extrusionOk="0">
                  <a:moveTo>
                    <a:pt x="534" y="0"/>
                  </a:moveTo>
                  <a:cubicBezTo>
                    <a:pt x="234" y="0"/>
                    <a:pt x="0" y="234"/>
                    <a:pt x="33" y="534"/>
                  </a:cubicBezTo>
                  <a:cubicBezTo>
                    <a:pt x="33" y="784"/>
                    <a:pt x="238" y="1004"/>
                    <a:pt x="510" y="1004"/>
                  </a:cubicBezTo>
                  <a:cubicBezTo>
                    <a:pt x="529" y="1004"/>
                    <a:pt x="548" y="1003"/>
                    <a:pt x="567" y="1001"/>
                  </a:cubicBezTo>
                  <a:cubicBezTo>
                    <a:pt x="834" y="1001"/>
                    <a:pt x="1034" y="768"/>
                    <a:pt x="1034" y="467"/>
                  </a:cubicBezTo>
                  <a:cubicBezTo>
                    <a:pt x="1034" y="200"/>
                    <a:pt x="801" y="0"/>
                    <a:pt x="5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4"/>
            <p:cNvSpPr/>
            <p:nvPr/>
          </p:nvSpPr>
          <p:spPr>
            <a:xfrm>
              <a:off x="4107275" y="1681650"/>
              <a:ext cx="43375" cy="76750"/>
            </a:xfrm>
            <a:custGeom>
              <a:avLst/>
              <a:gdLst/>
              <a:ahLst/>
              <a:cxnLst/>
              <a:rect l="l" t="t" r="r" b="b"/>
              <a:pathLst>
                <a:path w="1735" h="3070" extrusionOk="0">
                  <a:moveTo>
                    <a:pt x="1735" y="0"/>
                  </a:moveTo>
                  <a:lnTo>
                    <a:pt x="0" y="2535"/>
                  </a:lnTo>
                  <a:lnTo>
                    <a:pt x="1601" y="3069"/>
                  </a:lnTo>
                  <a:lnTo>
                    <a:pt x="173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4"/>
            <p:cNvSpPr/>
            <p:nvPr/>
          </p:nvSpPr>
          <p:spPr>
            <a:xfrm>
              <a:off x="4038900" y="1461100"/>
              <a:ext cx="295225" cy="150125"/>
            </a:xfrm>
            <a:custGeom>
              <a:avLst/>
              <a:gdLst/>
              <a:ahLst/>
              <a:cxnLst/>
              <a:rect l="l" t="t" r="r" b="b"/>
              <a:pathLst>
                <a:path w="11809" h="6005" extrusionOk="0">
                  <a:moveTo>
                    <a:pt x="2094" y="1"/>
                  </a:moveTo>
                  <a:cubicBezTo>
                    <a:pt x="2063" y="1"/>
                    <a:pt x="2032" y="6"/>
                    <a:pt x="2001" y="16"/>
                  </a:cubicBezTo>
                  <a:cubicBezTo>
                    <a:pt x="1635" y="83"/>
                    <a:pt x="1568" y="750"/>
                    <a:pt x="1534" y="1050"/>
                  </a:cubicBezTo>
                  <a:cubicBezTo>
                    <a:pt x="1468" y="1517"/>
                    <a:pt x="1468" y="1984"/>
                    <a:pt x="1601" y="2451"/>
                  </a:cubicBezTo>
                  <a:cubicBezTo>
                    <a:pt x="1234" y="2251"/>
                    <a:pt x="867" y="2051"/>
                    <a:pt x="534" y="1784"/>
                  </a:cubicBezTo>
                  <a:cubicBezTo>
                    <a:pt x="500" y="1751"/>
                    <a:pt x="434" y="1717"/>
                    <a:pt x="367" y="1717"/>
                  </a:cubicBezTo>
                  <a:cubicBezTo>
                    <a:pt x="300" y="1717"/>
                    <a:pt x="234" y="1784"/>
                    <a:pt x="200" y="1851"/>
                  </a:cubicBezTo>
                  <a:cubicBezTo>
                    <a:pt x="200" y="1884"/>
                    <a:pt x="200" y="1884"/>
                    <a:pt x="200" y="1884"/>
                  </a:cubicBezTo>
                  <a:cubicBezTo>
                    <a:pt x="67" y="2251"/>
                    <a:pt x="0" y="2651"/>
                    <a:pt x="67" y="3018"/>
                  </a:cubicBezTo>
                  <a:cubicBezTo>
                    <a:pt x="133" y="3519"/>
                    <a:pt x="367" y="3952"/>
                    <a:pt x="667" y="4319"/>
                  </a:cubicBezTo>
                  <a:cubicBezTo>
                    <a:pt x="1745" y="5610"/>
                    <a:pt x="3208" y="6004"/>
                    <a:pt x="4752" y="6004"/>
                  </a:cubicBezTo>
                  <a:cubicBezTo>
                    <a:pt x="6361" y="6004"/>
                    <a:pt x="8060" y="5576"/>
                    <a:pt x="9507" y="5286"/>
                  </a:cubicBezTo>
                  <a:cubicBezTo>
                    <a:pt x="10107" y="5186"/>
                    <a:pt x="10708" y="4953"/>
                    <a:pt x="11208" y="4586"/>
                  </a:cubicBezTo>
                  <a:cubicBezTo>
                    <a:pt x="11808" y="4119"/>
                    <a:pt x="11708" y="3452"/>
                    <a:pt x="11408" y="2818"/>
                  </a:cubicBezTo>
                  <a:cubicBezTo>
                    <a:pt x="10741" y="1450"/>
                    <a:pt x="8973" y="917"/>
                    <a:pt x="7539" y="917"/>
                  </a:cubicBezTo>
                  <a:cubicBezTo>
                    <a:pt x="7496" y="916"/>
                    <a:pt x="7454" y="915"/>
                    <a:pt x="7411" y="915"/>
                  </a:cubicBezTo>
                  <a:cubicBezTo>
                    <a:pt x="6589" y="915"/>
                    <a:pt x="5738" y="1063"/>
                    <a:pt x="4915" y="1063"/>
                  </a:cubicBezTo>
                  <a:cubicBezTo>
                    <a:pt x="4073" y="1063"/>
                    <a:pt x="3259" y="908"/>
                    <a:pt x="2535" y="283"/>
                  </a:cubicBezTo>
                  <a:cubicBezTo>
                    <a:pt x="2422" y="142"/>
                    <a:pt x="2262"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4"/>
            <p:cNvSpPr/>
            <p:nvPr/>
          </p:nvSpPr>
          <p:spPr>
            <a:xfrm>
              <a:off x="4037225" y="1508200"/>
              <a:ext cx="239350" cy="103125"/>
            </a:xfrm>
            <a:custGeom>
              <a:avLst/>
              <a:gdLst/>
              <a:ahLst/>
              <a:cxnLst/>
              <a:rect l="l" t="t" r="r" b="b"/>
              <a:pathLst>
                <a:path w="9574" h="4125" extrusionOk="0">
                  <a:moveTo>
                    <a:pt x="301" y="0"/>
                  </a:moveTo>
                  <a:cubicBezTo>
                    <a:pt x="134" y="367"/>
                    <a:pt x="67" y="767"/>
                    <a:pt x="134" y="1168"/>
                  </a:cubicBezTo>
                  <a:cubicBezTo>
                    <a:pt x="234" y="1668"/>
                    <a:pt x="434" y="2102"/>
                    <a:pt x="768" y="2468"/>
                  </a:cubicBezTo>
                  <a:cubicBezTo>
                    <a:pt x="1824" y="3736"/>
                    <a:pt x="3267" y="4125"/>
                    <a:pt x="4798" y="4125"/>
                  </a:cubicBezTo>
                  <a:cubicBezTo>
                    <a:pt x="6411" y="4125"/>
                    <a:pt x="8119" y="3693"/>
                    <a:pt x="9574" y="3402"/>
                  </a:cubicBezTo>
                  <a:cubicBezTo>
                    <a:pt x="9016" y="3096"/>
                    <a:pt x="8366" y="2952"/>
                    <a:pt x="7739" y="2952"/>
                  </a:cubicBezTo>
                  <a:cubicBezTo>
                    <a:pt x="7615" y="2952"/>
                    <a:pt x="7493" y="2958"/>
                    <a:pt x="7372" y="2969"/>
                  </a:cubicBezTo>
                  <a:cubicBezTo>
                    <a:pt x="6632" y="3047"/>
                    <a:pt x="5540" y="3238"/>
                    <a:pt x="4401" y="3238"/>
                  </a:cubicBezTo>
                  <a:cubicBezTo>
                    <a:pt x="3588" y="3238"/>
                    <a:pt x="2752" y="3141"/>
                    <a:pt x="2002" y="2835"/>
                  </a:cubicBezTo>
                  <a:cubicBezTo>
                    <a:pt x="167" y="2102"/>
                    <a:pt x="0" y="801"/>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24"/>
            <p:cNvSpPr/>
            <p:nvPr/>
          </p:nvSpPr>
          <p:spPr>
            <a:xfrm>
              <a:off x="3958000" y="1915150"/>
              <a:ext cx="577925" cy="505625"/>
            </a:xfrm>
            <a:custGeom>
              <a:avLst/>
              <a:gdLst/>
              <a:ahLst/>
              <a:cxnLst/>
              <a:rect l="l" t="t" r="r" b="b"/>
              <a:pathLst>
                <a:path w="23117" h="20225" extrusionOk="0">
                  <a:moveTo>
                    <a:pt x="18280" y="0"/>
                  </a:moveTo>
                  <a:cubicBezTo>
                    <a:pt x="17613" y="434"/>
                    <a:pt x="16045" y="3336"/>
                    <a:pt x="16746" y="8106"/>
                  </a:cubicBezTo>
                  <a:lnTo>
                    <a:pt x="17379" y="14077"/>
                  </a:lnTo>
                  <a:cubicBezTo>
                    <a:pt x="17379" y="14077"/>
                    <a:pt x="15678" y="13977"/>
                    <a:pt x="13677" y="13910"/>
                  </a:cubicBezTo>
                  <a:cubicBezTo>
                    <a:pt x="13652" y="13909"/>
                    <a:pt x="13627" y="13908"/>
                    <a:pt x="13601" y="13908"/>
                  </a:cubicBezTo>
                  <a:cubicBezTo>
                    <a:pt x="12563" y="13908"/>
                    <a:pt x="10486" y="15147"/>
                    <a:pt x="9388" y="15147"/>
                  </a:cubicBezTo>
                  <a:cubicBezTo>
                    <a:pt x="9360" y="15147"/>
                    <a:pt x="9333" y="15146"/>
                    <a:pt x="9307" y="15145"/>
                  </a:cubicBezTo>
                  <a:cubicBezTo>
                    <a:pt x="8206" y="15078"/>
                    <a:pt x="7139" y="14878"/>
                    <a:pt x="6071" y="14744"/>
                  </a:cubicBezTo>
                  <a:cubicBezTo>
                    <a:pt x="5338" y="14627"/>
                    <a:pt x="4604" y="14569"/>
                    <a:pt x="3870" y="14569"/>
                  </a:cubicBezTo>
                  <a:cubicBezTo>
                    <a:pt x="3136" y="14569"/>
                    <a:pt x="2402" y="14627"/>
                    <a:pt x="1668" y="14744"/>
                  </a:cubicBezTo>
                  <a:cubicBezTo>
                    <a:pt x="1335" y="14778"/>
                    <a:pt x="1001" y="14878"/>
                    <a:pt x="701" y="15011"/>
                  </a:cubicBezTo>
                  <a:cubicBezTo>
                    <a:pt x="401" y="15145"/>
                    <a:pt x="201" y="15445"/>
                    <a:pt x="134" y="15778"/>
                  </a:cubicBezTo>
                  <a:cubicBezTo>
                    <a:pt x="0" y="16979"/>
                    <a:pt x="3003" y="17613"/>
                    <a:pt x="3803" y="17813"/>
                  </a:cubicBezTo>
                  <a:cubicBezTo>
                    <a:pt x="4871" y="18113"/>
                    <a:pt x="6939" y="18647"/>
                    <a:pt x="8306" y="18914"/>
                  </a:cubicBezTo>
                  <a:cubicBezTo>
                    <a:pt x="11560" y="19540"/>
                    <a:pt x="17161" y="20224"/>
                    <a:pt x="19468" y="20224"/>
                  </a:cubicBezTo>
                  <a:cubicBezTo>
                    <a:pt x="19621" y="20224"/>
                    <a:pt x="19759" y="20221"/>
                    <a:pt x="19881" y="20215"/>
                  </a:cubicBezTo>
                  <a:cubicBezTo>
                    <a:pt x="22250" y="20081"/>
                    <a:pt x="23050" y="19714"/>
                    <a:pt x="23084" y="17846"/>
                  </a:cubicBezTo>
                  <a:cubicBezTo>
                    <a:pt x="23117" y="15211"/>
                    <a:pt x="23117" y="12876"/>
                    <a:pt x="22950" y="10641"/>
                  </a:cubicBezTo>
                  <a:cubicBezTo>
                    <a:pt x="22717" y="7806"/>
                    <a:pt x="22717" y="5971"/>
                    <a:pt x="22316" y="4470"/>
                  </a:cubicBezTo>
                  <a:cubicBezTo>
                    <a:pt x="21249" y="367"/>
                    <a:pt x="20115" y="301"/>
                    <a:pt x="182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4"/>
            <p:cNvSpPr/>
            <p:nvPr/>
          </p:nvSpPr>
          <p:spPr>
            <a:xfrm>
              <a:off x="4356625" y="1913300"/>
              <a:ext cx="192650" cy="350075"/>
            </a:xfrm>
            <a:custGeom>
              <a:avLst/>
              <a:gdLst/>
              <a:ahLst/>
              <a:cxnLst/>
              <a:rect l="l" t="t" r="r" b="b"/>
              <a:pathLst>
                <a:path w="7706" h="14003" extrusionOk="0">
                  <a:moveTo>
                    <a:pt x="2172" y="1"/>
                  </a:moveTo>
                  <a:cubicBezTo>
                    <a:pt x="2062" y="1"/>
                    <a:pt x="1950" y="3"/>
                    <a:pt x="1835" y="8"/>
                  </a:cubicBezTo>
                  <a:cubicBezTo>
                    <a:pt x="0" y="2643"/>
                    <a:pt x="500" y="7380"/>
                    <a:pt x="500" y="7380"/>
                  </a:cubicBezTo>
                  <a:lnTo>
                    <a:pt x="1168" y="13351"/>
                  </a:lnTo>
                  <a:cubicBezTo>
                    <a:pt x="2157" y="13840"/>
                    <a:pt x="3214" y="14003"/>
                    <a:pt x="4182" y="14003"/>
                  </a:cubicBezTo>
                  <a:cubicBezTo>
                    <a:pt x="6119" y="14003"/>
                    <a:pt x="7706" y="13351"/>
                    <a:pt x="7706" y="13351"/>
                  </a:cubicBezTo>
                  <a:cubicBezTo>
                    <a:pt x="7706" y="13351"/>
                    <a:pt x="7639" y="11249"/>
                    <a:pt x="7005" y="6746"/>
                  </a:cubicBezTo>
                  <a:cubicBezTo>
                    <a:pt x="6571" y="3544"/>
                    <a:pt x="6004" y="2576"/>
                    <a:pt x="5304" y="1442"/>
                  </a:cubicBezTo>
                  <a:cubicBezTo>
                    <a:pt x="4653" y="418"/>
                    <a:pt x="3626" y="1"/>
                    <a:pt x="21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4"/>
            <p:cNvSpPr/>
            <p:nvPr/>
          </p:nvSpPr>
          <p:spPr>
            <a:xfrm>
              <a:off x="4356625" y="1913300"/>
              <a:ext cx="192650" cy="350075"/>
            </a:xfrm>
            <a:custGeom>
              <a:avLst/>
              <a:gdLst/>
              <a:ahLst/>
              <a:cxnLst/>
              <a:rect l="l" t="t" r="r" b="b"/>
              <a:pathLst>
                <a:path w="7706" h="14003" extrusionOk="0">
                  <a:moveTo>
                    <a:pt x="2172" y="1"/>
                  </a:moveTo>
                  <a:cubicBezTo>
                    <a:pt x="2062" y="1"/>
                    <a:pt x="1950" y="3"/>
                    <a:pt x="1835" y="8"/>
                  </a:cubicBezTo>
                  <a:cubicBezTo>
                    <a:pt x="0" y="2643"/>
                    <a:pt x="500" y="7380"/>
                    <a:pt x="500" y="7380"/>
                  </a:cubicBezTo>
                  <a:lnTo>
                    <a:pt x="1168" y="13351"/>
                  </a:lnTo>
                  <a:cubicBezTo>
                    <a:pt x="2157" y="13840"/>
                    <a:pt x="3214" y="14003"/>
                    <a:pt x="4182" y="14003"/>
                  </a:cubicBezTo>
                  <a:cubicBezTo>
                    <a:pt x="6119" y="14003"/>
                    <a:pt x="7706" y="13351"/>
                    <a:pt x="7706" y="13351"/>
                  </a:cubicBezTo>
                  <a:cubicBezTo>
                    <a:pt x="7706" y="13351"/>
                    <a:pt x="7639" y="11249"/>
                    <a:pt x="7005" y="6746"/>
                  </a:cubicBezTo>
                  <a:cubicBezTo>
                    <a:pt x="6571" y="3544"/>
                    <a:pt x="6004" y="2576"/>
                    <a:pt x="5304" y="1442"/>
                  </a:cubicBezTo>
                  <a:cubicBezTo>
                    <a:pt x="4653" y="418"/>
                    <a:pt x="3626" y="1"/>
                    <a:pt x="21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24"/>
            <p:cNvSpPr/>
            <p:nvPr/>
          </p:nvSpPr>
          <p:spPr>
            <a:xfrm>
              <a:off x="3958000" y="2262850"/>
              <a:ext cx="507875" cy="112650"/>
            </a:xfrm>
            <a:custGeom>
              <a:avLst/>
              <a:gdLst/>
              <a:ahLst/>
              <a:cxnLst/>
              <a:rect l="l" t="t" r="r" b="b"/>
              <a:pathLst>
                <a:path w="20315" h="4506" extrusionOk="0">
                  <a:moveTo>
                    <a:pt x="13600" y="0"/>
                  </a:moveTo>
                  <a:cubicBezTo>
                    <a:pt x="12543" y="0"/>
                    <a:pt x="10470" y="1242"/>
                    <a:pt x="9418" y="1242"/>
                  </a:cubicBezTo>
                  <a:cubicBezTo>
                    <a:pt x="9380" y="1242"/>
                    <a:pt x="9343" y="1240"/>
                    <a:pt x="9307" y="1237"/>
                  </a:cubicBezTo>
                  <a:cubicBezTo>
                    <a:pt x="8273" y="1170"/>
                    <a:pt x="7139" y="970"/>
                    <a:pt x="6071" y="836"/>
                  </a:cubicBezTo>
                  <a:cubicBezTo>
                    <a:pt x="5338" y="719"/>
                    <a:pt x="4604" y="661"/>
                    <a:pt x="3870" y="661"/>
                  </a:cubicBezTo>
                  <a:cubicBezTo>
                    <a:pt x="3136" y="661"/>
                    <a:pt x="2402" y="719"/>
                    <a:pt x="1668" y="836"/>
                  </a:cubicBezTo>
                  <a:cubicBezTo>
                    <a:pt x="1335" y="870"/>
                    <a:pt x="1001" y="936"/>
                    <a:pt x="701" y="1103"/>
                  </a:cubicBezTo>
                  <a:cubicBezTo>
                    <a:pt x="401" y="1237"/>
                    <a:pt x="201" y="1537"/>
                    <a:pt x="134" y="1870"/>
                  </a:cubicBezTo>
                  <a:cubicBezTo>
                    <a:pt x="0" y="3071"/>
                    <a:pt x="3003" y="3705"/>
                    <a:pt x="3803" y="3905"/>
                  </a:cubicBezTo>
                  <a:cubicBezTo>
                    <a:pt x="4370" y="4072"/>
                    <a:pt x="5204" y="4305"/>
                    <a:pt x="6071" y="4506"/>
                  </a:cubicBezTo>
                  <a:cubicBezTo>
                    <a:pt x="9135" y="3441"/>
                    <a:pt x="15692" y="693"/>
                    <a:pt x="17239" y="693"/>
                  </a:cubicBezTo>
                  <a:cubicBezTo>
                    <a:pt x="17291" y="693"/>
                    <a:pt x="17339" y="696"/>
                    <a:pt x="17379" y="703"/>
                  </a:cubicBezTo>
                  <a:cubicBezTo>
                    <a:pt x="18747" y="970"/>
                    <a:pt x="19915" y="1704"/>
                    <a:pt x="20315" y="2571"/>
                  </a:cubicBezTo>
                  <a:cubicBezTo>
                    <a:pt x="20315" y="2571"/>
                    <a:pt x="20181" y="903"/>
                    <a:pt x="17346" y="169"/>
                  </a:cubicBezTo>
                  <a:cubicBezTo>
                    <a:pt x="17346" y="169"/>
                    <a:pt x="15678" y="69"/>
                    <a:pt x="13677" y="2"/>
                  </a:cubicBezTo>
                  <a:cubicBezTo>
                    <a:pt x="13652" y="1"/>
                    <a:pt x="13626" y="0"/>
                    <a:pt x="136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24"/>
            <p:cNvSpPr/>
            <p:nvPr/>
          </p:nvSpPr>
          <p:spPr>
            <a:xfrm>
              <a:off x="3917975" y="2216200"/>
              <a:ext cx="473700" cy="159300"/>
            </a:xfrm>
            <a:custGeom>
              <a:avLst/>
              <a:gdLst/>
              <a:ahLst/>
              <a:cxnLst/>
              <a:rect l="l" t="t" r="r" b="b"/>
              <a:pathLst>
                <a:path w="18948" h="6372" extrusionOk="0">
                  <a:moveTo>
                    <a:pt x="3069" y="0"/>
                  </a:moveTo>
                  <a:cubicBezTo>
                    <a:pt x="1868" y="167"/>
                    <a:pt x="0" y="2068"/>
                    <a:pt x="434" y="3736"/>
                  </a:cubicBezTo>
                  <a:cubicBezTo>
                    <a:pt x="868" y="5404"/>
                    <a:pt x="1034" y="6038"/>
                    <a:pt x="2302" y="6372"/>
                  </a:cubicBezTo>
                  <a:cubicBezTo>
                    <a:pt x="6338" y="6205"/>
                    <a:pt x="15111" y="2636"/>
                    <a:pt x="17713" y="2169"/>
                  </a:cubicBezTo>
                  <a:cubicBezTo>
                    <a:pt x="18447" y="2068"/>
                    <a:pt x="18947" y="2035"/>
                    <a:pt x="18947" y="2035"/>
                  </a:cubicBezTo>
                  <a:lnTo>
                    <a:pt x="18914" y="1635"/>
                  </a:lnTo>
                  <a:cubicBezTo>
                    <a:pt x="18914" y="1635"/>
                    <a:pt x="15044" y="0"/>
                    <a:pt x="30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4"/>
            <p:cNvSpPr/>
            <p:nvPr/>
          </p:nvSpPr>
          <p:spPr>
            <a:xfrm>
              <a:off x="4379125" y="2252900"/>
              <a:ext cx="13375" cy="15025"/>
            </a:xfrm>
            <a:custGeom>
              <a:avLst/>
              <a:gdLst/>
              <a:ahLst/>
              <a:cxnLst/>
              <a:rect l="l" t="t" r="r" b="b"/>
              <a:pathLst>
                <a:path w="535" h="601" extrusionOk="0">
                  <a:moveTo>
                    <a:pt x="34" y="0"/>
                  </a:moveTo>
                  <a:lnTo>
                    <a:pt x="1" y="600"/>
                  </a:lnTo>
                  <a:lnTo>
                    <a:pt x="534" y="567"/>
                  </a:lnTo>
                  <a:lnTo>
                    <a:pt x="468" y="167"/>
                  </a:lnTo>
                  <a:lnTo>
                    <a:pt x="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4"/>
            <p:cNvSpPr/>
            <p:nvPr/>
          </p:nvSpPr>
          <p:spPr>
            <a:xfrm>
              <a:off x="3932150" y="2217025"/>
              <a:ext cx="57550" cy="47575"/>
            </a:xfrm>
            <a:custGeom>
              <a:avLst/>
              <a:gdLst/>
              <a:ahLst/>
              <a:cxnLst/>
              <a:rect l="l" t="t" r="r" b="b"/>
              <a:pathLst>
                <a:path w="2302" h="1903" extrusionOk="0">
                  <a:moveTo>
                    <a:pt x="2302" y="1"/>
                  </a:moveTo>
                  <a:lnTo>
                    <a:pt x="2302" y="1"/>
                  </a:lnTo>
                  <a:cubicBezTo>
                    <a:pt x="1902" y="34"/>
                    <a:pt x="1535" y="34"/>
                    <a:pt x="1168" y="34"/>
                  </a:cubicBezTo>
                  <a:cubicBezTo>
                    <a:pt x="567" y="501"/>
                    <a:pt x="167" y="1168"/>
                    <a:pt x="0" y="1902"/>
                  </a:cubicBezTo>
                  <a:cubicBezTo>
                    <a:pt x="0" y="1902"/>
                    <a:pt x="901" y="334"/>
                    <a:pt x="23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4"/>
            <p:cNvSpPr/>
            <p:nvPr/>
          </p:nvSpPr>
          <p:spPr>
            <a:xfrm>
              <a:off x="3256675" y="871075"/>
              <a:ext cx="397800" cy="390300"/>
            </a:xfrm>
            <a:custGeom>
              <a:avLst/>
              <a:gdLst/>
              <a:ahLst/>
              <a:cxnLst/>
              <a:rect l="l" t="t" r="r" b="b"/>
              <a:pathLst>
                <a:path w="15912" h="15612" extrusionOk="0">
                  <a:moveTo>
                    <a:pt x="3302" y="0"/>
                  </a:moveTo>
                  <a:cubicBezTo>
                    <a:pt x="2735" y="5304"/>
                    <a:pt x="1601" y="10508"/>
                    <a:pt x="0" y="15611"/>
                  </a:cubicBezTo>
                  <a:lnTo>
                    <a:pt x="14477" y="15611"/>
                  </a:lnTo>
                  <a:cubicBezTo>
                    <a:pt x="15411" y="10708"/>
                    <a:pt x="15911" y="5671"/>
                    <a:pt x="1447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4"/>
            <p:cNvSpPr/>
            <p:nvPr/>
          </p:nvSpPr>
          <p:spPr>
            <a:xfrm>
              <a:off x="3595250" y="1016175"/>
              <a:ext cx="235675" cy="389250"/>
            </a:xfrm>
            <a:custGeom>
              <a:avLst/>
              <a:gdLst/>
              <a:ahLst/>
              <a:cxnLst/>
              <a:rect l="l" t="t" r="r" b="b"/>
              <a:pathLst>
                <a:path w="9427" h="15570" extrusionOk="0">
                  <a:moveTo>
                    <a:pt x="0" y="0"/>
                  </a:moveTo>
                  <a:lnTo>
                    <a:pt x="1701" y="9040"/>
                  </a:lnTo>
                  <a:cubicBezTo>
                    <a:pt x="1701" y="9040"/>
                    <a:pt x="4470" y="13410"/>
                    <a:pt x="4837" y="13944"/>
                  </a:cubicBezTo>
                  <a:cubicBezTo>
                    <a:pt x="5270" y="14611"/>
                    <a:pt x="5871" y="15345"/>
                    <a:pt x="6772" y="15511"/>
                  </a:cubicBezTo>
                  <a:cubicBezTo>
                    <a:pt x="6961" y="15551"/>
                    <a:pt x="7135" y="15569"/>
                    <a:pt x="7294" y="15569"/>
                  </a:cubicBezTo>
                  <a:cubicBezTo>
                    <a:pt x="9426" y="15569"/>
                    <a:pt x="8906" y="12276"/>
                    <a:pt x="8906" y="12276"/>
                  </a:cubicBezTo>
                  <a:cubicBezTo>
                    <a:pt x="8906" y="12276"/>
                    <a:pt x="5437" y="4704"/>
                    <a:pt x="4103" y="2802"/>
                  </a:cubicBezTo>
                  <a:cubicBezTo>
                    <a:pt x="2802" y="934"/>
                    <a:pt x="2168" y="67"/>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4"/>
            <p:cNvSpPr/>
            <p:nvPr/>
          </p:nvSpPr>
          <p:spPr>
            <a:xfrm>
              <a:off x="3451800" y="1014525"/>
              <a:ext cx="307750" cy="1080775"/>
            </a:xfrm>
            <a:custGeom>
              <a:avLst/>
              <a:gdLst/>
              <a:ahLst/>
              <a:cxnLst/>
              <a:rect l="l" t="t" r="r" b="b"/>
              <a:pathLst>
                <a:path w="12310" h="43231" extrusionOk="0">
                  <a:moveTo>
                    <a:pt x="5031" y="0"/>
                  </a:moveTo>
                  <a:cubicBezTo>
                    <a:pt x="4742" y="0"/>
                    <a:pt x="4423" y="42"/>
                    <a:pt x="4070" y="133"/>
                  </a:cubicBezTo>
                  <a:lnTo>
                    <a:pt x="1" y="42497"/>
                  </a:lnTo>
                  <a:cubicBezTo>
                    <a:pt x="415" y="42490"/>
                    <a:pt x="830" y="42487"/>
                    <a:pt x="1244" y="42487"/>
                  </a:cubicBezTo>
                  <a:cubicBezTo>
                    <a:pt x="4933" y="42487"/>
                    <a:pt x="8621" y="42751"/>
                    <a:pt x="12309" y="43231"/>
                  </a:cubicBezTo>
                  <a:cubicBezTo>
                    <a:pt x="12309" y="43231"/>
                    <a:pt x="12076" y="37860"/>
                    <a:pt x="11609" y="30955"/>
                  </a:cubicBezTo>
                  <a:cubicBezTo>
                    <a:pt x="11309" y="26352"/>
                    <a:pt x="9641" y="20514"/>
                    <a:pt x="9574" y="15677"/>
                  </a:cubicBezTo>
                  <a:cubicBezTo>
                    <a:pt x="9474" y="8139"/>
                    <a:pt x="8840" y="4036"/>
                    <a:pt x="7739" y="2034"/>
                  </a:cubicBezTo>
                  <a:cubicBezTo>
                    <a:pt x="7158" y="983"/>
                    <a:pt x="6440" y="0"/>
                    <a:pt x="50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4"/>
            <p:cNvSpPr/>
            <p:nvPr/>
          </p:nvSpPr>
          <p:spPr>
            <a:xfrm>
              <a:off x="3224150" y="2770750"/>
              <a:ext cx="141775" cy="349125"/>
            </a:xfrm>
            <a:custGeom>
              <a:avLst/>
              <a:gdLst/>
              <a:ahLst/>
              <a:cxnLst/>
              <a:rect l="l" t="t" r="r" b="b"/>
              <a:pathLst>
                <a:path w="5671" h="13965" extrusionOk="0">
                  <a:moveTo>
                    <a:pt x="1234" y="1"/>
                  </a:moveTo>
                  <a:cubicBezTo>
                    <a:pt x="567" y="34"/>
                    <a:pt x="1101" y="2569"/>
                    <a:pt x="967" y="4204"/>
                  </a:cubicBezTo>
                  <a:cubicBezTo>
                    <a:pt x="834" y="5972"/>
                    <a:pt x="300" y="7273"/>
                    <a:pt x="200" y="8740"/>
                  </a:cubicBezTo>
                  <a:cubicBezTo>
                    <a:pt x="0" y="9975"/>
                    <a:pt x="234" y="11276"/>
                    <a:pt x="867" y="12410"/>
                  </a:cubicBezTo>
                  <a:cubicBezTo>
                    <a:pt x="1206" y="13111"/>
                    <a:pt x="2388" y="13965"/>
                    <a:pt x="3374" y="13965"/>
                  </a:cubicBezTo>
                  <a:cubicBezTo>
                    <a:pt x="3843" y="13965"/>
                    <a:pt x="4268" y="13772"/>
                    <a:pt x="4537" y="13277"/>
                  </a:cubicBezTo>
                  <a:cubicBezTo>
                    <a:pt x="5304" y="11743"/>
                    <a:pt x="5571" y="10041"/>
                    <a:pt x="5337" y="8374"/>
                  </a:cubicBezTo>
                  <a:cubicBezTo>
                    <a:pt x="5170" y="6706"/>
                    <a:pt x="5037" y="5438"/>
                    <a:pt x="4970" y="4171"/>
                  </a:cubicBezTo>
                  <a:cubicBezTo>
                    <a:pt x="4904" y="3036"/>
                    <a:pt x="5671" y="334"/>
                    <a:pt x="4837" y="201"/>
                  </a:cubicBezTo>
                  <a:lnTo>
                    <a:pt x="4804" y="635"/>
                  </a:lnTo>
                  <a:cubicBezTo>
                    <a:pt x="4635" y="991"/>
                    <a:pt x="3646" y="1304"/>
                    <a:pt x="2746" y="1304"/>
                  </a:cubicBezTo>
                  <a:cubicBezTo>
                    <a:pt x="2043" y="1304"/>
                    <a:pt x="1395" y="1113"/>
                    <a:pt x="1234" y="601"/>
                  </a:cubicBezTo>
                  <a:lnTo>
                    <a:pt x="1234"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4"/>
            <p:cNvSpPr/>
            <p:nvPr/>
          </p:nvSpPr>
          <p:spPr>
            <a:xfrm>
              <a:off x="3611075" y="2784100"/>
              <a:ext cx="60900" cy="108425"/>
            </a:xfrm>
            <a:custGeom>
              <a:avLst/>
              <a:gdLst/>
              <a:ahLst/>
              <a:cxnLst/>
              <a:rect l="l" t="t" r="r" b="b"/>
              <a:pathLst>
                <a:path w="2436" h="4337" extrusionOk="0">
                  <a:moveTo>
                    <a:pt x="201" y="1"/>
                  </a:moveTo>
                  <a:cubicBezTo>
                    <a:pt x="1" y="834"/>
                    <a:pt x="301" y="3069"/>
                    <a:pt x="301" y="3069"/>
                  </a:cubicBezTo>
                  <a:cubicBezTo>
                    <a:pt x="701" y="3670"/>
                    <a:pt x="1268" y="4137"/>
                    <a:pt x="1969" y="4337"/>
                  </a:cubicBezTo>
                  <a:lnTo>
                    <a:pt x="2436" y="1168"/>
                  </a:lnTo>
                  <a:lnTo>
                    <a:pt x="201" y="1"/>
                  </a:lnTo>
                  <a:close/>
                </a:path>
              </a:pathLst>
            </a:custGeom>
            <a:solidFill>
              <a:srgbClr val="2632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4"/>
            <p:cNvSpPr/>
            <p:nvPr/>
          </p:nvSpPr>
          <p:spPr>
            <a:xfrm>
              <a:off x="3660275" y="2804125"/>
              <a:ext cx="83425" cy="87575"/>
            </a:xfrm>
            <a:custGeom>
              <a:avLst/>
              <a:gdLst/>
              <a:ahLst/>
              <a:cxnLst/>
              <a:rect l="l" t="t" r="r" b="b"/>
              <a:pathLst>
                <a:path w="3337" h="3503" extrusionOk="0">
                  <a:moveTo>
                    <a:pt x="3337" y="0"/>
                  </a:moveTo>
                  <a:lnTo>
                    <a:pt x="268" y="1701"/>
                  </a:lnTo>
                  <a:lnTo>
                    <a:pt x="1" y="3503"/>
                  </a:lnTo>
                  <a:lnTo>
                    <a:pt x="2770" y="2502"/>
                  </a:lnTo>
                  <a:lnTo>
                    <a:pt x="3337"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24"/>
            <p:cNvSpPr/>
            <p:nvPr/>
          </p:nvSpPr>
          <p:spPr>
            <a:xfrm>
              <a:off x="3610250" y="2693125"/>
              <a:ext cx="296225" cy="279450"/>
            </a:xfrm>
            <a:custGeom>
              <a:avLst/>
              <a:gdLst/>
              <a:ahLst/>
              <a:cxnLst/>
              <a:rect l="l" t="t" r="r" b="b"/>
              <a:pathLst>
                <a:path w="11849" h="11178" extrusionOk="0">
                  <a:moveTo>
                    <a:pt x="739" y="0"/>
                  </a:moveTo>
                  <a:cubicBezTo>
                    <a:pt x="491" y="0"/>
                    <a:pt x="360" y="830"/>
                    <a:pt x="167" y="1505"/>
                  </a:cubicBezTo>
                  <a:cubicBezTo>
                    <a:pt x="0" y="2205"/>
                    <a:pt x="34" y="2972"/>
                    <a:pt x="234" y="3640"/>
                  </a:cubicBezTo>
                  <a:cubicBezTo>
                    <a:pt x="501" y="4407"/>
                    <a:pt x="1602" y="5174"/>
                    <a:pt x="2102" y="5841"/>
                  </a:cubicBezTo>
                  <a:cubicBezTo>
                    <a:pt x="2569" y="6508"/>
                    <a:pt x="2836" y="8210"/>
                    <a:pt x="3403" y="9110"/>
                  </a:cubicBezTo>
                  <a:cubicBezTo>
                    <a:pt x="4003" y="10011"/>
                    <a:pt x="6105" y="10811"/>
                    <a:pt x="7506" y="11078"/>
                  </a:cubicBezTo>
                  <a:cubicBezTo>
                    <a:pt x="7887" y="11146"/>
                    <a:pt x="8248" y="11177"/>
                    <a:pt x="8583" y="11177"/>
                  </a:cubicBezTo>
                  <a:cubicBezTo>
                    <a:pt x="10714" y="11177"/>
                    <a:pt x="11849" y="9928"/>
                    <a:pt x="11042" y="8977"/>
                  </a:cubicBezTo>
                  <a:cubicBezTo>
                    <a:pt x="10341" y="8176"/>
                    <a:pt x="8273" y="7175"/>
                    <a:pt x="7172" y="5307"/>
                  </a:cubicBezTo>
                  <a:cubicBezTo>
                    <a:pt x="5971" y="3239"/>
                    <a:pt x="5037" y="204"/>
                    <a:pt x="4670" y="37"/>
                  </a:cubicBezTo>
                  <a:lnTo>
                    <a:pt x="4670" y="637"/>
                  </a:lnTo>
                  <a:cubicBezTo>
                    <a:pt x="4370" y="1238"/>
                    <a:pt x="3736" y="1371"/>
                    <a:pt x="3069" y="1371"/>
                  </a:cubicBezTo>
                  <a:cubicBezTo>
                    <a:pt x="1668" y="1338"/>
                    <a:pt x="1001" y="904"/>
                    <a:pt x="801" y="537"/>
                  </a:cubicBezTo>
                  <a:lnTo>
                    <a:pt x="768" y="4"/>
                  </a:lnTo>
                  <a:cubicBezTo>
                    <a:pt x="758" y="1"/>
                    <a:pt x="748" y="0"/>
                    <a:pt x="7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24"/>
            <p:cNvSpPr/>
            <p:nvPr/>
          </p:nvSpPr>
          <p:spPr>
            <a:xfrm>
              <a:off x="3215800" y="1464000"/>
              <a:ext cx="543750" cy="1433875"/>
            </a:xfrm>
            <a:custGeom>
              <a:avLst/>
              <a:gdLst/>
              <a:ahLst/>
              <a:cxnLst/>
              <a:rect l="l" t="t" r="r" b="b"/>
              <a:pathLst>
                <a:path w="21750" h="57355" extrusionOk="0">
                  <a:moveTo>
                    <a:pt x="5638" y="0"/>
                  </a:moveTo>
                  <a:cubicBezTo>
                    <a:pt x="4671" y="1434"/>
                    <a:pt x="3837" y="2936"/>
                    <a:pt x="3136" y="4503"/>
                  </a:cubicBezTo>
                  <a:cubicBezTo>
                    <a:pt x="2235" y="6638"/>
                    <a:pt x="1869" y="9840"/>
                    <a:pt x="1902" y="14644"/>
                  </a:cubicBezTo>
                  <a:cubicBezTo>
                    <a:pt x="1902" y="19414"/>
                    <a:pt x="1702" y="32023"/>
                    <a:pt x="1702" y="32023"/>
                  </a:cubicBezTo>
                  <a:cubicBezTo>
                    <a:pt x="1235" y="33624"/>
                    <a:pt x="868" y="35225"/>
                    <a:pt x="568" y="36893"/>
                  </a:cubicBezTo>
                  <a:cubicBezTo>
                    <a:pt x="267" y="39262"/>
                    <a:pt x="1" y="47934"/>
                    <a:pt x="1" y="56574"/>
                  </a:cubicBezTo>
                  <a:cubicBezTo>
                    <a:pt x="868" y="57036"/>
                    <a:pt x="2002" y="57354"/>
                    <a:pt x="3158" y="57354"/>
                  </a:cubicBezTo>
                  <a:cubicBezTo>
                    <a:pt x="4091" y="57354"/>
                    <a:pt x="5037" y="57147"/>
                    <a:pt x="5871" y="56641"/>
                  </a:cubicBezTo>
                  <a:cubicBezTo>
                    <a:pt x="5871" y="56641"/>
                    <a:pt x="9541" y="35292"/>
                    <a:pt x="9774" y="33291"/>
                  </a:cubicBezTo>
                  <a:cubicBezTo>
                    <a:pt x="10008" y="31323"/>
                    <a:pt x="11375" y="18547"/>
                    <a:pt x="11375" y="18547"/>
                  </a:cubicBezTo>
                  <a:lnTo>
                    <a:pt x="13410" y="31956"/>
                  </a:lnTo>
                  <a:cubicBezTo>
                    <a:pt x="13077" y="34091"/>
                    <a:pt x="13010" y="36259"/>
                    <a:pt x="13177" y="38394"/>
                  </a:cubicBezTo>
                  <a:cubicBezTo>
                    <a:pt x="13443" y="41830"/>
                    <a:pt x="14578" y="51837"/>
                    <a:pt x="14578" y="51837"/>
                  </a:cubicBezTo>
                  <a:cubicBezTo>
                    <a:pt x="16191" y="52419"/>
                    <a:pt x="17579" y="52605"/>
                    <a:pt x="18693" y="52605"/>
                  </a:cubicBezTo>
                  <a:cubicBezTo>
                    <a:pt x="20642" y="52605"/>
                    <a:pt x="21749" y="52037"/>
                    <a:pt x="21749" y="52037"/>
                  </a:cubicBezTo>
                  <a:cubicBezTo>
                    <a:pt x="21749" y="52037"/>
                    <a:pt x="21149" y="43264"/>
                    <a:pt x="21116" y="39262"/>
                  </a:cubicBezTo>
                  <a:cubicBezTo>
                    <a:pt x="21049" y="33958"/>
                    <a:pt x="20982" y="30922"/>
                    <a:pt x="20882" y="28320"/>
                  </a:cubicBezTo>
                  <a:cubicBezTo>
                    <a:pt x="20749" y="25218"/>
                    <a:pt x="20649" y="22083"/>
                    <a:pt x="20215" y="15211"/>
                  </a:cubicBezTo>
                  <a:cubicBezTo>
                    <a:pt x="19681" y="6638"/>
                    <a:pt x="18047" y="967"/>
                    <a:pt x="18047" y="967"/>
                  </a:cubicBezTo>
                  <a:cubicBezTo>
                    <a:pt x="18047" y="967"/>
                    <a:pt x="17446" y="2368"/>
                    <a:pt x="11909" y="2368"/>
                  </a:cubicBezTo>
                  <a:cubicBezTo>
                    <a:pt x="6338" y="2368"/>
                    <a:pt x="5638" y="0"/>
                    <a:pt x="56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4"/>
            <p:cNvSpPr/>
            <p:nvPr/>
          </p:nvSpPr>
          <p:spPr>
            <a:xfrm>
              <a:off x="3500175" y="1673300"/>
              <a:ext cx="133450" cy="540425"/>
            </a:xfrm>
            <a:custGeom>
              <a:avLst/>
              <a:gdLst/>
              <a:ahLst/>
              <a:cxnLst/>
              <a:rect l="l" t="t" r="r" b="b"/>
              <a:pathLst>
                <a:path w="5338" h="21617" extrusionOk="0">
                  <a:moveTo>
                    <a:pt x="5337" y="1"/>
                  </a:moveTo>
                  <a:cubicBezTo>
                    <a:pt x="4203" y="1135"/>
                    <a:pt x="2736" y="1869"/>
                    <a:pt x="1101" y="2036"/>
                  </a:cubicBezTo>
                  <a:lnTo>
                    <a:pt x="0" y="10175"/>
                  </a:lnTo>
                  <a:lnTo>
                    <a:pt x="1735" y="21616"/>
                  </a:lnTo>
                  <a:lnTo>
                    <a:pt x="667" y="10175"/>
                  </a:lnTo>
                  <a:lnTo>
                    <a:pt x="2135" y="3070"/>
                  </a:lnTo>
                  <a:cubicBezTo>
                    <a:pt x="4737" y="1969"/>
                    <a:pt x="5337" y="1"/>
                    <a:pt x="5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24"/>
            <p:cNvSpPr/>
            <p:nvPr/>
          </p:nvSpPr>
          <p:spPr>
            <a:xfrm>
              <a:off x="3256675" y="1032025"/>
              <a:ext cx="465350" cy="739975"/>
            </a:xfrm>
            <a:custGeom>
              <a:avLst/>
              <a:gdLst/>
              <a:ahLst/>
              <a:cxnLst/>
              <a:rect l="l" t="t" r="r" b="b"/>
              <a:pathLst>
                <a:path w="18614" h="29599" extrusionOk="0">
                  <a:moveTo>
                    <a:pt x="7172" y="0"/>
                  </a:moveTo>
                  <a:lnTo>
                    <a:pt x="4537" y="267"/>
                  </a:lnTo>
                  <a:cubicBezTo>
                    <a:pt x="2835" y="701"/>
                    <a:pt x="2035" y="1468"/>
                    <a:pt x="1868" y="3002"/>
                  </a:cubicBezTo>
                  <a:cubicBezTo>
                    <a:pt x="1534" y="4637"/>
                    <a:pt x="1568" y="6338"/>
                    <a:pt x="1968" y="8006"/>
                  </a:cubicBezTo>
                  <a:cubicBezTo>
                    <a:pt x="2502" y="10141"/>
                    <a:pt x="3970" y="15444"/>
                    <a:pt x="3970" y="15444"/>
                  </a:cubicBezTo>
                  <a:cubicBezTo>
                    <a:pt x="3970" y="15444"/>
                    <a:pt x="600" y="19814"/>
                    <a:pt x="0" y="27353"/>
                  </a:cubicBezTo>
                  <a:cubicBezTo>
                    <a:pt x="2473" y="28979"/>
                    <a:pt x="5483" y="29598"/>
                    <a:pt x="8363" y="29598"/>
                  </a:cubicBezTo>
                  <a:cubicBezTo>
                    <a:pt x="12630" y="29598"/>
                    <a:pt x="16613" y="28240"/>
                    <a:pt x="18146" y="26786"/>
                  </a:cubicBezTo>
                  <a:cubicBezTo>
                    <a:pt x="17913" y="24484"/>
                    <a:pt x="16478" y="18180"/>
                    <a:pt x="16278" y="16145"/>
                  </a:cubicBezTo>
                  <a:cubicBezTo>
                    <a:pt x="16278" y="16145"/>
                    <a:pt x="16412" y="12943"/>
                    <a:pt x="16645" y="11542"/>
                  </a:cubicBezTo>
                  <a:cubicBezTo>
                    <a:pt x="18613" y="9407"/>
                    <a:pt x="18346" y="7372"/>
                    <a:pt x="17479" y="5738"/>
                  </a:cubicBezTo>
                  <a:cubicBezTo>
                    <a:pt x="15878" y="2702"/>
                    <a:pt x="13443" y="67"/>
                    <a:pt x="12642" y="67"/>
                  </a:cubicBezTo>
                  <a:lnTo>
                    <a:pt x="7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4"/>
            <p:cNvSpPr/>
            <p:nvPr/>
          </p:nvSpPr>
          <p:spPr>
            <a:xfrm>
              <a:off x="3256675" y="1032025"/>
              <a:ext cx="465350" cy="739975"/>
            </a:xfrm>
            <a:custGeom>
              <a:avLst/>
              <a:gdLst/>
              <a:ahLst/>
              <a:cxnLst/>
              <a:rect l="l" t="t" r="r" b="b"/>
              <a:pathLst>
                <a:path w="18614" h="29599" extrusionOk="0">
                  <a:moveTo>
                    <a:pt x="7172" y="0"/>
                  </a:moveTo>
                  <a:lnTo>
                    <a:pt x="4537" y="267"/>
                  </a:lnTo>
                  <a:cubicBezTo>
                    <a:pt x="2835" y="701"/>
                    <a:pt x="2035" y="1468"/>
                    <a:pt x="1868" y="3002"/>
                  </a:cubicBezTo>
                  <a:cubicBezTo>
                    <a:pt x="1534" y="4637"/>
                    <a:pt x="1568" y="6338"/>
                    <a:pt x="1968" y="8006"/>
                  </a:cubicBezTo>
                  <a:cubicBezTo>
                    <a:pt x="2502" y="10141"/>
                    <a:pt x="3970" y="15444"/>
                    <a:pt x="3970" y="15444"/>
                  </a:cubicBezTo>
                  <a:cubicBezTo>
                    <a:pt x="3970" y="15444"/>
                    <a:pt x="600" y="19814"/>
                    <a:pt x="0" y="27353"/>
                  </a:cubicBezTo>
                  <a:cubicBezTo>
                    <a:pt x="2473" y="28979"/>
                    <a:pt x="5483" y="29598"/>
                    <a:pt x="8363" y="29598"/>
                  </a:cubicBezTo>
                  <a:cubicBezTo>
                    <a:pt x="12630" y="29598"/>
                    <a:pt x="16613" y="28240"/>
                    <a:pt x="18146" y="26786"/>
                  </a:cubicBezTo>
                  <a:cubicBezTo>
                    <a:pt x="17913" y="24484"/>
                    <a:pt x="16478" y="18180"/>
                    <a:pt x="16278" y="16145"/>
                  </a:cubicBezTo>
                  <a:cubicBezTo>
                    <a:pt x="16278" y="16145"/>
                    <a:pt x="16412" y="12943"/>
                    <a:pt x="16645" y="11542"/>
                  </a:cubicBezTo>
                  <a:cubicBezTo>
                    <a:pt x="18613" y="9407"/>
                    <a:pt x="18346" y="7372"/>
                    <a:pt x="17479" y="5738"/>
                  </a:cubicBezTo>
                  <a:cubicBezTo>
                    <a:pt x="15878" y="2702"/>
                    <a:pt x="13443" y="67"/>
                    <a:pt x="12642" y="67"/>
                  </a:cubicBezTo>
                  <a:lnTo>
                    <a:pt x="7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4"/>
            <p:cNvSpPr/>
            <p:nvPr/>
          </p:nvSpPr>
          <p:spPr>
            <a:xfrm>
              <a:off x="3554375" y="986150"/>
              <a:ext cx="110100" cy="141800"/>
            </a:xfrm>
            <a:custGeom>
              <a:avLst/>
              <a:gdLst/>
              <a:ahLst/>
              <a:cxnLst/>
              <a:rect l="l" t="t" r="r" b="b"/>
              <a:pathLst>
                <a:path w="4404" h="5672" extrusionOk="0">
                  <a:moveTo>
                    <a:pt x="1" y="0"/>
                  </a:moveTo>
                  <a:lnTo>
                    <a:pt x="1" y="1902"/>
                  </a:lnTo>
                  <a:cubicBezTo>
                    <a:pt x="334" y="1968"/>
                    <a:pt x="634" y="2102"/>
                    <a:pt x="935" y="2269"/>
                  </a:cubicBezTo>
                  <a:cubicBezTo>
                    <a:pt x="2436" y="3036"/>
                    <a:pt x="4404" y="5671"/>
                    <a:pt x="4404" y="5671"/>
                  </a:cubicBezTo>
                  <a:cubicBezTo>
                    <a:pt x="4404" y="5671"/>
                    <a:pt x="1902" y="1535"/>
                    <a:pt x="1535" y="1001"/>
                  </a:cubicBezTo>
                  <a:cubicBezTo>
                    <a:pt x="868" y="134"/>
                    <a:pt x="768"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4"/>
            <p:cNvSpPr/>
            <p:nvPr/>
          </p:nvSpPr>
          <p:spPr>
            <a:xfrm>
              <a:off x="3211625" y="1031950"/>
              <a:ext cx="298575" cy="1100875"/>
            </a:xfrm>
            <a:custGeom>
              <a:avLst/>
              <a:gdLst/>
              <a:ahLst/>
              <a:cxnLst/>
              <a:rect l="l" t="t" r="r" b="b"/>
              <a:pathLst>
                <a:path w="11943" h="44035" extrusionOk="0">
                  <a:moveTo>
                    <a:pt x="8518" y="1"/>
                  </a:moveTo>
                  <a:cubicBezTo>
                    <a:pt x="7739" y="1"/>
                    <a:pt x="5549" y="44"/>
                    <a:pt x="4037" y="503"/>
                  </a:cubicBezTo>
                  <a:cubicBezTo>
                    <a:pt x="2102" y="1070"/>
                    <a:pt x="1969" y="3139"/>
                    <a:pt x="1969" y="3139"/>
                  </a:cubicBezTo>
                  <a:lnTo>
                    <a:pt x="4938" y="15414"/>
                  </a:lnTo>
                  <a:cubicBezTo>
                    <a:pt x="4938" y="15414"/>
                    <a:pt x="2469" y="19984"/>
                    <a:pt x="1869" y="24554"/>
                  </a:cubicBezTo>
                  <a:cubicBezTo>
                    <a:pt x="1268" y="29424"/>
                    <a:pt x="1" y="42000"/>
                    <a:pt x="1" y="42000"/>
                  </a:cubicBezTo>
                  <a:cubicBezTo>
                    <a:pt x="434" y="42534"/>
                    <a:pt x="1402" y="43201"/>
                    <a:pt x="3937" y="43668"/>
                  </a:cubicBezTo>
                  <a:cubicBezTo>
                    <a:pt x="5405" y="43935"/>
                    <a:pt x="6872" y="44035"/>
                    <a:pt x="8373" y="44035"/>
                  </a:cubicBezTo>
                  <a:cubicBezTo>
                    <a:pt x="8373" y="44035"/>
                    <a:pt x="9074" y="36729"/>
                    <a:pt x="9541" y="31726"/>
                  </a:cubicBezTo>
                  <a:cubicBezTo>
                    <a:pt x="10275" y="24020"/>
                    <a:pt x="11943" y="13313"/>
                    <a:pt x="11442" y="9477"/>
                  </a:cubicBezTo>
                  <a:cubicBezTo>
                    <a:pt x="10975" y="5640"/>
                    <a:pt x="8807" y="3"/>
                    <a:pt x="8807" y="3"/>
                  </a:cubicBezTo>
                  <a:cubicBezTo>
                    <a:pt x="8807" y="3"/>
                    <a:pt x="8702" y="1"/>
                    <a:pt x="8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4"/>
            <p:cNvSpPr/>
            <p:nvPr/>
          </p:nvSpPr>
          <p:spPr>
            <a:xfrm>
              <a:off x="3266675" y="1534875"/>
              <a:ext cx="211000" cy="115100"/>
            </a:xfrm>
            <a:custGeom>
              <a:avLst/>
              <a:gdLst/>
              <a:ahLst/>
              <a:cxnLst/>
              <a:rect l="l" t="t" r="r" b="b"/>
              <a:pathLst>
                <a:path w="8440" h="4604" extrusionOk="0">
                  <a:moveTo>
                    <a:pt x="734" y="0"/>
                  </a:moveTo>
                  <a:cubicBezTo>
                    <a:pt x="467" y="801"/>
                    <a:pt x="200" y="1668"/>
                    <a:pt x="0" y="2536"/>
                  </a:cubicBezTo>
                  <a:cubicBezTo>
                    <a:pt x="2636" y="3470"/>
                    <a:pt x="5371" y="4137"/>
                    <a:pt x="8106" y="4604"/>
                  </a:cubicBezTo>
                  <a:cubicBezTo>
                    <a:pt x="8240" y="3636"/>
                    <a:pt x="8340" y="2669"/>
                    <a:pt x="8440" y="1702"/>
                  </a:cubicBezTo>
                  <a:lnTo>
                    <a:pt x="73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4"/>
            <p:cNvSpPr/>
            <p:nvPr/>
          </p:nvSpPr>
          <p:spPr>
            <a:xfrm>
              <a:off x="3263325" y="1093725"/>
              <a:ext cx="101775" cy="520400"/>
            </a:xfrm>
            <a:custGeom>
              <a:avLst/>
              <a:gdLst/>
              <a:ahLst/>
              <a:cxnLst/>
              <a:rect l="l" t="t" r="r" b="b"/>
              <a:pathLst>
                <a:path w="4071" h="20816" extrusionOk="0">
                  <a:moveTo>
                    <a:pt x="3337" y="1"/>
                  </a:moveTo>
                  <a:lnTo>
                    <a:pt x="868" y="4737"/>
                  </a:lnTo>
                  <a:lnTo>
                    <a:pt x="2870" y="12943"/>
                  </a:lnTo>
                  <a:cubicBezTo>
                    <a:pt x="1569" y="15445"/>
                    <a:pt x="601" y="18080"/>
                    <a:pt x="1" y="20815"/>
                  </a:cubicBezTo>
                  <a:cubicBezTo>
                    <a:pt x="1969" y="15311"/>
                    <a:pt x="4070" y="13644"/>
                    <a:pt x="4070" y="13644"/>
                  </a:cubicBezTo>
                  <a:lnTo>
                    <a:pt x="2936" y="9007"/>
                  </a:lnTo>
                  <a:cubicBezTo>
                    <a:pt x="2936" y="9007"/>
                    <a:pt x="3170" y="7839"/>
                    <a:pt x="3537" y="5304"/>
                  </a:cubicBezTo>
                  <a:cubicBezTo>
                    <a:pt x="3937" y="2369"/>
                    <a:pt x="3804" y="935"/>
                    <a:pt x="3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4"/>
            <p:cNvSpPr/>
            <p:nvPr/>
          </p:nvSpPr>
          <p:spPr>
            <a:xfrm>
              <a:off x="3402600" y="1013675"/>
              <a:ext cx="29225" cy="191825"/>
            </a:xfrm>
            <a:custGeom>
              <a:avLst/>
              <a:gdLst/>
              <a:ahLst/>
              <a:cxnLst/>
              <a:rect l="l" t="t" r="r" b="b"/>
              <a:pathLst>
                <a:path w="1169" h="7673" extrusionOk="0">
                  <a:moveTo>
                    <a:pt x="1068" y="0"/>
                  </a:moveTo>
                  <a:cubicBezTo>
                    <a:pt x="1" y="234"/>
                    <a:pt x="101" y="3102"/>
                    <a:pt x="301" y="6271"/>
                  </a:cubicBezTo>
                  <a:cubicBezTo>
                    <a:pt x="334" y="6905"/>
                    <a:pt x="367" y="7439"/>
                    <a:pt x="367" y="7672"/>
                  </a:cubicBezTo>
                  <a:lnTo>
                    <a:pt x="834" y="7672"/>
                  </a:lnTo>
                  <a:cubicBezTo>
                    <a:pt x="834" y="7406"/>
                    <a:pt x="801" y="6872"/>
                    <a:pt x="768" y="6238"/>
                  </a:cubicBezTo>
                  <a:cubicBezTo>
                    <a:pt x="668" y="4704"/>
                    <a:pt x="401" y="601"/>
                    <a:pt x="1168" y="434"/>
                  </a:cubicBezTo>
                  <a:lnTo>
                    <a:pt x="106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24"/>
            <p:cNvSpPr/>
            <p:nvPr/>
          </p:nvSpPr>
          <p:spPr>
            <a:xfrm>
              <a:off x="3322550" y="677125"/>
              <a:ext cx="50900" cy="43025"/>
            </a:xfrm>
            <a:custGeom>
              <a:avLst/>
              <a:gdLst/>
              <a:ahLst/>
              <a:cxnLst/>
              <a:rect l="l" t="t" r="r" b="b"/>
              <a:pathLst>
                <a:path w="2036" h="1721" extrusionOk="0">
                  <a:moveTo>
                    <a:pt x="811" y="0"/>
                  </a:moveTo>
                  <a:cubicBezTo>
                    <a:pt x="512" y="0"/>
                    <a:pt x="217" y="118"/>
                    <a:pt x="0" y="353"/>
                  </a:cubicBezTo>
                  <a:lnTo>
                    <a:pt x="1668" y="1720"/>
                  </a:lnTo>
                  <a:cubicBezTo>
                    <a:pt x="2035" y="1287"/>
                    <a:pt x="1968" y="653"/>
                    <a:pt x="1568" y="286"/>
                  </a:cubicBezTo>
                  <a:cubicBezTo>
                    <a:pt x="1535" y="253"/>
                    <a:pt x="1535" y="253"/>
                    <a:pt x="1535" y="253"/>
                  </a:cubicBezTo>
                  <a:cubicBezTo>
                    <a:pt x="1321" y="85"/>
                    <a:pt x="1065"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24"/>
            <p:cNvSpPr/>
            <p:nvPr/>
          </p:nvSpPr>
          <p:spPr>
            <a:xfrm>
              <a:off x="3307525" y="606600"/>
              <a:ext cx="397825" cy="384575"/>
            </a:xfrm>
            <a:custGeom>
              <a:avLst/>
              <a:gdLst/>
              <a:ahLst/>
              <a:cxnLst/>
              <a:rect l="l" t="t" r="r" b="b"/>
              <a:pathLst>
                <a:path w="15913" h="15383" extrusionOk="0">
                  <a:moveTo>
                    <a:pt x="8688" y="0"/>
                  </a:moveTo>
                  <a:cubicBezTo>
                    <a:pt x="8010" y="0"/>
                    <a:pt x="7273" y="55"/>
                    <a:pt x="6472" y="172"/>
                  </a:cubicBezTo>
                  <a:cubicBezTo>
                    <a:pt x="5004" y="405"/>
                    <a:pt x="3703" y="1272"/>
                    <a:pt x="2903" y="2507"/>
                  </a:cubicBezTo>
                  <a:cubicBezTo>
                    <a:pt x="2669" y="2874"/>
                    <a:pt x="2503" y="3274"/>
                    <a:pt x="2403" y="3674"/>
                  </a:cubicBezTo>
                  <a:cubicBezTo>
                    <a:pt x="2403" y="3708"/>
                    <a:pt x="2336" y="4175"/>
                    <a:pt x="2336" y="4175"/>
                  </a:cubicBezTo>
                  <a:cubicBezTo>
                    <a:pt x="635" y="4742"/>
                    <a:pt x="1" y="8378"/>
                    <a:pt x="1268" y="10579"/>
                  </a:cubicBezTo>
                  <a:cubicBezTo>
                    <a:pt x="2503" y="12781"/>
                    <a:pt x="4938" y="14348"/>
                    <a:pt x="4938" y="15383"/>
                  </a:cubicBezTo>
                  <a:lnTo>
                    <a:pt x="13644" y="8978"/>
                  </a:lnTo>
                  <a:cubicBezTo>
                    <a:pt x="14911" y="8711"/>
                    <a:pt x="15812" y="7610"/>
                    <a:pt x="15845" y="6343"/>
                  </a:cubicBezTo>
                  <a:cubicBezTo>
                    <a:pt x="15912" y="5475"/>
                    <a:pt x="15779" y="4642"/>
                    <a:pt x="15445" y="3841"/>
                  </a:cubicBezTo>
                  <a:cubicBezTo>
                    <a:pt x="14591" y="1848"/>
                    <a:pt x="12643" y="0"/>
                    <a:pt x="86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24"/>
            <p:cNvSpPr/>
            <p:nvPr/>
          </p:nvSpPr>
          <p:spPr>
            <a:xfrm>
              <a:off x="3351725" y="682600"/>
              <a:ext cx="321100" cy="401775"/>
            </a:xfrm>
            <a:custGeom>
              <a:avLst/>
              <a:gdLst/>
              <a:ahLst/>
              <a:cxnLst/>
              <a:rect l="l" t="t" r="r" b="b"/>
              <a:pathLst>
                <a:path w="12844" h="16071" extrusionOk="0">
                  <a:moveTo>
                    <a:pt x="10742" y="0"/>
                  </a:moveTo>
                  <a:cubicBezTo>
                    <a:pt x="10775" y="1401"/>
                    <a:pt x="10475" y="3003"/>
                    <a:pt x="7539" y="4470"/>
                  </a:cubicBezTo>
                  <a:cubicBezTo>
                    <a:pt x="6405" y="5071"/>
                    <a:pt x="4838" y="5237"/>
                    <a:pt x="3770" y="5371"/>
                  </a:cubicBezTo>
                  <a:lnTo>
                    <a:pt x="3170" y="5671"/>
                  </a:lnTo>
                  <a:cubicBezTo>
                    <a:pt x="2757" y="5242"/>
                    <a:pt x="2328" y="5041"/>
                    <a:pt x="1911" y="5041"/>
                  </a:cubicBezTo>
                  <a:cubicBezTo>
                    <a:pt x="1485" y="5041"/>
                    <a:pt x="1072" y="5250"/>
                    <a:pt x="701" y="5638"/>
                  </a:cubicBezTo>
                  <a:cubicBezTo>
                    <a:pt x="1" y="6438"/>
                    <a:pt x="334" y="7873"/>
                    <a:pt x="1302" y="8707"/>
                  </a:cubicBezTo>
                  <a:cubicBezTo>
                    <a:pt x="1774" y="9124"/>
                    <a:pt x="2166" y="9245"/>
                    <a:pt x="2462" y="9245"/>
                  </a:cubicBezTo>
                  <a:cubicBezTo>
                    <a:pt x="2876" y="9245"/>
                    <a:pt x="3103" y="9007"/>
                    <a:pt x="3103" y="9007"/>
                  </a:cubicBezTo>
                  <a:lnTo>
                    <a:pt x="3136" y="13910"/>
                  </a:lnTo>
                  <a:cubicBezTo>
                    <a:pt x="3136" y="13910"/>
                    <a:pt x="3570" y="15211"/>
                    <a:pt x="5538" y="15812"/>
                  </a:cubicBezTo>
                  <a:cubicBezTo>
                    <a:pt x="6088" y="15995"/>
                    <a:pt x="6578" y="16070"/>
                    <a:pt x="7000" y="16070"/>
                  </a:cubicBezTo>
                  <a:cubicBezTo>
                    <a:pt x="7885" y="16070"/>
                    <a:pt x="8470" y="15739"/>
                    <a:pt x="8674" y="15378"/>
                  </a:cubicBezTo>
                  <a:cubicBezTo>
                    <a:pt x="8940" y="14844"/>
                    <a:pt x="8107" y="14010"/>
                    <a:pt x="8107" y="14010"/>
                  </a:cubicBezTo>
                  <a:lnTo>
                    <a:pt x="8107" y="11809"/>
                  </a:lnTo>
                  <a:cubicBezTo>
                    <a:pt x="8775" y="11907"/>
                    <a:pt x="9455" y="11994"/>
                    <a:pt x="10031" y="11994"/>
                  </a:cubicBezTo>
                  <a:cubicBezTo>
                    <a:pt x="10432" y="11994"/>
                    <a:pt x="10782" y="11952"/>
                    <a:pt x="11042" y="11842"/>
                  </a:cubicBezTo>
                  <a:cubicBezTo>
                    <a:pt x="11642" y="11542"/>
                    <a:pt x="12843" y="10541"/>
                    <a:pt x="12843" y="6672"/>
                  </a:cubicBezTo>
                  <a:cubicBezTo>
                    <a:pt x="12843" y="2102"/>
                    <a:pt x="11809" y="467"/>
                    <a:pt x="107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24"/>
            <p:cNvSpPr/>
            <p:nvPr/>
          </p:nvSpPr>
          <p:spPr>
            <a:xfrm>
              <a:off x="3430950" y="809350"/>
              <a:ext cx="25875" cy="54225"/>
            </a:xfrm>
            <a:custGeom>
              <a:avLst/>
              <a:gdLst/>
              <a:ahLst/>
              <a:cxnLst/>
              <a:rect l="l" t="t" r="r" b="b"/>
              <a:pathLst>
                <a:path w="1035" h="2169" extrusionOk="0">
                  <a:moveTo>
                    <a:pt x="1" y="1"/>
                  </a:moveTo>
                  <a:lnTo>
                    <a:pt x="1" y="2169"/>
                  </a:lnTo>
                  <a:cubicBezTo>
                    <a:pt x="568" y="2169"/>
                    <a:pt x="1035" y="1735"/>
                    <a:pt x="1035" y="1168"/>
                  </a:cubicBezTo>
                  <a:lnTo>
                    <a:pt x="1035" y="1101"/>
                  </a:lnTo>
                  <a:cubicBezTo>
                    <a:pt x="1035" y="534"/>
                    <a:pt x="601" y="34"/>
                    <a:pt x="1" y="1"/>
                  </a:cubicBezTo>
                  <a:close/>
                </a:path>
              </a:pathLst>
            </a:custGeom>
            <a:solidFill>
              <a:srgbClr val="3747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24"/>
            <p:cNvSpPr/>
            <p:nvPr/>
          </p:nvSpPr>
          <p:spPr>
            <a:xfrm>
              <a:off x="3621925" y="804275"/>
              <a:ext cx="27550" cy="26875"/>
            </a:xfrm>
            <a:custGeom>
              <a:avLst/>
              <a:gdLst/>
              <a:ahLst/>
              <a:cxnLst/>
              <a:rect l="l" t="t" r="r" b="b"/>
              <a:pathLst>
                <a:path w="1102" h="1075" extrusionOk="0">
                  <a:moveTo>
                    <a:pt x="511" y="0"/>
                  </a:moveTo>
                  <a:cubicBezTo>
                    <a:pt x="238" y="0"/>
                    <a:pt x="34" y="223"/>
                    <a:pt x="34" y="504"/>
                  </a:cubicBezTo>
                  <a:cubicBezTo>
                    <a:pt x="0" y="771"/>
                    <a:pt x="201" y="1038"/>
                    <a:pt x="501" y="1071"/>
                  </a:cubicBezTo>
                  <a:cubicBezTo>
                    <a:pt x="520" y="1073"/>
                    <a:pt x="540" y="1075"/>
                    <a:pt x="559" y="1075"/>
                  </a:cubicBezTo>
                  <a:cubicBezTo>
                    <a:pt x="806" y="1075"/>
                    <a:pt x="1037" y="885"/>
                    <a:pt x="1068" y="637"/>
                  </a:cubicBezTo>
                  <a:cubicBezTo>
                    <a:pt x="1068" y="604"/>
                    <a:pt x="1068" y="571"/>
                    <a:pt x="1068" y="537"/>
                  </a:cubicBezTo>
                  <a:cubicBezTo>
                    <a:pt x="1101" y="270"/>
                    <a:pt x="868" y="4"/>
                    <a:pt x="568" y="4"/>
                  </a:cubicBezTo>
                  <a:cubicBezTo>
                    <a:pt x="548" y="1"/>
                    <a:pt x="529" y="0"/>
                    <a:pt x="5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24"/>
            <p:cNvSpPr/>
            <p:nvPr/>
          </p:nvSpPr>
          <p:spPr>
            <a:xfrm>
              <a:off x="3520175" y="808525"/>
              <a:ext cx="27550" cy="27550"/>
            </a:xfrm>
            <a:custGeom>
              <a:avLst/>
              <a:gdLst/>
              <a:ahLst/>
              <a:cxnLst/>
              <a:rect l="l" t="t" r="r" b="b"/>
              <a:pathLst>
                <a:path w="1102" h="1102" extrusionOk="0">
                  <a:moveTo>
                    <a:pt x="568" y="0"/>
                  </a:moveTo>
                  <a:cubicBezTo>
                    <a:pt x="268" y="0"/>
                    <a:pt x="1" y="267"/>
                    <a:pt x="1" y="567"/>
                  </a:cubicBezTo>
                  <a:cubicBezTo>
                    <a:pt x="1" y="868"/>
                    <a:pt x="268" y="1101"/>
                    <a:pt x="568" y="1101"/>
                  </a:cubicBezTo>
                  <a:cubicBezTo>
                    <a:pt x="868" y="1101"/>
                    <a:pt x="1102" y="868"/>
                    <a:pt x="1102" y="567"/>
                  </a:cubicBezTo>
                  <a:cubicBezTo>
                    <a:pt x="1102" y="267"/>
                    <a:pt x="868" y="0"/>
                    <a:pt x="5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24"/>
            <p:cNvSpPr/>
            <p:nvPr/>
          </p:nvSpPr>
          <p:spPr>
            <a:xfrm>
              <a:off x="3623600" y="767850"/>
              <a:ext cx="36700" cy="24850"/>
            </a:xfrm>
            <a:custGeom>
              <a:avLst/>
              <a:gdLst/>
              <a:ahLst/>
              <a:cxnLst/>
              <a:rect l="l" t="t" r="r" b="b"/>
              <a:pathLst>
                <a:path w="1468" h="994" extrusionOk="0">
                  <a:moveTo>
                    <a:pt x="676" y="0"/>
                  </a:moveTo>
                  <a:cubicBezTo>
                    <a:pt x="379" y="0"/>
                    <a:pt x="110" y="185"/>
                    <a:pt x="0" y="460"/>
                  </a:cubicBezTo>
                  <a:lnTo>
                    <a:pt x="1334" y="994"/>
                  </a:lnTo>
                  <a:cubicBezTo>
                    <a:pt x="1468" y="627"/>
                    <a:pt x="1301" y="226"/>
                    <a:pt x="934" y="60"/>
                  </a:cubicBezTo>
                  <a:cubicBezTo>
                    <a:pt x="901" y="60"/>
                    <a:pt x="901" y="26"/>
                    <a:pt x="867" y="26"/>
                  </a:cubicBezTo>
                  <a:cubicBezTo>
                    <a:pt x="803" y="9"/>
                    <a:pt x="739" y="0"/>
                    <a:pt x="6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4"/>
            <p:cNvSpPr/>
            <p:nvPr/>
          </p:nvSpPr>
          <p:spPr>
            <a:xfrm>
              <a:off x="3590225" y="806025"/>
              <a:ext cx="42575" cy="80075"/>
            </a:xfrm>
            <a:custGeom>
              <a:avLst/>
              <a:gdLst/>
              <a:ahLst/>
              <a:cxnLst/>
              <a:rect l="l" t="t" r="r" b="b"/>
              <a:pathLst>
                <a:path w="1703" h="3203" extrusionOk="0">
                  <a:moveTo>
                    <a:pt x="68" y="0"/>
                  </a:moveTo>
                  <a:lnTo>
                    <a:pt x="1" y="3203"/>
                  </a:lnTo>
                  <a:lnTo>
                    <a:pt x="1702" y="2802"/>
                  </a:lnTo>
                  <a:lnTo>
                    <a:pt x="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4"/>
            <p:cNvSpPr/>
            <p:nvPr/>
          </p:nvSpPr>
          <p:spPr>
            <a:xfrm>
              <a:off x="3537700" y="901925"/>
              <a:ext cx="45050" cy="29700"/>
            </a:xfrm>
            <a:custGeom>
              <a:avLst/>
              <a:gdLst/>
              <a:ahLst/>
              <a:cxnLst/>
              <a:rect l="l" t="t" r="r" b="b"/>
              <a:pathLst>
                <a:path w="1802" h="1188" extrusionOk="0">
                  <a:moveTo>
                    <a:pt x="134" y="0"/>
                  </a:moveTo>
                  <a:lnTo>
                    <a:pt x="134" y="0"/>
                  </a:lnTo>
                  <a:cubicBezTo>
                    <a:pt x="0" y="501"/>
                    <a:pt x="267" y="1001"/>
                    <a:pt x="734" y="1168"/>
                  </a:cubicBezTo>
                  <a:lnTo>
                    <a:pt x="834" y="1168"/>
                  </a:lnTo>
                  <a:cubicBezTo>
                    <a:pt x="895" y="1181"/>
                    <a:pt x="956" y="1187"/>
                    <a:pt x="1015" y="1187"/>
                  </a:cubicBezTo>
                  <a:cubicBezTo>
                    <a:pt x="1408" y="1187"/>
                    <a:pt x="1744" y="911"/>
                    <a:pt x="1802" y="534"/>
                  </a:cubicBezTo>
                  <a:lnTo>
                    <a:pt x="1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4"/>
            <p:cNvSpPr/>
            <p:nvPr/>
          </p:nvSpPr>
          <p:spPr>
            <a:xfrm>
              <a:off x="3452625" y="931950"/>
              <a:ext cx="101775" cy="64225"/>
            </a:xfrm>
            <a:custGeom>
              <a:avLst/>
              <a:gdLst/>
              <a:ahLst/>
              <a:cxnLst/>
              <a:rect l="l" t="t" r="r" b="b"/>
              <a:pathLst>
                <a:path w="4071" h="2569" extrusionOk="0">
                  <a:moveTo>
                    <a:pt x="1" y="0"/>
                  </a:moveTo>
                  <a:cubicBezTo>
                    <a:pt x="134" y="501"/>
                    <a:pt x="468" y="934"/>
                    <a:pt x="868" y="1268"/>
                  </a:cubicBezTo>
                  <a:cubicBezTo>
                    <a:pt x="1635" y="1902"/>
                    <a:pt x="4071" y="2569"/>
                    <a:pt x="4071" y="2569"/>
                  </a:cubicBezTo>
                  <a:lnTo>
                    <a:pt x="4071" y="1835"/>
                  </a:lnTo>
                  <a:cubicBezTo>
                    <a:pt x="2870" y="1668"/>
                    <a:pt x="368" y="1001"/>
                    <a:pt x="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4"/>
            <p:cNvSpPr/>
            <p:nvPr/>
          </p:nvSpPr>
          <p:spPr>
            <a:xfrm>
              <a:off x="3380925" y="985750"/>
              <a:ext cx="125950" cy="462425"/>
            </a:xfrm>
            <a:custGeom>
              <a:avLst/>
              <a:gdLst/>
              <a:ahLst/>
              <a:cxnLst/>
              <a:rect l="l" t="t" r="r" b="b"/>
              <a:pathLst>
                <a:path w="5038" h="18497" extrusionOk="0">
                  <a:moveTo>
                    <a:pt x="1813" y="0"/>
                  </a:moveTo>
                  <a:cubicBezTo>
                    <a:pt x="1550" y="0"/>
                    <a:pt x="1330" y="153"/>
                    <a:pt x="1134" y="517"/>
                  </a:cubicBezTo>
                  <a:cubicBezTo>
                    <a:pt x="901" y="950"/>
                    <a:pt x="300" y="1884"/>
                    <a:pt x="300" y="1884"/>
                  </a:cubicBezTo>
                  <a:cubicBezTo>
                    <a:pt x="300" y="1884"/>
                    <a:pt x="0" y="4920"/>
                    <a:pt x="300" y="5687"/>
                  </a:cubicBezTo>
                  <a:cubicBezTo>
                    <a:pt x="534" y="6354"/>
                    <a:pt x="3336" y="8789"/>
                    <a:pt x="3336" y="8789"/>
                  </a:cubicBezTo>
                  <a:cubicBezTo>
                    <a:pt x="3336" y="8789"/>
                    <a:pt x="2602" y="11525"/>
                    <a:pt x="2569" y="12425"/>
                  </a:cubicBezTo>
                  <a:cubicBezTo>
                    <a:pt x="2535" y="13326"/>
                    <a:pt x="4237" y="16728"/>
                    <a:pt x="4437" y="18496"/>
                  </a:cubicBezTo>
                  <a:cubicBezTo>
                    <a:pt x="4437" y="18496"/>
                    <a:pt x="5037" y="12992"/>
                    <a:pt x="4804" y="11024"/>
                  </a:cubicBezTo>
                  <a:cubicBezTo>
                    <a:pt x="4303" y="7822"/>
                    <a:pt x="3336" y="4720"/>
                    <a:pt x="1968" y="1784"/>
                  </a:cubicBezTo>
                  <a:lnTo>
                    <a:pt x="1968" y="16"/>
                  </a:lnTo>
                  <a:cubicBezTo>
                    <a:pt x="1915" y="6"/>
                    <a:pt x="1863" y="0"/>
                    <a:pt x="18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4"/>
            <p:cNvSpPr/>
            <p:nvPr/>
          </p:nvSpPr>
          <p:spPr>
            <a:xfrm>
              <a:off x="3359225" y="1200475"/>
              <a:ext cx="124300" cy="269375"/>
            </a:xfrm>
            <a:custGeom>
              <a:avLst/>
              <a:gdLst/>
              <a:ahLst/>
              <a:cxnLst/>
              <a:rect l="l" t="t" r="r" b="b"/>
              <a:pathLst>
                <a:path w="4972" h="10775" extrusionOk="0">
                  <a:moveTo>
                    <a:pt x="2336" y="300"/>
                  </a:moveTo>
                  <a:cubicBezTo>
                    <a:pt x="2803" y="300"/>
                    <a:pt x="3737" y="1701"/>
                    <a:pt x="4271" y="2869"/>
                  </a:cubicBezTo>
                  <a:cubicBezTo>
                    <a:pt x="4671" y="3836"/>
                    <a:pt x="4004" y="8406"/>
                    <a:pt x="3570" y="9073"/>
                  </a:cubicBezTo>
                  <a:cubicBezTo>
                    <a:pt x="3337" y="9374"/>
                    <a:pt x="3070" y="9674"/>
                    <a:pt x="2770" y="9907"/>
                  </a:cubicBezTo>
                  <a:cubicBezTo>
                    <a:pt x="2436" y="9674"/>
                    <a:pt x="2136" y="9440"/>
                    <a:pt x="1869" y="9140"/>
                  </a:cubicBezTo>
                  <a:cubicBezTo>
                    <a:pt x="1402" y="8506"/>
                    <a:pt x="368" y="4036"/>
                    <a:pt x="668" y="3036"/>
                  </a:cubicBezTo>
                  <a:cubicBezTo>
                    <a:pt x="1035" y="1802"/>
                    <a:pt x="1869" y="300"/>
                    <a:pt x="2336" y="300"/>
                  </a:cubicBezTo>
                  <a:close/>
                  <a:moveTo>
                    <a:pt x="2336" y="0"/>
                  </a:moveTo>
                  <a:cubicBezTo>
                    <a:pt x="1535" y="0"/>
                    <a:pt x="635" y="2035"/>
                    <a:pt x="368" y="2936"/>
                  </a:cubicBezTo>
                  <a:cubicBezTo>
                    <a:pt x="1" y="4003"/>
                    <a:pt x="1102" y="8673"/>
                    <a:pt x="1602" y="9307"/>
                  </a:cubicBezTo>
                  <a:cubicBezTo>
                    <a:pt x="1869" y="9607"/>
                    <a:pt x="2136" y="9874"/>
                    <a:pt x="2436" y="10074"/>
                  </a:cubicBezTo>
                  <a:cubicBezTo>
                    <a:pt x="2136" y="10308"/>
                    <a:pt x="1802" y="10441"/>
                    <a:pt x="1435" y="10474"/>
                  </a:cubicBezTo>
                  <a:lnTo>
                    <a:pt x="1435" y="10775"/>
                  </a:lnTo>
                  <a:lnTo>
                    <a:pt x="1469" y="10775"/>
                  </a:lnTo>
                  <a:cubicBezTo>
                    <a:pt x="1936" y="10741"/>
                    <a:pt x="2403" y="10541"/>
                    <a:pt x="2770" y="10241"/>
                  </a:cubicBezTo>
                  <a:cubicBezTo>
                    <a:pt x="3170" y="10508"/>
                    <a:pt x="3637" y="10675"/>
                    <a:pt x="4137" y="10675"/>
                  </a:cubicBezTo>
                  <a:lnTo>
                    <a:pt x="4104" y="10341"/>
                  </a:lnTo>
                  <a:cubicBezTo>
                    <a:pt x="3737" y="10341"/>
                    <a:pt x="3370" y="10241"/>
                    <a:pt x="3036" y="10041"/>
                  </a:cubicBezTo>
                  <a:cubicBezTo>
                    <a:pt x="3337" y="9807"/>
                    <a:pt x="3604" y="9540"/>
                    <a:pt x="3837" y="9207"/>
                  </a:cubicBezTo>
                  <a:cubicBezTo>
                    <a:pt x="4271" y="8540"/>
                    <a:pt x="4971" y="3803"/>
                    <a:pt x="4538" y="2769"/>
                  </a:cubicBezTo>
                  <a:cubicBezTo>
                    <a:pt x="4204" y="1868"/>
                    <a:pt x="3137" y="0"/>
                    <a:pt x="23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4"/>
            <p:cNvSpPr/>
            <p:nvPr/>
          </p:nvSpPr>
          <p:spPr>
            <a:xfrm>
              <a:off x="3450125" y="1451475"/>
              <a:ext cx="24225" cy="23375"/>
            </a:xfrm>
            <a:custGeom>
              <a:avLst/>
              <a:gdLst/>
              <a:ahLst/>
              <a:cxnLst/>
              <a:rect l="l" t="t" r="r" b="b"/>
              <a:pathLst>
                <a:path w="969" h="935" extrusionOk="0">
                  <a:moveTo>
                    <a:pt x="468" y="1"/>
                  </a:moveTo>
                  <a:cubicBezTo>
                    <a:pt x="201" y="34"/>
                    <a:pt x="1" y="234"/>
                    <a:pt x="34" y="501"/>
                  </a:cubicBezTo>
                  <a:cubicBezTo>
                    <a:pt x="34" y="735"/>
                    <a:pt x="234" y="935"/>
                    <a:pt x="501" y="935"/>
                  </a:cubicBezTo>
                  <a:cubicBezTo>
                    <a:pt x="768" y="935"/>
                    <a:pt x="968" y="701"/>
                    <a:pt x="935" y="468"/>
                  </a:cubicBezTo>
                  <a:cubicBezTo>
                    <a:pt x="935" y="201"/>
                    <a:pt x="735" y="1"/>
                    <a:pt x="4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4"/>
            <p:cNvSpPr/>
            <p:nvPr/>
          </p:nvSpPr>
          <p:spPr>
            <a:xfrm>
              <a:off x="3383425" y="1454825"/>
              <a:ext cx="23375" cy="22625"/>
            </a:xfrm>
            <a:custGeom>
              <a:avLst/>
              <a:gdLst/>
              <a:ahLst/>
              <a:cxnLst/>
              <a:rect l="l" t="t" r="r" b="b"/>
              <a:pathLst>
                <a:path w="935" h="905" extrusionOk="0">
                  <a:moveTo>
                    <a:pt x="434" y="0"/>
                  </a:moveTo>
                  <a:cubicBezTo>
                    <a:pt x="200" y="0"/>
                    <a:pt x="0" y="234"/>
                    <a:pt x="0" y="467"/>
                  </a:cubicBezTo>
                  <a:cubicBezTo>
                    <a:pt x="31" y="714"/>
                    <a:pt x="205" y="904"/>
                    <a:pt x="443" y="904"/>
                  </a:cubicBezTo>
                  <a:cubicBezTo>
                    <a:pt x="462" y="904"/>
                    <a:pt x="481" y="903"/>
                    <a:pt x="501" y="901"/>
                  </a:cubicBezTo>
                  <a:cubicBezTo>
                    <a:pt x="734" y="901"/>
                    <a:pt x="934" y="701"/>
                    <a:pt x="934" y="434"/>
                  </a:cubicBezTo>
                  <a:cubicBezTo>
                    <a:pt x="901" y="167"/>
                    <a:pt x="701"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4"/>
            <p:cNvSpPr/>
            <p:nvPr/>
          </p:nvSpPr>
          <p:spPr>
            <a:xfrm>
              <a:off x="3363400" y="1198800"/>
              <a:ext cx="115950" cy="126775"/>
            </a:xfrm>
            <a:custGeom>
              <a:avLst/>
              <a:gdLst/>
              <a:ahLst/>
              <a:cxnLst/>
              <a:rect l="l" t="t" r="r" b="b"/>
              <a:pathLst>
                <a:path w="4638" h="5071" extrusionOk="0">
                  <a:moveTo>
                    <a:pt x="2156" y="0"/>
                  </a:moveTo>
                  <a:cubicBezTo>
                    <a:pt x="2149" y="0"/>
                    <a:pt x="2143" y="0"/>
                    <a:pt x="2136" y="1"/>
                  </a:cubicBezTo>
                  <a:cubicBezTo>
                    <a:pt x="1235" y="34"/>
                    <a:pt x="301" y="2369"/>
                    <a:pt x="101" y="3003"/>
                  </a:cubicBezTo>
                  <a:cubicBezTo>
                    <a:pt x="1" y="3670"/>
                    <a:pt x="1" y="4337"/>
                    <a:pt x="168" y="4971"/>
                  </a:cubicBezTo>
                  <a:cubicBezTo>
                    <a:pt x="168" y="5037"/>
                    <a:pt x="234" y="5071"/>
                    <a:pt x="268" y="5071"/>
                  </a:cubicBezTo>
                  <a:lnTo>
                    <a:pt x="534" y="5037"/>
                  </a:lnTo>
                  <a:cubicBezTo>
                    <a:pt x="601" y="5004"/>
                    <a:pt x="635" y="4971"/>
                    <a:pt x="635" y="4904"/>
                  </a:cubicBezTo>
                  <a:cubicBezTo>
                    <a:pt x="501" y="4337"/>
                    <a:pt x="468" y="3737"/>
                    <a:pt x="534" y="3136"/>
                  </a:cubicBezTo>
                  <a:cubicBezTo>
                    <a:pt x="901" y="1969"/>
                    <a:pt x="1735" y="501"/>
                    <a:pt x="2169" y="468"/>
                  </a:cubicBezTo>
                  <a:cubicBezTo>
                    <a:pt x="2174" y="467"/>
                    <a:pt x="2178" y="467"/>
                    <a:pt x="2183" y="467"/>
                  </a:cubicBezTo>
                  <a:cubicBezTo>
                    <a:pt x="2591" y="467"/>
                    <a:pt x="3542" y="1881"/>
                    <a:pt x="4004" y="3003"/>
                  </a:cubicBezTo>
                  <a:cubicBezTo>
                    <a:pt x="4137" y="3570"/>
                    <a:pt x="4170" y="4170"/>
                    <a:pt x="4070" y="4771"/>
                  </a:cubicBezTo>
                  <a:cubicBezTo>
                    <a:pt x="4070" y="4804"/>
                    <a:pt x="4137" y="4871"/>
                    <a:pt x="4170" y="4871"/>
                  </a:cubicBezTo>
                  <a:lnTo>
                    <a:pt x="4437" y="4871"/>
                  </a:lnTo>
                  <a:cubicBezTo>
                    <a:pt x="4504" y="4871"/>
                    <a:pt x="4537" y="4837"/>
                    <a:pt x="4537" y="4804"/>
                  </a:cubicBezTo>
                  <a:cubicBezTo>
                    <a:pt x="4637" y="4137"/>
                    <a:pt x="4604" y="3470"/>
                    <a:pt x="4437" y="2803"/>
                  </a:cubicBezTo>
                  <a:cubicBezTo>
                    <a:pt x="4205" y="2207"/>
                    <a:pt x="3086" y="0"/>
                    <a:pt x="21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4"/>
            <p:cNvSpPr/>
            <p:nvPr/>
          </p:nvSpPr>
          <p:spPr>
            <a:xfrm>
              <a:off x="3500175" y="1237150"/>
              <a:ext cx="346925" cy="508725"/>
            </a:xfrm>
            <a:custGeom>
              <a:avLst/>
              <a:gdLst/>
              <a:ahLst/>
              <a:cxnLst/>
              <a:rect l="l" t="t" r="r" b="b"/>
              <a:pathLst>
                <a:path w="13877" h="20349" extrusionOk="0">
                  <a:moveTo>
                    <a:pt x="13610" y="1"/>
                  </a:moveTo>
                  <a:lnTo>
                    <a:pt x="1768" y="4171"/>
                  </a:lnTo>
                  <a:lnTo>
                    <a:pt x="0" y="20082"/>
                  </a:lnTo>
                  <a:lnTo>
                    <a:pt x="267" y="20349"/>
                  </a:lnTo>
                  <a:lnTo>
                    <a:pt x="11542" y="16146"/>
                  </a:lnTo>
                  <a:lnTo>
                    <a:pt x="13877" y="268"/>
                  </a:lnTo>
                  <a:lnTo>
                    <a:pt x="1361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4"/>
            <p:cNvSpPr/>
            <p:nvPr/>
          </p:nvSpPr>
          <p:spPr>
            <a:xfrm>
              <a:off x="3500175" y="1341400"/>
              <a:ext cx="50900" cy="404475"/>
            </a:xfrm>
            <a:custGeom>
              <a:avLst/>
              <a:gdLst/>
              <a:ahLst/>
              <a:cxnLst/>
              <a:rect l="l" t="t" r="r" b="b"/>
              <a:pathLst>
                <a:path w="2036" h="16179" extrusionOk="0">
                  <a:moveTo>
                    <a:pt x="1768" y="1"/>
                  </a:moveTo>
                  <a:lnTo>
                    <a:pt x="0" y="15912"/>
                  </a:lnTo>
                  <a:lnTo>
                    <a:pt x="267" y="16179"/>
                  </a:lnTo>
                  <a:lnTo>
                    <a:pt x="2035" y="267"/>
                  </a:lnTo>
                  <a:lnTo>
                    <a:pt x="17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4"/>
            <p:cNvSpPr/>
            <p:nvPr/>
          </p:nvSpPr>
          <p:spPr>
            <a:xfrm>
              <a:off x="3619425" y="1300450"/>
              <a:ext cx="141250" cy="64325"/>
            </a:xfrm>
            <a:custGeom>
              <a:avLst/>
              <a:gdLst/>
              <a:ahLst/>
              <a:cxnLst/>
              <a:rect l="l" t="t" r="r" b="b"/>
              <a:pathLst>
                <a:path w="5650" h="2573" extrusionOk="0">
                  <a:moveTo>
                    <a:pt x="5436" y="0"/>
                  </a:moveTo>
                  <a:cubicBezTo>
                    <a:pt x="5174" y="0"/>
                    <a:pt x="4678" y="155"/>
                    <a:pt x="4070" y="438"/>
                  </a:cubicBezTo>
                  <a:lnTo>
                    <a:pt x="1935" y="1105"/>
                  </a:lnTo>
                  <a:cubicBezTo>
                    <a:pt x="1034" y="1505"/>
                    <a:pt x="167" y="1839"/>
                    <a:pt x="100" y="2106"/>
                  </a:cubicBezTo>
                  <a:lnTo>
                    <a:pt x="0" y="2573"/>
                  </a:lnTo>
                  <a:lnTo>
                    <a:pt x="5538" y="605"/>
                  </a:lnTo>
                  <a:cubicBezTo>
                    <a:pt x="5538" y="605"/>
                    <a:pt x="5571" y="404"/>
                    <a:pt x="5638" y="138"/>
                  </a:cubicBezTo>
                  <a:cubicBezTo>
                    <a:pt x="5649" y="45"/>
                    <a:pt x="5576" y="0"/>
                    <a:pt x="54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4"/>
            <p:cNvSpPr/>
            <p:nvPr/>
          </p:nvSpPr>
          <p:spPr>
            <a:xfrm>
              <a:off x="3623600" y="1281232"/>
              <a:ext cx="152200" cy="65275"/>
            </a:xfrm>
            <a:custGeom>
              <a:avLst/>
              <a:gdLst/>
              <a:ahLst/>
              <a:cxnLst/>
              <a:rect l="l" t="t" r="r" b="b"/>
              <a:pathLst>
                <a:path w="6088" h="2611" extrusionOk="0">
                  <a:moveTo>
                    <a:pt x="4300" y="1"/>
                  </a:moveTo>
                  <a:cubicBezTo>
                    <a:pt x="4101" y="1"/>
                    <a:pt x="3822" y="40"/>
                    <a:pt x="3436" y="142"/>
                  </a:cubicBezTo>
                  <a:cubicBezTo>
                    <a:pt x="1668" y="643"/>
                    <a:pt x="1635" y="1510"/>
                    <a:pt x="1635" y="1510"/>
                  </a:cubicBezTo>
                  <a:cubicBezTo>
                    <a:pt x="1368" y="1643"/>
                    <a:pt x="1068" y="1743"/>
                    <a:pt x="801" y="1844"/>
                  </a:cubicBezTo>
                  <a:cubicBezTo>
                    <a:pt x="200" y="2010"/>
                    <a:pt x="134" y="2144"/>
                    <a:pt x="100" y="2311"/>
                  </a:cubicBezTo>
                  <a:lnTo>
                    <a:pt x="0" y="2611"/>
                  </a:lnTo>
                  <a:lnTo>
                    <a:pt x="6038" y="476"/>
                  </a:lnTo>
                  <a:cubicBezTo>
                    <a:pt x="6038" y="476"/>
                    <a:pt x="6038" y="342"/>
                    <a:pt x="6071" y="209"/>
                  </a:cubicBezTo>
                  <a:cubicBezTo>
                    <a:pt x="6088" y="126"/>
                    <a:pt x="6029" y="92"/>
                    <a:pt x="5921" y="92"/>
                  </a:cubicBezTo>
                  <a:cubicBezTo>
                    <a:pt x="5813" y="92"/>
                    <a:pt x="5654" y="126"/>
                    <a:pt x="5471" y="176"/>
                  </a:cubicBezTo>
                  <a:lnTo>
                    <a:pt x="4770" y="409"/>
                  </a:lnTo>
                  <a:cubicBezTo>
                    <a:pt x="4770" y="409"/>
                    <a:pt x="4945" y="1"/>
                    <a:pt x="43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4"/>
            <p:cNvSpPr/>
            <p:nvPr/>
          </p:nvSpPr>
          <p:spPr>
            <a:xfrm>
              <a:off x="3578550" y="1347250"/>
              <a:ext cx="250225" cy="105925"/>
            </a:xfrm>
            <a:custGeom>
              <a:avLst/>
              <a:gdLst/>
              <a:ahLst/>
              <a:cxnLst/>
              <a:rect l="l" t="t" r="r" b="b"/>
              <a:pathLst>
                <a:path w="10009" h="4237" extrusionOk="0">
                  <a:moveTo>
                    <a:pt x="8540" y="0"/>
                  </a:moveTo>
                  <a:lnTo>
                    <a:pt x="1" y="3236"/>
                  </a:lnTo>
                  <a:cubicBezTo>
                    <a:pt x="468" y="3636"/>
                    <a:pt x="968" y="3970"/>
                    <a:pt x="1535" y="4236"/>
                  </a:cubicBezTo>
                  <a:lnTo>
                    <a:pt x="10008" y="1001"/>
                  </a:lnTo>
                  <a:cubicBezTo>
                    <a:pt x="9441" y="834"/>
                    <a:pt x="8907" y="467"/>
                    <a:pt x="85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4"/>
            <p:cNvSpPr/>
            <p:nvPr/>
          </p:nvSpPr>
          <p:spPr>
            <a:xfrm>
              <a:off x="3566875" y="1332225"/>
              <a:ext cx="277725" cy="124325"/>
            </a:xfrm>
            <a:custGeom>
              <a:avLst/>
              <a:gdLst/>
              <a:ahLst/>
              <a:cxnLst/>
              <a:rect l="l" t="t" r="r" b="b"/>
              <a:pathLst>
                <a:path w="11109" h="4973" extrusionOk="0">
                  <a:moveTo>
                    <a:pt x="8774" y="1"/>
                  </a:moveTo>
                  <a:lnTo>
                    <a:pt x="334" y="3236"/>
                  </a:lnTo>
                  <a:cubicBezTo>
                    <a:pt x="268" y="3270"/>
                    <a:pt x="168" y="3336"/>
                    <a:pt x="134" y="3403"/>
                  </a:cubicBezTo>
                  <a:cubicBezTo>
                    <a:pt x="1" y="3603"/>
                    <a:pt x="68" y="3870"/>
                    <a:pt x="268" y="3970"/>
                  </a:cubicBezTo>
                  <a:lnTo>
                    <a:pt x="1335" y="4737"/>
                  </a:lnTo>
                  <a:cubicBezTo>
                    <a:pt x="1574" y="4897"/>
                    <a:pt x="1849" y="4973"/>
                    <a:pt x="2116" y="4973"/>
                  </a:cubicBezTo>
                  <a:cubicBezTo>
                    <a:pt x="2297" y="4973"/>
                    <a:pt x="2475" y="4938"/>
                    <a:pt x="2636" y="4871"/>
                  </a:cubicBezTo>
                  <a:lnTo>
                    <a:pt x="11109" y="1669"/>
                  </a:lnTo>
                  <a:lnTo>
                    <a:pt x="10809" y="1435"/>
                  </a:lnTo>
                  <a:lnTo>
                    <a:pt x="2469" y="4604"/>
                  </a:lnTo>
                  <a:cubicBezTo>
                    <a:pt x="2353" y="4648"/>
                    <a:pt x="2230" y="4672"/>
                    <a:pt x="2109" y="4672"/>
                  </a:cubicBezTo>
                  <a:cubicBezTo>
                    <a:pt x="1953" y="4672"/>
                    <a:pt x="1800" y="4631"/>
                    <a:pt x="1669" y="4537"/>
                  </a:cubicBezTo>
                  <a:lnTo>
                    <a:pt x="668" y="3837"/>
                  </a:lnTo>
                  <a:cubicBezTo>
                    <a:pt x="601" y="3803"/>
                    <a:pt x="535" y="3737"/>
                    <a:pt x="535" y="3670"/>
                  </a:cubicBezTo>
                  <a:cubicBezTo>
                    <a:pt x="501" y="3537"/>
                    <a:pt x="568" y="3403"/>
                    <a:pt x="701" y="3370"/>
                  </a:cubicBezTo>
                  <a:lnTo>
                    <a:pt x="9041" y="201"/>
                  </a:lnTo>
                  <a:lnTo>
                    <a:pt x="877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4"/>
            <p:cNvSpPr/>
            <p:nvPr/>
          </p:nvSpPr>
          <p:spPr>
            <a:xfrm>
              <a:off x="3536025" y="1373925"/>
              <a:ext cx="307750" cy="417450"/>
            </a:xfrm>
            <a:custGeom>
              <a:avLst/>
              <a:gdLst/>
              <a:ahLst/>
              <a:cxnLst/>
              <a:rect l="l" t="t" r="r" b="b"/>
              <a:pathLst>
                <a:path w="12310" h="16698" extrusionOk="0">
                  <a:moveTo>
                    <a:pt x="1268" y="1902"/>
                  </a:moveTo>
                  <a:cubicBezTo>
                    <a:pt x="1264" y="1925"/>
                    <a:pt x="1262" y="1948"/>
                    <a:pt x="1262" y="1971"/>
                  </a:cubicBezTo>
                  <a:lnTo>
                    <a:pt x="1262" y="1971"/>
                  </a:lnTo>
                  <a:lnTo>
                    <a:pt x="1268" y="1902"/>
                  </a:lnTo>
                  <a:close/>
                  <a:moveTo>
                    <a:pt x="12309" y="1"/>
                  </a:moveTo>
                  <a:lnTo>
                    <a:pt x="3870" y="3203"/>
                  </a:lnTo>
                  <a:cubicBezTo>
                    <a:pt x="3694" y="3284"/>
                    <a:pt x="3513" y="3321"/>
                    <a:pt x="3332" y="3321"/>
                  </a:cubicBezTo>
                  <a:cubicBezTo>
                    <a:pt x="3068" y="3321"/>
                    <a:pt x="2807" y="3241"/>
                    <a:pt x="2569" y="3103"/>
                  </a:cubicBezTo>
                  <a:lnTo>
                    <a:pt x="1502" y="2336"/>
                  </a:lnTo>
                  <a:cubicBezTo>
                    <a:pt x="1358" y="2249"/>
                    <a:pt x="1264" y="2113"/>
                    <a:pt x="1262" y="1971"/>
                  </a:cubicBezTo>
                  <a:lnTo>
                    <a:pt x="1262" y="1971"/>
                  </a:lnTo>
                  <a:lnTo>
                    <a:pt x="34" y="15278"/>
                  </a:lnTo>
                  <a:cubicBezTo>
                    <a:pt x="1" y="15445"/>
                    <a:pt x="101" y="15612"/>
                    <a:pt x="268" y="15712"/>
                  </a:cubicBezTo>
                  <a:lnTo>
                    <a:pt x="1335" y="16479"/>
                  </a:lnTo>
                  <a:cubicBezTo>
                    <a:pt x="1573" y="16618"/>
                    <a:pt x="1834" y="16698"/>
                    <a:pt x="2098" y="16698"/>
                  </a:cubicBezTo>
                  <a:cubicBezTo>
                    <a:pt x="2278" y="16698"/>
                    <a:pt x="2460" y="16660"/>
                    <a:pt x="2636" y="16579"/>
                  </a:cubicBezTo>
                  <a:lnTo>
                    <a:pt x="11075" y="13377"/>
                  </a:lnTo>
                  <a:lnTo>
                    <a:pt x="1230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4"/>
            <p:cNvSpPr/>
            <p:nvPr/>
          </p:nvSpPr>
          <p:spPr>
            <a:xfrm>
              <a:off x="3536025" y="1421450"/>
              <a:ext cx="80925" cy="370300"/>
            </a:xfrm>
            <a:custGeom>
              <a:avLst/>
              <a:gdLst/>
              <a:ahLst/>
              <a:cxnLst/>
              <a:rect l="l" t="t" r="r" b="b"/>
              <a:pathLst>
                <a:path w="3237" h="14812" extrusionOk="0">
                  <a:moveTo>
                    <a:pt x="1268" y="1"/>
                  </a:moveTo>
                  <a:lnTo>
                    <a:pt x="1" y="13410"/>
                  </a:lnTo>
                  <a:cubicBezTo>
                    <a:pt x="1" y="13577"/>
                    <a:pt x="101" y="13744"/>
                    <a:pt x="234" y="13811"/>
                  </a:cubicBezTo>
                  <a:lnTo>
                    <a:pt x="1335" y="14578"/>
                  </a:lnTo>
                  <a:cubicBezTo>
                    <a:pt x="1502" y="14711"/>
                    <a:pt x="1735" y="14778"/>
                    <a:pt x="1969" y="14811"/>
                  </a:cubicBezTo>
                  <a:lnTo>
                    <a:pt x="3236" y="1402"/>
                  </a:lnTo>
                  <a:cubicBezTo>
                    <a:pt x="3003" y="1369"/>
                    <a:pt x="2769" y="1302"/>
                    <a:pt x="2569" y="1168"/>
                  </a:cubicBezTo>
                  <a:lnTo>
                    <a:pt x="1502" y="401"/>
                  </a:lnTo>
                  <a:cubicBezTo>
                    <a:pt x="1368" y="334"/>
                    <a:pt x="1268" y="168"/>
                    <a:pt x="12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4"/>
            <p:cNvSpPr/>
            <p:nvPr/>
          </p:nvSpPr>
          <p:spPr>
            <a:xfrm>
              <a:off x="3764525" y="1421450"/>
              <a:ext cx="94250" cy="172800"/>
            </a:xfrm>
            <a:custGeom>
              <a:avLst/>
              <a:gdLst/>
              <a:ahLst/>
              <a:cxnLst/>
              <a:rect l="l" t="t" r="r" b="b"/>
              <a:pathLst>
                <a:path w="3770" h="6912" extrusionOk="0">
                  <a:moveTo>
                    <a:pt x="3003" y="1"/>
                  </a:moveTo>
                  <a:lnTo>
                    <a:pt x="2903" y="1202"/>
                  </a:lnTo>
                  <a:cubicBezTo>
                    <a:pt x="2169" y="1735"/>
                    <a:pt x="1535" y="2303"/>
                    <a:pt x="935" y="2936"/>
                  </a:cubicBezTo>
                  <a:cubicBezTo>
                    <a:pt x="67" y="3870"/>
                    <a:pt x="1" y="6472"/>
                    <a:pt x="734" y="6839"/>
                  </a:cubicBezTo>
                  <a:cubicBezTo>
                    <a:pt x="835" y="6889"/>
                    <a:pt x="942" y="6912"/>
                    <a:pt x="1055" y="6912"/>
                  </a:cubicBezTo>
                  <a:cubicBezTo>
                    <a:pt x="1767" y="6912"/>
                    <a:pt x="2680" y="6001"/>
                    <a:pt x="3169" y="5338"/>
                  </a:cubicBezTo>
                  <a:cubicBezTo>
                    <a:pt x="3770" y="4571"/>
                    <a:pt x="3770" y="3136"/>
                    <a:pt x="3770" y="2236"/>
                  </a:cubicBezTo>
                  <a:cubicBezTo>
                    <a:pt x="3770" y="1335"/>
                    <a:pt x="3703" y="501"/>
                    <a:pt x="30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24"/>
            <p:cNvSpPr/>
            <p:nvPr/>
          </p:nvSpPr>
          <p:spPr>
            <a:xfrm>
              <a:off x="3119075" y="1044525"/>
              <a:ext cx="568050" cy="588075"/>
            </a:xfrm>
            <a:custGeom>
              <a:avLst/>
              <a:gdLst/>
              <a:ahLst/>
              <a:cxnLst/>
              <a:rect l="l" t="t" r="r" b="b"/>
              <a:pathLst>
                <a:path w="22722" h="23523" extrusionOk="0">
                  <a:moveTo>
                    <a:pt x="7739" y="0"/>
                  </a:moveTo>
                  <a:cubicBezTo>
                    <a:pt x="5104" y="0"/>
                    <a:pt x="4303" y="1235"/>
                    <a:pt x="3503" y="3603"/>
                  </a:cubicBezTo>
                  <a:cubicBezTo>
                    <a:pt x="2769" y="5771"/>
                    <a:pt x="267" y="15812"/>
                    <a:pt x="134" y="17313"/>
                  </a:cubicBezTo>
                  <a:cubicBezTo>
                    <a:pt x="0" y="18847"/>
                    <a:pt x="667" y="19448"/>
                    <a:pt x="2202" y="20115"/>
                  </a:cubicBezTo>
                  <a:cubicBezTo>
                    <a:pt x="3703" y="20782"/>
                    <a:pt x="7205" y="21616"/>
                    <a:pt x="10374" y="22483"/>
                  </a:cubicBezTo>
                  <a:cubicBezTo>
                    <a:pt x="11975" y="22950"/>
                    <a:pt x="13610" y="23250"/>
                    <a:pt x="15244" y="23417"/>
                  </a:cubicBezTo>
                  <a:cubicBezTo>
                    <a:pt x="16100" y="23485"/>
                    <a:pt x="16851" y="23523"/>
                    <a:pt x="17510" y="23523"/>
                  </a:cubicBezTo>
                  <a:cubicBezTo>
                    <a:pt x="19753" y="23523"/>
                    <a:pt x="20930" y="23091"/>
                    <a:pt x="21549" y="21983"/>
                  </a:cubicBezTo>
                  <a:cubicBezTo>
                    <a:pt x="22721" y="20019"/>
                    <a:pt x="22194" y="19059"/>
                    <a:pt x="20690" y="19059"/>
                  </a:cubicBezTo>
                  <a:cubicBezTo>
                    <a:pt x="20483" y="19059"/>
                    <a:pt x="20257" y="19078"/>
                    <a:pt x="20014" y="19114"/>
                  </a:cubicBezTo>
                  <a:cubicBezTo>
                    <a:pt x="19489" y="19195"/>
                    <a:pt x="18976" y="19239"/>
                    <a:pt x="18461" y="19239"/>
                  </a:cubicBezTo>
                  <a:cubicBezTo>
                    <a:pt x="18125" y="19239"/>
                    <a:pt x="17788" y="19220"/>
                    <a:pt x="17446" y="19181"/>
                  </a:cubicBezTo>
                  <a:cubicBezTo>
                    <a:pt x="17846" y="19014"/>
                    <a:pt x="18213" y="18814"/>
                    <a:pt x="18547" y="18514"/>
                  </a:cubicBezTo>
                  <a:cubicBezTo>
                    <a:pt x="18914" y="18247"/>
                    <a:pt x="19014" y="17746"/>
                    <a:pt x="18780" y="17346"/>
                  </a:cubicBezTo>
                  <a:cubicBezTo>
                    <a:pt x="18755" y="17314"/>
                    <a:pt x="18722" y="17301"/>
                    <a:pt x="18680" y="17301"/>
                  </a:cubicBezTo>
                  <a:cubicBezTo>
                    <a:pt x="18502" y="17301"/>
                    <a:pt x="18160" y="17545"/>
                    <a:pt x="17513" y="17680"/>
                  </a:cubicBezTo>
                  <a:cubicBezTo>
                    <a:pt x="16545" y="17913"/>
                    <a:pt x="15911" y="17746"/>
                    <a:pt x="14977" y="18247"/>
                  </a:cubicBezTo>
                  <a:cubicBezTo>
                    <a:pt x="14644" y="18386"/>
                    <a:pt x="14287" y="18455"/>
                    <a:pt x="13927" y="18455"/>
                  </a:cubicBezTo>
                  <a:cubicBezTo>
                    <a:pt x="13854" y="18455"/>
                    <a:pt x="13782" y="18453"/>
                    <a:pt x="13710" y="18447"/>
                  </a:cubicBezTo>
                  <a:cubicBezTo>
                    <a:pt x="12976" y="18447"/>
                    <a:pt x="11975" y="18180"/>
                    <a:pt x="10074" y="17613"/>
                  </a:cubicBezTo>
                  <a:cubicBezTo>
                    <a:pt x="8506" y="17079"/>
                    <a:pt x="6972" y="16446"/>
                    <a:pt x="5471" y="15712"/>
                  </a:cubicBezTo>
                  <a:lnTo>
                    <a:pt x="8339" y="7372"/>
                  </a:lnTo>
                  <a:cubicBezTo>
                    <a:pt x="8339" y="7372"/>
                    <a:pt x="10007" y="1802"/>
                    <a:pt x="77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4"/>
            <p:cNvSpPr/>
            <p:nvPr/>
          </p:nvSpPr>
          <p:spPr>
            <a:xfrm>
              <a:off x="3101550" y="1040575"/>
              <a:ext cx="292725" cy="563550"/>
            </a:xfrm>
            <a:custGeom>
              <a:avLst/>
              <a:gdLst/>
              <a:ahLst/>
              <a:cxnLst/>
              <a:rect l="l" t="t" r="r" b="b"/>
              <a:pathLst>
                <a:path w="11709" h="22542" extrusionOk="0">
                  <a:moveTo>
                    <a:pt x="7973" y="0"/>
                  </a:moveTo>
                  <a:cubicBezTo>
                    <a:pt x="6743" y="0"/>
                    <a:pt x="5679" y="238"/>
                    <a:pt x="4837" y="1760"/>
                  </a:cubicBezTo>
                  <a:cubicBezTo>
                    <a:pt x="3803" y="3628"/>
                    <a:pt x="2236" y="9365"/>
                    <a:pt x="1402" y="13501"/>
                  </a:cubicBezTo>
                  <a:cubicBezTo>
                    <a:pt x="568" y="17638"/>
                    <a:pt x="1" y="19272"/>
                    <a:pt x="1902" y="20139"/>
                  </a:cubicBezTo>
                  <a:cubicBezTo>
                    <a:pt x="3803" y="20973"/>
                    <a:pt x="10175" y="22541"/>
                    <a:pt x="10175" y="22541"/>
                  </a:cubicBezTo>
                  <a:cubicBezTo>
                    <a:pt x="10175" y="22541"/>
                    <a:pt x="9941" y="19939"/>
                    <a:pt x="11709" y="18038"/>
                  </a:cubicBezTo>
                  <a:lnTo>
                    <a:pt x="6472" y="15803"/>
                  </a:lnTo>
                  <a:lnTo>
                    <a:pt x="9274" y="7630"/>
                  </a:lnTo>
                  <a:cubicBezTo>
                    <a:pt x="9274" y="7630"/>
                    <a:pt x="11042" y="2393"/>
                    <a:pt x="8840" y="25"/>
                  </a:cubicBezTo>
                  <a:cubicBezTo>
                    <a:pt x="8543" y="13"/>
                    <a:pt x="8254" y="0"/>
                    <a:pt x="79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4"/>
            <p:cNvSpPr/>
            <p:nvPr/>
          </p:nvSpPr>
          <p:spPr>
            <a:xfrm>
              <a:off x="2886400" y="4042500"/>
              <a:ext cx="320250" cy="135300"/>
            </a:xfrm>
            <a:custGeom>
              <a:avLst/>
              <a:gdLst/>
              <a:ahLst/>
              <a:cxnLst/>
              <a:rect l="l" t="t" r="r" b="b"/>
              <a:pathLst>
                <a:path w="12810" h="5412" extrusionOk="0">
                  <a:moveTo>
                    <a:pt x="34" y="1"/>
                  </a:moveTo>
                  <a:cubicBezTo>
                    <a:pt x="34" y="1"/>
                    <a:pt x="0" y="1101"/>
                    <a:pt x="267" y="1368"/>
                  </a:cubicBezTo>
                  <a:cubicBezTo>
                    <a:pt x="834" y="1735"/>
                    <a:pt x="1502" y="2002"/>
                    <a:pt x="2169" y="2135"/>
                  </a:cubicBezTo>
                  <a:cubicBezTo>
                    <a:pt x="3036" y="2336"/>
                    <a:pt x="4103" y="3236"/>
                    <a:pt x="4871" y="3870"/>
                  </a:cubicBezTo>
                  <a:cubicBezTo>
                    <a:pt x="5638" y="4504"/>
                    <a:pt x="6672" y="5104"/>
                    <a:pt x="8573" y="5338"/>
                  </a:cubicBezTo>
                  <a:cubicBezTo>
                    <a:pt x="8855" y="5387"/>
                    <a:pt x="9140" y="5411"/>
                    <a:pt x="9424" y="5411"/>
                  </a:cubicBezTo>
                  <a:cubicBezTo>
                    <a:pt x="10486" y="5411"/>
                    <a:pt x="11541" y="5076"/>
                    <a:pt x="12409" y="4470"/>
                  </a:cubicBezTo>
                  <a:cubicBezTo>
                    <a:pt x="12710" y="4137"/>
                    <a:pt x="12810" y="3637"/>
                    <a:pt x="12643" y="3236"/>
                  </a:cubicBezTo>
                  <a:lnTo>
                    <a:pt x="34"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4"/>
            <p:cNvSpPr/>
            <p:nvPr/>
          </p:nvSpPr>
          <p:spPr>
            <a:xfrm>
              <a:off x="2886400" y="3936600"/>
              <a:ext cx="325250" cy="226850"/>
            </a:xfrm>
            <a:custGeom>
              <a:avLst/>
              <a:gdLst/>
              <a:ahLst/>
              <a:cxnLst/>
              <a:rect l="l" t="t" r="r" b="b"/>
              <a:pathLst>
                <a:path w="13010" h="9074" extrusionOk="0">
                  <a:moveTo>
                    <a:pt x="801" y="0"/>
                  </a:moveTo>
                  <a:cubicBezTo>
                    <a:pt x="634" y="0"/>
                    <a:pt x="534" y="100"/>
                    <a:pt x="501" y="234"/>
                  </a:cubicBezTo>
                  <a:cubicBezTo>
                    <a:pt x="434" y="534"/>
                    <a:pt x="401" y="1435"/>
                    <a:pt x="267" y="1902"/>
                  </a:cubicBezTo>
                  <a:cubicBezTo>
                    <a:pt x="67" y="2802"/>
                    <a:pt x="0" y="3703"/>
                    <a:pt x="67" y="4570"/>
                  </a:cubicBezTo>
                  <a:cubicBezTo>
                    <a:pt x="167" y="5137"/>
                    <a:pt x="1468" y="5538"/>
                    <a:pt x="2302" y="5871"/>
                  </a:cubicBezTo>
                  <a:cubicBezTo>
                    <a:pt x="3303" y="6305"/>
                    <a:pt x="4203" y="6872"/>
                    <a:pt x="5004" y="7572"/>
                  </a:cubicBezTo>
                  <a:cubicBezTo>
                    <a:pt x="6172" y="8440"/>
                    <a:pt x="7573" y="8973"/>
                    <a:pt x="9040" y="9073"/>
                  </a:cubicBezTo>
                  <a:cubicBezTo>
                    <a:pt x="10508" y="9073"/>
                    <a:pt x="12176" y="8573"/>
                    <a:pt x="12543" y="7906"/>
                  </a:cubicBezTo>
                  <a:cubicBezTo>
                    <a:pt x="13010" y="7072"/>
                    <a:pt x="12643" y="6572"/>
                    <a:pt x="10475" y="5538"/>
                  </a:cubicBezTo>
                  <a:cubicBezTo>
                    <a:pt x="10041" y="5371"/>
                    <a:pt x="8607" y="4503"/>
                    <a:pt x="8106" y="4203"/>
                  </a:cubicBezTo>
                  <a:cubicBezTo>
                    <a:pt x="6772" y="3369"/>
                    <a:pt x="5438" y="2168"/>
                    <a:pt x="4837" y="701"/>
                  </a:cubicBezTo>
                  <a:cubicBezTo>
                    <a:pt x="4771" y="501"/>
                    <a:pt x="4670" y="367"/>
                    <a:pt x="4504" y="234"/>
                  </a:cubicBezTo>
                  <a:cubicBezTo>
                    <a:pt x="4409" y="210"/>
                    <a:pt x="4315" y="187"/>
                    <a:pt x="4221" y="187"/>
                  </a:cubicBezTo>
                  <a:cubicBezTo>
                    <a:pt x="4182" y="187"/>
                    <a:pt x="4142" y="191"/>
                    <a:pt x="4103" y="200"/>
                  </a:cubicBezTo>
                  <a:cubicBezTo>
                    <a:pt x="3736" y="267"/>
                    <a:pt x="3370" y="367"/>
                    <a:pt x="3036" y="534"/>
                  </a:cubicBezTo>
                  <a:cubicBezTo>
                    <a:pt x="2769" y="667"/>
                    <a:pt x="2335" y="834"/>
                    <a:pt x="2335" y="1201"/>
                  </a:cubicBezTo>
                  <a:cubicBezTo>
                    <a:pt x="2335" y="1335"/>
                    <a:pt x="2369" y="1468"/>
                    <a:pt x="2436" y="1568"/>
                  </a:cubicBezTo>
                  <a:cubicBezTo>
                    <a:pt x="2469" y="1635"/>
                    <a:pt x="2469" y="1768"/>
                    <a:pt x="2402" y="1802"/>
                  </a:cubicBezTo>
                  <a:cubicBezTo>
                    <a:pt x="2384" y="1810"/>
                    <a:pt x="2366" y="1815"/>
                    <a:pt x="2349" y="1815"/>
                  </a:cubicBezTo>
                  <a:cubicBezTo>
                    <a:pt x="2300" y="1815"/>
                    <a:pt x="2251" y="1784"/>
                    <a:pt x="2202" y="1735"/>
                  </a:cubicBezTo>
                  <a:cubicBezTo>
                    <a:pt x="2002" y="1535"/>
                    <a:pt x="1802" y="1301"/>
                    <a:pt x="1602" y="1034"/>
                  </a:cubicBezTo>
                  <a:cubicBezTo>
                    <a:pt x="1502" y="901"/>
                    <a:pt x="1401" y="801"/>
                    <a:pt x="1268" y="701"/>
                  </a:cubicBezTo>
                  <a:cubicBezTo>
                    <a:pt x="1135" y="601"/>
                    <a:pt x="1035" y="534"/>
                    <a:pt x="901" y="434"/>
                  </a:cubicBezTo>
                  <a:cubicBezTo>
                    <a:pt x="768" y="334"/>
                    <a:pt x="801" y="167"/>
                    <a:pt x="8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4"/>
            <p:cNvSpPr/>
            <p:nvPr/>
          </p:nvSpPr>
          <p:spPr>
            <a:xfrm>
              <a:off x="2886400" y="3936600"/>
              <a:ext cx="325250" cy="226850"/>
            </a:xfrm>
            <a:custGeom>
              <a:avLst/>
              <a:gdLst/>
              <a:ahLst/>
              <a:cxnLst/>
              <a:rect l="l" t="t" r="r" b="b"/>
              <a:pathLst>
                <a:path w="13010" h="9074" extrusionOk="0">
                  <a:moveTo>
                    <a:pt x="801" y="0"/>
                  </a:moveTo>
                  <a:cubicBezTo>
                    <a:pt x="634" y="0"/>
                    <a:pt x="534" y="100"/>
                    <a:pt x="501" y="234"/>
                  </a:cubicBezTo>
                  <a:cubicBezTo>
                    <a:pt x="434" y="534"/>
                    <a:pt x="401" y="1435"/>
                    <a:pt x="267" y="1902"/>
                  </a:cubicBezTo>
                  <a:cubicBezTo>
                    <a:pt x="67" y="2802"/>
                    <a:pt x="0" y="3703"/>
                    <a:pt x="67" y="4570"/>
                  </a:cubicBezTo>
                  <a:cubicBezTo>
                    <a:pt x="167" y="5137"/>
                    <a:pt x="1468" y="5538"/>
                    <a:pt x="2302" y="5871"/>
                  </a:cubicBezTo>
                  <a:cubicBezTo>
                    <a:pt x="3303" y="6305"/>
                    <a:pt x="4203" y="6872"/>
                    <a:pt x="5004" y="7572"/>
                  </a:cubicBezTo>
                  <a:cubicBezTo>
                    <a:pt x="6172" y="8440"/>
                    <a:pt x="7573" y="8973"/>
                    <a:pt x="9040" y="9073"/>
                  </a:cubicBezTo>
                  <a:cubicBezTo>
                    <a:pt x="10508" y="9073"/>
                    <a:pt x="12176" y="8573"/>
                    <a:pt x="12543" y="7906"/>
                  </a:cubicBezTo>
                  <a:cubicBezTo>
                    <a:pt x="13010" y="7072"/>
                    <a:pt x="12643" y="6572"/>
                    <a:pt x="10475" y="5538"/>
                  </a:cubicBezTo>
                  <a:cubicBezTo>
                    <a:pt x="10041" y="5371"/>
                    <a:pt x="8607" y="4503"/>
                    <a:pt x="8106" y="4203"/>
                  </a:cubicBezTo>
                  <a:cubicBezTo>
                    <a:pt x="6772" y="3369"/>
                    <a:pt x="5438" y="2168"/>
                    <a:pt x="4837" y="701"/>
                  </a:cubicBezTo>
                  <a:cubicBezTo>
                    <a:pt x="4771" y="501"/>
                    <a:pt x="4670" y="367"/>
                    <a:pt x="4504" y="234"/>
                  </a:cubicBezTo>
                  <a:cubicBezTo>
                    <a:pt x="4409" y="210"/>
                    <a:pt x="4315" y="187"/>
                    <a:pt x="4221" y="187"/>
                  </a:cubicBezTo>
                  <a:cubicBezTo>
                    <a:pt x="4182" y="187"/>
                    <a:pt x="4142" y="191"/>
                    <a:pt x="4103" y="200"/>
                  </a:cubicBezTo>
                  <a:cubicBezTo>
                    <a:pt x="3736" y="267"/>
                    <a:pt x="3370" y="367"/>
                    <a:pt x="3036" y="534"/>
                  </a:cubicBezTo>
                  <a:cubicBezTo>
                    <a:pt x="2769" y="667"/>
                    <a:pt x="2335" y="834"/>
                    <a:pt x="2335" y="1201"/>
                  </a:cubicBezTo>
                  <a:cubicBezTo>
                    <a:pt x="2335" y="1335"/>
                    <a:pt x="2369" y="1468"/>
                    <a:pt x="2436" y="1568"/>
                  </a:cubicBezTo>
                  <a:cubicBezTo>
                    <a:pt x="2469" y="1635"/>
                    <a:pt x="2469" y="1768"/>
                    <a:pt x="2402" y="1802"/>
                  </a:cubicBezTo>
                  <a:cubicBezTo>
                    <a:pt x="2384" y="1810"/>
                    <a:pt x="2366" y="1815"/>
                    <a:pt x="2349" y="1815"/>
                  </a:cubicBezTo>
                  <a:cubicBezTo>
                    <a:pt x="2300" y="1815"/>
                    <a:pt x="2251" y="1784"/>
                    <a:pt x="2202" y="1735"/>
                  </a:cubicBezTo>
                  <a:cubicBezTo>
                    <a:pt x="2002" y="1535"/>
                    <a:pt x="1802" y="1301"/>
                    <a:pt x="1602" y="1034"/>
                  </a:cubicBezTo>
                  <a:cubicBezTo>
                    <a:pt x="1502" y="901"/>
                    <a:pt x="1401" y="801"/>
                    <a:pt x="1268" y="701"/>
                  </a:cubicBezTo>
                  <a:cubicBezTo>
                    <a:pt x="1135" y="601"/>
                    <a:pt x="1035" y="534"/>
                    <a:pt x="901" y="434"/>
                  </a:cubicBezTo>
                  <a:cubicBezTo>
                    <a:pt x="768" y="334"/>
                    <a:pt x="801" y="167"/>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4"/>
            <p:cNvSpPr/>
            <p:nvPr/>
          </p:nvSpPr>
          <p:spPr>
            <a:xfrm>
              <a:off x="2982300" y="4070025"/>
              <a:ext cx="229350" cy="94275"/>
            </a:xfrm>
            <a:custGeom>
              <a:avLst/>
              <a:gdLst/>
              <a:ahLst/>
              <a:cxnLst/>
              <a:rect l="l" t="t" r="r" b="b"/>
              <a:pathLst>
                <a:path w="9174" h="3771" extrusionOk="0">
                  <a:moveTo>
                    <a:pt x="6205" y="0"/>
                  </a:moveTo>
                  <a:cubicBezTo>
                    <a:pt x="5571" y="67"/>
                    <a:pt x="3937" y="834"/>
                    <a:pt x="3937" y="1001"/>
                  </a:cubicBezTo>
                  <a:cubicBezTo>
                    <a:pt x="4137" y="1435"/>
                    <a:pt x="4003" y="1935"/>
                    <a:pt x="3603" y="2202"/>
                  </a:cubicBezTo>
                  <a:cubicBezTo>
                    <a:pt x="3411" y="2332"/>
                    <a:pt x="3166" y="2385"/>
                    <a:pt x="2894" y="2385"/>
                  </a:cubicBezTo>
                  <a:cubicBezTo>
                    <a:pt x="1703" y="2385"/>
                    <a:pt x="1" y="1368"/>
                    <a:pt x="1" y="1368"/>
                  </a:cubicBezTo>
                  <a:lnTo>
                    <a:pt x="1" y="1368"/>
                  </a:lnTo>
                  <a:cubicBezTo>
                    <a:pt x="401" y="1635"/>
                    <a:pt x="801" y="1935"/>
                    <a:pt x="1168" y="2235"/>
                  </a:cubicBezTo>
                  <a:cubicBezTo>
                    <a:pt x="2051" y="2955"/>
                    <a:pt x="3929" y="3771"/>
                    <a:pt x="5165" y="3771"/>
                  </a:cubicBezTo>
                  <a:cubicBezTo>
                    <a:pt x="5189" y="3771"/>
                    <a:pt x="5214" y="3770"/>
                    <a:pt x="5238" y="3770"/>
                  </a:cubicBezTo>
                  <a:cubicBezTo>
                    <a:pt x="7139" y="3770"/>
                    <a:pt x="8340" y="3236"/>
                    <a:pt x="8707" y="2569"/>
                  </a:cubicBezTo>
                  <a:cubicBezTo>
                    <a:pt x="9174" y="1702"/>
                    <a:pt x="8807" y="1235"/>
                    <a:pt x="6605" y="234"/>
                  </a:cubicBezTo>
                  <a:cubicBezTo>
                    <a:pt x="6539" y="167"/>
                    <a:pt x="6372" y="100"/>
                    <a:pt x="62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4"/>
            <p:cNvSpPr/>
            <p:nvPr/>
          </p:nvSpPr>
          <p:spPr>
            <a:xfrm>
              <a:off x="2982300" y="4070025"/>
              <a:ext cx="229350" cy="94275"/>
            </a:xfrm>
            <a:custGeom>
              <a:avLst/>
              <a:gdLst/>
              <a:ahLst/>
              <a:cxnLst/>
              <a:rect l="l" t="t" r="r" b="b"/>
              <a:pathLst>
                <a:path w="9174" h="3771" extrusionOk="0">
                  <a:moveTo>
                    <a:pt x="6205" y="0"/>
                  </a:moveTo>
                  <a:cubicBezTo>
                    <a:pt x="5571" y="67"/>
                    <a:pt x="3937" y="834"/>
                    <a:pt x="3937" y="1001"/>
                  </a:cubicBezTo>
                  <a:cubicBezTo>
                    <a:pt x="4137" y="1435"/>
                    <a:pt x="4003" y="1935"/>
                    <a:pt x="3603" y="2202"/>
                  </a:cubicBezTo>
                  <a:cubicBezTo>
                    <a:pt x="3411" y="2332"/>
                    <a:pt x="3166" y="2385"/>
                    <a:pt x="2894" y="2385"/>
                  </a:cubicBezTo>
                  <a:cubicBezTo>
                    <a:pt x="1703" y="2385"/>
                    <a:pt x="1" y="1368"/>
                    <a:pt x="1" y="1368"/>
                  </a:cubicBezTo>
                  <a:lnTo>
                    <a:pt x="1" y="1368"/>
                  </a:lnTo>
                  <a:cubicBezTo>
                    <a:pt x="401" y="1635"/>
                    <a:pt x="801" y="1935"/>
                    <a:pt x="1168" y="2235"/>
                  </a:cubicBezTo>
                  <a:cubicBezTo>
                    <a:pt x="2051" y="2955"/>
                    <a:pt x="3929" y="3771"/>
                    <a:pt x="5165" y="3771"/>
                  </a:cubicBezTo>
                  <a:cubicBezTo>
                    <a:pt x="5189" y="3771"/>
                    <a:pt x="5214" y="3770"/>
                    <a:pt x="5238" y="3770"/>
                  </a:cubicBezTo>
                  <a:cubicBezTo>
                    <a:pt x="7139" y="3770"/>
                    <a:pt x="8340" y="3236"/>
                    <a:pt x="8707" y="2569"/>
                  </a:cubicBezTo>
                  <a:cubicBezTo>
                    <a:pt x="9174" y="1702"/>
                    <a:pt x="8807" y="1235"/>
                    <a:pt x="6605" y="234"/>
                  </a:cubicBezTo>
                  <a:cubicBezTo>
                    <a:pt x="6539" y="167"/>
                    <a:pt x="6372" y="100"/>
                    <a:pt x="62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4"/>
            <p:cNvSpPr/>
            <p:nvPr/>
          </p:nvSpPr>
          <p:spPr>
            <a:xfrm>
              <a:off x="2897250" y="3935750"/>
              <a:ext cx="212675" cy="167675"/>
            </a:xfrm>
            <a:custGeom>
              <a:avLst/>
              <a:gdLst/>
              <a:ahLst/>
              <a:cxnLst/>
              <a:rect l="l" t="t" r="r" b="b"/>
              <a:pathLst>
                <a:path w="8507" h="6707" extrusionOk="0">
                  <a:moveTo>
                    <a:pt x="367" y="1"/>
                  </a:moveTo>
                  <a:cubicBezTo>
                    <a:pt x="234" y="1"/>
                    <a:pt x="100" y="134"/>
                    <a:pt x="67" y="268"/>
                  </a:cubicBezTo>
                  <a:cubicBezTo>
                    <a:pt x="67" y="401"/>
                    <a:pt x="33" y="668"/>
                    <a:pt x="0" y="968"/>
                  </a:cubicBezTo>
                  <a:cubicBezTo>
                    <a:pt x="167" y="1168"/>
                    <a:pt x="400" y="1335"/>
                    <a:pt x="601" y="1502"/>
                  </a:cubicBezTo>
                  <a:cubicBezTo>
                    <a:pt x="1134" y="1936"/>
                    <a:pt x="2068" y="3170"/>
                    <a:pt x="3503" y="4337"/>
                  </a:cubicBezTo>
                  <a:cubicBezTo>
                    <a:pt x="4886" y="5424"/>
                    <a:pt x="7147" y="6706"/>
                    <a:pt x="7557" y="6706"/>
                  </a:cubicBezTo>
                  <a:cubicBezTo>
                    <a:pt x="7563" y="6706"/>
                    <a:pt x="7568" y="6706"/>
                    <a:pt x="7572" y="6706"/>
                  </a:cubicBezTo>
                  <a:cubicBezTo>
                    <a:pt x="7939" y="6672"/>
                    <a:pt x="8506" y="6405"/>
                    <a:pt x="7139" y="5872"/>
                  </a:cubicBezTo>
                  <a:cubicBezTo>
                    <a:pt x="5804" y="5338"/>
                    <a:pt x="2969" y="3303"/>
                    <a:pt x="1768" y="1769"/>
                  </a:cubicBezTo>
                  <a:cubicBezTo>
                    <a:pt x="1568" y="1569"/>
                    <a:pt x="1368" y="1335"/>
                    <a:pt x="1201" y="1068"/>
                  </a:cubicBezTo>
                  <a:cubicBezTo>
                    <a:pt x="1101" y="935"/>
                    <a:pt x="967" y="835"/>
                    <a:pt x="834" y="735"/>
                  </a:cubicBezTo>
                  <a:cubicBezTo>
                    <a:pt x="734" y="635"/>
                    <a:pt x="601" y="568"/>
                    <a:pt x="467" y="468"/>
                  </a:cubicBezTo>
                  <a:cubicBezTo>
                    <a:pt x="334" y="334"/>
                    <a:pt x="367" y="168"/>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4"/>
            <p:cNvSpPr/>
            <p:nvPr/>
          </p:nvSpPr>
          <p:spPr>
            <a:xfrm>
              <a:off x="3079875" y="4069000"/>
              <a:ext cx="66725" cy="30225"/>
            </a:xfrm>
            <a:custGeom>
              <a:avLst/>
              <a:gdLst/>
              <a:ahLst/>
              <a:cxnLst/>
              <a:rect l="l" t="t" r="r" b="b"/>
              <a:pathLst>
                <a:path w="2669" h="1209" extrusionOk="0">
                  <a:moveTo>
                    <a:pt x="2318" y="0"/>
                  </a:moveTo>
                  <a:cubicBezTo>
                    <a:pt x="1463" y="0"/>
                    <a:pt x="649" y="360"/>
                    <a:pt x="34" y="975"/>
                  </a:cubicBezTo>
                  <a:cubicBezTo>
                    <a:pt x="34" y="1009"/>
                    <a:pt x="0" y="1009"/>
                    <a:pt x="0" y="1042"/>
                  </a:cubicBezTo>
                  <a:cubicBezTo>
                    <a:pt x="0" y="1142"/>
                    <a:pt x="67" y="1176"/>
                    <a:pt x="134" y="1209"/>
                  </a:cubicBezTo>
                  <a:cubicBezTo>
                    <a:pt x="200" y="1209"/>
                    <a:pt x="234" y="1176"/>
                    <a:pt x="267" y="1142"/>
                  </a:cubicBezTo>
                  <a:cubicBezTo>
                    <a:pt x="838" y="572"/>
                    <a:pt x="1588" y="272"/>
                    <a:pt x="2377" y="272"/>
                  </a:cubicBezTo>
                  <a:cubicBezTo>
                    <a:pt x="2419" y="272"/>
                    <a:pt x="2460" y="273"/>
                    <a:pt x="2502" y="275"/>
                  </a:cubicBezTo>
                  <a:cubicBezTo>
                    <a:pt x="2602" y="275"/>
                    <a:pt x="2636" y="208"/>
                    <a:pt x="2669" y="141"/>
                  </a:cubicBezTo>
                  <a:cubicBezTo>
                    <a:pt x="2669" y="75"/>
                    <a:pt x="2602" y="8"/>
                    <a:pt x="2535" y="8"/>
                  </a:cubicBezTo>
                  <a:cubicBezTo>
                    <a:pt x="2463" y="3"/>
                    <a:pt x="2390" y="0"/>
                    <a:pt x="23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24"/>
            <p:cNvSpPr/>
            <p:nvPr/>
          </p:nvSpPr>
          <p:spPr>
            <a:xfrm>
              <a:off x="3050675" y="4050775"/>
              <a:ext cx="65925" cy="30125"/>
            </a:xfrm>
            <a:custGeom>
              <a:avLst/>
              <a:gdLst/>
              <a:ahLst/>
              <a:cxnLst/>
              <a:rect l="l" t="t" r="r" b="b"/>
              <a:pathLst>
                <a:path w="2637" h="1205" extrusionOk="0">
                  <a:moveTo>
                    <a:pt x="2409" y="1"/>
                  </a:moveTo>
                  <a:cubicBezTo>
                    <a:pt x="1520" y="1"/>
                    <a:pt x="671" y="334"/>
                    <a:pt x="34" y="971"/>
                  </a:cubicBezTo>
                  <a:cubicBezTo>
                    <a:pt x="1" y="1037"/>
                    <a:pt x="1" y="1104"/>
                    <a:pt x="34" y="1171"/>
                  </a:cubicBezTo>
                  <a:cubicBezTo>
                    <a:pt x="68" y="1204"/>
                    <a:pt x="101" y="1204"/>
                    <a:pt x="134" y="1204"/>
                  </a:cubicBezTo>
                  <a:cubicBezTo>
                    <a:pt x="168" y="1204"/>
                    <a:pt x="234" y="1171"/>
                    <a:pt x="234" y="1137"/>
                  </a:cubicBezTo>
                  <a:cubicBezTo>
                    <a:pt x="807" y="596"/>
                    <a:pt x="1593" y="268"/>
                    <a:pt x="2388" y="268"/>
                  </a:cubicBezTo>
                  <a:cubicBezTo>
                    <a:pt x="2426" y="268"/>
                    <a:pt x="2464" y="269"/>
                    <a:pt x="2503" y="270"/>
                  </a:cubicBezTo>
                  <a:cubicBezTo>
                    <a:pt x="2569" y="270"/>
                    <a:pt x="2636" y="237"/>
                    <a:pt x="2636" y="137"/>
                  </a:cubicBezTo>
                  <a:cubicBezTo>
                    <a:pt x="2636" y="70"/>
                    <a:pt x="2603" y="3"/>
                    <a:pt x="2536" y="3"/>
                  </a:cubicBezTo>
                  <a:cubicBezTo>
                    <a:pt x="2493" y="2"/>
                    <a:pt x="2451" y="1"/>
                    <a:pt x="24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4"/>
            <p:cNvSpPr/>
            <p:nvPr/>
          </p:nvSpPr>
          <p:spPr>
            <a:xfrm>
              <a:off x="3020650" y="4033275"/>
              <a:ext cx="67575" cy="30450"/>
            </a:xfrm>
            <a:custGeom>
              <a:avLst/>
              <a:gdLst/>
              <a:ahLst/>
              <a:cxnLst/>
              <a:rect l="l" t="t" r="r" b="b"/>
              <a:pathLst>
                <a:path w="2703" h="1218" extrusionOk="0">
                  <a:moveTo>
                    <a:pt x="2442" y="0"/>
                  </a:moveTo>
                  <a:cubicBezTo>
                    <a:pt x="1551" y="0"/>
                    <a:pt x="673" y="335"/>
                    <a:pt x="68" y="1003"/>
                  </a:cubicBezTo>
                  <a:cubicBezTo>
                    <a:pt x="1" y="1037"/>
                    <a:pt x="1" y="1137"/>
                    <a:pt x="68" y="1170"/>
                  </a:cubicBezTo>
                  <a:cubicBezTo>
                    <a:pt x="101" y="1204"/>
                    <a:pt x="134" y="1204"/>
                    <a:pt x="134" y="1204"/>
                  </a:cubicBezTo>
                  <a:cubicBezTo>
                    <a:pt x="154" y="1213"/>
                    <a:pt x="173" y="1217"/>
                    <a:pt x="192" y="1217"/>
                  </a:cubicBezTo>
                  <a:cubicBezTo>
                    <a:pt x="237" y="1217"/>
                    <a:pt x="278" y="1194"/>
                    <a:pt x="301" y="1170"/>
                  </a:cubicBezTo>
                  <a:cubicBezTo>
                    <a:pt x="842" y="597"/>
                    <a:pt x="1626" y="267"/>
                    <a:pt x="2422" y="267"/>
                  </a:cubicBezTo>
                  <a:cubicBezTo>
                    <a:pt x="2460" y="267"/>
                    <a:pt x="2498" y="268"/>
                    <a:pt x="2536" y="270"/>
                  </a:cubicBezTo>
                  <a:cubicBezTo>
                    <a:pt x="2548" y="276"/>
                    <a:pt x="2561" y="278"/>
                    <a:pt x="2572" y="278"/>
                  </a:cubicBezTo>
                  <a:cubicBezTo>
                    <a:pt x="2625" y="278"/>
                    <a:pt x="2670" y="224"/>
                    <a:pt x="2670" y="169"/>
                  </a:cubicBezTo>
                  <a:cubicBezTo>
                    <a:pt x="2703" y="103"/>
                    <a:pt x="2636" y="36"/>
                    <a:pt x="2569" y="3"/>
                  </a:cubicBezTo>
                  <a:cubicBezTo>
                    <a:pt x="2527" y="1"/>
                    <a:pt x="2485" y="0"/>
                    <a:pt x="24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4"/>
            <p:cNvSpPr/>
            <p:nvPr/>
          </p:nvSpPr>
          <p:spPr>
            <a:xfrm>
              <a:off x="2993975" y="4013950"/>
              <a:ext cx="66750" cy="30250"/>
            </a:xfrm>
            <a:custGeom>
              <a:avLst/>
              <a:gdLst/>
              <a:ahLst/>
              <a:cxnLst/>
              <a:rect l="l" t="t" r="r" b="b"/>
              <a:pathLst>
                <a:path w="2670" h="1210" extrusionOk="0">
                  <a:moveTo>
                    <a:pt x="2318" y="1"/>
                  </a:moveTo>
                  <a:cubicBezTo>
                    <a:pt x="1463" y="1"/>
                    <a:pt x="649" y="361"/>
                    <a:pt x="34" y="976"/>
                  </a:cubicBezTo>
                  <a:cubicBezTo>
                    <a:pt x="1" y="1043"/>
                    <a:pt x="1" y="1109"/>
                    <a:pt x="34" y="1176"/>
                  </a:cubicBezTo>
                  <a:cubicBezTo>
                    <a:pt x="67" y="1176"/>
                    <a:pt x="101" y="1209"/>
                    <a:pt x="134" y="1209"/>
                  </a:cubicBezTo>
                  <a:cubicBezTo>
                    <a:pt x="167" y="1209"/>
                    <a:pt x="234" y="1176"/>
                    <a:pt x="267" y="1143"/>
                  </a:cubicBezTo>
                  <a:cubicBezTo>
                    <a:pt x="838" y="572"/>
                    <a:pt x="1589" y="273"/>
                    <a:pt x="2377" y="273"/>
                  </a:cubicBezTo>
                  <a:cubicBezTo>
                    <a:pt x="2419" y="273"/>
                    <a:pt x="2461" y="274"/>
                    <a:pt x="2502" y="275"/>
                  </a:cubicBezTo>
                  <a:cubicBezTo>
                    <a:pt x="2569" y="275"/>
                    <a:pt x="2636" y="209"/>
                    <a:pt x="2669" y="142"/>
                  </a:cubicBezTo>
                  <a:cubicBezTo>
                    <a:pt x="2669" y="75"/>
                    <a:pt x="2602" y="8"/>
                    <a:pt x="2536" y="8"/>
                  </a:cubicBezTo>
                  <a:cubicBezTo>
                    <a:pt x="2463" y="3"/>
                    <a:pt x="2390" y="1"/>
                    <a:pt x="23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4"/>
            <p:cNvSpPr/>
            <p:nvPr/>
          </p:nvSpPr>
          <p:spPr>
            <a:xfrm>
              <a:off x="2966450" y="3993725"/>
              <a:ext cx="71750" cy="30450"/>
            </a:xfrm>
            <a:custGeom>
              <a:avLst/>
              <a:gdLst/>
              <a:ahLst/>
              <a:cxnLst/>
              <a:rect l="l" t="t" r="r" b="b"/>
              <a:pathLst>
                <a:path w="2870" h="1218" extrusionOk="0">
                  <a:moveTo>
                    <a:pt x="2433" y="1"/>
                  </a:moveTo>
                  <a:cubicBezTo>
                    <a:pt x="1521" y="1"/>
                    <a:pt x="658" y="360"/>
                    <a:pt x="34" y="984"/>
                  </a:cubicBezTo>
                  <a:cubicBezTo>
                    <a:pt x="1" y="1051"/>
                    <a:pt x="1" y="1151"/>
                    <a:pt x="67" y="1184"/>
                  </a:cubicBezTo>
                  <a:cubicBezTo>
                    <a:pt x="101" y="1218"/>
                    <a:pt x="134" y="1218"/>
                    <a:pt x="134" y="1218"/>
                  </a:cubicBezTo>
                  <a:cubicBezTo>
                    <a:pt x="201" y="1218"/>
                    <a:pt x="234" y="1184"/>
                    <a:pt x="234" y="1151"/>
                  </a:cubicBezTo>
                  <a:cubicBezTo>
                    <a:pt x="823" y="592"/>
                    <a:pt x="1594" y="266"/>
                    <a:pt x="2408" y="266"/>
                  </a:cubicBezTo>
                  <a:cubicBezTo>
                    <a:pt x="2517" y="266"/>
                    <a:pt x="2626" y="272"/>
                    <a:pt x="2736" y="284"/>
                  </a:cubicBezTo>
                  <a:cubicBezTo>
                    <a:pt x="2769" y="284"/>
                    <a:pt x="2836" y="217"/>
                    <a:pt x="2836" y="184"/>
                  </a:cubicBezTo>
                  <a:cubicBezTo>
                    <a:pt x="2869" y="117"/>
                    <a:pt x="2836" y="17"/>
                    <a:pt x="2769" y="17"/>
                  </a:cubicBezTo>
                  <a:cubicBezTo>
                    <a:pt x="2657" y="6"/>
                    <a:pt x="2545" y="1"/>
                    <a:pt x="24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4"/>
            <p:cNvSpPr/>
            <p:nvPr/>
          </p:nvSpPr>
          <p:spPr>
            <a:xfrm>
              <a:off x="2552000" y="4186775"/>
              <a:ext cx="136775" cy="120550"/>
            </a:xfrm>
            <a:custGeom>
              <a:avLst/>
              <a:gdLst/>
              <a:ahLst/>
              <a:cxnLst/>
              <a:rect l="l" t="t" r="r" b="b"/>
              <a:pathLst>
                <a:path w="5471" h="4822" extrusionOk="0">
                  <a:moveTo>
                    <a:pt x="100" y="0"/>
                  </a:moveTo>
                  <a:lnTo>
                    <a:pt x="100" y="0"/>
                  </a:lnTo>
                  <a:cubicBezTo>
                    <a:pt x="0" y="1034"/>
                    <a:pt x="100" y="2102"/>
                    <a:pt x="434" y="3069"/>
                  </a:cubicBezTo>
                  <a:cubicBezTo>
                    <a:pt x="767" y="4170"/>
                    <a:pt x="1968" y="4637"/>
                    <a:pt x="2869" y="4770"/>
                  </a:cubicBezTo>
                  <a:cubicBezTo>
                    <a:pt x="3012" y="4805"/>
                    <a:pt x="3156" y="4821"/>
                    <a:pt x="3299" y="4821"/>
                  </a:cubicBezTo>
                  <a:cubicBezTo>
                    <a:pt x="3987" y="4821"/>
                    <a:pt x="4639" y="4433"/>
                    <a:pt x="4970" y="3770"/>
                  </a:cubicBezTo>
                  <a:cubicBezTo>
                    <a:pt x="5337" y="2969"/>
                    <a:pt x="5471" y="2102"/>
                    <a:pt x="5404" y="801"/>
                  </a:cubicBezTo>
                  <a:lnTo>
                    <a:pt x="1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24"/>
            <p:cNvSpPr/>
            <p:nvPr/>
          </p:nvSpPr>
          <p:spPr>
            <a:xfrm>
              <a:off x="2553650" y="3982450"/>
              <a:ext cx="137625" cy="310850"/>
            </a:xfrm>
            <a:custGeom>
              <a:avLst/>
              <a:gdLst/>
              <a:ahLst/>
              <a:cxnLst/>
              <a:rect l="l" t="t" r="r" b="b"/>
              <a:pathLst>
                <a:path w="5505" h="12434" extrusionOk="0">
                  <a:moveTo>
                    <a:pt x="935" y="1"/>
                  </a:moveTo>
                  <a:cubicBezTo>
                    <a:pt x="568" y="68"/>
                    <a:pt x="635" y="1802"/>
                    <a:pt x="601" y="3570"/>
                  </a:cubicBezTo>
                  <a:cubicBezTo>
                    <a:pt x="568" y="5438"/>
                    <a:pt x="101" y="6272"/>
                    <a:pt x="34" y="7806"/>
                  </a:cubicBezTo>
                  <a:cubicBezTo>
                    <a:pt x="1" y="9574"/>
                    <a:pt x="168" y="10342"/>
                    <a:pt x="868" y="11309"/>
                  </a:cubicBezTo>
                  <a:cubicBezTo>
                    <a:pt x="1302" y="11900"/>
                    <a:pt x="2271" y="12433"/>
                    <a:pt x="3178" y="12433"/>
                  </a:cubicBezTo>
                  <a:cubicBezTo>
                    <a:pt x="3805" y="12433"/>
                    <a:pt x="4403" y="12178"/>
                    <a:pt x="4771" y="11509"/>
                  </a:cubicBezTo>
                  <a:cubicBezTo>
                    <a:pt x="5505" y="10208"/>
                    <a:pt x="5405" y="8841"/>
                    <a:pt x="5171" y="7106"/>
                  </a:cubicBezTo>
                  <a:cubicBezTo>
                    <a:pt x="4904" y="5638"/>
                    <a:pt x="4738" y="4171"/>
                    <a:pt x="4638" y="2703"/>
                  </a:cubicBezTo>
                  <a:cubicBezTo>
                    <a:pt x="4571" y="1402"/>
                    <a:pt x="4538" y="101"/>
                    <a:pt x="4204" y="1"/>
                  </a:cubicBezTo>
                  <a:lnTo>
                    <a:pt x="4204" y="635"/>
                  </a:lnTo>
                  <a:cubicBezTo>
                    <a:pt x="4204" y="835"/>
                    <a:pt x="4237" y="1469"/>
                    <a:pt x="4037" y="1502"/>
                  </a:cubicBezTo>
                  <a:cubicBezTo>
                    <a:pt x="4004" y="1369"/>
                    <a:pt x="4004" y="1202"/>
                    <a:pt x="4004" y="1035"/>
                  </a:cubicBezTo>
                  <a:cubicBezTo>
                    <a:pt x="4004" y="868"/>
                    <a:pt x="3937" y="735"/>
                    <a:pt x="3870" y="601"/>
                  </a:cubicBezTo>
                  <a:cubicBezTo>
                    <a:pt x="3737" y="501"/>
                    <a:pt x="3604" y="468"/>
                    <a:pt x="3437" y="468"/>
                  </a:cubicBezTo>
                  <a:cubicBezTo>
                    <a:pt x="3070" y="435"/>
                    <a:pt x="2703" y="401"/>
                    <a:pt x="2336" y="401"/>
                  </a:cubicBezTo>
                  <a:cubicBezTo>
                    <a:pt x="2169" y="401"/>
                    <a:pt x="1969" y="401"/>
                    <a:pt x="1802" y="435"/>
                  </a:cubicBezTo>
                  <a:cubicBezTo>
                    <a:pt x="1635" y="468"/>
                    <a:pt x="1502" y="501"/>
                    <a:pt x="1369" y="568"/>
                  </a:cubicBezTo>
                  <a:cubicBezTo>
                    <a:pt x="1269" y="601"/>
                    <a:pt x="1202" y="668"/>
                    <a:pt x="1168" y="735"/>
                  </a:cubicBezTo>
                  <a:cubicBezTo>
                    <a:pt x="1168" y="801"/>
                    <a:pt x="1168" y="868"/>
                    <a:pt x="1168" y="935"/>
                  </a:cubicBezTo>
                  <a:cubicBezTo>
                    <a:pt x="1202" y="1068"/>
                    <a:pt x="1202" y="1202"/>
                    <a:pt x="1168" y="1302"/>
                  </a:cubicBezTo>
                  <a:cubicBezTo>
                    <a:pt x="1168" y="1369"/>
                    <a:pt x="1135" y="1435"/>
                    <a:pt x="1102" y="1435"/>
                  </a:cubicBezTo>
                  <a:cubicBezTo>
                    <a:pt x="1035" y="1435"/>
                    <a:pt x="1035" y="1369"/>
                    <a:pt x="1035" y="1335"/>
                  </a:cubicBezTo>
                  <a:cubicBezTo>
                    <a:pt x="1002" y="1102"/>
                    <a:pt x="1035" y="968"/>
                    <a:pt x="1002" y="701"/>
                  </a:cubicBezTo>
                  <a:lnTo>
                    <a:pt x="1002" y="334"/>
                  </a:lnTo>
                  <a:cubicBezTo>
                    <a:pt x="1002" y="234"/>
                    <a:pt x="935" y="101"/>
                    <a:pt x="9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24"/>
            <p:cNvSpPr/>
            <p:nvPr/>
          </p:nvSpPr>
          <p:spPr>
            <a:xfrm>
              <a:off x="2553650" y="3982450"/>
              <a:ext cx="137625" cy="310850"/>
            </a:xfrm>
            <a:custGeom>
              <a:avLst/>
              <a:gdLst/>
              <a:ahLst/>
              <a:cxnLst/>
              <a:rect l="l" t="t" r="r" b="b"/>
              <a:pathLst>
                <a:path w="5505" h="12434" extrusionOk="0">
                  <a:moveTo>
                    <a:pt x="935" y="1"/>
                  </a:moveTo>
                  <a:cubicBezTo>
                    <a:pt x="568" y="68"/>
                    <a:pt x="635" y="1802"/>
                    <a:pt x="601" y="3570"/>
                  </a:cubicBezTo>
                  <a:cubicBezTo>
                    <a:pt x="568" y="5438"/>
                    <a:pt x="101" y="6272"/>
                    <a:pt x="34" y="7806"/>
                  </a:cubicBezTo>
                  <a:cubicBezTo>
                    <a:pt x="1" y="9574"/>
                    <a:pt x="168" y="10342"/>
                    <a:pt x="868" y="11309"/>
                  </a:cubicBezTo>
                  <a:cubicBezTo>
                    <a:pt x="1302" y="11900"/>
                    <a:pt x="2271" y="12433"/>
                    <a:pt x="3178" y="12433"/>
                  </a:cubicBezTo>
                  <a:cubicBezTo>
                    <a:pt x="3805" y="12433"/>
                    <a:pt x="4403" y="12178"/>
                    <a:pt x="4771" y="11509"/>
                  </a:cubicBezTo>
                  <a:cubicBezTo>
                    <a:pt x="5505" y="10208"/>
                    <a:pt x="5405" y="8841"/>
                    <a:pt x="5171" y="7106"/>
                  </a:cubicBezTo>
                  <a:cubicBezTo>
                    <a:pt x="4904" y="5638"/>
                    <a:pt x="4738" y="4171"/>
                    <a:pt x="4638" y="2703"/>
                  </a:cubicBezTo>
                  <a:cubicBezTo>
                    <a:pt x="4571" y="1402"/>
                    <a:pt x="4538" y="101"/>
                    <a:pt x="4204" y="1"/>
                  </a:cubicBezTo>
                  <a:lnTo>
                    <a:pt x="4204" y="635"/>
                  </a:lnTo>
                  <a:cubicBezTo>
                    <a:pt x="4204" y="835"/>
                    <a:pt x="4237" y="1469"/>
                    <a:pt x="4037" y="1502"/>
                  </a:cubicBezTo>
                  <a:cubicBezTo>
                    <a:pt x="4004" y="1369"/>
                    <a:pt x="4004" y="1202"/>
                    <a:pt x="4004" y="1035"/>
                  </a:cubicBezTo>
                  <a:cubicBezTo>
                    <a:pt x="4004" y="868"/>
                    <a:pt x="3937" y="735"/>
                    <a:pt x="3870" y="601"/>
                  </a:cubicBezTo>
                  <a:cubicBezTo>
                    <a:pt x="3737" y="501"/>
                    <a:pt x="3604" y="468"/>
                    <a:pt x="3437" y="468"/>
                  </a:cubicBezTo>
                  <a:cubicBezTo>
                    <a:pt x="3070" y="435"/>
                    <a:pt x="2703" y="401"/>
                    <a:pt x="2336" y="401"/>
                  </a:cubicBezTo>
                  <a:cubicBezTo>
                    <a:pt x="2169" y="401"/>
                    <a:pt x="1969" y="401"/>
                    <a:pt x="1802" y="435"/>
                  </a:cubicBezTo>
                  <a:cubicBezTo>
                    <a:pt x="1635" y="468"/>
                    <a:pt x="1502" y="501"/>
                    <a:pt x="1369" y="568"/>
                  </a:cubicBezTo>
                  <a:cubicBezTo>
                    <a:pt x="1269" y="601"/>
                    <a:pt x="1202" y="668"/>
                    <a:pt x="1168" y="735"/>
                  </a:cubicBezTo>
                  <a:cubicBezTo>
                    <a:pt x="1168" y="801"/>
                    <a:pt x="1168" y="868"/>
                    <a:pt x="1168" y="935"/>
                  </a:cubicBezTo>
                  <a:cubicBezTo>
                    <a:pt x="1202" y="1068"/>
                    <a:pt x="1202" y="1202"/>
                    <a:pt x="1168" y="1302"/>
                  </a:cubicBezTo>
                  <a:cubicBezTo>
                    <a:pt x="1168" y="1369"/>
                    <a:pt x="1135" y="1435"/>
                    <a:pt x="1102" y="1435"/>
                  </a:cubicBezTo>
                  <a:cubicBezTo>
                    <a:pt x="1035" y="1435"/>
                    <a:pt x="1035" y="1369"/>
                    <a:pt x="1035" y="1335"/>
                  </a:cubicBezTo>
                  <a:cubicBezTo>
                    <a:pt x="1002" y="1102"/>
                    <a:pt x="1035" y="968"/>
                    <a:pt x="1002" y="701"/>
                  </a:cubicBezTo>
                  <a:lnTo>
                    <a:pt x="1002" y="334"/>
                  </a:lnTo>
                  <a:cubicBezTo>
                    <a:pt x="1002" y="234"/>
                    <a:pt x="935" y="101"/>
                    <a:pt x="9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24"/>
            <p:cNvSpPr/>
            <p:nvPr/>
          </p:nvSpPr>
          <p:spPr>
            <a:xfrm>
              <a:off x="2552825" y="4164250"/>
              <a:ext cx="137625" cy="129100"/>
            </a:xfrm>
            <a:custGeom>
              <a:avLst/>
              <a:gdLst/>
              <a:ahLst/>
              <a:cxnLst/>
              <a:rect l="l" t="t" r="r" b="b"/>
              <a:pathLst>
                <a:path w="5505" h="5164" extrusionOk="0">
                  <a:moveTo>
                    <a:pt x="101" y="34"/>
                  </a:moveTo>
                  <a:lnTo>
                    <a:pt x="101" y="34"/>
                  </a:lnTo>
                  <a:cubicBezTo>
                    <a:pt x="101" y="61"/>
                    <a:pt x="100" y="103"/>
                    <a:pt x="100" y="155"/>
                  </a:cubicBezTo>
                  <a:lnTo>
                    <a:pt x="100" y="155"/>
                  </a:lnTo>
                  <a:cubicBezTo>
                    <a:pt x="101" y="115"/>
                    <a:pt x="101" y="75"/>
                    <a:pt x="101" y="34"/>
                  </a:cubicBezTo>
                  <a:close/>
                  <a:moveTo>
                    <a:pt x="5204" y="1"/>
                  </a:moveTo>
                  <a:cubicBezTo>
                    <a:pt x="5204" y="1"/>
                    <a:pt x="5204" y="1936"/>
                    <a:pt x="4771" y="2169"/>
                  </a:cubicBezTo>
                  <a:cubicBezTo>
                    <a:pt x="4720" y="2196"/>
                    <a:pt x="4671" y="2208"/>
                    <a:pt x="4624" y="2208"/>
                  </a:cubicBezTo>
                  <a:cubicBezTo>
                    <a:pt x="4264" y="2208"/>
                    <a:pt x="4007" y="1504"/>
                    <a:pt x="4037" y="1268"/>
                  </a:cubicBezTo>
                  <a:cubicBezTo>
                    <a:pt x="3382" y="1054"/>
                    <a:pt x="2817" y="987"/>
                    <a:pt x="2367" y="987"/>
                  </a:cubicBezTo>
                  <a:cubicBezTo>
                    <a:pt x="1628" y="987"/>
                    <a:pt x="1201" y="1168"/>
                    <a:pt x="1201" y="1168"/>
                  </a:cubicBezTo>
                  <a:cubicBezTo>
                    <a:pt x="1201" y="1168"/>
                    <a:pt x="1033" y="2264"/>
                    <a:pt x="644" y="2264"/>
                  </a:cubicBezTo>
                  <a:cubicBezTo>
                    <a:pt x="609" y="2264"/>
                    <a:pt x="573" y="2255"/>
                    <a:pt x="534" y="2236"/>
                  </a:cubicBezTo>
                  <a:cubicBezTo>
                    <a:pt x="115" y="1996"/>
                    <a:pt x="99" y="624"/>
                    <a:pt x="100" y="155"/>
                  </a:cubicBezTo>
                  <a:lnTo>
                    <a:pt x="100" y="155"/>
                  </a:lnTo>
                  <a:cubicBezTo>
                    <a:pt x="99" y="282"/>
                    <a:pt x="93" y="408"/>
                    <a:pt x="67" y="534"/>
                  </a:cubicBezTo>
                  <a:cubicBezTo>
                    <a:pt x="1" y="2302"/>
                    <a:pt x="167" y="3070"/>
                    <a:pt x="901" y="4070"/>
                  </a:cubicBezTo>
                  <a:cubicBezTo>
                    <a:pt x="1314" y="4640"/>
                    <a:pt x="2270" y="5164"/>
                    <a:pt x="3171" y="5164"/>
                  </a:cubicBezTo>
                  <a:cubicBezTo>
                    <a:pt x="3799" y="5164"/>
                    <a:pt x="4401" y="4909"/>
                    <a:pt x="4771" y="4237"/>
                  </a:cubicBezTo>
                  <a:cubicBezTo>
                    <a:pt x="5505" y="2970"/>
                    <a:pt x="5438" y="1669"/>
                    <a:pt x="52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24"/>
            <p:cNvSpPr/>
            <p:nvPr/>
          </p:nvSpPr>
          <p:spPr>
            <a:xfrm>
              <a:off x="2552825" y="4164250"/>
              <a:ext cx="137625" cy="129100"/>
            </a:xfrm>
            <a:custGeom>
              <a:avLst/>
              <a:gdLst/>
              <a:ahLst/>
              <a:cxnLst/>
              <a:rect l="l" t="t" r="r" b="b"/>
              <a:pathLst>
                <a:path w="5505" h="5164" extrusionOk="0">
                  <a:moveTo>
                    <a:pt x="101" y="34"/>
                  </a:moveTo>
                  <a:lnTo>
                    <a:pt x="101" y="34"/>
                  </a:lnTo>
                  <a:cubicBezTo>
                    <a:pt x="101" y="61"/>
                    <a:pt x="100" y="103"/>
                    <a:pt x="100" y="155"/>
                  </a:cubicBezTo>
                  <a:lnTo>
                    <a:pt x="100" y="155"/>
                  </a:lnTo>
                  <a:cubicBezTo>
                    <a:pt x="101" y="115"/>
                    <a:pt x="101" y="75"/>
                    <a:pt x="101" y="34"/>
                  </a:cubicBezTo>
                  <a:close/>
                  <a:moveTo>
                    <a:pt x="5204" y="1"/>
                  </a:moveTo>
                  <a:cubicBezTo>
                    <a:pt x="5204" y="1"/>
                    <a:pt x="5204" y="1936"/>
                    <a:pt x="4771" y="2169"/>
                  </a:cubicBezTo>
                  <a:cubicBezTo>
                    <a:pt x="4720" y="2196"/>
                    <a:pt x="4671" y="2208"/>
                    <a:pt x="4624" y="2208"/>
                  </a:cubicBezTo>
                  <a:cubicBezTo>
                    <a:pt x="4264" y="2208"/>
                    <a:pt x="4007" y="1504"/>
                    <a:pt x="4037" y="1268"/>
                  </a:cubicBezTo>
                  <a:cubicBezTo>
                    <a:pt x="3382" y="1054"/>
                    <a:pt x="2817" y="987"/>
                    <a:pt x="2367" y="987"/>
                  </a:cubicBezTo>
                  <a:cubicBezTo>
                    <a:pt x="1628" y="987"/>
                    <a:pt x="1201" y="1168"/>
                    <a:pt x="1201" y="1168"/>
                  </a:cubicBezTo>
                  <a:cubicBezTo>
                    <a:pt x="1201" y="1168"/>
                    <a:pt x="1033" y="2264"/>
                    <a:pt x="644" y="2264"/>
                  </a:cubicBezTo>
                  <a:cubicBezTo>
                    <a:pt x="609" y="2264"/>
                    <a:pt x="573" y="2255"/>
                    <a:pt x="534" y="2236"/>
                  </a:cubicBezTo>
                  <a:cubicBezTo>
                    <a:pt x="115" y="1996"/>
                    <a:pt x="99" y="624"/>
                    <a:pt x="100" y="155"/>
                  </a:cubicBezTo>
                  <a:lnTo>
                    <a:pt x="100" y="155"/>
                  </a:lnTo>
                  <a:cubicBezTo>
                    <a:pt x="99" y="282"/>
                    <a:pt x="93" y="408"/>
                    <a:pt x="67" y="534"/>
                  </a:cubicBezTo>
                  <a:cubicBezTo>
                    <a:pt x="1" y="2302"/>
                    <a:pt x="167" y="3070"/>
                    <a:pt x="901" y="4070"/>
                  </a:cubicBezTo>
                  <a:cubicBezTo>
                    <a:pt x="1314" y="4640"/>
                    <a:pt x="2270" y="5164"/>
                    <a:pt x="3171" y="5164"/>
                  </a:cubicBezTo>
                  <a:cubicBezTo>
                    <a:pt x="3799" y="5164"/>
                    <a:pt x="4401" y="4909"/>
                    <a:pt x="4771" y="4237"/>
                  </a:cubicBezTo>
                  <a:cubicBezTo>
                    <a:pt x="5505" y="2970"/>
                    <a:pt x="5438" y="1669"/>
                    <a:pt x="5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24"/>
            <p:cNvSpPr/>
            <p:nvPr/>
          </p:nvSpPr>
          <p:spPr>
            <a:xfrm>
              <a:off x="2566175" y="3982450"/>
              <a:ext cx="20700" cy="223025"/>
            </a:xfrm>
            <a:custGeom>
              <a:avLst/>
              <a:gdLst/>
              <a:ahLst/>
              <a:cxnLst/>
              <a:rect l="l" t="t" r="r" b="b"/>
              <a:pathLst>
                <a:path w="828" h="8921" extrusionOk="0">
                  <a:moveTo>
                    <a:pt x="434" y="1"/>
                  </a:moveTo>
                  <a:cubicBezTo>
                    <a:pt x="67" y="68"/>
                    <a:pt x="134" y="1802"/>
                    <a:pt x="100" y="3537"/>
                  </a:cubicBezTo>
                  <a:cubicBezTo>
                    <a:pt x="267" y="5071"/>
                    <a:pt x="0" y="7206"/>
                    <a:pt x="100" y="8107"/>
                  </a:cubicBezTo>
                  <a:cubicBezTo>
                    <a:pt x="180" y="8645"/>
                    <a:pt x="438" y="8921"/>
                    <a:pt x="619" y="8921"/>
                  </a:cubicBezTo>
                  <a:cubicBezTo>
                    <a:pt x="741" y="8921"/>
                    <a:pt x="828" y="8795"/>
                    <a:pt x="801" y="8540"/>
                  </a:cubicBezTo>
                  <a:cubicBezTo>
                    <a:pt x="734" y="7773"/>
                    <a:pt x="667" y="7039"/>
                    <a:pt x="667" y="6272"/>
                  </a:cubicBezTo>
                  <a:cubicBezTo>
                    <a:pt x="667" y="5105"/>
                    <a:pt x="601" y="2603"/>
                    <a:pt x="467" y="1335"/>
                  </a:cubicBezTo>
                  <a:cubicBezTo>
                    <a:pt x="467" y="1202"/>
                    <a:pt x="467" y="1068"/>
                    <a:pt x="467" y="935"/>
                  </a:cubicBezTo>
                  <a:lnTo>
                    <a:pt x="434" y="68"/>
                  </a:lnTo>
                  <a:cubicBezTo>
                    <a:pt x="434" y="34"/>
                    <a:pt x="434" y="1"/>
                    <a:pt x="4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24"/>
            <p:cNvSpPr/>
            <p:nvPr/>
          </p:nvSpPr>
          <p:spPr>
            <a:xfrm>
              <a:off x="2648875" y="3982450"/>
              <a:ext cx="20725" cy="223400"/>
            </a:xfrm>
            <a:custGeom>
              <a:avLst/>
              <a:gdLst/>
              <a:ahLst/>
              <a:cxnLst/>
              <a:rect l="l" t="t" r="r" b="b"/>
              <a:pathLst>
                <a:path w="829" h="8936" extrusionOk="0">
                  <a:moveTo>
                    <a:pt x="395" y="1"/>
                  </a:moveTo>
                  <a:lnTo>
                    <a:pt x="395" y="34"/>
                  </a:lnTo>
                  <a:lnTo>
                    <a:pt x="395" y="635"/>
                  </a:lnTo>
                  <a:cubicBezTo>
                    <a:pt x="395" y="868"/>
                    <a:pt x="362" y="1135"/>
                    <a:pt x="328" y="1369"/>
                  </a:cubicBezTo>
                  <a:cubicBezTo>
                    <a:pt x="228" y="2669"/>
                    <a:pt x="128" y="5105"/>
                    <a:pt x="128" y="6305"/>
                  </a:cubicBezTo>
                  <a:cubicBezTo>
                    <a:pt x="128" y="7039"/>
                    <a:pt x="95" y="7806"/>
                    <a:pt x="28" y="8540"/>
                  </a:cubicBezTo>
                  <a:cubicBezTo>
                    <a:pt x="0" y="8805"/>
                    <a:pt x="94" y="8935"/>
                    <a:pt x="220" y="8935"/>
                  </a:cubicBezTo>
                  <a:cubicBezTo>
                    <a:pt x="397" y="8935"/>
                    <a:pt x="637" y="8679"/>
                    <a:pt x="695" y="8173"/>
                  </a:cubicBezTo>
                  <a:cubicBezTo>
                    <a:pt x="829" y="7273"/>
                    <a:pt x="562" y="5105"/>
                    <a:pt x="695" y="3570"/>
                  </a:cubicBezTo>
                  <a:cubicBezTo>
                    <a:pt x="762" y="2803"/>
                    <a:pt x="762" y="2169"/>
                    <a:pt x="762" y="1669"/>
                  </a:cubicBezTo>
                  <a:cubicBezTo>
                    <a:pt x="695" y="801"/>
                    <a:pt x="628" y="101"/>
                    <a:pt x="3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24"/>
            <p:cNvSpPr/>
            <p:nvPr/>
          </p:nvSpPr>
          <p:spPr>
            <a:xfrm>
              <a:off x="2578675" y="4184050"/>
              <a:ext cx="80075" cy="13075"/>
            </a:xfrm>
            <a:custGeom>
              <a:avLst/>
              <a:gdLst/>
              <a:ahLst/>
              <a:cxnLst/>
              <a:rect l="l" t="t" r="r" b="b"/>
              <a:pathLst>
                <a:path w="3203" h="523" extrusionOk="0">
                  <a:moveTo>
                    <a:pt x="1602" y="1"/>
                  </a:moveTo>
                  <a:cubicBezTo>
                    <a:pt x="1093" y="1"/>
                    <a:pt x="584" y="93"/>
                    <a:pt x="101" y="276"/>
                  </a:cubicBezTo>
                  <a:cubicBezTo>
                    <a:pt x="34" y="310"/>
                    <a:pt x="1" y="376"/>
                    <a:pt x="34" y="443"/>
                  </a:cubicBezTo>
                  <a:cubicBezTo>
                    <a:pt x="58" y="492"/>
                    <a:pt x="101" y="523"/>
                    <a:pt x="148" y="523"/>
                  </a:cubicBezTo>
                  <a:cubicBezTo>
                    <a:pt x="165" y="523"/>
                    <a:pt x="183" y="519"/>
                    <a:pt x="201" y="510"/>
                  </a:cubicBezTo>
                  <a:cubicBezTo>
                    <a:pt x="651" y="360"/>
                    <a:pt x="1126" y="285"/>
                    <a:pt x="1602" y="285"/>
                  </a:cubicBezTo>
                  <a:cubicBezTo>
                    <a:pt x="2077" y="285"/>
                    <a:pt x="2552" y="360"/>
                    <a:pt x="3003" y="510"/>
                  </a:cubicBezTo>
                  <a:lnTo>
                    <a:pt x="3070" y="510"/>
                  </a:lnTo>
                  <a:cubicBezTo>
                    <a:pt x="3103" y="510"/>
                    <a:pt x="3170" y="476"/>
                    <a:pt x="3170" y="443"/>
                  </a:cubicBezTo>
                  <a:cubicBezTo>
                    <a:pt x="3203" y="376"/>
                    <a:pt x="3170" y="276"/>
                    <a:pt x="3103" y="276"/>
                  </a:cubicBezTo>
                  <a:cubicBezTo>
                    <a:pt x="2619" y="93"/>
                    <a:pt x="2111" y="1"/>
                    <a:pt x="16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24"/>
            <p:cNvSpPr/>
            <p:nvPr/>
          </p:nvSpPr>
          <p:spPr>
            <a:xfrm>
              <a:off x="2574500" y="4149675"/>
              <a:ext cx="88425" cy="12425"/>
            </a:xfrm>
            <a:custGeom>
              <a:avLst/>
              <a:gdLst/>
              <a:ahLst/>
              <a:cxnLst/>
              <a:rect l="l" t="t" r="r" b="b"/>
              <a:pathLst>
                <a:path w="3537" h="497" extrusionOk="0">
                  <a:moveTo>
                    <a:pt x="1785" y="0"/>
                  </a:moveTo>
                  <a:cubicBezTo>
                    <a:pt x="1227" y="0"/>
                    <a:pt x="668" y="83"/>
                    <a:pt x="134" y="250"/>
                  </a:cubicBezTo>
                  <a:cubicBezTo>
                    <a:pt x="68" y="284"/>
                    <a:pt x="1" y="350"/>
                    <a:pt x="34" y="417"/>
                  </a:cubicBezTo>
                  <a:cubicBezTo>
                    <a:pt x="59" y="466"/>
                    <a:pt x="101" y="497"/>
                    <a:pt x="148" y="497"/>
                  </a:cubicBezTo>
                  <a:cubicBezTo>
                    <a:pt x="165" y="497"/>
                    <a:pt x="183" y="493"/>
                    <a:pt x="201" y="484"/>
                  </a:cubicBezTo>
                  <a:cubicBezTo>
                    <a:pt x="718" y="334"/>
                    <a:pt x="1252" y="259"/>
                    <a:pt x="1781" y="259"/>
                  </a:cubicBezTo>
                  <a:cubicBezTo>
                    <a:pt x="2311" y="259"/>
                    <a:pt x="2836" y="334"/>
                    <a:pt x="3337" y="484"/>
                  </a:cubicBezTo>
                  <a:lnTo>
                    <a:pt x="3403" y="484"/>
                  </a:lnTo>
                  <a:cubicBezTo>
                    <a:pt x="3437" y="484"/>
                    <a:pt x="3503" y="450"/>
                    <a:pt x="3503" y="417"/>
                  </a:cubicBezTo>
                  <a:cubicBezTo>
                    <a:pt x="3537" y="350"/>
                    <a:pt x="3503" y="284"/>
                    <a:pt x="3437" y="250"/>
                  </a:cubicBezTo>
                  <a:cubicBezTo>
                    <a:pt x="2903" y="83"/>
                    <a:pt x="2344" y="0"/>
                    <a:pt x="17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24"/>
            <p:cNvSpPr/>
            <p:nvPr/>
          </p:nvSpPr>
          <p:spPr>
            <a:xfrm>
              <a:off x="2575350" y="4115050"/>
              <a:ext cx="87575" cy="14200"/>
            </a:xfrm>
            <a:custGeom>
              <a:avLst/>
              <a:gdLst/>
              <a:ahLst/>
              <a:cxnLst/>
              <a:rect l="l" t="t" r="r" b="b"/>
              <a:pathLst>
                <a:path w="3503" h="568" extrusionOk="0">
                  <a:moveTo>
                    <a:pt x="1735" y="1"/>
                  </a:moveTo>
                  <a:cubicBezTo>
                    <a:pt x="1168" y="1"/>
                    <a:pt x="601" y="101"/>
                    <a:pt x="67" y="301"/>
                  </a:cubicBezTo>
                  <a:cubicBezTo>
                    <a:pt x="0" y="334"/>
                    <a:pt x="0" y="401"/>
                    <a:pt x="0" y="468"/>
                  </a:cubicBezTo>
                  <a:cubicBezTo>
                    <a:pt x="34" y="534"/>
                    <a:pt x="100" y="568"/>
                    <a:pt x="134" y="568"/>
                  </a:cubicBezTo>
                  <a:cubicBezTo>
                    <a:pt x="167" y="568"/>
                    <a:pt x="167" y="568"/>
                    <a:pt x="200" y="534"/>
                  </a:cubicBezTo>
                  <a:cubicBezTo>
                    <a:pt x="678" y="323"/>
                    <a:pt x="1183" y="253"/>
                    <a:pt x="1642" y="253"/>
                  </a:cubicBezTo>
                  <a:cubicBezTo>
                    <a:pt x="2561" y="253"/>
                    <a:pt x="3303" y="534"/>
                    <a:pt x="3303" y="534"/>
                  </a:cubicBezTo>
                  <a:cubicBezTo>
                    <a:pt x="3320" y="543"/>
                    <a:pt x="3338" y="547"/>
                    <a:pt x="3356" y="547"/>
                  </a:cubicBezTo>
                  <a:cubicBezTo>
                    <a:pt x="3403" y="547"/>
                    <a:pt x="3445" y="517"/>
                    <a:pt x="3469" y="468"/>
                  </a:cubicBezTo>
                  <a:cubicBezTo>
                    <a:pt x="3503" y="401"/>
                    <a:pt x="3469" y="334"/>
                    <a:pt x="3403" y="301"/>
                  </a:cubicBezTo>
                  <a:cubicBezTo>
                    <a:pt x="2869" y="101"/>
                    <a:pt x="2302" y="1"/>
                    <a:pt x="17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4"/>
            <p:cNvSpPr/>
            <p:nvPr/>
          </p:nvSpPr>
          <p:spPr>
            <a:xfrm>
              <a:off x="2574500" y="4083050"/>
              <a:ext cx="88425" cy="16175"/>
            </a:xfrm>
            <a:custGeom>
              <a:avLst/>
              <a:gdLst/>
              <a:ahLst/>
              <a:cxnLst/>
              <a:rect l="l" t="t" r="r" b="b"/>
              <a:pathLst>
                <a:path w="3537" h="647" extrusionOk="0">
                  <a:moveTo>
                    <a:pt x="1799" y="0"/>
                  </a:moveTo>
                  <a:cubicBezTo>
                    <a:pt x="1213" y="0"/>
                    <a:pt x="627" y="126"/>
                    <a:pt x="68" y="380"/>
                  </a:cubicBezTo>
                  <a:cubicBezTo>
                    <a:pt x="1" y="413"/>
                    <a:pt x="1" y="480"/>
                    <a:pt x="34" y="547"/>
                  </a:cubicBezTo>
                  <a:cubicBezTo>
                    <a:pt x="34" y="614"/>
                    <a:pt x="101" y="647"/>
                    <a:pt x="134" y="647"/>
                  </a:cubicBezTo>
                  <a:cubicBezTo>
                    <a:pt x="168" y="647"/>
                    <a:pt x="168" y="614"/>
                    <a:pt x="201" y="614"/>
                  </a:cubicBezTo>
                  <a:cubicBezTo>
                    <a:pt x="721" y="388"/>
                    <a:pt x="1276" y="271"/>
                    <a:pt x="1830" y="271"/>
                  </a:cubicBezTo>
                  <a:cubicBezTo>
                    <a:pt x="2343" y="271"/>
                    <a:pt x="2855" y="372"/>
                    <a:pt x="3337" y="580"/>
                  </a:cubicBezTo>
                  <a:cubicBezTo>
                    <a:pt x="3354" y="589"/>
                    <a:pt x="3372" y="593"/>
                    <a:pt x="3390" y="593"/>
                  </a:cubicBezTo>
                  <a:cubicBezTo>
                    <a:pt x="3437" y="593"/>
                    <a:pt x="3479" y="562"/>
                    <a:pt x="3503" y="513"/>
                  </a:cubicBezTo>
                  <a:cubicBezTo>
                    <a:pt x="3537" y="447"/>
                    <a:pt x="3537" y="380"/>
                    <a:pt x="3470" y="347"/>
                  </a:cubicBezTo>
                  <a:cubicBezTo>
                    <a:pt x="2929" y="117"/>
                    <a:pt x="2364" y="0"/>
                    <a:pt x="17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24"/>
            <p:cNvSpPr/>
            <p:nvPr/>
          </p:nvSpPr>
          <p:spPr>
            <a:xfrm>
              <a:off x="2573675" y="4048425"/>
              <a:ext cx="89250" cy="15275"/>
            </a:xfrm>
            <a:custGeom>
              <a:avLst/>
              <a:gdLst/>
              <a:ahLst/>
              <a:cxnLst/>
              <a:rect l="l" t="t" r="r" b="b"/>
              <a:pathLst>
                <a:path w="3570" h="611" extrusionOk="0">
                  <a:moveTo>
                    <a:pt x="1709" y="1"/>
                  </a:moveTo>
                  <a:cubicBezTo>
                    <a:pt x="1206" y="1"/>
                    <a:pt x="646" y="92"/>
                    <a:pt x="101" y="364"/>
                  </a:cubicBezTo>
                  <a:lnTo>
                    <a:pt x="67" y="364"/>
                  </a:lnTo>
                  <a:cubicBezTo>
                    <a:pt x="1" y="397"/>
                    <a:pt x="1" y="464"/>
                    <a:pt x="34" y="531"/>
                  </a:cubicBezTo>
                  <a:cubicBezTo>
                    <a:pt x="34" y="598"/>
                    <a:pt x="101" y="598"/>
                    <a:pt x="134" y="598"/>
                  </a:cubicBezTo>
                  <a:lnTo>
                    <a:pt x="201" y="598"/>
                  </a:lnTo>
                  <a:cubicBezTo>
                    <a:pt x="701" y="353"/>
                    <a:pt x="1220" y="271"/>
                    <a:pt x="1689" y="271"/>
                  </a:cubicBezTo>
                  <a:cubicBezTo>
                    <a:pt x="2628" y="271"/>
                    <a:pt x="3370" y="598"/>
                    <a:pt x="3370" y="598"/>
                  </a:cubicBezTo>
                  <a:cubicBezTo>
                    <a:pt x="3387" y="606"/>
                    <a:pt x="3408" y="611"/>
                    <a:pt x="3428" y="611"/>
                  </a:cubicBezTo>
                  <a:cubicBezTo>
                    <a:pt x="3483" y="611"/>
                    <a:pt x="3536" y="580"/>
                    <a:pt x="3536" y="531"/>
                  </a:cubicBezTo>
                  <a:cubicBezTo>
                    <a:pt x="3570" y="464"/>
                    <a:pt x="3536" y="397"/>
                    <a:pt x="3470" y="364"/>
                  </a:cubicBezTo>
                  <a:cubicBezTo>
                    <a:pt x="3448" y="342"/>
                    <a:pt x="2685" y="1"/>
                    <a:pt x="17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24"/>
            <p:cNvSpPr/>
            <p:nvPr/>
          </p:nvSpPr>
          <p:spPr>
            <a:xfrm>
              <a:off x="2538650" y="2644825"/>
              <a:ext cx="500375" cy="1452050"/>
            </a:xfrm>
            <a:custGeom>
              <a:avLst/>
              <a:gdLst/>
              <a:ahLst/>
              <a:cxnLst/>
              <a:rect l="l" t="t" r="r" b="b"/>
              <a:pathLst>
                <a:path w="20015" h="58082" extrusionOk="0">
                  <a:moveTo>
                    <a:pt x="3737" y="1"/>
                  </a:moveTo>
                  <a:cubicBezTo>
                    <a:pt x="2769" y="2269"/>
                    <a:pt x="2102" y="4671"/>
                    <a:pt x="1835" y="7106"/>
                  </a:cubicBezTo>
                  <a:cubicBezTo>
                    <a:pt x="1168" y="16046"/>
                    <a:pt x="1535" y="28888"/>
                    <a:pt x="1535" y="28888"/>
                  </a:cubicBezTo>
                  <a:cubicBezTo>
                    <a:pt x="1435" y="29822"/>
                    <a:pt x="868" y="31924"/>
                    <a:pt x="468" y="36060"/>
                  </a:cubicBezTo>
                  <a:cubicBezTo>
                    <a:pt x="1" y="40930"/>
                    <a:pt x="568" y="57375"/>
                    <a:pt x="568" y="57375"/>
                  </a:cubicBezTo>
                  <a:cubicBezTo>
                    <a:pt x="568" y="57375"/>
                    <a:pt x="1763" y="58081"/>
                    <a:pt x="3208" y="58081"/>
                  </a:cubicBezTo>
                  <a:cubicBezTo>
                    <a:pt x="4028" y="58081"/>
                    <a:pt x="4929" y="57854"/>
                    <a:pt x="5738" y="57142"/>
                  </a:cubicBezTo>
                  <a:cubicBezTo>
                    <a:pt x="5738" y="57142"/>
                    <a:pt x="8373" y="34492"/>
                    <a:pt x="8974" y="29655"/>
                  </a:cubicBezTo>
                  <a:cubicBezTo>
                    <a:pt x="9507" y="25452"/>
                    <a:pt x="11008" y="16313"/>
                    <a:pt x="11008" y="16313"/>
                  </a:cubicBezTo>
                  <a:lnTo>
                    <a:pt x="12743" y="29822"/>
                  </a:lnTo>
                  <a:cubicBezTo>
                    <a:pt x="12743" y="29822"/>
                    <a:pt x="12576" y="33625"/>
                    <a:pt x="12676" y="36060"/>
                  </a:cubicBezTo>
                  <a:cubicBezTo>
                    <a:pt x="12810" y="38929"/>
                    <a:pt x="13610" y="53439"/>
                    <a:pt x="13610" y="53439"/>
                  </a:cubicBezTo>
                  <a:cubicBezTo>
                    <a:pt x="13610" y="53439"/>
                    <a:pt x="14983" y="53908"/>
                    <a:pt x="16477" y="53908"/>
                  </a:cubicBezTo>
                  <a:cubicBezTo>
                    <a:pt x="17533" y="53908"/>
                    <a:pt x="18649" y="53674"/>
                    <a:pt x="19381" y="52872"/>
                  </a:cubicBezTo>
                  <a:cubicBezTo>
                    <a:pt x="19381" y="52872"/>
                    <a:pt x="19815" y="32724"/>
                    <a:pt x="19881" y="29289"/>
                  </a:cubicBezTo>
                  <a:cubicBezTo>
                    <a:pt x="20015" y="22584"/>
                    <a:pt x="19881" y="10308"/>
                    <a:pt x="18781" y="3237"/>
                  </a:cubicBezTo>
                  <a:lnTo>
                    <a:pt x="373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24"/>
            <p:cNvSpPr/>
            <p:nvPr/>
          </p:nvSpPr>
          <p:spPr>
            <a:xfrm>
              <a:off x="2813850" y="2895025"/>
              <a:ext cx="146800" cy="455350"/>
            </a:xfrm>
            <a:custGeom>
              <a:avLst/>
              <a:gdLst/>
              <a:ahLst/>
              <a:cxnLst/>
              <a:rect l="l" t="t" r="r" b="b"/>
              <a:pathLst>
                <a:path w="5872" h="18214" extrusionOk="0">
                  <a:moveTo>
                    <a:pt x="5871" y="0"/>
                  </a:moveTo>
                  <a:cubicBezTo>
                    <a:pt x="4237" y="1535"/>
                    <a:pt x="601" y="2035"/>
                    <a:pt x="601" y="2035"/>
                  </a:cubicBezTo>
                  <a:lnTo>
                    <a:pt x="0" y="6338"/>
                  </a:lnTo>
                  <a:lnTo>
                    <a:pt x="1535" y="18213"/>
                  </a:lnTo>
                  <a:lnTo>
                    <a:pt x="968" y="6571"/>
                  </a:lnTo>
                  <a:lnTo>
                    <a:pt x="1602" y="2702"/>
                  </a:lnTo>
                  <a:cubicBezTo>
                    <a:pt x="3369" y="2469"/>
                    <a:pt x="4937" y="1501"/>
                    <a:pt x="58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24"/>
            <p:cNvSpPr/>
            <p:nvPr/>
          </p:nvSpPr>
          <p:spPr>
            <a:xfrm>
              <a:off x="2929775" y="2202025"/>
              <a:ext cx="170125" cy="349425"/>
            </a:xfrm>
            <a:custGeom>
              <a:avLst/>
              <a:gdLst/>
              <a:ahLst/>
              <a:cxnLst/>
              <a:rect l="l" t="t" r="r" b="b"/>
              <a:pathLst>
                <a:path w="6805" h="13977" extrusionOk="0">
                  <a:moveTo>
                    <a:pt x="0" y="0"/>
                  </a:moveTo>
                  <a:lnTo>
                    <a:pt x="1201" y="13977"/>
                  </a:lnTo>
                  <a:lnTo>
                    <a:pt x="6805" y="11842"/>
                  </a:lnTo>
                  <a:cubicBezTo>
                    <a:pt x="6805" y="11842"/>
                    <a:pt x="4603" y="4170"/>
                    <a:pt x="3769" y="2469"/>
                  </a:cubicBezTo>
                  <a:cubicBezTo>
                    <a:pt x="2935" y="767"/>
                    <a:pt x="2202" y="200"/>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4"/>
            <p:cNvSpPr/>
            <p:nvPr/>
          </p:nvSpPr>
          <p:spPr>
            <a:xfrm>
              <a:off x="2929775" y="2202025"/>
              <a:ext cx="170125" cy="349425"/>
            </a:xfrm>
            <a:custGeom>
              <a:avLst/>
              <a:gdLst/>
              <a:ahLst/>
              <a:cxnLst/>
              <a:rect l="l" t="t" r="r" b="b"/>
              <a:pathLst>
                <a:path w="6805" h="13977" extrusionOk="0">
                  <a:moveTo>
                    <a:pt x="0" y="0"/>
                  </a:moveTo>
                  <a:lnTo>
                    <a:pt x="1201" y="13977"/>
                  </a:lnTo>
                  <a:lnTo>
                    <a:pt x="6805" y="11842"/>
                  </a:lnTo>
                  <a:cubicBezTo>
                    <a:pt x="6805" y="11842"/>
                    <a:pt x="4603" y="4170"/>
                    <a:pt x="3769" y="2469"/>
                  </a:cubicBezTo>
                  <a:cubicBezTo>
                    <a:pt x="2935" y="767"/>
                    <a:pt x="2202" y="200"/>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24"/>
            <p:cNvSpPr/>
            <p:nvPr/>
          </p:nvSpPr>
          <p:spPr>
            <a:xfrm>
              <a:off x="2571175" y="2194525"/>
              <a:ext cx="481200" cy="684625"/>
            </a:xfrm>
            <a:custGeom>
              <a:avLst/>
              <a:gdLst/>
              <a:ahLst/>
              <a:cxnLst/>
              <a:rect l="l" t="t" r="r" b="b"/>
              <a:pathLst>
                <a:path w="19248" h="27385" extrusionOk="0">
                  <a:moveTo>
                    <a:pt x="7873" y="0"/>
                  </a:moveTo>
                  <a:lnTo>
                    <a:pt x="3870" y="400"/>
                  </a:lnTo>
                  <a:cubicBezTo>
                    <a:pt x="4170" y="5304"/>
                    <a:pt x="1235" y="7706"/>
                    <a:pt x="1235" y="7706"/>
                  </a:cubicBezTo>
                  <a:lnTo>
                    <a:pt x="2903" y="15211"/>
                  </a:lnTo>
                  <a:cubicBezTo>
                    <a:pt x="2035" y="17713"/>
                    <a:pt x="634" y="20448"/>
                    <a:pt x="0" y="24885"/>
                  </a:cubicBezTo>
                  <a:cubicBezTo>
                    <a:pt x="821" y="25834"/>
                    <a:pt x="5370" y="27384"/>
                    <a:pt x="10304" y="27384"/>
                  </a:cubicBezTo>
                  <a:cubicBezTo>
                    <a:pt x="12996" y="27384"/>
                    <a:pt x="15802" y="26923"/>
                    <a:pt x="18180" y="25652"/>
                  </a:cubicBezTo>
                  <a:cubicBezTo>
                    <a:pt x="18180" y="25652"/>
                    <a:pt x="17646" y="21249"/>
                    <a:pt x="17013" y="16745"/>
                  </a:cubicBezTo>
                  <a:cubicBezTo>
                    <a:pt x="17013" y="16745"/>
                    <a:pt x="17046" y="13310"/>
                    <a:pt x="17213" y="11542"/>
                  </a:cubicBezTo>
                  <a:cubicBezTo>
                    <a:pt x="19248" y="9407"/>
                    <a:pt x="19214" y="6772"/>
                    <a:pt x="17880" y="4670"/>
                  </a:cubicBezTo>
                  <a:cubicBezTo>
                    <a:pt x="16913" y="3069"/>
                    <a:pt x="15712" y="1601"/>
                    <a:pt x="14344" y="267"/>
                  </a:cubicBezTo>
                  <a:lnTo>
                    <a:pt x="11675" y="100"/>
                  </a:lnTo>
                  <a:lnTo>
                    <a:pt x="78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4"/>
            <p:cNvSpPr/>
            <p:nvPr/>
          </p:nvSpPr>
          <p:spPr>
            <a:xfrm>
              <a:off x="2727950" y="2193675"/>
              <a:ext cx="206850" cy="146800"/>
            </a:xfrm>
            <a:custGeom>
              <a:avLst/>
              <a:gdLst/>
              <a:ahLst/>
              <a:cxnLst/>
              <a:rect l="l" t="t" r="r" b="b"/>
              <a:pathLst>
                <a:path w="8274" h="5872" extrusionOk="0">
                  <a:moveTo>
                    <a:pt x="1602" y="1"/>
                  </a:moveTo>
                  <a:lnTo>
                    <a:pt x="101" y="167"/>
                  </a:lnTo>
                  <a:cubicBezTo>
                    <a:pt x="1" y="668"/>
                    <a:pt x="1368" y="2302"/>
                    <a:pt x="2569" y="3236"/>
                  </a:cubicBezTo>
                  <a:cubicBezTo>
                    <a:pt x="3737" y="4204"/>
                    <a:pt x="6338" y="5571"/>
                    <a:pt x="7739" y="5872"/>
                  </a:cubicBezTo>
                  <a:cubicBezTo>
                    <a:pt x="8206" y="5038"/>
                    <a:pt x="8273" y="4037"/>
                    <a:pt x="8006" y="3136"/>
                  </a:cubicBezTo>
                  <a:cubicBezTo>
                    <a:pt x="7673" y="2102"/>
                    <a:pt x="7139" y="1101"/>
                    <a:pt x="6505" y="201"/>
                  </a:cubicBezTo>
                  <a:lnTo>
                    <a:pt x="5371" y="101"/>
                  </a:lnTo>
                  <a:lnTo>
                    <a:pt x="160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24"/>
            <p:cNvSpPr/>
            <p:nvPr/>
          </p:nvSpPr>
          <p:spPr>
            <a:xfrm>
              <a:off x="2723775" y="2418850"/>
              <a:ext cx="114275" cy="25875"/>
            </a:xfrm>
            <a:custGeom>
              <a:avLst/>
              <a:gdLst/>
              <a:ahLst/>
              <a:cxnLst/>
              <a:rect l="l" t="t" r="r" b="b"/>
              <a:pathLst>
                <a:path w="4571" h="1035" extrusionOk="0">
                  <a:moveTo>
                    <a:pt x="4504" y="0"/>
                  </a:moveTo>
                  <a:lnTo>
                    <a:pt x="1" y="167"/>
                  </a:lnTo>
                  <a:lnTo>
                    <a:pt x="1" y="1034"/>
                  </a:lnTo>
                  <a:lnTo>
                    <a:pt x="4571" y="834"/>
                  </a:lnTo>
                  <a:lnTo>
                    <a:pt x="45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4"/>
            <p:cNvSpPr/>
            <p:nvPr/>
          </p:nvSpPr>
          <p:spPr>
            <a:xfrm>
              <a:off x="2723775" y="2387975"/>
              <a:ext cx="76750" cy="35050"/>
            </a:xfrm>
            <a:custGeom>
              <a:avLst/>
              <a:gdLst/>
              <a:ahLst/>
              <a:cxnLst/>
              <a:rect l="l" t="t" r="r" b="b"/>
              <a:pathLst>
                <a:path w="3070" h="1402" extrusionOk="0">
                  <a:moveTo>
                    <a:pt x="1" y="1"/>
                  </a:moveTo>
                  <a:lnTo>
                    <a:pt x="134" y="1402"/>
                  </a:lnTo>
                  <a:lnTo>
                    <a:pt x="3070" y="1268"/>
                  </a:lnTo>
                  <a:lnTo>
                    <a:pt x="293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4"/>
            <p:cNvSpPr/>
            <p:nvPr/>
          </p:nvSpPr>
          <p:spPr>
            <a:xfrm>
              <a:off x="2808850" y="2360250"/>
              <a:ext cx="22525" cy="59450"/>
            </a:xfrm>
            <a:custGeom>
              <a:avLst/>
              <a:gdLst/>
              <a:ahLst/>
              <a:cxnLst/>
              <a:rect l="l" t="t" r="r" b="b"/>
              <a:pathLst>
                <a:path w="901" h="2378" extrusionOk="0">
                  <a:moveTo>
                    <a:pt x="371" y="1"/>
                  </a:moveTo>
                  <a:cubicBezTo>
                    <a:pt x="309" y="1"/>
                    <a:pt x="250" y="26"/>
                    <a:pt x="200" y="76"/>
                  </a:cubicBezTo>
                  <a:cubicBezTo>
                    <a:pt x="100" y="209"/>
                    <a:pt x="0" y="943"/>
                    <a:pt x="34" y="2377"/>
                  </a:cubicBezTo>
                  <a:lnTo>
                    <a:pt x="901" y="2344"/>
                  </a:lnTo>
                  <a:cubicBezTo>
                    <a:pt x="834" y="876"/>
                    <a:pt x="667" y="143"/>
                    <a:pt x="567" y="76"/>
                  </a:cubicBezTo>
                  <a:cubicBezTo>
                    <a:pt x="501" y="26"/>
                    <a:pt x="434" y="1"/>
                    <a:pt x="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4"/>
            <p:cNvSpPr/>
            <p:nvPr/>
          </p:nvSpPr>
          <p:spPr>
            <a:xfrm>
              <a:off x="2813875" y="2415500"/>
              <a:ext cx="10000" cy="40900"/>
            </a:xfrm>
            <a:custGeom>
              <a:avLst/>
              <a:gdLst/>
              <a:ahLst/>
              <a:cxnLst/>
              <a:rect l="l" t="t" r="r" b="b"/>
              <a:pathLst>
                <a:path w="400" h="1636" extrusionOk="0">
                  <a:moveTo>
                    <a:pt x="33" y="1"/>
                  </a:moveTo>
                  <a:cubicBezTo>
                    <a:pt x="33" y="592"/>
                    <a:pt x="0" y="1636"/>
                    <a:pt x="190" y="1636"/>
                  </a:cubicBezTo>
                  <a:cubicBezTo>
                    <a:pt x="193" y="1636"/>
                    <a:pt x="196" y="1636"/>
                    <a:pt x="200" y="1635"/>
                  </a:cubicBezTo>
                  <a:cubicBezTo>
                    <a:pt x="400" y="1635"/>
                    <a:pt x="366" y="568"/>
                    <a:pt x="3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4"/>
            <p:cNvSpPr/>
            <p:nvPr/>
          </p:nvSpPr>
          <p:spPr>
            <a:xfrm>
              <a:off x="2657075" y="1804350"/>
              <a:ext cx="327750" cy="330150"/>
            </a:xfrm>
            <a:custGeom>
              <a:avLst/>
              <a:gdLst/>
              <a:ahLst/>
              <a:cxnLst/>
              <a:rect l="l" t="t" r="r" b="b"/>
              <a:pathLst>
                <a:path w="13110" h="13206" extrusionOk="0">
                  <a:moveTo>
                    <a:pt x="8092" y="1"/>
                  </a:moveTo>
                  <a:cubicBezTo>
                    <a:pt x="5838" y="1"/>
                    <a:pt x="3172" y="1262"/>
                    <a:pt x="1802" y="3065"/>
                  </a:cubicBezTo>
                  <a:cubicBezTo>
                    <a:pt x="0" y="5433"/>
                    <a:pt x="934" y="7968"/>
                    <a:pt x="1802" y="9536"/>
                  </a:cubicBezTo>
                  <a:cubicBezTo>
                    <a:pt x="2635" y="11104"/>
                    <a:pt x="3603" y="12505"/>
                    <a:pt x="3603" y="13205"/>
                  </a:cubicBezTo>
                  <a:lnTo>
                    <a:pt x="13110" y="4266"/>
                  </a:lnTo>
                  <a:cubicBezTo>
                    <a:pt x="13110" y="4266"/>
                    <a:pt x="12442" y="1530"/>
                    <a:pt x="10041" y="396"/>
                  </a:cubicBezTo>
                  <a:cubicBezTo>
                    <a:pt x="9467" y="125"/>
                    <a:pt x="8800" y="1"/>
                    <a:pt x="8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24"/>
            <p:cNvSpPr/>
            <p:nvPr/>
          </p:nvSpPr>
          <p:spPr>
            <a:xfrm>
              <a:off x="2632875" y="2042450"/>
              <a:ext cx="140125" cy="122525"/>
            </a:xfrm>
            <a:custGeom>
              <a:avLst/>
              <a:gdLst/>
              <a:ahLst/>
              <a:cxnLst/>
              <a:rect l="l" t="t" r="r" b="b"/>
              <a:pathLst>
                <a:path w="5605" h="4901" extrusionOk="0">
                  <a:moveTo>
                    <a:pt x="2076" y="0"/>
                  </a:moveTo>
                  <a:cubicBezTo>
                    <a:pt x="1720" y="0"/>
                    <a:pt x="1361" y="143"/>
                    <a:pt x="1002" y="479"/>
                  </a:cubicBezTo>
                  <a:cubicBezTo>
                    <a:pt x="68" y="1446"/>
                    <a:pt x="1" y="2981"/>
                    <a:pt x="902" y="4015"/>
                  </a:cubicBezTo>
                  <a:cubicBezTo>
                    <a:pt x="1410" y="4597"/>
                    <a:pt x="2127" y="4901"/>
                    <a:pt x="2847" y="4901"/>
                  </a:cubicBezTo>
                  <a:cubicBezTo>
                    <a:pt x="3448" y="4901"/>
                    <a:pt x="4052" y="4689"/>
                    <a:pt x="4537" y="4248"/>
                  </a:cubicBezTo>
                  <a:cubicBezTo>
                    <a:pt x="5605" y="3281"/>
                    <a:pt x="5004" y="2247"/>
                    <a:pt x="4037" y="1180"/>
                  </a:cubicBezTo>
                  <a:cubicBezTo>
                    <a:pt x="3406" y="505"/>
                    <a:pt x="2746" y="0"/>
                    <a:pt x="20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24"/>
            <p:cNvSpPr/>
            <p:nvPr/>
          </p:nvSpPr>
          <p:spPr>
            <a:xfrm>
              <a:off x="2642900" y="1984375"/>
              <a:ext cx="44900" cy="70175"/>
            </a:xfrm>
            <a:custGeom>
              <a:avLst/>
              <a:gdLst/>
              <a:ahLst/>
              <a:cxnLst/>
              <a:rect l="l" t="t" r="r" b="b"/>
              <a:pathLst>
                <a:path w="1796" h="2807" extrusionOk="0">
                  <a:moveTo>
                    <a:pt x="794" y="244"/>
                  </a:moveTo>
                  <a:cubicBezTo>
                    <a:pt x="896" y="244"/>
                    <a:pt x="1001" y="263"/>
                    <a:pt x="1101" y="300"/>
                  </a:cubicBezTo>
                  <a:cubicBezTo>
                    <a:pt x="1168" y="300"/>
                    <a:pt x="1234" y="334"/>
                    <a:pt x="1301" y="367"/>
                  </a:cubicBezTo>
                  <a:lnTo>
                    <a:pt x="1401" y="400"/>
                  </a:lnTo>
                  <a:lnTo>
                    <a:pt x="1435" y="434"/>
                  </a:lnTo>
                  <a:lnTo>
                    <a:pt x="1468" y="434"/>
                  </a:lnTo>
                  <a:cubicBezTo>
                    <a:pt x="1301" y="500"/>
                    <a:pt x="1101" y="567"/>
                    <a:pt x="867" y="567"/>
                  </a:cubicBezTo>
                  <a:cubicBezTo>
                    <a:pt x="801" y="567"/>
                    <a:pt x="719" y="582"/>
                    <a:pt x="633" y="582"/>
                  </a:cubicBezTo>
                  <a:cubicBezTo>
                    <a:pt x="589" y="582"/>
                    <a:pt x="545" y="578"/>
                    <a:pt x="501" y="567"/>
                  </a:cubicBezTo>
                  <a:lnTo>
                    <a:pt x="467" y="567"/>
                  </a:lnTo>
                  <a:cubicBezTo>
                    <a:pt x="434" y="567"/>
                    <a:pt x="300" y="534"/>
                    <a:pt x="300" y="500"/>
                  </a:cubicBezTo>
                  <a:cubicBezTo>
                    <a:pt x="267" y="467"/>
                    <a:pt x="300" y="434"/>
                    <a:pt x="334" y="400"/>
                  </a:cubicBezTo>
                  <a:cubicBezTo>
                    <a:pt x="459" y="296"/>
                    <a:pt x="623" y="244"/>
                    <a:pt x="794" y="244"/>
                  </a:cubicBezTo>
                  <a:close/>
                  <a:moveTo>
                    <a:pt x="667" y="0"/>
                  </a:moveTo>
                  <a:cubicBezTo>
                    <a:pt x="434" y="0"/>
                    <a:pt x="0" y="167"/>
                    <a:pt x="0" y="467"/>
                  </a:cubicBezTo>
                  <a:cubicBezTo>
                    <a:pt x="29" y="731"/>
                    <a:pt x="471" y="840"/>
                    <a:pt x="736" y="840"/>
                  </a:cubicBezTo>
                  <a:cubicBezTo>
                    <a:pt x="773" y="840"/>
                    <a:pt x="806" y="838"/>
                    <a:pt x="834" y="834"/>
                  </a:cubicBezTo>
                  <a:cubicBezTo>
                    <a:pt x="1068" y="834"/>
                    <a:pt x="1268" y="801"/>
                    <a:pt x="1468" y="734"/>
                  </a:cubicBezTo>
                  <a:lnTo>
                    <a:pt x="1468" y="734"/>
                  </a:lnTo>
                  <a:cubicBezTo>
                    <a:pt x="1468" y="1168"/>
                    <a:pt x="1435" y="1568"/>
                    <a:pt x="1301" y="1968"/>
                  </a:cubicBezTo>
                  <a:cubicBezTo>
                    <a:pt x="1234" y="2135"/>
                    <a:pt x="1101" y="2302"/>
                    <a:pt x="968" y="2435"/>
                  </a:cubicBezTo>
                  <a:cubicBezTo>
                    <a:pt x="821" y="2533"/>
                    <a:pt x="639" y="2595"/>
                    <a:pt x="460" y="2595"/>
                  </a:cubicBezTo>
                  <a:cubicBezTo>
                    <a:pt x="395" y="2595"/>
                    <a:pt x="330" y="2586"/>
                    <a:pt x="267" y="2569"/>
                  </a:cubicBezTo>
                  <a:cubicBezTo>
                    <a:pt x="257" y="2566"/>
                    <a:pt x="248" y="2565"/>
                    <a:pt x="239" y="2565"/>
                  </a:cubicBezTo>
                  <a:cubicBezTo>
                    <a:pt x="139" y="2565"/>
                    <a:pt x="175" y="2738"/>
                    <a:pt x="267" y="2769"/>
                  </a:cubicBezTo>
                  <a:cubicBezTo>
                    <a:pt x="356" y="2794"/>
                    <a:pt x="446" y="2806"/>
                    <a:pt x="535" y="2806"/>
                  </a:cubicBezTo>
                  <a:cubicBezTo>
                    <a:pt x="913" y="2806"/>
                    <a:pt x="1272" y="2586"/>
                    <a:pt x="1435" y="2235"/>
                  </a:cubicBezTo>
                  <a:cubicBezTo>
                    <a:pt x="1735" y="1735"/>
                    <a:pt x="1635" y="1134"/>
                    <a:pt x="1768" y="567"/>
                  </a:cubicBezTo>
                  <a:cubicBezTo>
                    <a:pt x="1796" y="457"/>
                    <a:pt x="1709" y="392"/>
                    <a:pt x="1640" y="392"/>
                  </a:cubicBezTo>
                  <a:cubicBezTo>
                    <a:pt x="1626" y="392"/>
                    <a:pt x="1613" y="395"/>
                    <a:pt x="1601" y="400"/>
                  </a:cubicBezTo>
                  <a:cubicBezTo>
                    <a:pt x="1501" y="234"/>
                    <a:pt x="1368" y="133"/>
                    <a:pt x="1201" y="100"/>
                  </a:cubicBezTo>
                  <a:cubicBezTo>
                    <a:pt x="1034" y="33"/>
                    <a:pt x="834" y="0"/>
                    <a:pt x="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4"/>
            <p:cNvSpPr/>
            <p:nvPr/>
          </p:nvSpPr>
          <p:spPr>
            <a:xfrm>
              <a:off x="2659575" y="1854725"/>
              <a:ext cx="338600" cy="466575"/>
            </a:xfrm>
            <a:custGeom>
              <a:avLst/>
              <a:gdLst/>
              <a:ahLst/>
              <a:cxnLst/>
              <a:rect l="l" t="t" r="r" b="b"/>
              <a:pathLst>
                <a:path w="13544" h="18663" extrusionOk="0">
                  <a:moveTo>
                    <a:pt x="9928" y="0"/>
                  </a:moveTo>
                  <a:cubicBezTo>
                    <a:pt x="9575" y="0"/>
                    <a:pt x="9221" y="27"/>
                    <a:pt x="8873" y="82"/>
                  </a:cubicBezTo>
                  <a:cubicBezTo>
                    <a:pt x="7472" y="282"/>
                    <a:pt x="6171" y="1050"/>
                    <a:pt x="5304" y="2184"/>
                  </a:cubicBezTo>
                  <a:cubicBezTo>
                    <a:pt x="4937" y="2651"/>
                    <a:pt x="4670" y="3218"/>
                    <a:pt x="4537" y="3852"/>
                  </a:cubicBezTo>
                  <a:cubicBezTo>
                    <a:pt x="4337" y="4619"/>
                    <a:pt x="4470" y="5420"/>
                    <a:pt x="4203" y="6153"/>
                  </a:cubicBezTo>
                  <a:cubicBezTo>
                    <a:pt x="4203" y="6253"/>
                    <a:pt x="4137" y="6354"/>
                    <a:pt x="4103" y="6420"/>
                  </a:cubicBezTo>
                  <a:cubicBezTo>
                    <a:pt x="4037" y="6487"/>
                    <a:pt x="3936" y="6520"/>
                    <a:pt x="3870" y="6520"/>
                  </a:cubicBezTo>
                  <a:cubicBezTo>
                    <a:pt x="3736" y="6487"/>
                    <a:pt x="3636" y="6387"/>
                    <a:pt x="3603" y="6287"/>
                  </a:cubicBezTo>
                  <a:cubicBezTo>
                    <a:pt x="3336" y="5720"/>
                    <a:pt x="2836" y="5319"/>
                    <a:pt x="2202" y="5186"/>
                  </a:cubicBezTo>
                  <a:cubicBezTo>
                    <a:pt x="2102" y="5167"/>
                    <a:pt x="2001" y="5158"/>
                    <a:pt x="1899" y="5158"/>
                  </a:cubicBezTo>
                  <a:cubicBezTo>
                    <a:pt x="1461" y="5158"/>
                    <a:pt x="1026" y="5334"/>
                    <a:pt x="701" y="5686"/>
                  </a:cubicBezTo>
                  <a:cubicBezTo>
                    <a:pt x="0" y="6520"/>
                    <a:pt x="401" y="7921"/>
                    <a:pt x="1435" y="8722"/>
                  </a:cubicBezTo>
                  <a:cubicBezTo>
                    <a:pt x="1992" y="9144"/>
                    <a:pt x="2461" y="9259"/>
                    <a:pt x="2808" y="9259"/>
                  </a:cubicBezTo>
                  <a:cubicBezTo>
                    <a:pt x="3229" y="9259"/>
                    <a:pt x="3469" y="9089"/>
                    <a:pt x="3469" y="9089"/>
                  </a:cubicBezTo>
                  <a:lnTo>
                    <a:pt x="3536" y="13992"/>
                  </a:lnTo>
                  <a:cubicBezTo>
                    <a:pt x="3536" y="13992"/>
                    <a:pt x="3836" y="14993"/>
                    <a:pt x="6438" y="16861"/>
                  </a:cubicBezTo>
                  <a:cubicBezTo>
                    <a:pt x="7739" y="17795"/>
                    <a:pt x="10174" y="18662"/>
                    <a:pt x="10174" y="18662"/>
                  </a:cubicBezTo>
                  <a:cubicBezTo>
                    <a:pt x="11008" y="16828"/>
                    <a:pt x="8707" y="13992"/>
                    <a:pt x="8707" y="13992"/>
                  </a:cubicBezTo>
                  <a:lnTo>
                    <a:pt x="8707" y="11958"/>
                  </a:lnTo>
                  <a:cubicBezTo>
                    <a:pt x="9087" y="12000"/>
                    <a:pt x="9420" y="12022"/>
                    <a:pt x="9718" y="12022"/>
                  </a:cubicBezTo>
                  <a:cubicBezTo>
                    <a:pt x="10362" y="12022"/>
                    <a:pt x="10842" y="11919"/>
                    <a:pt x="11275" y="11691"/>
                  </a:cubicBezTo>
                  <a:cubicBezTo>
                    <a:pt x="11909" y="11390"/>
                    <a:pt x="13210" y="9756"/>
                    <a:pt x="13343" y="6153"/>
                  </a:cubicBezTo>
                  <a:cubicBezTo>
                    <a:pt x="13543" y="1583"/>
                    <a:pt x="12276" y="616"/>
                    <a:pt x="11375" y="149"/>
                  </a:cubicBezTo>
                  <a:cubicBezTo>
                    <a:pt x="10909" y="52"/>
                    <a:pt x="10420" y="0"/>
                    <a:pt x="99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4"/>
            <p:cNvSpPr/>
            <p:nvPr/>
          </p:nvSpPr>
          <p:spPr>
            <a:xfrm>
              <a:off x="2723775" y="1949600"/>
              <a:ext cx="296900" cy="79825"/>
            </a:xfrm>
            <a:custGeom>
              <a:avLst/>
              <a:gdLst/>
              <a:ahLst/>
              <a:cxnLst/>
              <a:rect l="l" t="t" r="r" b="b"/>
              <a:pathLst>
                <a:path w="11876" h="3193" extrusionOk="0">
                  <a:moveTo>
                    <a:pt x="10809" y="424"/>
                  </a:moveTo>
                  <a:lnTo>
                    <a:pt x="10909" y="457"/>
                  </a:lnTo>
                  <a:cubicBezTo>
                    <a:pt x="10975" y="490"/>
                    <a:pt x="11042" y="524"/>
                    <a:pt x="11109" y="590"/>
                  </a:cubicBezTo>
                  <a:cubicBezTo>
                    <a:pt x="11242" y="757"/>
                    <a:pt x="11142" y="1391"/>
                    <a:pt x="11042" y="1758"/>
                  </a:cubicBezTo>
                  <a:lnTo>
                    <a:pt x="11042" y="1725"/>
                  </a:lnTo>
                  <a:cubicBezTo>
                    <a:pt x="10975" y="2192"/>
                    <a:pt x="10675" y="2592"/>
                    <a:pt x="10241" y="2792"/>
                  </a:cubicBezTo>
                  <a:cubicBezTo>
                    <a:pt x="10041" y="2859"/>
                    <a:pt x="9841" y="2892"/>
                    <a:pt x="9641" y="2892"/>
                  </a:cubicBezTo>
                  <a:cubicBezTo>
                    <a:pt x="9585" y="2901"/>
                    <a:pt x="9528" y="2905"/>
                    <a:pt x="9472" y="2905"/>
                  </a:cubicBezTo>
                  <a:cubicBezTo>
                    <a:pt x="9090" y="2905"/>
                    <a:pt x="8706" y="2716"/>
                    <a:pt x="8474" y="2425"/>
                  </a:cubicBezTo>
                  <a:lnTo>
                    <a:pt x="8440" y="2392"/>
                  </a:lnTo>
                  <a:lnTo>
                    <a:pt x="8407" y="2358"/>
                  </a:lnTo>
                  <a:cubicBezTo>
                    <a:pt x="8407" y="2325"/>
                    <a:pt x="8407" y="2325"/>
                    <a:pt x="8373" y="2292"/>
                  </a:cubicBezTo>
                  <a:cubicBezTo>
                    <a:pt x="8373" y="2292"/>
                    <a:pt x="8373" y="2258"/>
                    <a:pt x="8340" y="2225"/>
                  </a:cubicBezTo>
                  <a:lnTo>
                    <a:pt x="8340" y="2192"/>
                  </a:lnTo>
                  <a:cubicBezTo>
                    <a:pt x="8340" y="2092"/>
                    <a:pt x="8307" y="2025"/>
                    <a:pt x="8273" y="1925"/>
                  </a:cubicBezTo>
                  <a:cubicBezTo>
                    <a:pt x="8173" y="1591"/>
                    <a:pt x="8207" y="1258"/>
                    <a:pt x="8340" y="924"/>
                  </a:cubicBezTo>
                  <a:cubicBezTo>
                    <a:pt x="8740" y="624"/>
                    <a:pt x="9207" y="457"/>
                    <a:pt x="9674" y="424"/>
                  </a:cubicBezTo>
                  <a:close/>
                  <a:moveTo>
                    <a:pt x="4513" y="352"/>
                  </a:moveTo>
                  <a:cubicBezTo>
                    <a:pt x="4643" y="352"/>
                    <a:pt x="4774" y="364"/>
                    <a:pt x="4904" y="390"/>
                  </a:cubicBezTo>
                  <a:lnTo>
                    <a:pt x="5004" y="390"/>
                  </a:lnTo>
                  <a:cubicBezTo>
                    <a:pt x="5138" y="390"/>
                    <a:pt x="5238" y="424"/>
                    <a:pt x="5371" y="424"/>
                  </a:cubicBezTo>
                  <a:lnTo>
                    <a:pt x="5505" y="457"/>
                  </a:lnTo>
                  <a:cubicBezTo>
                    <a:pt x="5638" y="490"/>
                    <a:pt x="5738" y="524"/>
                    <a:pt x="5872" y="557"/>
                  </a:cubicBezTo>
                  <a:lnTo>
                    <a:pt x="5972" y="624"/>
                  </a:lnTo>
                  <a:cubicBezTo>
                    <a:pt x="6005" y="624"/>
                    <a:pt x="6038" y="624"/>
                    <a:pt x="6072" y="657"/>
                  </a:cubicBezTo>
                  <a:lnTo>
                    <a:pt x="6105" y="657"/>
                  </a:lnTo>
                  <a:lnTo>
                    <a:pt x="6139" y="691"/>
                  </a:lnTo>
                  <a:cubicBezTo>
                    <a:pt x="6239" y="724"/>
                    <a:pt x="6305" y="791"/>
                    <a:pt x="6372" y="857"/>
                  </a:cubicBezTo>
                  <a:cubicBezTo>
                    <a:pt x="6505" y="1191"/>
                    <a:pt x="6505" y="1558"/>
                    <a:pt x="6372" y="1891"/>
                  </a:cubicBezTo>
                  <a:cubicBezTo>
                    <a:pt x="6305" y="2125"/>
                    <a:pt x="6139" y="2358"/>
                    <a:pt x="5938" y="2525"/>
                  </a:cubicBezTo>
                  <a:cubicBezTo>
                    <a:pt x="5668" y="2795"/>
                    <a:pt x="5290" y="2930"/>
                    <a:pt x="4901" y="2930"/>
                  </a:cubicBezTo>
                  <a:cubicBezTo>
                    <a:pt x="4858" y="2930"/>
                    <a:pt x="4814" y="2929"/>
                    <a:pt x="4771" y="2925"/>
                  </a:cubicBezTo>
                  <a:cubicBezTo>
                    <a:pt x="4739" y="2928"/>
                    <a:pt x="4708" y="2929"/>
                    <a:pt x="4677" y="2929"/>
                  </a:cubicBezTo>
                  <a:cubicBezTo>
                    <a:pt x="4280" y="2929"/>
                    <a:pt x="3918" y="2734"/>
                    <a:pt x="3670" y="2425"/>
                  </a:cubicBezTo>
                  <a:lnTo>
                    <a:pt x="3603" y="2392"/>
                  </a:lnTo>
                  <a:lnTo>
                    <a:pt x="3603" y="2358"/>
                  </a:lnTo>
                  <a:lnTo>
                    <a:pt x="3570" y="2292"/>
                  </a:lnTo>
                  <a:cubicBezTo>
                    <a:pt x="3570" y="2292"/>
                    <a:pt x="3537" y="2258"/>
                    <a:pt x="3537" y="2258"/>
                  </a:cubicBezTo>
                  <a:lnTo>
                    <a:pt x="3537" y="2225"/>
                  </a:lnTo>
                  <a:cubicBezTo>
                    <a:pt x="3537" y="2225"/>
                    <a:pt x="3537" y="2192"/>
                    <a:pt x="3537" y="2192"/>
                  </a:cubicBezTo>
                  <a:lnTo>
                    <a:pt x="3503" y="2158"/>
                  </a:lnTo>
                  <a:cubicBezTo>
                    <a:pt x="3470" y="2125"/>
                    <a:pt x="3470" y="2058"/>
                    <a:pt x="3437" y="2025"/>
                  </a:cubicBezTo>
                  <a:lnTo>
                    <a:pt x="3437" y="1925"/>
                  </a:lnTo>
                  <a:cubicBezTo>
                    <a:pt x="3437" y="1891"/>
                    <a:pt x="3403" y="1858"/>
                    <a:pt x="3403" y="1791"/>
                  </a:cubicBezTo>
                  <a:lnTo>
                    <a:pt x="3403" y="1725"/>
                  </a:lnTo>
                  <a:cubicBezTo>
                    <a:pt x="3337" y="1424"/>
                    <a:pt x="3236" y="757"/>
                    <a:pt x="3437" y="624"/>
                  </a:cubicBezTo>
                  <a:cubicBezTo>
                    <a:pt x="3782" y="451"/>
                    <a:pt x="4145" y="352"/>
                    <a:pt x="4513" y="352"/>
                  </a:cubicBezTo>
                  <a:close/>
                  <a:moveTo>
                    <a:pt x="10431" y="0"/>
                  </a:moveTo>
                  <a:cubicBezTo>
                    <a:pt x="9921" y="0"/>
                    <a:pt x="9408" y="53"/>
                    <a:pt x="8907" y="157"/>
                  </a:cubicBezTo>
                  <a:cubicBezTo>
                    <a:pt x="8107" y="357"/>
                    <a:pt x="7806" y="590"/>
                    <a:pt x="7373" y="590"/>
                  </a:cubicBezTo>
                  <a:cubicBezTo>
                    <a:pt x="7350" y="592"/>
                    <a:pt x="7327" y="593"/>
                    <a:pt x="7304" y="593"/>
                  </a:cubicBezTo>
                  <a:cubicBezTo>
                    <a:pt x="6932" y="593"/>
                    <a:pt x="6591" y="345"/>
                    <a:pt x="5805" y="157"/>
                  </a:cubicBezTo>
                  <a:cubicBezTo>
                    <a:pt x="5280" y="76"/>
                    <a:pt x="4755" y="32"/>
                    <a:pt x="4229" y="32"/>
                  </a:cubicBezTo>
                  <a:cubicBezTo>
                    <a:pt x="3887" y="32"/>
                    <a:pt x="3545" y="51"/>
                    <a:pt x="3203" y="90"/>
                  </a:cubicBezTo>
                  <a:lnTo>
                    <a:pt x="2936" y="123"/>
                  </a:lnTo>
                  <a:lnTo>
                    <a:pt x="334" y="991"/>
                  </a:lnTo>
                  <a:cubicBezTo>
                    <a:pt x="234" y="1158"/>
                    <a:pt x="101" y="1324"/>
                    <a:pt x="1" y="1491"/>
                  </a:cubicBezTo>
                  <a:cubicBezTo>
                    <a:pt x="101" y="1524"/>
                    <a:pt x="168" y="1591"/>
                    <a:pt x="268" y="1625"/>
                  </a:cubicBezTo>
                  <a:lnTo>
                    <a:pt x="2769" y="824"/>
                  </a:lnTo>
                  <a:lnTo>
                    <a:pt x="2870" y="957"/>
                  </a:lnTo>
                  <a:cubicBezTo>
                    <a:pt x="2903" y="1024"/>
                    <a:pt x="2936" y="1091"/>
                    <a:pt x="2936" y="1158"/>
                  </a:cubicBezTo>
                  <a:cubicBezTo>
                    <a:pt x="3003" y="1558"/>
                    <a:pt x="3070" y="1991"/>
                    <a:pt x="3203" y="2392"/>
                  </a:cubicBezTo>
                  <a:cubicBezTo>
                    <a:pt x="3270" y="2559"/>
                    <a:pt x="3403" y="2725"/>
                    <a:pt x="3537" y="2859"/>
                  </a:cubicBezTo>
                  <a:cubicBezTo>
                    <a:pt x="3570" y="2892"/>
                    <a:pt x="3637" y="2925"/>
                    <a:pt x="3703" y="2992"/>
                  </a:cubicBezTo>
                  <a:lnTo>
                    <a:pt x="3804" y="3026"/>
                  </a:lnTo>
                  <a:cubicBezTo>
                    <a:pt x="3870" y="3092"/>
                    <a:pt x="3970" y="3126"/>
                    <a:pt x="4070" y="3159"/>
                  </a:cubicBezTo>
                  <a:lnTo>
                    <a:pt x="4304" y="3159"/>
                  </a:lnTo>
                  <a:lnTo>
                    <a:pt x="4537" y="3192"/>
                  </a:lnTo>
                  <a:lnTo>
                    <a:pt x="4804" y="3192"/>
                  </a:lnTo>
                  <a:cubicBezTo>
                    <a:pt x="5872" y="3192"/>
                    <a:pt x="6339" y="2725"/>
                    <a:pt x="6606" y="2258"/>
                  </a:cubicBezTo>
                  <a:cubicBezTo>
                    <a:pt x="6906" y="1791"/>
                    <a:pt x="6872" y="1124"/>
                    <a:pt x="7373" y="1124"/>
                  </a:cubicBezTo>
                  <a:lnTo>
                    <a:pt x="7439" y="1124"/>
                  </a:lnTo>
                  <a:cubicBezTo>
                    <a:pt x="7806" y="1191"/>
                    <a:pt x="7740" y="1791"/>
                    <a:pt x="7973" y="2258"/>
                  </a:cubicBezTo>
                  <a:cubicBezTo>
                    <a:pt x="8040" y="2425"/>
                    <a:pt x="8140" y="2592"/>
                    <a:pt x="8307" y="2725"/>
                  </a:cubicBezTo>
                  <a:cubicBezTo>
                    <a:pt x="8307" y="2759"/>
                    <a:pt x="8340" y="2792"/>
                    <a:pt x="8373" y="2792"/>
                  </a:cubicBezTo>
                  <a:lnTo>
                    <a:pt x="8407" y="2825"/>
                  </a:lnTo>
                  <a:lnTo>
                    <a:pt x="8474" y="2859"/>
                  </a:lnTo>
                  <a:lnTo>
                    <a:pt x="8507" y="2892"/>
                  </a:lnTo>
                  <a:lnTo>
                    <a:pt x="8540" y="2925"/>
                  </a:lnTo>
                  <a:lnTo>
                    <a:pt x="8607" y="2925"/>
                  </a:lnTo>
                  <a:cubicBezTo>
                    <a:pt x="8740" y="2992"/>
                    <a:pt x="8874" y="3059"/>
                    <a:pt x="9041" y="3092"/>
                  </a:cubicBezTo>
                  <a:lnTo>
                    <a:pt x="9074" y="3092"/>
                  </a:lnTo>
                  <a:cubicBezTo>
                    <a:pt x="9241" y="3126"/>
                    <a:pt x="9408" y="3126"/>
                    <a:pt x="9574" y="3126"/>
                  </a:cubicBezTo>
                  <a:cubicBezTo>
                    <a:pt x="9627" y="3131"/>
                    <a:pt x="9679" y="3133"/>
                    <a:pt x="9730" y="3133"/>
                  </a:cubicBezTo>
                  <a:cubicBezTo>
                    <a:pt x="10334" y="3133"/>
                    <a:pt x="10865" y="2781"/>
                    <a:pt x="11142" y="2258"/>
                  </a:cubicBezTo>
                  <a:cubicBezTo>
                    <a:pt x="11309" y="1858"/>
                    <a:pt x="11409" y="1424"/>
                    <a:pt x="11476" y="991"/>
                  </a:cubicBezTo>
                  <a:cubicBezTo>
                    <a:pt x="11509" y="924"/>
                    <a:pt x="11542" y="891"/>
                    <a:pt x="11609" y="824"/>
                  </a:cubicBezTo>
                  <a:cubicBezTo>
                    <a:pt x="11709" y="757"/>
                    <a:pt x="11776" y="624"/>
                    <a:pt x="11843" y="490"/>
                  </a:cubicBezTo>
                  <a:cubicBezTo>
                    <a:pt x="11876" y="324"/>
                    <a:pt x="11776" y="157"/>
                    <a:pt x="11609" y="90"/>
                  </a:cubicBezTo>
                  <a:lnTo>
                    <a:pt x="11342" y="57"/>
                  </a:lnTo>
                  <a:cubicBezTo>
                    <a:pt x="11042" y="19"/>
                    <a:pt x="10737" y="0"/>
                    <a:pt x="104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24"/>
            <p:cNvSpPr/>
            <p:nvPr/>
          </p:nvSpPr>
          <p:spPr>
            <a:xfrm>
              <a:off x="2835525" y="1971775"/>
              <a:ext cx="26725" cy="26050"/>
            </a:xfrm>
            <a:custGeom>
              <a:avLst/>
              <a:gdLst/>
              <a:ahLst/>
              <a:cxnLst/>
              <a:rect l="l" t="t" r="r" b="b"/>
              <a:pathLst>
                <a:path w="1069" h="1042" extrusionOk="0">
                  <a:moveTo>
                    <a:pt x="559" y="0"/>
                  </a:moveTo>
                  <a:cubicBezTo>
                    <a:pt x="540" y="0"/>
                    <a:pt x="521" y="1"/>
                    <a:pt x="501" y="4"/>
                  </a:cubicBezTo>
                  <a:cubicBezTo>
                    <a:pt x="201" y="70"/>
                    <a:pt x="1" y="304"/>
                    <a:pt x="34" y="604"/>
                  </a:cubicBezTo>
                  <a:cubicBezTo>
                    <a:pt x="65" y="851"/>
                    <a:pt x="268" y="1041"/>
                    <a:pt x="510" y="1041"/>
                  </a:cubicBezTo>
                  <a:cubicBezTo>
                    <a:pt x="529" y="1041"/>
                    <a:pt x="548" y="1040"/>
                    <a:pt x="568" y="1038"/>
                  </a:cubicBezTo>
                  <a:cubicBezTo>
                    <a:pt x="868" y="1004"/>
                    <a:pt x="1068" y="738"/>
                    <a:pt x="1035" y="471"/>
                  </a:cubicBezTo>
                  <a:lnTo>
                    <a:pt x="1035" y="437"/>
                  </a:lnTo>
                  <a:cubicBezTo>
                    <a:pt x="1004" y="190"/>
                    <a:pt x="801" y="0"/>
                    <a:pt x="5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24"/>
            <p:cNvSpPr/>
            <p:nvPr/>
          </p:nvSpPr>
          <p:spPr>
            <a:xfrm>
              <a:off x="2857200" y="2068600"/>
              <a:ext cx="47575" cy="29675"/>
            </a:xfrm>
            <a:custGeom>
              <a:avLst/>
              <a:gdLst/>
              <a:ahLst/>
              <a:cxnLst/>
              <a:rect l="l" t="t" r="r" b="b"/>
              <a:pathLst>
                <a:path w="1903" h="1187" extrusionOk="0">
                  <a:moveTo>
                    <a:pt x="101" y="0"/>
                  </a:moveTo>
                  <a:lnTo>
                    <a:pt x="101" y="0"/>
                  </a:lnTo>
                  <a:cubicBezTo>
                    <a:pt x="1" y="500"/>
                    <a:pt x="301" y="1034"/>
                    <a:pt x="802" y="1168"/>
                  </a:cubicBezTo>
                  <a:lnTo>
                    <a:pt x="835" y="1168"/>
                  </a:lnTo>
                  <a:cubicBezTo>
                    <a:pt x="900" y="1181"/>
                    <a:pt x="964" y="1187"/>
                    <a:pt x="1026" y="1187"/>
                  </a:cubicBezTo>
                  <a:cubicBezTo>
                    <a:pt x="1450" y="1187"/>
                    <a:pt x="1815" y="903"/>
                    <a:pt x="1902" y="467"/>
                  </a:cubicBezTo>
                  <a:lnTo>
                    <a:pt x="10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4"/>
            <p:cNvSpPr/>
            <p:nvPr/>
          </p:nvSpPr>
          <p:spPr>
            <a:xfrm>
              <a:off x="2946450" y="1925625"/>
              <a:ext cx="30050" cy="17900"/>
            </a:xfrm>
            <a:custGeom>
              <a:avLst/>
              <a:gdLst/>
              <a:ahLst/>
              <a:cxnLst/>
              <a:rect l="l" t="t" r="r" b="b"/>
              <a:pathLst>
                <a:path w="1202" h="716" extrusionOk="0">
                  <a:moveTo>
                    <a:pt x="535" y="0"/>
                  </a:moveTo>
                  <a:cubicBezTo>
                    <a:pt x="284" y="0"/>
                    <a:pt x="57" y="159"/>
                    <a:pt x="0" y="415"/>
                  </a:cubicBezTo>
                  <a:lnTo>
                    <a:pt x="1134" y="716"/>
                  </a:lnTo>
                  <a:cubicBezTo>
                    <a:pt x="1201" y="382"/>
                    <a:pt x="1001" y="82"/>
                    <a:pt x="667" y="15"/>
                  </a:cubicBezTo>
                  <a:cubicBezTo>
                    <a:pt x="623" y="5"/>
                    <a:pt x="579" y="0"/>
                    <a:pt x="5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4"/>
            <p:cNvSpPr/>
            <p:nvPr/>
          </p:nvSpPr>
          <p:spPr>
            <a:xfrm>
              <a:off x="2814675" y="1927050"/>
              <a:ext cx="30050" cy="20650"/>
            </a:xfrm>
            <a:custGeom>
              <a:avLst/>
              <a:gdLst/>
              <a:ahLst/>
              <a:cxnLst/>
              <a:rect l="l" t="t" r="r" b="b"/>
              <a:pathLst>
                <a:path w="1202" h="826" extrusionOk="0">
                  <a:moveTo>
                    <a:pt x="685" y="0"/>
                  </a:moveTo>
                  <a:cubicBezTo>
                    <a:pt x="599" y="0"/>
                    <a:pt x="512" y="19"/>
                    <a:pt x="434" y="58"/>
                  </a:cubicBezTo>
                  <a:lnTo>
                    <a:pt x="401" y="58"/>
                  </a:lnTo>
                  <a:cubicBezTo>
                    <a:pt x="134" y="191"/>
                    <a:pt x="1" y="558"/>
                    <a:pt x="168" y="825"/>
                  </a:cubicBezTo>
                  <a:lnTo>
                    <a:pt x="1202" y="325"/>
                  </a:lnTo>
                  <a:cubicBezTo>
                    <a:pt x="1107" y="112"/>
                    <a:pt x="895" y="0"/>
                    <a:pt x="6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24"/>
            <p:cNvSpPr/>
            <p:nvPr/>
          </p:nvSpPr>
          <p:spPr>
            <a:xfrm>
              <a:off x="2940600" y="1971750"/>
              <a:ext cx="26725" cy="25225"/>
            </a:xfrm>
            <a:custGeom>
              <a:avLst/>
              <a:gdLst/>
              <a:ahLst/>
              <a:cxnLst/>
              <a:rect l="l" t="t" r="r" b="b"/>
              <a:pathLst>
                <a:path w="1069" h="1009" extrusionOk="0">
                  <a:moveTo>
                    <a:pt x="568" y="0"/>
                  </a:moveTo>
                  <a:cubicBezTo>
                    <a:pt x="546" y="0"/>
                    <a:pt x="524" y="2"/>
                    <a:pt x="501" y="5"/>
                  </a:cubicBezTo>
                  <a:cubicBezTo>
                    <a:pt x="201" y="38"/>
                    <a:pt x="1" y="272"/>
                    <a:pt x="34" y="572"/>
                  </a:cubicBezTo>
                  <a:cubicBezTo>
                    <a:pt x="65" y="819"/>
                    <a:pt x="296" y="1009"/>
                    <a:pt x="542" y="1009"/>
                  </a:cubicBezTo>
                  <a:cubicBezTo>
                    <a:pt x="562" y="1009"/>
                    <a:pt x="582" y="1008"/>
                    <a:pt x="601" y="1005"/>
                  </a:cubicBezTo>
                  <a:cubicBezTo>
                    <a:pt x="868" y="972"/>
                    <a:pt x="1068" y="739"/>
                    <a:pt x="1068" y="438"/>
                  </a:cubicBezTo>
                  <a:cubicBezTo>
                    <a:pt x="1068" y="438"/>
                    <a:pt x="1068" y="438"/>
                    <a:pt x="1035" y="405"/>
                  </a:cubicBezTo>
                  <a:cubicBezTo>
                    <a:pt x="1004" y="161"/>
                    <a:pt x="806" y="0"/>
                    <a:pt x="5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24"/>
            <p:cNvSpPr/>
            <p:nvPr/>
          </p:nvSpPr>
          <p:spPr>
            <a:xfrm>
              <a:off x="2903900" y="1980200"/>
              <a:ext cx="42575" cy="70900"/>
            </a:xfrm>
            <a:custGeom>
              <a:avLst/>
              <a:gdLst/>
              <a:ahLst/>
              <a:cxnLst/>
              <a:rect l="l" t="t" r="r" b="b"/>
              <a:pathLst>
                <a:path w="1703" h="2836" extrusionOk="0">
                  <a:moveTo>
                    <a:pt x="1" y="0"/>
                  </a:moveTo>
                  <a:lnTo>
                    <a:pt x="201" y="2836"/>
                  </a:lnTo>
                  <a:lnTo>
                    <a:pt x="1702" y="2269"/>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24"/>
            <p:cNvSpPr/>
            <p:nvPr/>
          </p:nvSpPr>
          <p:spPr>
            <a:xfrm>
              <a:off x="2767975" y="2107775"/>
              <a:ext cx="109275" cy="64250"/>
            </a:xfrm>
            <a:custGeom>
              <a:avLst/>
              <a:gdLst/>
              <a:ahLst/>
              <a:cxnLst/>
              <a:rect l="l" t="t" r="r" b="b"/>
              <a:pathLst>
                <a:path w="4371" h="2570" extrusionOk="0">
                  <a:moveTo>
                    <a:pt x="1" y="1"/>
                  </a:moveTo>
                  <a:lnTo>
                    <a:pt x="1" y="1"/>
                  </a:lnTo>
                  <a:cubicBezTo>
                    <a:pt x="168" y="568"/>
                    <a:pt x="534" y="1068"/>
                    <a:pt x="1035" y="1402"/>
                  </a:cubicBezTo>
                  <a:cubicBezTo>
                    <a:pt x="1835" y="2002"/>
                    <a:pt x="4371" y="2569"/>
                    <a:pt x="4371" y="2569"/>
                  </a:cubicBezTo>
                  <a:lnTo>
                    <a:pt x="4371" y="1836"/>
                  </a:lnTo>
                  <a:cubicBezTo>
                    <a:pt x="3136" y="1669"/>
                    <a:pt x="468" y="968"/>
                    <a:pt x="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24"/>
            <p:cNvSpPr/>
            <p:nvPr/>
          </p:nvSpPr>
          <p:spPr>
            <a:xfrm>
              <a:off x="2653725" y="1779000"/>
              <a:ext cx="331925" cy="217900"/>
            </a:xfrm>
            <a:custGeom>
              <a:avLst/>
              <a:gdLst/>
              <a:ahLst/>
              <a:cxnLst/>
              <a:rect l="l" t="t" r="r" b="b"/>
              <a:pathLst>
                <a:path w="13277" h="8716" extrusionOk="0">
                  <a:moveTo>
                    <a:pt x="8415" y="0"/>
                  </a:moveTo>
                  <a:cubicBezTo>
                    <a:pt x="7297" y="0"/>
                    <a:pt x="6058" y="230"/>
                    <a:pt x="4871" y="743"/>
                  </a:cubicBezTo>
                  <a:cubicBezTo>
                    <a:pt x="2569" y="1710"/>
                    <a:pt x="535" y="3145"/>
                    <a:pt x="201" y="5246"/>
                  </a:cubicBezTo>
                  <a:cubicBezTo>
                    <a:pt x="1" y="6447"/>
                    <a:pt x="268" y="7681"/>
                    <a:pt x="935" y="8715"/>
                  </a:cubicBezTo>
                  <a:cubicBezTo>
                    <a:pt x="1260" y="8363"/>
                    <a:pt x="1695" y="8187"/>
                    <a:pt x="2133" y="8187"/>
                  </a:cubicBezTo>
                  <a:cubicBezTo>
                    <a:pt x="2235" y="8187"/>
                    <a:pt x="2336" y="8196"/>
                    <a:pt x="2436" y="8215"/>
                  </a:cubicBezTo>
                  <a:cubicBezTo>
                    <a:pt x="2569" y="8248"/>
                    <a:pt x="2703" y="8282"/>
                    <a:pt x="2803" y="8315"/>
                  </a:cubicBezTo>
                  <a:cubicBezTo>
                    <a:pt x="3370" y="7448"/>
                    <a:pt x="4104" y="6714"/>
                    <a:pt x="5004" y="6180"/>
                  </a:cubicBezTo>
                  <a:cubicBezTo>
                    <a:pt x="6405" y="5313"/>
                    <a:pt x="8007" y="4779"/>
                    <a:pt x="9641" y="4612"/>
                  </a:cubicBezTo>
                  <a:cubicBezTo>
                    <a:pt x="10007" y="4575"/>
                    <a:pt x="10338" y="4559"/>
                    <a:pt x="10637" y="4559"/>
                  </a:cubicBezTo>
                  <a:cubicBezTo>
                    <a:pt x="12764" y="4559"/>
                    <a:pt x="13277" y="5380"/>
                    <a:pt x="13277" y="5380"/>
                  </a:cubicBezTo>
                  <a:cubicBezTo>
                    <a:pt x="13244" y="5280"/>
                    <a:pt x="12943" y="2111"/>
                    <a:pt x="11743" y="1010"/>
                  </a:cubicBezTo>
                  <a:cubicBezTo>
                    <a:pt x="11069" y="374"/>
                    <a:pt x="9841" y="0"/>
                    <a:pt x="84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24"/>
            <p:cNvSpPr/>
            <p:nvPr/>
          </p:nvSpPr>
          <p:spPr>
            <a:xfrm>
              <a:off x="2807175" y="2400500"/>
              <a:ext cx="351950" cy="517050"/>
            </a:xfrm>
            <a:custGeom>
              <a:avLst/>
              <a:gdLst/>
              <a:ahLst/>
              <a:cxnLst/>
              <a:rect l="l" t="t" r="r" b="b"/>
              <a:pathLst>
                <a:path w="14078" h="20682" extrusionOk="0">
                  <a:moveTo>
                    <a:pt x="13810" y="0"/>
                  </a:moveTo>
                  <a:lnTo>
                    <a:pt x="1768" y="4237"/>
                  </a:lnTo>
                  <a:lnTo>
                    <a:pt x="1" y="20382"/>
                  </a:lnTo>
                  <a:lnTo>
                    <a:pt x="267" y="20682"/>
                  </a:lnTo>
                  <a:lnTo>
                    <a:pt x="11709" y="16412"/>
                  </a:lnTo>
                  <a:lnTo>
                    <a:pt x="14077" y="267"/>
                  </a:lnTo>
                  <a:lnTo>
                    <a:pt x="13810" y="0"/>
                  </a:lnTo>
                  <a:close/>
                </a:path>
              </a:pathLst>
            </a:custGeom>
            <a:solidFill>
              <a:srgbClr val="3747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4"/>
            <p:cNvSpPr/>
            <p:nvPr/>
          </p:nvSpPr>
          <p:spPr>
            <a:xfrm>
              <a:off x="2807175" y="2506400"/>
              <a:ext cx="50900" cy="411150"/>
            </a:xfrm>
            <a:custGeom>
              <a:avLst/>
              <a:gdLst/>
              <a:ahLst/>
              <a:cxnLst/>
              <a:rect l="l" t="t" r="r" b="b"/>
              <a:pathLst>
                <a:path w="2036" h="16446" extrusionOk="0">
                  <a:moveTo>
                    <a:pt x="1768" y="1"/>
                  </a:moveTo>
                  <a:lnTo>
                    <a:pt x="1" y="16146"/>
                  </a:lnTo>
                  <a:lnTo>
                    <a:pt x="267" y="16446"/>
                  </a:lnTo>
                  <a:lnTo>
                    <a:pt x="2035" y="301"/>
                  </a:lnTo>
                  <a:lnTo>
                    <a:pt x="1768"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4"/>
            <p:cNvSpPr/>
            <p:nvPr/>
          </p:nvSpPr>
          <p:spPr>
            <a:xfrm>
              <a:off x="2928100" y="2465450"/>
              <a:ext cx="143200" cy="66000"/>
            </a:xfrm>
            <a:custGeom>
              <a:avLst/>
              <a:gdLst/>
              <a:ahLst/>
              <a:cxnLst/>
              <a:rect l="l" t="t" r="r" b="b"/>
              <a:pathLst>
                <a:path w="5728" h="2640" extrusionOk="0">
                  <a:moveTo>
                    <a:pt x="5517" y="0"/>
                  </a:moveTo>
                  <a:cubicBezTo>
                    <a:pt x="5254" y="0"/>
                    <a:pt x="4745" y="155"/>
                    <a:pt x="4137" y="438"/>
                  </a:cubicBezTo>
                  <a:lnTo>
                    <a:pt x="1968" y="1138"/>
                  </a:lnTo>
                  <a:cubicBezTo>
                    <a:pt x="1034" y="1572"/>
                    <a:pt x="167" y="1872"/>
                    <a:pt x="100" y="2139"/>
                  </a:cubicBezTo>
                  <a:lnTo>
                    <a:pt x="0" y="2639"/>
                  </a:lnTo>
                  <a:lnTo>
                    <a:pt x="5604" y="605"/>
                  </a:lnTo>
                  <a:lnTo>
                    <a:pt x="5704" y="138"/>
                  </a:lnTo>
                  <a:cubicBezTo>
                    <a:pt x="5728" y="45"/>
                    <a:pt x="5658" y="0"/>
                    <a:pt x="5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4"/>
            <p:cNvSpPr/>
            <p:nvPr/>
          </p:nvSpPr>
          <p:spPr>
            <a:xfrm>
              <a:off x="2931425" y="2421500"/>
              <a:ext cx="155550" cy="65750"/>
            </a:xfrm>
            <a:custGeom>
              <a:avLst/>
              <a:gdLst/>
              <a:ahLst/>
              <a:cxnLst/>
              <a:rect l="l" t="t" r="r" b="b"/>
              <a:pathLst>
                <a:path w="6222" h="2630" extrusionOk="0">
                  <a:moveTo>
                    <a:pt x="4435" y="0"/>
                  </a:moveTo>
                  <a:cubicBezTo>
                    <a:pt x="4233" y="0"/>
                    <a:pt x="3945" y="44"/>
                    <a:pt x="3537" y="161"/>
                  </a:cubicBezTo>
                  <a:cubicBezTo>
                    <a:pt x="1702" y="628"/>
                    <a:pt x="1669" y="1529"/>
                    <a:pt x="1669" y="1529"/>
                  </a:cubicBezTo>
                  <a:cubicBezTo>
                    <a:pt x="1402" y="1662"/>
                    <a:pt x="1102" y="1762"/>
                    <a:pt x="801" y="1862"/>
                  </a:cubicBezTo>
                  <a:cubicBezTo>
                    <a:pt x="201" y="2062"/>
                    <a:pt x="134" y="2162"/>
                    <a:pt x="101" y="2329"/>
                  </a:cubicBezTo>
                  <a:lnTo>
                    <a:pt x="1" y="2629"/>
                  </a:lnTo>
                  <a:lnTo>
                    <a:pt x="6138" y="495"/>
                  </a:lnTo>
                  <a:cubicBezTo>
                    <a:pt x="6138" y="495"/>
                    <a:pt x="6172" y="394"/>
                    <a:pt x="6205" y="194"/>
                  </a:cubicBezTo>
                  <a:cubicBezTo>
                    <a:pt x="6222" y="111"/>
                    <a:pt x="6163" y="78"/>
                    <a:pt x="6051" y="78"/>
                  </a:cubicBezTo>
                  <a:cubicBezTo>
                    <a:pt x="5938" y="78"/>
                    <a:pt x="5772" y="111"/>
                    <a:pt x="5571" y="161"/>
                  </a:cubicBezTo>
                  <a:lnTo>
                    <a:pt x="4871" y="394"/>
                  </a:lnTo>
                  <a:cubicBezTo>
                    <a:pt x="4871" y="394"/>
                    <a:pt x="5040" y="0"/>
                    <a:pt x="4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24"/>
            <p:cNvSpPr/>
            <p:nvPr/>
          </p:nvSpPr>
          <p:spPr>
            <a:xfrm>
              <a:off x="2947275" y="2434675"/>
              <a:ext cx="127625" cy="82600"/>
            </a:xfrm>
            <a:custGeom>
              <a:avLst/>
              <a:gdLst/>
              <a:ahLst/>
              <a:cxnLst/>
              <a:rect l="l" t="t" r="r" b="b"/>
              <a:pathLst>
                <a:path w="5105" h="3304" extrusionOk="0">
                  <a:moveTo>
                    <a:pt x="5104" y="1"/>
                  </a:moveTo>
                  <a:lnTo>
                    <a:pt x="134" y="1836"/>
                  </a:lnTo>
                  <a:lnTo>
                    <a:pt x="1" y="2403"/>
                  </a:lnTo>
                  <a:cubicBezTo>
                    <a:pt x="278" y="2281"/>
                    <a:pt x="528" y="2223"/>
                    <a:pt x="700" y="2223"/>
                  </a:cubicBezTo>
                  <a:cubicBezTo>
                    <a:pt x="859" y="2223"/>
                    <a:pt x="951" y="2273"/>
                    <a:pt x="935" y="2369"/>
                  </a:cubicBezTo>
                  <a:cubicBezTo>
                    <a:pt x="901" y="2603"/>
                    <a:pt x="701" y="3303"/>
                    <a:pt x="701" y="3303"/>
                  </a:cubicBezTo>
                  <a:lnTo>
                    <a:pt x="3903" y="2036"/>
                  </a:lnTo>
                  <a:cubicBezTo>
                    <a:pt x="3937" y="1836"/>
                    <a:pt x="3970" y="1602"/>
                    <a:pt x="4037" y="1402"/>
                  </a:cubicBezTo>
                  <a:cubicBezTo>
                    <a:pt x="4103" y="968"/>
                    <a:pt x="4337" y="868"/>
                    <a:pt x="4904" y="601"/>
                  </a:cubicBezTo>
                  <a:lnTo>
                    <a:pt x="51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4"/>
            <p:cNvSpPr/>
            <p:nvPr/>
          </p:nvSpPr>
          <p:spPr>
            <a:xfrm>
              <a:off x="2932275" y="2465450"/>
              <a:ext cx="143200" cy="66000"/>
            </a:xfrm>
            <a:custGeom>
              <a:avLst/>
              <a:gdLst/>
              <a:ahLst/>
              <a:cxnLst/>
              <a:rect l="l" t="t" r="r" b="b"/>
              <a:pathLst>
                <a:path w="5728" h="2640" extrusionOk="0">
                  <a:moveTo>
                    <a:pt x="5517" y="0"/>
                  </a:moveTo>
                  <a:cubicBezTo>
                    <a:pt x="5254" y="0"/>
                    <a:pt x="4745" y="155"/>
                    <a:pt x="4136" y="438"/>
                  </a:cubicBezTo>
                  <a:lnTo>
                    <a:pt x="1968" y="1138"/>
                  </a:lnTo>
                  <a:cubicBezTo>
                    <a:pt x="1034" y="1572"/>
                    <a:pt x="167" y="1872"/>
                    <a:pt x="100" y="2139"/>
                  </a:cubicBezTo>
                  <a:lnTo>
                    <a:pt x="0" y="2639"/>
                  </a:lnTo>
                  <a:lnTo>
                    <a:pt x="0" y="2639"/>
                  </a:lnTo>
                  <a:lnTo>
                    <a:pt x="5604" y="638"/>
                  </a:lnTo>
                  <a:lnTo>
                    <a:pt x="5704" y="138"/>
                  </a:lnTo>
                  <a:cubicBezTo>
                    <a:pt x="5727" y="45"/>
                    <a:pt x="5657" y="0"/>
                    <a:pt x="5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24"/>
            <p:cNvSpPr/>
            <p:nvPr/>
          </p:nvSpPr>
          <p:spPr>
            <a:xfrm>
              <a:off x="2420225" y="2203675"/>
              <a:ext cx="576275" cy="598825"/>
            </a:xfrm>
            <a:custGeom>
              <a:avLst/>
              <a:gdLst/>
              <a:ahLst/>
              <a:cxnLst/>
              <a:rect l="l" t="t" r="r" b="b"/>
              <a:pathLst>
                <a:path w="23051" h="23953" extrusionOk="0">
                  <a:moveTo>
                    <a:pt x="9941" y="1"/>
                  </a:moveTo>
                  <a:cubicBezTo>
                    <a:pt x="7239" y="1"/>
                    <a:pt x="5772" y="668"/>
                    <a:pt x="4604" y="3804"/>
                  </a:cubicBezTo>
                  <a:cubicBezTo>
                    <a:pt x="3770" y="5939"/>
                    <a:pt x="268" y="16112"/>
                    <a:pt x="134" y="17647"/>
                  </a:cubicBezTo>
                  <a:cubicBezTo>
                    <a:pt x="1" y="19181"/>
                    <a:pt x="701" y="19815"/>
                    <a:pt x="2236" y="20482"/>
                  </a:cubicBezTo>
                  <a:cubicBezTo>
                    <a:pt x="3737" y="21149"/>
                    <a:pt x="7306" y="22017"/>
                    <a:pt x="10575" y="22884"/>
                  </a:cubicBezTo>
                  <a:cubicBezTo>
                    <a:pt x="12176" y="23351"/>
                    <a:pt x="13811" y="23685"/>
                    <a:pt x="15479" y="23851"/>
                  </a:cubicBezTo>
                  <a:cubicBezTo>
                    <a:pt x="16327" y="23917"/>
                    <a:pt x="17072" y="23953"/>
                    <a:pt x="17728" y="23953"/>
                  </a:cubicBezTo>
                  <a:cubicBezTo>
                    <a:pt x="20065" y="23953"/>
                    <a:pt x="21265" y="23504"/>
                    <a:pt x="21916" y="22384"/>
                  </a:cubicBezTo>
                  <a:cubicBezTo>
                    <a:pt x="23051" y="20406"/>
                    <a:pt x="22511" y="19417"/>
                    <a:pt x="21006" y="19417"/>
                  </a:cubicBezTo>
                  <a:cubicBezTo>
                    <a:pt x="20785" y="19417"/>
                    <a:pt x="20543" y="19439"/>
                    <a:pt x="20282" y="19482"/>
                  </a:cubicBezTo>
                  <a:cubicBezTo>
                    <a:pt x="19777" y="19562"/>
                    <a:pt x="19260" y="19606"/>
                    <a:pt x="18738" y="19606"/>
                  </a:cubicBezTo>
                  <a:cubicBezTo>
                    <a:pt x="18398" y="19606"/>
                    <a:pt x="18056" y="19588"/>
                    <a:pt x="17713" y="19548"/>
                  </a:cubicBezTo>
                  <a:cubicBezTo>
                    <a:pt x="18080" y="19381"/>
                    <a:pt x="18481" y="19148"/>
                    <a:pt x="18814" y="18881"/>
                  </a:cubicBezTo>
                  <a:cubicBezTo>
                    <a:pt x="19181" y="18581"/>
                    <a:pt x="19281" y="18081"/>
                    <a:pt x="19048" y="17680"/>
                  </a:cubicBezTo>
                  <a:cubicBezTo>
                    <a:pt x="19022" y="17648"/>
                    <a:pt x="18988" y="17635"/>
                    <a:pt x="18945" y="17635"/>
                  </a:cubicBezTo>
                  <a:cubicBezTo>
                    <a:pt x="18760" y="17635"/>
                    <a:pt x="18401" y="17879"/>
                    <a:pt x="17780" y="18014"/>
                  </a:cubicBezTo>
                  <a:cubicBezTo>
                    <a:pt x="16813" y="18247"/>
                    <a:pt x="16179" y="18081"/>
                    <a:pt x="15212" y="18581"/>
                  </a:cubicBezTo>
                  <a:cubicBezTo>
                    <a:pt x="14848" y="18749"/>
                    <a:pt x="14485" y="18823"/>
                    <a:pt x="14122" y="18823"/>
                  </a:cubicBezTo>
                  <a:cubicBezTo>
                    <a:pt x="14051" y="18823"/>
                    <a:pt x="13981" y="18820"/>
                    <a:pt x="13911" y="18814"/>
                  </a:cubicBezTo>
                  <a:cubicBezTo>
                    <a:pt x="13177" y="18814"/>
                    <a:pt x="12176" y="18514"/>
                    <a:pt x="10241" y="17947"/>
                  </a:cubicBezTo>
                  <a:cubicBezTo>
                    <a:pt x="8907" y="17480"/>
                    <a:pt x="7573" y="16980"/>
                    <a:pt x="6305" y="16346"/>
                  </a:cubicBezTo>
                  <a:lnTo>
                    <a:pt x="9207" y="9341"/>
                  </a:lnTo>
                  <a:lnTo>
                    <a:pt x="9207" y="9341"/>
                  </a:lnTo>
                  <a:cubicBezTo>
                    <a:pt x="9183" y="9390"/>
                    <a:pt x="9169" y="9414"/>
                    <a:pt x="9165" y="9414"/>
                  </a:cubicBezTo>
                  <a:cubicBezTo>
                    <a:pt x="9091" y="9414"/>
                    <a:pt x="12090" y="1865"/>
                    <a:pt x="99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24"/>
            <p:cNvSpPr/>
            <p:nvPr/>
          </p:nvSpPr>
          <p:spPr>
            <a:xfrm>
              <a:off x="2459425" y="2201300"/>
              <a:ext cx="249375" cy="350150"/>
            </a:xfrm>
            <a:custGeom>
              <a:avLst/>
              <a:gdLst/>
              <a:ahLst/>
              <a:cxnLst/>
              <a:rect l="l" t="t" r="r" b="b"/>
              <a:pathLst>
                <a:path w="9975" h="14006" extrusionOk="0">
                  <a:moveTo>
                    <a:pt x="8166" y="0"/>
                  </a:moveTo>
                  <a:cubicBezTo>
                    <a:pt x="6462" y="0"/>
                    <a:pt x="4375" y="424"/>
                    <a:pt x="3103" y="3365"/>
                  </a:cubicBezTo>
                  <a:cubicBezTo>
                    <a:pt x="1568" y="6867"/>
                    <a:pt x="1" y="11938"/>
                    <a:pt x="1" y="11938"/>
                  </a:cubicBezTo>
                  <a:cubicBezTo>
                    <a:pt x="1735" y="13205"/>
                    <a:pt x="3837" y="13939"/>
                    <a:pt x="5972" y="14006"/>
                  </a:cubicBezTo>
                  <a:lnTo>
                    <a:pt x="8640" y="7001"/>
                  </a:lnTo>
                  <a:cubicBezTo>
                    <a:pt x="8673" y="7001"/>
                    <a:pt x="9974" y="2097"/>
                    <a:pt x="9040" y="29"/>
                  </a:cubicBezTo>
                  <a:cubicBezTo>
                    <a:pt x="8766" y="14"/>
                    <a:pt x="8472" y="0"/>
                    <a:pt x="816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24"/>
            <p:cNvSpPr/>
            <p:nvPr/>
          </p:nvSpPr>
          <p:spPr>
            <a:xfrm>
              <a:off x="2459425" y="2201300"/>
              <a:ext cx="249375" cy="350150"/>
            </a:xfrm>
            <a:custGeom>
              <a:avLst/>
              <a:gdLst/>
              <a:ahLst/>
              <a:cxnLst/>
              <a:rect l="l" t="t" r="r" b="b"/>
              <a:pathLst>
                <a:path w="9975" h="14006" extrusionOk="0">
                  <a:moveTo>
                    <a:pt x="8166" y="0"/>
                  </a:moveTo>
                  <a:cubicBezTo>
                    <a:pt x="6462" y="0"/>
                    <a:pt x="4375" y="424"/>
                    <a:pt x="3103" y="3365"/>
                  </a:cubicBezTo>
                  <a:cubicBezTo>
                    <a:pt x="1568" y="6867"/>
                    <a:pt x="1" y="11938"/>
                    <a:pt x="1" y="11938"/>
                  </a:cubicBezTo>
                  <a:cubicBezTo>
                    <a:pt x="1735" y="13205"/>
                    <a:pt x="3837" y="13939"/>
                    <a:pt x="5972" y="14006"/>
                  </a:cubicBezTo>
                  <a:lnTo>
                    <a:pt x="8640" y="7001"/>
                  </a:lnTo>
                  <a:cubicBezTo>
                    <a:pt x="8673" y="7001"/>
                    <a:pt x="9974" y="2097"/>
                    <a:pt x="9040" y="29"/>
                  </a:cubicBezTo>
                  <a:cubicBezTo>
                    <a:pt x="8766" y="14"/>
                    <a:pt x="8472" y="0"/>
                    <a:pt x="816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24"/>
            <p:cNvSpPr/>
            <p:nvPr/>
          </p:nvSpPr>
          <p:spPr>
            <a:xfrm>
              <a:off x="2051625" y="1444800"/>
              <a:ext cx="415325" cy="458700"/>
            </a:xfrm>
            <a:custGeom>
              <a:avLst/>
              <a:gdLst/>
              <a:ahLst/>
              <a:cxnLst/>
              <a:rect l="l" t="t" r="r" b="b"/>
              <a:pathLst>
                <a:path w="16613" h="18348" extrusionOk="0">
                  <a:moveTo>
                    <a:pt x="1" y="1"/>
                  </a:moveTo>
                  <a:lnTo>
                    <a:pt x="1769" y="9241"/>
                  </a:lnTo>
                  <a:cubicBezTo>
                    <a:pt x="1769" y="9241"/>
                    <a:pt x="5371" y="14912"/>
                    <a:pt x="5738" y="15479"/>
                  </a:cubicBezTo>
                  <a:cubicBezTo>
                    <a:pt x="6105" y="16112"/>
                    <a:pt x="6739" y="16546"/>
                    <a:pt x="7473" y="16679"/>
                  </a:cubicBezTo>
                  <a:cubicBezTo>
                    <a:pt x="10275" y="17247"/>
                    <a:pt x="15779" y="18347"/>
                    <a:pt x="15779" y="18347"/>
                  </a:cubicBezTo>
                  <a:lnTo>
                    <a:pt x="16613" y="14545"/>
                  </a:lnTo>
                  <a:lnTo>
                    <a:pt x="10142" y="12043"/>
                  </a:lnTo>
                  <a:cubicBezTo>
                    <a:pt x="10142" y="12043"/>
                    <a:pt x="5572" y="4804"/>
                    <a:pt x="4204" y="2870"/>
                  </a:cubicBezTo>
                  <a:cubicBezTo>
                    <a:pt x="2870" y="968"/>
                    <a:pt x="2236" y="6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24"/>
            <p:cNvSpPr/>
            <p:nvPr/>
          </p:nvSpPr>
          <p:spPr>
            <a:xfrm>
              <a:off x="1904875" y="1443175"/>
              <a:ext cx="314400" cy="1104125"/>
            </a:xfrm>
            <a:custGeom>
              <a:avLst/>
              <a:gdLst/>
              <a:ahLst/>
              <a:cxnLst/>
              <a:rect l="l" t="t" r="r" b="b"/>
              <a:pathLst>
                <a:path w="12576" h="44165" extrusionOk="0">
                  <a:moveTo>
                    <a:pt x="5146" y="0"/>
                  </a:moveTo>
                  <a:cubicBezTo>
                    <a:pt x="4851" y="0"/>
                    <a:pt x="4527" y="42"/>
                    <a:pt x="4170" y="133"/>
                  </a:cubicBezTo>
                  <a:lnTo>
                    <a:pt x="0" y="43397"/>
                  </a:lnTo>
                  <a:cubicBezTo>
                    <a:pt x="234" y="43395"/>
                    <a:pt x="469" y="43394"/>
                    <a:pt x="703" y="43394"/>
                  </a:cubicBezTo>
                  <a:cubicBezTo>
                    <a:pt x="4671" y="43394"/>
                    <a:pt x="8638" y="43660"/>
                    <a:pt x="12576" y="44164"/>
                  </a:cubicBezTo>
                  <a:cubicBezTo>
                    <a:pt x="12576" y="44164"/>
                    <a:pt x="12376" y="38694"/>
                    <a:pt x="11909" y="31622"/>
                  </a:cubicBezTo>
                  <a:cubicBezTo>
                    <a:pt x="11608" y="26952"/>
                    <a:pt x="9874" y="20981"/>
                    <a:pt x="9807" y="16011"/>
                  </a:cubicBezTo>
                  <a:cubicBezTo>
                    <a:pt x="9740" y="8338"/>
                    <a:pt x="9040" y="4135"/>
                    <a:pt x="7939" y="2067"/>
                  </a:cubicBezTo>
                  <a:cubicBezTo>
                    <a:pt x="7330" y="988"/>
                    <a:pt x="6583" y="0"/>
                    <a:pt x="51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24"/>
            <p:cNvSpPr/>
            <p:nvPr/>
          </p:nvSpPr>
          <p:spPr>
            <a:xfrm>
              <a:off x="1673025" y="3237750"/>
              <a:ext cx="144300" cy="356975"/>
            </a:xfrm>
            <a:custGeom>
              <a:avLst/>
              <a:gdLst/>
              <a:ahLst/>
              <a:cxnLst/>
              <a:rect l="l" t="t" r="r" b="b"/>
              <a:pathLst>
                <a:path w="5772" h="14279" extrusionOk="0">
                  <a:moveTo>
                    <a:pt x="1235" y="1"/>
                  </a:moveTo>
                  <a:cubicBezTo>
                    <a:pt x="568" y="34"/>
                    <a:pt x="1068" y="2636"/>
                    <a:pt x="968" y="4304"/>
                  </a:cubicBezTo>
                  <a:cubicBezTo>
                    <a:pt x="835" y="6139"/>
                    <a:pt x="301" y="7440"/>
                    <a:pt x="168" y="8941"/>
                  </a:cubicBezTo>
                  <a:cubicBezTo>
                    <a:pt x="1" y="10208"/>
                    <a:pt x="234" y="11542"/>
                    <a:pt x="868" y="12677"/>
                  </a:cubicBezTo>
                  <a:cubicBezTo>
                    <a:pt x="1208" y="13401"/>
                    <a:pt x="2422" y="14279"/>
                    <a:pt x="3429" y="14279"/>
                  </a:cubicBezTo>
                  <a:cubicBezTo>
                    <a:pt x="3906" y="14279"/>
                    <a:pt x="4336" y="14081"/>
                    <a:pt x="4604" y="13577"/>
                  </a:cubicBezTo>
                  <a:cubicBezTo>
                    <a:pt x="5371" y="12009"/>
                    <a:pt x="5672" y="10275"/>
                    <a:pt x="5438" y="8574"/>
                  </a:cubicBezTo>
                  <a:cubicBezTo>
                    <a:pt x="5271" y="6839"/>
                    <a:pt x="5138" y="5572"/>
                    <a:pt x="5038" y="4271"/>
                  </a:cubicBezTo>
                  <a:cubicBezTo>
                    <a:pt x="4971" y="3103"/>
                    <a:pt x="5772" y="334"/>
                    <a:pt x="4904" y="201"/>
                  </a:cubicBezTo>
                  <a:lnTo>
                    <a:pt x="4904" y="668"/>
                  </a:lnTo>
                  <a:cubicBezTo>
                    <a:pt x="4735" y="1026"/>
                    <a:pt x="3715" y="1352"/>
                    <a:pt x="2787" y="1352"/>
                  </a:cubicBezTo>
                  <a:cubicBezTo>
                    <a:pt x="2071" y="1352"/>
                    <a:pt x="1409" y="1158"/>
                    <a:pt x="1235" y="635"/>
                  </a:cubicBezTo>
                  <a:lnTo>
                    <a:pt x="1235"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24"/>
            <p:cNvSpPr/>
            <p:nvPr/>
          </p:nvSpPr>
          <p:spPr>
            <a:xfrm>
              <a:off x="2068325" y="3251925"/>
              <a:ext cx="61725" cy="110125"/>
            </a:xfrm>
            <a:custGeom>
              <a:avLst/>
              <a:gdLst/>
              <a:ahLst/>
              <a:cxnLst/>
              <a:rect l="l" t="t" r="r" b="b"/>
              <a:pathLst>
                <a:path w="2469" h="4405" extrusionOk="0">
                  <a:moveTo>
                    <a:pt x="167" y="1"/>
                  </a:moveTo>
                  <a:lnTo>
                    <a:pt x="167" y="1"/>
                  </a:lnTo>
                  <a:cubicBezTo>
                    <a:pt x="0" y="835"/>
                    <a:pt x="300" y="3137"/>
                    <a:pt x="300" y="3137"/>
                  </a:cubicBezTo>
                  <a:cubicBezTo>
                    <a:pt x="300" y="3137"/>
                    <a:pt x="667" y="3904"/>
                    <a:pt x="2002" y="4404"/>
                  </a:cubicBezTo>
                  <a:lnTo>
                    <a:pt x="2469" y="1168"/>
                  </a:lnTo>
                  <a:lnTo>
                    <a:pt x="167" y="1"/>
                  </a:lnTo>
                  <a:close/>
                </a:path>
              </a:pathLst>
            </a:custGeom>
            <a:solidFill>
              <a:srgbClr val="2632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24"/>
            <p:cNvSpPr/>
            <p:nvPr/>
          </p:nvSpPr>
          <p:spPr>
            <a:xfrm>
              <a:off x="2118350" y="3271950"/>
              <a:ext cx="85925" cy="90100"/>
            </a:xfrm>
            <a:custGeom>
              <a:avLst/>
              <a:gdLst/>
              <a:ahLst/>
              <a:cxnLst/>
              <a:rect l="l" t="t" r="r" b="b"/>
              <a:pathLst>
                <a:path w="3437" h="3604" extrusionOk="0">
                  <a:moveTo>
                    <a:pt x="3436" y="1"/>
                  </a:moveTo>
                  <a:lnTo>
                    <a:pt x="267" y="1735"/>
                  </a:lnTo>
                  <a:lnTo>
                    <a:pt x="1" y="3603"/>
                  </a:lnTo>
                  <a:lnTo>
                    <a:pt x="2803" y="2569"/>
                  </a:lnTo>
                  <a:lnTo>
                    <a:pt x="343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4"/>
            <p:cNvSpPr/>
            <p:nvPr/>
          </p:nvSpPr>
          <p:spPr>
            <a:xfrm>
              <a:off x="2067475" y="3158450"/>
              <a:ext cx="302125" cy="285250"/>
            </a:xfrm>
            <a:custGeom>
              <a:avLst/>
              <a:gdLst/>
              <a:ahLst/>
              <a:cxnLst/>
              <a:rect l="l" t="t" r="r" b="b"/>
              <a:pathLst>
                <a:path w="12085" h="11410" extrusionOk="0">
                  <a:moveTo>
                    <a:pt x="743" y="0"/>
                  </a:moveTo>
                  <a:cubicBezTo>
                    <a:pt x="522" y="0"/>
                    <a:pt x="360" y="831"/>
                    <a:pt x="168" y="1538"/>
                  </a:cubicBezTo>
                  <a:cubicBezTo>
                    <a:pt x="1" y="2239"/>
                    <a:pt x="1" y="3006"/>
                    <a:pt x="234" y="3707"/>
                  </a:cubicBezTo>
                  <a:cubicBezTo>
                    <a:pt x="501" y="4507"/>
                    <a:pt x="1635" y="5274"/>
                    <a:pt x="2136" y="5942"/>
                  </a:cubicBezTo>
                  <a:cubicBezTo>
                    <a:pt x="2636" y="6642"/>
                    <a:pt x="2869" y="8343"/>
                    <a:pt x="3470" y="9277"/>
                  </a:cubicBezTo>
                  <a:cubicBezTo>
                    <a:pt x="4070" y="10211"/>
                    <a:pt x="6239" y="11045"/>
                    <a:pt x="7640" y="11312"/>
                  </a:cubicBezTo>
                  <a:cubicBezTo>
                    <a:pt x="8023" y="11379"/>
                    <a:pt x="8386" y="11410"/>
                    <a:pt x="8725" y="11410"/>
                  </a:cubicBezTo>
                  <a:cubicBezTo>
                    <a:pt x="10916" y="11410"/>
                    <a:pt x="12084" y="10131"/>
                    <a:pt x="11275" y="9177"/>
                  </a:cubicBezTo>
                  <a:cubicBezTo>
                    <a:pt x="10575" y="8377"/>
                    <a:pt x="8440" y="7343"/>
                    <a:pt x="7339" y="5408"/>
                  </a:cubicBezTo>
                  <a:cubicBezTo>
                    <a:pt x="6105" y="3340"/>
                    <a:pt x="5138" y="237"/>
                    <a:pt x="4737" y="37"/>
                  </a:cubicBezTo>
                  <a:lnTo>
                    <a:pt x="4737" y="638"/>
                  </a:lnTo>
                  <a:cubicBezTo>
                    <a:pt x="4495" y="1213"/>
                    <a:pt x="3922" y="1376"/>
                    <a:pt x="3319" y="1376"/>
                  </a:cubicBezTo>
                  <a:cubicBezTo>
                    <a:pt x="3259" y="1376"/>
                    <a:pt x="3197" y="1375"/>
                    <a:pt x="3136" y="1372"/>
                  </a:cubicBezTo>
                  <a:cubicBezTo>
                    <a:pt x="1702" y="1338"/>
                    <a:pt x="1001" y="938"/>
                    <a:pt x="801" y="538"/>
                  </a:cubicBezTo>
                  <a:lnTo>
                    <a:pt x="768" y="4"/>
                  </a:lnTo>
                  <a:cubicBezTo>
                    <a:pt x="759" y="2"/>
                    <a:pt x="751" y="0"/>
                    <a:pt x="7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24"/>
            <p:cNvSpPr/>
            <p:nvPr/>
          </p:nvSpPr>
          <p:spPr>
            <a:xfrm>
              <a:off x="1663850" y="1903475"/>
              <a:ext cx="555425" cy="1464175"/>
            </a:xfrm>
            <a:custGeom>
              <a:avLst/>
              <a:gdLst/>
              <a:ahLst/>
              <a:cxnLst/>
              <a:rect l="l" t="t" r="r" b="b"/>
              <a:pathLst>
                <a:path w="22217" h="58567" extrusionOk="0">
                  <a:moveTo>
                    <a:pt x="5805" y="0"/>
                  </a:moveTo>
                  <a:cubicBezTo>
                    <a:pt x="4804" y="1435"/>
                    <a:pt x="3937" y="2969"/>
                    <a:pt x="3237" y="4570"/>
                  </a:cubicBezTo>
                  <a:cubicBezTo>
                    <a:pt x="2303" y="6772"/>
                    <a:pt x="1936" y="10041"/>
                    <a:pt x="1936" y="14944"/>
                  </a:cubicBezTo>
                  <a:cubicBezTo>
                    <a:pt x="1936" y="19815"/>
                    <a:pt x="1735" y="32690"/>
                    <a:pt x="1735" y="32690"/>
                  </a:cubicBezTo>
                  <a:cubicBezTo>
                    <a:pt x="1268" y="34325"/>
                    <a:pt x="868" y="35993"/>
                    <a:pt x="601" y="37661"/>
                  </a:cubicBezTo>
                  <a:cubicBezTo>
                    <a:pt x="268" y="40096"/>
                    <a:pt x="1" y="48935"/>
                    <a:pt x="1" y="57775"/>
                  </a:cubicBezTo>
                  <a:cubicBezTo>
                    <a:pt x="880" y="58251"/>
                    <a:pt x="2020" y="58566"/>
                    <a:pt x="3190" y="58566"/>
                  </a:cubicBezTo>
                  <a:cubicBezTo>
                    <a:pt x="4151" y="58566"/>
                    <a:pt x="5132" y="58353"/>
                    <a:pt x="6005" y="57842"/>
                  </a:cubicBezTo>
                  <a:cubicBezTo>
                    <a:pt x="6005" y="57842"/>
                    <a:pt x="9741" y="35993"/>
                    <a:pt x="10008" y="33991"/>
                  </a:cubicBezTo>
                  <a:cubicBezTo>
                    <a:pt x="10242" y="31957"/>
                    <a:pt x="11643" y="18914"/>
                    <a:pt x="11643" y="18914"/>
                  </a:cubicBezTo>
                  <a:lnTo>
                    <a:pt x="13711" y="32624"/>
                  </a:lnTo>
                  <a:cubicBezTo>
                    <a:pt x="13377" y="34792"/>
                    <a:pt x="13310" y="37027"/>
                    <a:pt x="13477" y="39195"/>
                  </a:cubicBezTo>
                  <a:cubicBezTo>
                    <a:pt x="13744" y="42731"/>
                    <a:pt x="14878" y="52938"/>
                    <a:pt x="14878" y="52938"/>
                  </a:cubicBezTo>
                  <a:cubicBezTo>
                    <a:pt x="16534" y="53543"/>
                    <a:pt x="17953" y="53735"/>
                    <a:pt x="19090" y="53735"/>
                  </a:cubicBezTo>
                  <a:cubicBezTo>
                    <a:pt x="21091" y="53735"/>
                    <a:pt x="22217" y="53138"/>
                    <a:pt x="22217" y="53138"/>
                  </a:cubicBezTo>
                  <a:cubicBezTo>
                    <a:pt x="22217" y="53138"/>
                    <a:pt x="21650" y="44165"/>
                    <a:pt x="21583" y="40096"/>
                  </a:cubicBezTo>
                  <a:cubicBezTo>
                    <a:pt x="21516" y="34692"/>
                    <a:pt x="21450" y="31590"/>
                    <a:pt x="21349" y="28921"/>
                  </a:cubicBezTo>
                  <a:cubicBezTo>
                    <a:pt x="21216" y="25752"/>
                    <a:pt x="21116" y="22550"/>
                    <a:pt x="20649" y="15511"/>
                  </a:cubicBezTo>
                  <a:cubicBezTo>
                    <a:pt x="20115" y="6772"/>
                    <a:pt x="18447" y="968"/>
                    <a:pt x="18447" y="968"/>
                  </a:cubicBezTo>
                  <a:cubicBezTo>
                    <a:pt x="18447" y="968"/>
                    <a:pt x="17814" y="2402"/>
                    <a:pt x="12176" y="2402"/>
                  </a:cubicBezTo>
                  <a:cubicBezTo>
                    <a:pt x="6506" y="2402"/>
                    <a:pt x="5805" y="0"/>
                    <a:pt x="58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24"/>
            <p:cNvSpPr/>
            <p:nvPr/>
          </p:nvSpPr>
          <p:spPr>
            <a:xfrm>
              <a:off x="1954900" y="2116950"/>
              <a:ext cx="135950" cy="552100"/>
            </a:xfrm>
            <a:custGeom>
              <a:avLst/>
              <a:gdLst/>
              <a:ahLst/>
              <a:cxnLst/>
              <a:rect l="l" t="t" r="r" b="b"/>
              <a:pathLst>
                <a:path w="5438" h="22084" extrusionOk="0">
                  <a:moveTo>
                    <a:pt x="5438" y="1"/>
                  </a:moveTo>
                  <a:lnTo>
                    <a:pt x="5438" y="1"/>
                  </a:lnTo>
                  <a:cubicBezTo>
                    <a:pt x="4304" y="1168"/>
                    <a:pt x="2769" y="1902"/>
                    <a:pt x="1135" y="2069"/>
                  </a:cubicBezTo>
                  <a:lnTo>
                    <a:pt x="1" y="10375"/>
                  </a:lnTo>
                  <a:lnTo>
                    <a:pt x="1768" y="22083"/>
                  </a:lnTo>
                  <a:lnTo>
                    <a:pt x="668" y="10408"/>
                  </a:lnTo>
                  <a:lnTo>
                    <a:pt x="2169" y="3136"/>
                  </a:lnTo>
                  <a:cubicBezTo>
                    <a:pt x="4804" y="2002"/>
                    <a:pt x="5438" y="1"/>
                    <a:pt x="543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24"/>
            <p:cNvSpPr/>
            <p:nvPr/>
          </p:nvSpPr>
          <p:spPr>
            <a:xfrm>
              <a:off x="1735575" y="1460650"/>
              <a:ext cx="445350" cy="640750"/>
            </a:xfrm>
            <a:custGeom>
              <a:avLst/>
              <a:gdLst/>
              <a:ahLst/>
              <a:cxnLst/>
              <a:rect l="l" t="t" r="r" b="b"/>
              <a:pathLst>
                <a:path w="17814" h="25630" extrusionOk="0">
                  <a:moveTo>
                    <a:pt x="6138" y="1"/>
                  </a:moveTo>
                  <a:lnTo>
                    <a:pt x="3470" y="301"/>
                  </a:lnTo>
                  <a:cubicBezTo>
                    <a:pt x="1702" y="701"/>
                    <a:pt x="901" y="1502"/>
                    <a:pt x="734" y="3070"/>
                  </a:cubicBezTo>
                  <a:cubicBezTo>
                    <a:pt x="401" y="4771"/>
                    <a:pt x="434" y="6505"/>
                    <a:pt x="801" y="8173"/>
                  </a:cubicBezTo>
                  <a:cubicBezTo>
                    <a:pt x="1368" y="10375"/>
                    <a:pt x="2869" y="15812"/>
                    <a:pt x="2869" y="15812"/>
                  </a:cubicBezTo>
                  <a:cubicBezTo>
                    <a:pt x="2869" y="15812"/>
                    <a:pt x="935" y="20649"/>
                    <a:pt x="1" y="23117"/>
                  </a:cubicBezTo>
                  <a:cubicBezTo>
                    <a:pt x="2786" y="24930"/>
                    <a:pt x="5858" y="25629"/>
                    <a:pt x="8645" y="25629"/>
                  </a:cubicBezTo>
                  <a:cubicBezTo>
                    <a:pt x="12164" y="25629"/>
                    <a:pt x="15227" y="24514"/>
                    <a:pt x="16679" y="23117"/>
                  </a:cubicBezTo>
                  <a:cubicBezTo>
                    <a:pt x="16479" y="20782"/>
                    <a:pt x="15645" y="18581"/>
                    <a:pt x="15445" y="16479"/>
                  </a:cubicBezTo>
                  <a:cubicBezTo>
                    <a:pt x="15445" y="16479"/>
                    <a:pt x="15578" y="13210"/>
                    <a:pt x="15845" y="11809"/>
                  </a:cubicBezTo>
                  <a:cubicBezTo>
                    <a:pt x="17813" y="9608"/>
                    <a:pt x="17580" y="7539"/>
                    <a:pt x="16679" y="5872"/>
                  </a:cubicBezTo>
                  <a:cubicBezTo>
                    <a:pt x="15011" y="2769"/>
                    <a:pt x="12543" y="67"/>
                    <a:pt x="11742" y="67"/>
                  </a:cubicBezTo>
                  <a:lnTo>
                    <a:pt x="613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24"/>
            <p:cNvSpPr/>
            <p:nvPr/>
          </p:nvSpPr>
          <p:spPr>
            <a:xfrm>
              <a:off x="1735575" y="1460650"/>
              <a:ext cx="445350" cy="640750"/>
            </a:xfrm>
            <a:custGeom>
              <a:avLst/>
              <a:gdLst/>
              <a:ahLst/>
              <a:cxnLst/>
              <a:rect l="l" t="t" r="r" b="b"/>
              <a:pathLst>
                <a:path w="17814" h="25630" extrusionOk="0">
                  <a:moveTo>
                    <a:pt x="6138" y="1"/>
                  </a:moveTo>
                  <a:lnTo>
                    <a:pt x="3470" y="301"/>
                  </a:lnTo>
                  <a:cubicBezTo>
                    <a:pt x="1702" y="701"/>
                    <a:pt x="901" y="1502"/>
                    <a:pt x="734" y="3070"/>
                  </a:cubicBezTo>
                  <a:cubicBezTo>
                    <a:pt x="401" y="4771"/>
                    <a:pt x="434" y="6505"/>
                    <a:pt x="801" y="8173"/>
                  </a:cubicBezTo>
                  <a:cubicBezTo>
                    <a:pt x="1368" y="10375"/>
                    <a:pt x="2869" y="15812"/>
                    <a:pt x="2869" y="15812"/>
                  </a:cubicBezTo>
                  <a:cubicBezTo>
                    <a:pt x="2869" y="15812"/>
                    <a:pt x="935" y="20649"/>
                    <a:pt x="1" y="23117"/>
                  </a:cubicBezTo>
                  <a:cubicBezTo>
                    <a:pt x="2786" y="24930"/>
                    <a:pt x="5858" y="25629"/>
                    <a:pt x="8645" y="25629"/>
                  </a:cubicBezTo>
                  <a:cubicBezTo>
                    <a:pt x="12164" y="25629"/>
                    <a:pt x="15227" y="24514"/>
                    <a:pt x="16679" y="23117"/>
                  </a:cubicBezTo>
                  <a:cubicBezTo>
                    <a:pt x="16479" y="20782"/>
                    <a:pt x="15645" y="18581"/>
                    <a:pt x="15445" y="16479"/>
                  </a:cubicBezTo>
                  <a:cubicBezTo>
                    <a:pt x="15445" y="16479"/>
                    <a:pt x="15578" y="13210"/>
                    <a:pt x="15845" y="11809"/>
                  </a:cubicBezTo>
                  <a:cubicBezTo>
                    <a:pt x="17813" y="9608"/>
                    <a:pt x="17580" y="7539"/>
                    <a:pt x="16679" y="5872"/>
                  </a:cubicBezTo>
                  <a:cubicBezTo>
                    <a:pt x="15011" y="2769"/>
                    <a:pt x="12543" y="67"/>
                    <a:pt x="11742" y="67"/>
                  </a:cubicBezTo>
                  <a:lnTo>
                    <a:pt x="613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24"/>
            <p:cNvSpPr/>
            <p:nvPr/>
          </p:nvSpPr>
          <p:spPr>
            <a:xfrm>
              <a:off x="1660525" y="1460600"/>
              <a:ext cx="304400" cy="1126125"/>
            </a:xfrm>
            <a:custGeom>
              <a:avLst/>
              <a:gdLst/>
              <a:ahLst/>
              <a:cxnLst/>
              <a:rect l="l" t="t" r="r" b="b"/>
              <a:pathLst>
                <a:path w="12176" h="45045" extrusionOk="0">
                  <a:moveTo>
                    <a:pt x="8678" y="0"/>
                  </a:moveTo>
                  <a:cubicBezTo>
                    <a:pt x="7881" y="0"/>
                    <a:pt x="5643" y="44"/>
                    <a:pt x="4103" y="503"/>
                  </a:cubicBezTo>
                  <a:cubicBezTo>
                    <a:pt x="2135" y="1103"/>
                    <a:pt x="1969" y="3238"/>
                    <a:pt x="1969" y="3238"/>
                  </a:cubicBezTo>
                  <a:lnTo>
                    <a:pt x="5004" y="15781"/>
                  </a:lnTo>
                  <a:cubicBezTo>
                    <a:pt x="5004" y="15781"/>
                    <a:pt x="2469" y="20417"/>
                    <a:pt x="1902" y="25087"/>
                  </a:cubicBezTo>
                  <a:cubicBezTo>
                    <a:pt x="1268" y="30091"/>
                    <a:pt x="0" y="42933"/>
                    <a:pt x="0" y="42933"/>
                  </a:cubicBezTo>
                  <a:cubicBezTo>
                    <a:pt x="1468" y="43901"/>
                    <a:pt x="2269" y="44301"/>
                    <a:pt x="4837" y="44801"/>
                  </a:cubicBezTo>
                  <a:cubicBezTo>
                    <a:pt x="5800" y="44969"/>
                    <a:pt x="6790" y="45044"/>
                    <a:pt x="7773" y="45044"/>
                  </a:cubicBezTo>
                  <a:cubicBezTo>
                    <a:pt x="8356" y="45044"/>
                    <a:pt x="8936" y="45018"/>
                    <a:pt x="9507" y="44968"/>
                  </a:cubicBezTo>
                  <a:cubicBezTo>
                    <a:pt x="9507" y="44968"/>
                    <a:pt x="10008" y="37596"/>
                    <a:pt x="10208" y="32493"/>
                  </a:cubicBezTo>
                  <a:cubicBezTo>
                    <a:pt x="10475" y="25488"/>
                    <a:pt x="12176" y="13612"/>
                    <a:pt x="11675" y="9710"/>
                  </a:cubicBezTo>
                  <a:cubicBezTo>
                    <a:pt x="11175" y="5773"/>
                    <a:pt x="8974" y="3"/>
                    <a:pt x="8974" y="3"/>
                  </a:cubicBezTo>
                  <a:cubicBezTo>
                    <a:pt x="8974" y="3"/>
                    <a:pt x="8866" y="0"/>
                    <a:pt x="8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sng" strike="noStrike" cap="none">
                <a:solidFill>
                  <a:srgbClr val="000000"/>
                </a:solidFill>
                <a:latin typeface="Arial"/>
                <a:ea typeface="Arial"/>
                <a:cs typeface="Arial"/>
                <a:sym typeface="Arial"/>
              </a:endParaRPr>
            </a:p>
          </p:txBody>
        </p:sp>
        <p:sp>
          <p:nvSpPr>
            <p:cNvPr id="625" name="Google Shape;625;p24"/>
            <p:cNvSpPr/>
            <p:nvPr/>
          </p:nvSpPr>
          <p:spPr>
            <a:xfrm>
              <a:off x="1713050" y="1524875"/>
              <a:ext cx="113450" cy="531225"/>
            </a:xfrm>
            <a:custGeom>
              <a:avLst/>
              <a:gdLst/>
              <a:ahLst/>
              <a:cxnLst/>
              <a:rect l="l" t="t" r="r" b="b"/>
              <a:pathLst>
                <a:path w="4538" h="21249" extrusionOk="0">
                  <a:moveTo>
                    <a:pt x="4271" y="0"/>
                  </a:moveTo>
                  <a:lnTo>
                    <a:pt x="968" y="4804"/>
                  </a:lnTo>
                  <a:lnTo>
                    <a:pt x="2903" y="13210"/>
                  </a:lnTo>
                  <a:cubicBezTo>
                    <a:pt x="1569" y="15745"/>
                    <a:pt x="601" y="18447"/>
                    <a:pt x="1" y="21249"/>
                  </a:cubicBezTo>
                  <a:cubicBezTo>
                    <a:pt x="1969" y="15611"/>
                    <a:pt x="4171" y="13943"/>
                    <a:pt x="4171" y="13943"/>
                  </a:cubicBezTo>
                  <a:lnTo>
                    <a:pt x="3003" y="9173"/>
                  </a:lnTo>
                  <a:cubicBezTo>
                    <a:pt x="3003" y="9173"/>
                    <a:pt x="3403" y="7672"/>
                    <a:pt x="3970" y="5137"/>
                  </a:cubicBezTo>
                  <a:cubicBezTo>
                    <a:pt x="4538" y="2569"/>
                    <a:pt x="4471" y="1101"/>
                    <a:pt x="42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24"/>
            <p:cNvSpPr/>
            <p:nvPr/>
          </p:nvSpPr>
          <p:spPr>
            <a:xfrm>
              <a:off x="1833150" y="1414375"/>
              <a:ext cx="128450" cy="471600"/>
            </a:xfrm>
            <a:custGeom>
              <a:avLst/>
              <a:gdLst/>
              <a:ahLst/>
              <a:cxnLst/>
              <a:rect l="l" t="t" r="r" b="b"/>
              <a:pathLst>
                <a:path w="5138" h="18864" extrusionOk="0">
                  <a:moveTo>
                    <a:pt x="1844" y="1"/>
                  </a:moveTo>
                  <a:cubicBezTo>
                    <a:pt x="1574" y="1"/>
                    <a:pt x="1331" y="153"/>
                    <a:pt x="1135" y="517"/>
                  </a:cubicBezTo>
                  <a:cubicBezTo>
                    <a:pt x="868" y="951"/>
                    <a:pt x="301" y="1918"/>
                    <a:pt x="301" y="1918"/>
                  </a:cubicBezTo>
                  <a:cubicBezTo>
                    <a:pt x="301" y="1918"/>
                    <a:pt x="0" y="5021"/>
                    <a:pt x="301" y="5788"/>
                  </a:cubicBezTo>
                  <a:cubicBezTo>
                    <a:pt x="534" y="6455"/>
                    <a:pt x="3403" y="8957"/>
                    <a:pt x="3403" y="8957"/>
                  </a:cubicBezTo>
                  <a:cubicBezTo>
                    <a:pt x="3403" y="8957"/>
                    <a:pt x="2636" y="11759"/>
                    <a:pt x="2602" y="12693"/>
                  </a:cubicBezTo>
                  <a:cubicBezTo>
                    <a:pt x="2602" y="13593"/>
                    <a:pt x="4370" y="17096"/>
                    <a:pt x="4570" y="18864"/>
                  </a:cubicBezTo>
                  <a:cubicBezTo>
                    <a:pt x="4570" y="18864"/>
                    <a:pt x="5137" y="13260"/>
                    <a:pt x="4871" y="11258"/>
                  </a:cubicBezTo>
                  <a:cubicBezTo>
                    <a:pt x="4370" y="7989"/>
                    <a:pt x="3403" y="4820"/>
                    <a:pt x="2002" y="1818"/>
                  </a:cubicBezTo>
                  <a:lnTo>
                    <a:pt x="2002" y="17"/>
                  </a:lnTo>
                  <a:cubicBezTo>
                    <a:pt x="1948" y="6"/>
                    <a:pt x="1896" y="1"/>
                    <a:pt x="18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24"/>
            <p:cNvSpPr/>
            <p:nvPr/>
          </p:nvSpPr>
          <p:spPr>
            <a:xfrm>
              <a:off x="1569625" y="2165325"/>
              <a:ext cx="162650" cy="246750"/>
            </a:xfrm>
            <a:custGeom>
              <a:avLst/>
              <a:gdLst/>
              <a:ahLst/>
              <a:cxnLst/>
              <a:rect l="l" t="t" r="r" b="b"/>
              <a:pathLst>
                <a:path w="6506" h="9870" extrusionOk="0">
                  <a:moveTo>
                    <a:pt x="3970" y="1"/>
                  </a:moveTo>
                  <a:lnTo>
                    <a:pt x="201" y="67"/>
                  </a:lnTo>
                  <a:cubicBezTo>
                    <a:pt x="167" y="1301"/>
                    <a:pt x="1" y="3136"/>
                    <a:pt x="234" y="4470"/>
                  </a:cubicBezTo>
                  <a:cubicBezTo>
                    <a:pt x="834" y="7839"/>
                    <a:pt x="1535" y="9307"/>
                    <a:pt x="2936" y="9674"/>
                  </a:cubicBezTo>
                  <a:cubicBezTo>
                    <a:pt x="3412" y="9807"/>
                    <a:pt x="3816" y="9870"/>
                    <a:pt x="4150" y="9870"/>
                  </a:cubicBezTo>
                  <a:cubicBezTo>
                    <a:pt x="5410" y="9870"/>
                    <a:pt x="5684" y="8984"/>
                    <a:pt x="5104" y="7639"/>
                  </a:cubicBezTo>
                  <a:cubicBezTo>
                    <a:pt x="4771" y="6939"/>
                    <a:pt x="4570" y="6205"/>
                    <a:pt x="4470" y="5438"/>
                  </a:cubicBezTo>
                  <a:lnTo>
                    <a:pt x="4470" y="5438"/>
                  </a:lnTo>
                  <a:cubicBezTo>
                    <a:pt x="4704" y="5738"/>
                    <a:pt x="5004" y="6005"/>
                    <a:pt x="5304" y="6238"/>
                  </a:cubicBezTo>
                  <a:cubicBezTo>
                    <a:pt x="5456" y="6360"/>
                    <a:pt x="5636" y="6419"/>
                    <a:pt x="5815" y="6419"/>
                  </a:cubicBezTo>
                  <a:cubicBezTo>
                    <a:pt x="6029" y="6419"/>
                    <a:pt x="6242" y="6335"/>
                    <a:pt x="6405" y="6172"/>
                  </a:cubicBezTo>
                  <a:cubicBezTo>
                    <a:pt x="6505" y="6038"/>
                    <a:pt x="6105" y="5805"/>
                    <a:pt x="5805" y="5171"/>
                  </a:cubicBezTo>
                  <a:cubicBezTo>
                    <a:pt x="5371" y="4370"/>
                    <a:pt x="5371" y="3770"/>
                    <a:pt x="4704" y="3036"/>
                  </a:cubicBezTo>
                  <a:cubicBezTo>
                    <a:pt x="4437" y="2736"/>
                    <a:pt x="4237" y="2369"/>
                    <a:pt x="4137" y="1969"/>
                  </a:cubicBezTo>
                  <a:cubicBezTo>
                    <a:pt x="4003" y="1335"/>
                    <a:pt x="3937" y="668"/>
                    <a:pt x="397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24"/>
            <p:cNvSpPr/>
            <p:nvPr/>
          </p:nvSpPr>
          <p:spPr>
            <a:xfrm>
              <a:off x="1560450" y="1464700"/>
              <a:ext cx="265225" cy="739850"/>
            </a:xfrm>
            <a:custGeom>
              <a:avLst/>
              <a:gdLst/>
              <a:ahLst/>
              <a:cxnLst/>
              <a:rect l="l" t="t" r="r" b="b"/>
              <a:pathLst>
                <a:path w="10609" h="29594" extrusionOk="0">
                  <a:moveTo>
                    <a:pt x="9610" y="1"/>
                  </a:moveTo>
                  <a:cubicBezTo>
                    <a:pt x="8970" y="1"/>
                    <a:pt x="7139" y="89"/>
                    <a:pt x="5972" y="1040"/>
                  </a:cubicBezTo>
                  <a:cubicBezTo>
                    <a:pt x="4537" y="2207"/>
                    <a:pt x="3670" y="5476"/>
                    <a:pt x="2602" y="8745"/>
                  </a:cubicBezTo>
                  <a:cubicBezTo>
                    <a:pt x="1568" y="12014"/>
                    <a:pt x="634" y="15183"/>
                    <a:pt x="267" y="17518"/>
                  </a:cubicBezTo>
                  <a:cubicBezTo>
                    <a:pt x="1" y="19419"/>
                    <a:pt x="368" y="29560"/>
                    <a:pt x="368" y="29560"/>
                  </a:cubicBezTo>
                  <a:cubicBezTo>
                    <a:pt x="619" y="29582"/>
                    <a:pt x="871" y="29593"/>
                    <a:pt x="1123" y="29593"/>
                  </a:cubicBezTo>
                  <a:cubicBezTo>
                    <a:pt x="2369" y="29593"/>
                    <a:pt x="3599" y="29320"/>
                    <a:pt x="4737" y="28793"/>
                  </a:cubicBezTo>
                  <a:lnTo>
                    <a:pt x="5738" y="17952"/>
                  </a:lnTo>
                  <a:lnTo>
                    <a:pt x="9841" y="6844"/>
                  </a:lnTo>
                  <a:cubicBezTo>
                    <a:pt x="10608" y="4642"/>
                    <a:pt x="10608" y="2240"/>
                    <a:pt x="9841" y="5"/>
                  </a:cubicBezTo>
                  <a:cubicBezTo>
                    <a:pt x="9841" y="5"/>
                    <a:pt x="9757" y="1"/>
                    <a:pt x="96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24"/>
            <p:cNvSpPr/>
            <p:nvPr/>
          </p:nvSpPr>
          <p:spPr>
            <a:xfrm>
              <a:off x="1854825" y="1442300"/>
              <a:ext cx="30050" cy="196000"/>
            </a:xfrm>
            <a:custGeom>
              <a:avLst/>
              <a:gdLst/>
              <a:ahLst/>
              <a:cxnLst/>
              <a:rect l="l" t="t" r="r" b="b"/>
              <a:pathLst>
                <a:path w="1202" h="7840" extrusionOk="0">
                  <a:moveTo>
                    <a:pt x="1101" y="1"/>
                  </a:moveTo>
                  <a:cubicBezTo>
                    <a:pt x="1" y="234"/>
                    <a:pt x="101" y="3170"/>
                    <a:pt x="334" y="6405"/>
                  </a:cubicBezTo>
                  <a:cubicBezTo>
                    <a:pt x="368" y="7073"/>
                    <a:pt x="368" y="7606"/>
                    <a:pt x="368" y="7840"/>
                  </a:cubicBezTo>
                  <a:lnTo>
                    <a:pt x="868" y="7840"/>
                  </a:lnTo>
                  <a:cubicBezTo>
                    <a:pt x="868" y="7573"/>
                    <a:pt x="835" y="7039"/>
                    <a:pt x="801" y="6372"/>
                  </a:cubicBezTo>
                  <a:cubicBezTo>
                    <a:pt x="668" y="4804"/>
                    <a:pt x="401" y="635"/>
                    <a:pt x="1202" y="468"/>
                  </a:cubicBezTo>
                  <a:lnTo>
                    <a:pt x="110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24"/>
            <p:cNvSpPr/>
            <p:nvPr/>
          </p:nvSpPr>
          <p:spPr>
            <a:xfrm>
              <a:off x="1810625" y="1633275"/>
              <a:ext cx="125950" cy="275225"/>
            </a:xfrm>
            <a:custGeom>
              <a:avLst/>
              <a:gdLst/>
              <a:ahLst/>
              <a:cxnLst/>
              <a:rect l="l" t="t" r="r" b="b"/>
              <a:pathLst>
                <a:path w="5038" h="11009" extrusionOk="0">
                  <a:moveTo>
                    <a:pt x="2402" y="301"/>
                  </a:moveTo>
                  <a:cubicBezTo>
                    <a:pt x="2869" y="301"/>
                    <a:pt x="3837" y="1735"/>
                    <a:pt x="4337" y="2969"/>
                  </a:cubicBezTo>
                  <a:cubicBezTo>
                    <a:pt x="4771" y="3937"/>
                    <a:pt x="4070" y="8607"/>
                    <a:pt x="3637" y="9274"/>
                  </a:cubicBezTo>
                  <a:cubicBezTo>
                    <a:pt x="3437" y="9607"/>
                    <a:pt x="3136" y="9908"/>
                    <a:pt x="2803" y="10141"/>
                  </a:cubicBezTo>
                  <a:cubicBezTo>
                    <a:pt x="2469" y="9908"/>
                    <a:pt x="2169" y="9641"/>
                    <a:pt x="1902" y="9341"/>
                  </a:cubicBezTo>
                  <a:cubicBezTo>
                    <a:pt x="1435" y="8707"/>
                    <a:pt x="334" y="4104"/>
                    <a:pt x="668" y="3103"/>
                  </a:cubicBezTo>
                  <a:cubicBezTo>
                    <a:pt x="1068" y="1835"/>
                    <a:pt x="1902" y="301"/>
                    <a:pt x="2402" y="301"/>
                  </a:cubicBezTo>
                  <a:close/>
                  <a:moveTo>
                    <a:pt x="2369" y="1"/>
                  </a:moveTo>
                  <a:cubicBezTo>
                    <a:pt x="1569" y="34"/>
                    <a:pt x="635" y="2069"/>
                    <a:pt x="368" y="3003"/>
                  </a:cubicBezTo>
                  <a:cubicBezTo>
                    <a:pt x="1" y="4104"/>
                    <a:pt x="1135" y="8874"/>
                    <a:pt x="1635" y="9541"/>
                  </a:cubicBezTo>
                  <a:cubicBezTo>
                    <a:pt x="1902" y="9841"/>
                    <a:pt x="2202" y="10108"/>
                    <a:pt x="2503" y="10308"/>
                  </a:cubicBezTo>
                  <a:cubicBezTo>
                    <a:pt x="2202" y="10541"/>
                    <a:pt x="1835" y="10675"/>
                    <a:pt x="1468" y="10708"/>
                  </a:cubicBezTo>
                  <a:lnTo>
                    <a:pt x="1468" y="11008"/>
                  </a:lnTo>
                  <a:lnTo>
                    <a:pt x="1502" y="11008"/>
                  </a:lnTo>
                  <a:cubicBezTo>
                    <a:pt x="1969" y="10975"/>
                    <a:pt x="2402" y="10808"/>
                    <a:pt x="2803" y="10508"/>
                  </a:cubicBezTo>
                  <a:cubicBezTo>
                    <a:pt x="3203" y="10775"/>
                    <a:pt x="3703" y="10908"/>
                    <a:pt x="4204" y="10908"/>
                  </a:cubicBezTo>
                  <a:lnTo>
                    <a:pt x="4137" y="10608"/>
                  </a:lnTo>
                  <a:cubicBezTo>
                    <a:pt x="3770" y="10608"/>
                    <a:pt x="3403" y="10508"/>
                    <a:pt x="3070" y="10308"/>
                  </a:cubicBezTo>
                  <a:cubicBezTo>
                    <a:pt x="3370" y="10041"/>
                    <a:pt x="3670" y="9774"/>
                    <a:pt x="3870" y="9441"/>
                  </a:cubicBezTo>
                  <a:cubicBezTo>
                    <a:pt x="4337" y="8740"/>
                    <a:pt x="5038" y="3903"/>
                    <a:pt x="4604" y="2836"/>
                  </a:cubicBezTo>
                  <a:cubicBezTo>
                    <a:pt x="4237" y="1935"/>
                    <a:pt x="3170" y="1"/>
                    <a:pt x="23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24"/>
            <p:cNvSpPr/>
            <p:nvPr/>
          </p:nvSpPr>
          <p:spPr>
            <a:xfrm>
              <a:off x="1903200" y="1890125"/>
              <a:ext cx="24200" cy="22550"/>
            </a:xfrm>
            <a:custGeom>
              <a:avLst/>
              <a:gdLst/>
              <a:ahLst/>
              <a:cxnLst/>
              <a:rect l="l" t="t" r="r" b="b"/>
              <a:pathLst>
                <a:path w="968" h="902" extrusionOk="0">
                  <a:moveTo>
                    <a:pt x="467" y="1"/>
                  </a:moveTo>
                  <a:cubicBezTo>
                    <a:pt x="201" y="1"/>
                    <a:pt x="0" y="234"/>
                    <a:pt x="34" y="501"/>
                  </a:cubicBezTo>
                  <a:cubicBezTo>
                    <a:pt x="34" y="734"/>
                    <a:pt x="234" y="901"/>
                    <a:pt x="467" y="901"/>
                  </a:cubicBezTo>
                  <a:cubicBezTo>
                    <a:pt x="734" y="901"/>
                    <a:pt x="934" y="701"/>
                    <a:pt x="968" y="434"/>
                  </a:cubicBezTo>
                  <a:cubicBezTo>
                    <a:pt x="934" y="201"/>
                    <a:pt x="734" y="1"/>
                    <a:pt x="4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24"/>
            <p:cNvSpPr/>
            <p:nvPr/>
          </p:nvSpPr>
          <p:spPr>
            <a:xfrm>
              <a:off x="1835650" y="1894200"/>
              <a:ext cx="24200" cy="23575"/>
            </a:xfrm>
            <a:custGeom>
              <a:avLst/>
              <a:gdLst/>
              <a:ahLst/>
              <a:cxnLst/>
              <a:rect l="l" t="t" r="r" b="b"/>
              <a:pathLst>
                <a:path w="968" h="943" extrusionOk="0">
                  <a:moveTo>
                    <a:pt x="443" y="1"/>
                  </a:moveTo>
                  <a:cubicBezTo>
                    <a:pt x="201" y="1"/>
                    <a:pt x="0" y="191"/>
                    <a:pt x="0" y="438"/>
                  </a:cubicBezTo>
                  <a:cubicBezTo>
                    <a:pt x="0" y="471"/>
                    <a:pt x="0" y="505"/>
                    <a:pt x="0" y="505"/>
                  </a:cubicBezTo>
                  <a:cubicBezTo>
                    <a:pt x="31" y="752"/>
                    <a:pt x="234" y="942"/>
                    <a:pt x="476" y="942"/>
                  </a:cubicBezTo>
                  <a:cubicBezTo>
                    <a:pt x="495" y="942"/>
                    <a:pt x="515" y="941"/>
                    <a:pt x="534" y="938"/>
                  </a:cubicBezTo>
                  <a:cubicBezTo>
                    <a:pt x="768" y="905"/>
                    <a:pt x="968" y="672"/>
                    <a:pt x="934" y="405"/>
                  </a:cubicBezTo>
                  <a:cubicBezTo>
                    <a:pt x="901" y="171"/>
                    <a:pt x="701" y="4"/>
                    <a:pt x="501" y="4"/>
                  </a:cubicBezTo>
                  <a:cubicBezTo>
                    <a:pt x="481" y="2"/>
                    <a:pt x="462" y="1"/>
                    <a:pt x="4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24"/>
            <p:cNvSpPr/>
            <p:nvPr/>
          </p:nvSpPr>
          <p:spPr>
            <a:xfrm>
              <a:off x="1814800" y="1630775"/>
              <a:ext cx="118450" cy="130125"/>
            </a:xfrm>
            <a:custGeom>
              <a:avLst/>
              <a:gdLst/>
              <a:ahLst/>
              <a:cxnLst/>
              <a:rect l="l" t="t" r="r" b="b"/>
              <a:pathLst>
                <a:path w="4738" h="5205" extrusionOk="0">
                  <a:moveTo>
                    <a:pt x="2190" y="0"/>
                  </a:moveTo>
                  <a:cubicBezTo>
                    <a:pt x="2183" y="0"/>
                    <a:pt x="2176" y="0"/>
                    <a:pt x="2169" y="1"/>
                  </a:cubicBezTo>
                  <a:cubicBezTo>
                    <a:pt x="1235" y="34"/>
                    <a:pt x="301" y="2436"/>
                    <a:pt x="101" y="3069"/>
                  </a:cubicBezTo>
                  <a:cubicBezTo>
                    <a:pt x="1" y="3737"/>
                    <a:pt x="1" y="4437"/>
                    <a:pt x="134" y="5104"/>
                  </a:cubicBezTo>
                  <a:cubicBezTo>
                    <a:pt x="167" y="5138"/>
                    <a:pt x="201" y="5204"/>
                    <a:pt x="267" y="5204"/>
                  </a:cubicBezTo>
                  <a:lnTo>
                    <a:pt x="534" y="5138"/>
                  </a:lnTo>
                  <a:cubicBezTo>
                    <a:pt x="601" y="5138"/>
                    <a:pt x="634" y="5071"/>
                    <a:pt x="634" y="5037"/>
                  </a:cubicBezTo>
                  <a:cubicBezTo>
                    <a:pt x="501" y="4437"/>
                    <a:pt x="468" y="3837"/>
                    <a:pt x="568" y="3203"/>
                  </a:cubicBezTo>
                  <a:cubicBezTo>
                    <a:pt x="935" y="2035"/>
                    <a:pt x="1802" y="501"/>
                    <a:pt x="2235" y="501"/>
                  </a:cubicBezTo>
                  <a:cubicBezTo>
                    <a:pt x="2240" y="501"/>
                    <a:pt x="2245" y="500"/>
                    <a:pt x="2249" y="500"/>
                  </a:cubicBezTo>
                  <a:cubicBezTo>
                    <a:pt x="2659" y="500"/>
                    <a:pt x="3642" y="1915"/>
                    <a:pt x="4103" y="3069"/>
                  </a:cubicBezTo>
                  <a:cubicBezTo>
                    <a:pt x="4237" y="3670"/>
                    <a:pt x="4237" y="4270"/>
                    <a:pt x="4170" y="4871"/>
                  </a:cubicBezTo>
                  <a:cubicBezTo>
                    <a:pt x="4170" y="4937"/>
                    <a:pt x="4204" y="4971"/>
                    <a:pt x="4270" y="5004"/>
                  </a:cubicBezTo>
                  <a:lnTo>
                    <a:pt x="4537" y="5004"/>
                  </a:lnTo>
                  <a:cubicBezTo>
                    <a:pt x="4604" y="5004"/>
                    <a:pt x="4637" y="4971"/>
                    <a:pt x="4637" y="4904"/>
                  </a:cubicBezTo>
                  <a:cubicBezTo>
                    <a:pt x="4737" y="4237"/>
                    <a:pt x="4671" y="3536"/>
                    <a:pt x="4504" y="2869"/>
                  </a:cubicBezTo>
                  <a:cubicBezTo>
                    <a:pt x="4272" y="2273"/>
                    <a:pt x="3152" y="0"/>
                    <a:pt x="21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24"/>
            <p:cNvSpPr/>
            <p:nvPr/>
          </p:nvSpPr>
          <p:spPr>
            <a:xfrm>
              <a:off x="2178400" y="1660800"/>
              <a:ext cx="393625" cy="474525"/>
            </a:xfrm>
            <a:custGeom>
              <a:avLst/>
              <a:gdLst/>
              <a:ahLst/>
              <a:cxnLst/>
              <a:rect l="l" t="t" r="r" b="b"/>
              <a:pathLst>
                <a:path w="15745" h="18981" extrusionOk="0">
                  <a:moveTo>
                    <a:pt x="15445" y="0"/>
                  </a:moveTo>
                  <a:lnTo>
                    <a:pt x="3336" y="4270"/>
                  </a:lnTo>
                  <a:lnTo>
                    <a:pt x="0" y="18680"/>
                  </a:lnTo>
                  <a:lnTo>
                    <a:pt x="267" y="18981"/>
                  </a:lnTo>
                  <a:lnTo>
                    <a:pt x="11809" y="14678"/>
                  </a:lnTo>
                  <a:lnTo>
                    <a:pt x="15745" y="267"/>
                  </a:lnTo>
                  <a:lnTo>
                    <a:pt x="1544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24"/>
            <p:cNvSpPr/>
            <p:nvPr/>
          </p:nvSpPr>
          <p:spPr>
            <a:xfrm>
              <a:off x="2178400" y="1767550"/>
              <a:ext cx="90075" cy="367775"/>
            </a:xfrm>
            <a:custGeom>
              <a:avLst/>
              <a:gdLst/>
              <a:ahLst/>
              <a:cxnLst/>
              <a:rect l="l" t="t" r="r" b="b"/>
              <a:pathLst>
                <a:path w="3603" h="14711" extrusionOk="0">
                  <a:moveTo>
                    <a:pt x="3336" y="0"/>
                  </a:moveTo>
                  <a:lnTo>
                    <a:pt x="0" y="14410"/>
                  </a:lnTo>
                  <a:lnTo>
                    <a:pt x="267" y="14711"/>
                  </a:lnTo>
                  <a:lnTo>
                    <a:pt x="3603" y="300"/>
                  </a:lnTo>
                  <a:lnTo>
                    <a:pt x="33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24"/>
            <p:cNvSpPr/>
            <p:nvPr/>
          </p:nvSpPr>
          <p:spPr>
            <a:xfrm>
              <a:off x="2428575" y="1953500"/>
              <a:ext cx="65075" cy="21150"/>
            </a:xfrm>
            <a:custGeom>
              <a:avLst/>
              <a:gdLst/>
              <a:ahLst/>
              <a:cxnLst/>
              <a:rect l="l" t="t" r="r" b="b"/>
              <a:pathLst>
                <a:path w="2603" h="846" extrusionOk="0">
                  <a:moveTo>
                    <a:pt x="2602" y="1"/>
                  </a:moveTo>
                  <a:lnTo>
                    <a:pt x="0" y="34"/>
                  </a:lnTo>
                  <a:cubicBezTo>
                    <a:pt x="93" y="282"/>
                    <a:pt x="904" y="845"/>
                    <a:pt x="2087" y="845"/>
                  </a:cubicBezTo>
                  <a:cubicBezTo>
                    <a:pt x="2178" y="845"/>
                    <a:pt x="2273" y="842"/>
                    <a:pt x="2369" y="835"/>
                  </a:cubicBezTo>
                  <a:lnTo>
                    <a:pt x="26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24"/>
            <p:cNvSpPr/>
            <p:nvPr/>
          </p:nvSpPr>
          <p:spPr>
            <a:xfrm>
              <a:off x="2339350" y="1725975"/>
              <a:ext cx="144000" cy="65775"/>
            </a:xfrm>
            <a:custGeom>
              <a:avLst/>
              <a:gdLst/>
              <a:ahLst/>
              <a:cxnLst/>
              <a:rect l="l" t="t" r="r" b="b"/>
              <a:pathLst>
                <a:path w="5760" h="2631" extrusionOk="0">
                  <a:moveTo>
                    <a:pt x="5566" y="0"/>
                  </a:moveTo>
                  <a:cubicBezTo>
                    <a:pt x="5301" y="0"/>
                    <a:pt x="4764" y="171"/>
                    <a:pt x="4136" y="462"/>
                  </a:cubicBezTo>
                  <a:lnTo>
                    <a:pt x="1968" y="1129"/>
                  </a:lnTo>
                  <a:cubicBezTo>
                    <a:pt x="1034" y="1563"/>
                    <a:pt x="167" y="1897"/>
                    <a:pt x="100" y="2163"/>
                  </a:cubicBezTo>
                  <a:lnTo>
                    <a:pt x="0" y="2630"/>
                  </a:lnTo>
                  <a:lnTo>
                    <a:pt x="0" y="2630"/>
                  </a:lnTo>
                  <a:lnTo>
                    <a:pt x="5638" y="629"/>
                  </a:lnTo>
                  <a:cubicBezTo>
                    <a:pt x="5638" y="629"/>
                    <a:pt x="5671" y="396"/>
                    <a:pt x="5738" y="129"/>
                  </a:cubicBezTo>
                  <a:cubicBezTo>
                    <a:pt x="5760" y="41"/>
                    <a:pt x="5695" y="0"/>
                    <a:pt x="55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24"/>
            <p:cNvSpPr/>
            <p:nvPr/>
          </p:nvSpPr>
          <p:spPr>
            <a:xfrm>
              <a:off x="2342675" y="1681800"/>
              <a:ext cx="156400" cy="66575"/>
            </a:xfrm>
            <a:custGeom>
              <a:avLst/>
              <a:gdLst/>
              <a:ahLst/>
              <a:cxnLst/>
              <a:rect l="l" t="t" r="r" b="b"/>
              <a:pathLst>
                <a:path w="6256" h="2663" extrusionOk="0">
                  <a:moveTo>
                    <a:pt x="4440" y="1"/>
                  </a:moveTo>
                  <a:cubicBezTo>
                    <a:pt x="4235" y="1"/>
                    <a:pt x="3945" y="44"/>
                    <a:pt x="3536" y="161"/>
                  </a:cubicBezTo>
                  <a:cubicBezTo>
                    <a:pt x="1735" y="661"/>
                    <a:pt x="1668" y="1562"/>
                    <a:pt x="1668" y="1562"/>
                  </a:cubicBezTo>
                  <a:cubicBezTo>
                    <a:pt x="1402" y="1696"/>
                    <a:pt x="1101" y="1796"/>
                    <a:pt x="801" y="1862"/>
                  </a:cubicBezTo>
                  <a:cubicBezTo>
                    <a:pt x="201" y="2062"/>
                    <a:pt x="134" y="2196"/>
                    <a:pt x="101" y="2363"/>
                  </a:cubicBezTo>
                  <a:lnTo>
                    <a:pt x="1" y="2663"/>
                  </a:lnTo>
                  <a:lnTo>
                    <a:pt x="6172" y="495"/>
                  </a:lnTo>
                  <a:cubicBezTo>
                    <a:pt x="6172" y="495"/>
                    <a:pt x="6205" y="361"/>
                    <a:pt x="6238" y="194"/>
                  </a:cubicBezTo>
                  <a:cubicBezTo>
                    <a:pt x="6255" y="111"/>
                    <a:pt x="6188" y="78"/>
                    <a:pt x="6072" y="78"/>
                  </a:cubicBezTo>
                  <a:cubicBezTo>
                    <a:pt x="5955" y="78"/>
                    <a:pt x="5788" y="111"/>
                    <a:pt x="5605" y="161"/>
                  </a:cubicBezTo>
                  <a:lnTo>
                    <a:pt x="4904" y="395"/>
                  </a:lnTo>
                  <a:cubicBezTo>
                    <a:pt x="4904" y="395"/>
                    <a:pt x="5054" y="1"/>
                    <a:pt x="44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24"/>
            <p:cNvSpPr/>
            <p:nvPr/>
          </p:nvSpPr>
          <p:spPr>
            <a:xfrm>
              <a:off x="2358525" y="1695000"/>
              <a:ext cx="128450" cy="83400"/>
            </a:xfrm>
            <a:custGeom>
              <a:avLst/>
              <a:gdLst/>
              <a:ahLst/>
              <a:cxnLst/>
              <a:rect l="l" t="t" r="r" b="b"/>
              <a:pathLst>
                <a:path w="5138" h="3336" extrusionOk="0">
                  <a:moveTo>
                    <a:pt x="5137" y="0"/>
                  </a:moveTo>
                  <a:lnTo>
                    <a:pt x="134" y="1835"/>
                  </a:lnTo>
                  <a:lnTo>
                    <a:pt x="0" y="2435"/>
                  </a:lnTo>
                  <a:cubicBezTo>
                    <a:pt x="293" y="2297"/>
                    <a:pt x="542" y="2231"/>
                    <a:pt x="709" y="2231"/>
                  </a:cubicBezTo>
                  <a:cubicBezTo>
                    <a:pt x="865" y="2231"/>
                    <a:pt x="950" y="2289"/>
                    <a:pt x="934" y="2402"/>
                  </a:cubicBezTo>
                  <a:cubicBezTo>
                    <a:pt x="901" y="2635"/>
                    <a:pt x="701" y="3336"/>
                    <a:pt x="701" y="3336"/>
                  </a:cubicBezTo>
                  <a:lnTo>
                    <a:pt x="3937" y="2068"/>
                  </a:lnTo>
                  <a:cubicBezTo>
                    <a:pt x="3937" y="2068"/>
                    <a:pt x="3970" y="1801"/>
                    <a:pt x="4037" y="1401"/>
                  </a:cubicBezTo>
                  <a:cubicBezTo>
                    <a:pt x="4103" y="1001"/>
                    <a:pt x="4370" y="867"/>
                    <a:pt x="4937" y="600"/>
                  </a:cubicBezTo>
                  <a:lnTo>
                    <a:pt x="51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24"/>
            <p:cNvSpPr/>
            <p:nvPr/>
          </p:nvSpPr>
          <p:spPr>
            <a:xfrm>
              <a:off x="2343500" y="1726575"/>
              <a:ext cx="144050" cy="65175"/>
            </a:xfrm>
            <a:custGeom>
              <a:avLst/>
              <a:gdLst/>
              <a:ahLst/>
              <a:cxnLst/>
              <a:rect l="l" t="t" r="r" b="b"/>
              <a:pathLst>
                <a:path w="5762" h="2607" extrusionOk="0">
                  <a:moveTo>
                    <a:pt x="5543" y="1"/>
                  </a:moveTo>
                  <a:cubicBezTo>
                    <a:pt x="5273" y="1"/>
                    <a:pt x="4757" y="156"/>
                    <a:pt x="4171" y="438"/>
                  </a:cubicBezTo>
                  <a:lnTo>
                    <a:pt x="1969" y="1105"/>
                  </a:lnTo>
                  <a:cubicBezTo>
                    <a:pt x="1035" y="1539"/>
                    <a:pt x="168" y="1873"/>
                    <a:pt x="101" y="2139"/>
                  </a:cubicBezTo>
                  <a:lnTo>
                    <a:pt x="1" y="2606"/>
                  </a:lnTo>
                  <a:lnTo>
                    <a:pt x="1" y="2606"/>
                  </a:lnTo>
                  <a:lnTo>
                    <a:pt x="5638" y="605"/>
                  </a:lnTo>
                  <a:cubicBezTo>
                    <a:pt x="5638" y="605"/>
                    <a:pt x="5672" y="405"/>
                    <a:pt x="5738" y="138"/>
                  </a:cubicBezTo>
                  <a:cubicBezTo>
                    <a:pt x="5762" y="45"/>
                    <a:pt x="5688" y="1"/>
                    <a:pt x="5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24"/>
            <p:cNvSpPr/>
            <p:nvPr/>
          </p:nvSpPr>
          <p:spPr>
            <a:xfrm>
              <a:off x="2394375" y="1784100"/>
              <a:ext cx="169825" cy="181400"/>
            </a:xfrm>
            <a:custGeom>
              <a:avLst/>
              <a:gdLst/>
              <a:ahLst/>
              <a:cxnLst/>
              <a:rect l="l" t="t" r="r" b="b"/>
              <a:pathLst>
                <a:path w="6793" h="7256" extrusionOk="0">
                  <a:moveTo>
                    <a:pt x="6260" y="0"/>
                  </a:moveTo>
                  <a:cubicBezTo>
                    <a:pt x="6097" y="0"/>
                    <a:pt x="5910" y="89"/>
                    <a:pt x="5738" y="272"/>
                  </a:cubicBezTo>
                  <a:cubicBezTo>
                    <a:pt x="5738" y="272"/>
                    <a:pt x="5338" y="1873"/>
                    <a:pt x="5204" y="2274"/>
                  </a:cubicBezTo>
                  <a:cubicBezTo>
                    <a:pt x="5071" y="2674"/>
                    <a:pt x="3103" y="3574"/>
                    <a:pt x="2102" y="3708"/>
                  </a:cubicBezTo>
                  <a:cubicBezTo>
                    <a:pt x="201" y="3941"/>
                    <a:pt x="1" y="4342"/>
                    <a:pt x="434" y="5709"/>
                  </a:cubicBezTo>
                  <a:cubicBezTo>
                    <a:pt x="804" y="6760"/>
                    <a:pt x="1754" y="7255"/>
                    <a:pt x="3078" y="7255"/>
                  </a:cubicBezTo>
                  <a:cubicBezTo>
                    <a:pt x="3309" y="7255"/>
                    <a:pt x="3551" y="7240"/>
                    <a:pt x="3803" y="7210"/>
                  </a:cubicBezTo>
                  <a:cubicBezTo>
                    <a:pt x="4904" y="7010"/>
                    <a:pt x="5805" y="6210"/>
                    <a:pt x="6172" y="5142"/>
                  </a:cubicBezTo>
                  <a:cubicBezTo>
                    <a:pt x="6739" y="3574"/>
                    <a:pt x="6439" y="1873"/>
                    <a:pt x="6639" y="939"/>
                  </a:cubicBezTo>
                  <a:cubicBezTo>
                    <a:pt x="6792" y="326"/>
                    <a:pt x="6571" y="0"/>
                    <a:pt x="62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24"/>
            <p:cNvSpPr/>
            <p:nvPr/>
          </p:nvSpPr>
          <p:spPr>
            <a:xfrm>
              <a:off x="1768925" y="1025350"/>
              <a:ext cx="372800" cy="478700"/>
            </a:xfrm>
            <a:custGeom>
              <a:avLst/>
              <a:gdLst/>
              <a:ahLst/>
              <a:cxnLst/>
              <a:rect l="l" t="t" r="r" b="b"/>
              <a:pathLst>
                <a:path w="14912" h="19148" extrusionOk="0">
                  <a:moveTo>
                    <a:pt x="7106" y="0"/>
                  </a:moveTo>
                  <a:cubicBezTo>
                    <a:pt x="3170" y="0"/>
                    <a:pt x="1" y="3203"/>
                    <a:pt x="1" y="7139"/>
                  </a:cubicBezTo>
                  <a:lnTo>
                    <a:pt x="1" y="19147"/>
                  </a:lnTo>
                  <a:lnTo>
                    <a:pt x="10208" y="19147"/>
                  </a:lnTo>
                  <a:cubicBezTo>
                    <a:pt x="12810" y="19147"/>
                    <a:pt x="14912" y="17012"/>
                    <a:pt x="14912" y="14444"/>
                  </a:cubicBezTo>
                  <a:lnTo>
                    <a:pt x="14912" y="7139"/>
                  </a:lnTo>
                  <a:cubicBezTo>
                    <a:pt x="14912" y="3203"/>
                    <a:pt x="11743" y="0"/>
                    <a:pt x="78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24"/>
            <p:cNvSpPr/>
            <p:nvPr/>
          </p:nvSpPr>
          <p:spPr>
            <a:xfrm>
              <a:off x="1768925" y="1025350"/>
              <a:ext cx="372800" cy="478700"/>
            </a:xfrm>
            <a:custGeom>
              <a:avLst/>
              <a:gdLst/>
              <a:ahLst/>
              <a:cxnLst/>
              <a:rect l="l" t="t" r="r" b="b"/>
              <a:pathLst>
                <a:path w="14912" h="19148" extrusionOk="0">
                  <a:moveTo>
                    <a:pt x="7106" y="0"/>
                  </a:moveTo>
                  <a:cubicBezTo>
                    <a:pt x="3170" y="0"/>
                    <a:pt x="1" y="3203"/>
                    <a:pt x="1" y="7139"/>
                  </a:cubicBezTo>
                  <a:lnTo>
                    <a:pt x="1" y="19147"/>
                  </a:lnTo>
                  <a:lnTo>
                    <a:pt x="10208" y="19147"/>
                  </a:lnTo>
                  <a:cubicBezTo>
                    <a:pt x="12810" y="19147"/>
                    <a:pt x="14912" y="17012"/>
                    <a:pt x="14912" y="14444"/>
                  </a:cubicBezTo>
                  <a:lnTo>
                    <a:pt x="14912" y="7139"/>
                  </a:lnTo>
                  <a:cubicBezTo>
                    <a:pt x="14912" y="3203"/>
                    <a:pt x="11743" y="0"/>
                    <a:pt x="78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24"/>
            <p:cNvSpPr/>
            <p:nvPr/>
          </p:nvSpPr>
          <p:spPr>
            <a:xfrm>
              <a:off x="1835650" y="1441475"/>
              <a:ext cx="110925" cy="241875"/>
            </a:xfrm>
            <a:custGeom>
              <a:avLst/>
              <a:gdLst/>
              <a:ahLst/>
              <a:cxnLst/>
              <a:rect l="l" t="t" r="r" b="b"/>
              <a:pathLst>
                <a:path w="4437" h="9675" extrusionOk="0">
                  <a:moveTo>
                    <a:pt x="0" y="0"/>
                  </a:moveTo>
                  <a:lnTo>
                    <a:pt x="0" y="9674"/>
                  </a:lnTo>
                  <a:lnTo>
                    <a:pt x="201" y="9674"/>
                  </a:lnTo>
                  <a:cubicBezTo>
                    <a:pt x="2536" y="9674"/>
                    <a:pt x="4437" y="7773"/>
                    <a:pt x="4437" y="5404"/>
                  </a:cubicBezTo>
                  <a:lnTo>
                    <a:pt x="44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24"/>
            <p:cNvSpPr/>
            <p:nvPr/>
          </p:nvSpPr>
          <p:spPr>
            <a:xfrm>
              <a:off x="1835650" y="1441475"/>
              <a:ext cx="110925" cy="241875"/>
            </a:xfrm>
            <a:custGeom>
              <a:avLst/>
              <a:gdLst/>
              <a:ahLst/>
              <a:cxnLst/>
              <a:rect l="l" t="t" r="r" b="b"/>
              <a:pathLst>
                <a:path w="4437" h="9675" extrusionOk="0">
                  <a:moveTo>
                    <a:pt x="0" y="0"/>
                  </a:moveTo>
                  <a:lnTo>
                    <a:pt x="0" y="9674"/>
                  </a:lnTo>
                  <a:lnTo>
                    <a:pt x="201" y="9674"/>
                  </a:lnTo>
                  <a:cubicBezTo>
                    <a:pt x="2536" y="9674"/>
                    <a:pt x="4437" y="7773"/>
                    <a:pt x="4437" y="5404"/>
                  </a:cubicBezTo>
                  <a:lnTo>
                    <a:pt x="443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4"/>
            <p:cNvSpPr/>
            <p:nvPr/>
          </p:nvSpPr>
          <p:spPr>
            <a:xfrm>
              <a:off x="1864825" y="1109675"/>
              <a:ext cx="249375" cy="406900"/>
            </a:xfrm>
            <a:custGeom>
              <a:avLst/>
              <a:gdLst/>
              <a:ahLst/>
              <a:cxnLst/>
              <a:rect l="l" t="t" r="r" b="b"/>
              <a:pathLst>
                <a:path w="9975" h="16276" extrusionOk="0">
                  <a:moveTo>
                    <a:pt x="6121" y="0"/>
                  </a:moveTo>
                  <a:cubicBezTo>
                    <a:pt x="4867" y="0"/>
                    <a:pt x="3614" y="329"/>
                    <a:pt x="2503" y="964"/>
                  </a:cubicBezTo>
                  <a:cubicBezTo>
                    <a:pt x="1" y="2365"/>
                    <a:pt x="1" y="5867"/>
                    <a:pt x="1" y="5867"/>
                  </a:cubicBezTo>
                  <a:lnTo>
                    <a:pt x="1" y="14573"/>
                  </a:lnTo>
                  <a:cubicBezTo>
                    <a:pt x="468" y="15474"/>
                    <a:pt x="1402" y="16074"/>
                    <a:pt x="2403" y="16175"/>
                  </a:cubicBezTo>
                  <a:cubicBezTo>
                    <a:pt x="2966" y="16246"/>
                    <a:pt x="3451" y="16276"/>
                    <a:pt x="3860" y="16276"/>
                  </a:cubicBezTo>
                  <a:cubicBezTo>
                    <a:pt x="5171" y="16276"/>
                    <a:pt x="5715" y="15970"/>
                    <a:pt x="5638" y="15741"/>
                  </a:cubicBezTo>
                  <a:cubicBezTo>
                    <a:pt x="5538" y="15207"/>
                    <a:pt x="5271" y="14740"/>
                    <a:pt x="4871" y="14373"/>
                  </a:cubicBezTo>
                  <a:lnTo>
                    <a:pt x="4871" y="11638"/>
                  </a:lnTo>
                  <a:cubicBezTo>
                    <a:pt x="5580" y="11759"/>
                    <a:pt x="6312" y="11869"/>
                    <a:pt x="6921" y="11869"/>
                  </a:cubicBezTo>
                  <a:cubicBezTo>
                    <a:pt x="7315" y="11869"/>
                    <a:pt x="7657" y="11823"/>
                    <a:pt x="7907" y="11705"/>
                  </a:cubicBezTo>
                  <a:cubicBezTo>
                    <a:pt x="8540" y="11438"/>
                    <a:pt x="9775" y="10470"/>
                    <a:pt x="9875" y="6601"/>
                  </a:cubicBezTo>
                  <a:cubicBezTo>
                    <a:pt x="9975" y="1998"/>
                    <a:pt x="9641" y="1197"/>
                    <a:pt x="8640" y="463"/>
                  </a:cubicBezTo>
                  <a:cubicBezTo>
                    <a:pt x="7830" y="153"/>
                    <a:pt x="6975" y="0"/>
                    <a:pt x="612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24"/>
            <p:cNvSpPr/>
            <p:nvPr/>
          </p:nvSpPr>
          <p:spPr>
            <a:xfrm>
              <a:off x="1864825" y="1077825"/>
              <a:ext cx="243550" cy="178550"/>
            </a:xfrm>
            <a:custGeom>
              <a:avLst/>
              <a:gdLst/>
              <a:ahLst/>
              <a:cxnLst/>
              <a:rect l="l" t="t" r="r" b="b"/>
              <a:pathLst>
                <a:path w="9742" h="7142" extrusionOk="0">
                  <a:moveTo>
                    <a:pt x="5781" y="1"/>
                  </a:moveTo>
                  <a:cubicBezTo>
                    <a:pt x="5734" y="1"/>
                    <a:pt x="5686" y="1"/>
                    <a:pt x="5638" y="3"/>
                  </a:cubicBezTo>
                  <a:cubicBezTo>
                    <a:pt x="601" y="136"/>
                    <a:pt x="1" y="4006"/>
                    <a:pt x="1" y="7141"/>
                  </a:cubicBezTo>
                  <a:cubicBezTo>
                    <a:pt x="1" y="7141"/>
                    <a:pt x="2303" y="3038"/>
                    <a:pt x="5638" y="2538"/>
                  </a:cubicBezTo>
                  <a:cubicBezTo>
                    <a:pt x="6078" y="2473"/>
                    <a:pt x="6472" y="2444"/>
                    <a:pt x="6826" y="2444"/>
                  </a:cubicBezTo>
                  <a:cubicBezTo>
                    <a:pt x="9186" y="2444"/>
                    <a:pt x="9741" y="3705"/>
                    <a:pt x="9741" y="3705"/>
                  </a:cubicBezTo>
                  <a:cubicBezTo>
                    <a:pt x="9741" y="3705"/>
                    <a:pt x="9351" y="1"/>
                    <a:pt x="57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24"/>
            <p:cNvSpPr/>
            <p:nvPr/>
          </p:nvSpPr>
          <p:spPr>
            <a:xfrm>
              <a:off x="1864825" y="1077825"/>
              <a:ext cx="243550" cy="178550"/>
            </a:xfrm>
            <a:custGeom>
              <a:avLst/>
              <a:gdLst/>
              <a:ahLst/>
              <a:cxnLst/>
              <a:rect l="l" t="t" r="r" b="b"/>
              <a:pathLst>
                <a:path w="9742" h="7142" extrusionOk="0">
                  <a:moveTo>
                    <a:pt x="5781" y="1"/>
                  </a:moveTo>
                  <a:cubicBezTo>
                    <a:pt x="5734" y="1"/>
                    <a:pt x="5686" y="1"/>
                    <a:pt x="5638" y="3"/>
                  </a:cubicBezTo>
                  <a:cubicBezTo>
                    <a:pt x="601" y="136"/>
                    <a:pt x="1" y="4006"/>
                    <a:pt x="1" y="7141"/>
                  </a:cubicBezTo>
                  <a:cubicBezTo>
                    <a:pt x="1" y="7141"/>
                    <a:pt x="2303" y="3038"/>
                    <a:pt x="5638" y="2538"/>
                  </a:cubicBezTo>
                  <a:cubicBezTo>
                    <a:pt x="6078" y="2473"/>
                    <a:pt x="6472" y="2444"/>
                    <a:pt x="6826" y="2444"/>
                  </a:cubicBezTo>
                  <a:cubicBezTo>
                    <a:pt x="9186" y="2444"/>
                    <a:pt x="9741" y="3705"/>
                    <a:pt x="9741" y="3705"/>
                  </a:cubicBezTo>
                  <a:cubicBezTo>
                    <a:pt x="9741" y="3705"/>
                    <a:pt x="9351" y="1"/>
                    <a:pt x="57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24"/>
            <p:cNvSpPr/>
            <p:nvPr/>
          </p:nvSpPr>
          <p:spPr>
            <a:xfrm>
              <a:off x="1962400" y="1237150"/>
              <a:ext cx="25050" cy="25125"/>
            </a:xfrm>
            <a:custGeom>
              <a:avLst/>
              <a:gdLst/>
              <a:ahLst/>
              <a:cxnLst/>
              <a:rect l="l" t="t" r="r" b="b"/>
              <a:pathLst>
                <a:path w="1002" h="1005" extrusionOk="0">
                  <a:moveTo>
                    <a:pt x="468" y="1"/>
                  </a:moveTo>
                  <a:cubicBezTo>
                    <a:pt x="201" y="34"/>
                    <a:pt x="1" y="268"/>
                    <a:pt x="34" y="535"/>
                  </a:cubicBezTo>
                  <a:cubicBezTo>
                    <a:pt x="34" y="784"/>
                    <a:pt x="239" y="1005"/>
                    <a:pt x="483" y="1005"/>
                  </a:cubicBezTo>
                  <a:cubicBezTo>
                    <a:pt x="500" y="1005"/>
                    <a:pt x="517" y="1004"/>
                    <a:pt x="534" y="1002"/>
                  </a:cubicBezTo>
                  <a:cubicBezTo>
                    <a:pt x="801" y="1002"/>
                    <a:pt x="1001" y="768"/>
                    <a:pt x="1001" y="501"/>
                  </a:cubicBezTo>
                  <a:cubicBezTo>
                    <a:pt x="968" y="234"/>
                    <a:pt x="735" y="1"/>
                    <a:pt x="4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24"/>
            <p:cNvSpPr/>
            <p:nvPr/>
          </p:nvSpPr>
          <p:spPr>
            <a:xfrm>
              <a:off x="1973250" y="1323900"/>
              <a:ext cx="49225" cy="31675"/>
            </a:xfrm>
            <a:custGeom>
              <a:avLst/>
              <a:gdLst/>
              <a:ahLst/>
              <a:cxnLst/>
              <a:rect l="l" t="t" r="r" b="b"/>
              <a:pathLst>
                <a:path w="1969" h="1267" extrusionOk="0">
                  <a:moveTo>
                    <a:pt x="167" y="0"/>
                  </a:moveTo>
                  <a:lnTo>
                    <a:pt x="167" y="0"/>
                  </a:lnTo>
                  <a:cubicBezTo>
                    <a:pt x="0" y="500"/>
                    <a:pt x="301" y="1068"/>
                    <a:pt x="801" y="1234"/>
                  </a:cubicBezTo>
                  <a:lnTo>
                    <a:pt x="834" y="1234"/>
                  </a:lnTo>
                  <a:cubicBezTo>
                    <a:pt x="909" y="1256"/>
                    <a:pt x="986" y="1266"/>
                    <a:pt x="1063" y="1266"/>
                  </a:cubicBezTo>
                  <a:cubicBezTo>
                    <a:pt x="1463" y="1266"/>
                    <a:pt x="1856" y="987"/>
                    <a:pt x="1968" y="567"/>
                  </a:cubicBezTo>
                  <a:lnTo>
                    <a:pt x="16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24"/>
            <p:cNvSpPr/>
            <p:nvPr/>
          </p:nvSpPr>
          <p:spPr>
            <a:xfrm>
              <a:off x="2068325" y="1189250"/>
              <a:ext cx="29200" cy="24575"/>
            </a:xfrm>
            <a:custGeom>
              <a:avLst/>
              <a:gdLst/>
              <a:ahLst/>
              <a:cxnLst/>
              <a:rect l="l" t="t" r="r" b="b"/>
              <a:pathLst>
                <a:path w="1168" h="983" extrusionOk="0">
                  <a:moveTo>
                    <a:pt x="487" y="1"/>
                  </a:moveTo>
                  <a:cubicBezTo>
                    <a:pt x="297" y="1"/>
                    <a:pt x="111" y="105"/>
                    <a:pt x="0" y="282"/>
                  </a:cubicBezTo>
                  <a:lnTo>
                    <a:pt x="967" y="983"/>
                  </a:lnTo>
                  <a:cubicBezTo>
                    <a:pt x="1168" y="683"/>
                    <a:pt x="1101" y="316"/>
                    <a:pt x="834" y="116"/>
                  </a:cubicBezTo>
                  <a:cubicBezTo>
                    <a:pt x="801" y="116"/>
                    <a:pt x="801" y="82"/>
                    <a:pt x="767" y="82"/>
                  </a:cubicBezTo>
                  <a:cubicBezTo>
                    <a:pt x="678" y="27"/>
                    <a:pt x="582" y="1"/>
                    <a:pt x="4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24"/>
            <p:cNvSpPr/>
            <p:nvPr/>
          </p:nvSpPr>
          <p:spPr>
            <a:xfrm>
              <a:off x="1946550" y="1187950"/>
              <a:ext cx="30050" cy="24225"/>
            </a:xfrm>
            <a:custGeom>
              <a:avLst/>
              <a:gdLst/>
              <a:ahLst/>
              <a:cxnLst/>
              <a:rect l="l" t="t" r="r" b="b"/>
              <a:pathLst>
                <a:path w="1202" h="969" extrusionOk="0">
                  <a:moveTo>
                    <a:pt x="690" y="1"/>
                  </a:moveTo>
                  <a:cubicBezTo>
                    <a:pt x="590" y="1"/>
                    <a:pt x="490" y="23"/>
                    <a:pt x="401" y="68"/>
                  </a:cubicBezTo>
                  <a:cubicBezTo>
                    <a:pt x="401" y="101"/>
                    <a:pt x="368" y="101"/>
                    <a:pt x="368" y="101"/>
                  </a:cubicBezTo>
                  <a:cubicBezTo>
                    <a:pt x="101" y="301"/>
                    <a:pt x="1" y="701"/>
                    <a:pt x="201" y="968"/>
                  </a:cubicBezTo>
                  <a:lnTo>
                    <a:pt x="1202" y="268"/>
                  </a:lnTo>
                  <a:cubicBezTo>
                    <a:pt x="1091" y="90"/>
                    <a:pt x="890" y="1"/>
                    <a:pt x="69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24"/>
            <p:cNvSpPr/>
            <p:nvPr/>
          </p:nvSpPr>
          <p:spPr>
            <a:xfrm>
              <a:off x="2062475" y="1234650"/>
              <a:ext cx="25050" cy="25050"/>
            </a:xfrm>
            <a:custGeom>
              <a:avLst/>
              <a:gdLst/>
              <a:ahLst/>
              <a:cxnLst/>
              <a:rect l="l" t="t" r="r" b="b"/>
              <a:pathLst>
                <a:path w="1002" h="1002" extrusionOk="0">
                  <a:moveTo>
                    <a:pt x="468" y="1"/>
                  </a:moveTo>
                  <a:cubicBezTo>
                    <a:pt x="201" y="34"/>
                    <a:pt x="1" y="234"/>
                    <a:pt x="1" y="501"/>
                  </a:cubicBezTo>
                  <a:cubicBezTo>
                    <a:pt x="1" y="768"/>
                    <a:pt x="234" y="1002"/>
                    <a:pt x="501" y="1002"/>
                  </a:cubicBezTo>
                  <a:cubicBezTo>
                    <a:pt x="768" y="1002"/>
                    <a:pt x="1001" y="768"/>
                    <a:pt x="1001" y="501"/>
                  </a:cubicBezTo>
                  <a:cubicBezTo>
                    <a:pt x="968" y="234"/>
                    <a:pt x="734" y="1"/>
                    <a:pt x="4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24"/>
            <p:cNvSpPr/>
            <p:nvPr/>
          </p:nvSpPr>
          <p:spPr>
            <a:xfrm>
              <a:off x="2027450" y="1241325"/>
              <a:ext cx="40900" cy="74250"/>
            </a:xfrm>
            <a:custGeom>
              <a:avLst/>
              <a:gdLst/>
              <a:ahLst/>
              <a:cxnLst/>
              <a:rect l="l" t="t" r="r" b="b"/>
              <a:pathLst>
                <a:path w="1636" h="2970" extrusionOk="0">
                  <a:moveTo>
                    <a:pt x="1" y="1"/>
                  </a:moveTo>
                  <a:lnTo>
                    <a:pt x="67" y="2970"/>
                  </a:lnTo>
                  <a:lnTo>
                    <a:pt x="1635" y="2469"/>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24"/>
            <p:cNvSpPr/>
            <p:nvPr/>
          </p:nvSpPr>
          <p:spPr>
            <a:xfrm>
              <a:off x="1880675" y="1352250"/>
              <a:ext cx="105950" cy="67575"/>
            </a:xfrm>
            <a:custGeom>
              <a:avLst/>
              <a:gdLst/>
              <a:ahLst/>
              <a:cxnLst/>
              <a:rect l="l" t="t" r="r" b="b"/>
              <a:pathLst>
                <a:path w="4238" h="2703" extrusionOk="0">
                  <a:moveTo>
                    <a:pt x="1" y="0"/>
                  </a:moveTo>
                  <a:cubicBezTo>
                    <a:pt x="168" y="501"/>
                    <a:pt x="501" y="968"/>
                    <a:pt x="901" y="1301"/>
                  </a:cubicBezTo>
                  <a:cubicBezTo>
                    <a:pt x="1669" y="1935"/>
                    <a:pt x="4237" y="2702"/>
                    <a:pt x="4237" y="2702"/>
                  </a:cubicBezTo>
                  <a:lnTo>
                    <a:pt x="4237" y="1902"/>
                  </a:lnTo>
                  <a:cubicBezTo>
                    <a:pt x="2970" y="1735"/>
                    <a:pt x="401" y="1001"/>
                    <a:pt x="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24"/>
            <p:cNvSpPr/>
            <p:nvPr/>
          </p:nvSpPr>
          <p:spPr>
            <a:xfrm>
              <a:off x="1768100" y="1365575"/>
              <a:ext cx="329425" cy="168500"/>
            </a:xfrm>
            <a:custGeom>
              <a:avLst/>
              <a:gdLst/>
              <a:ahLst/>
              <a:cxnLst/>
              <a:rect l="l" t="t" r="r" b="b"/>
              <a:pathLst>
                <a:path w="13177" h="6740" extrusionOk="0">
                  <a:moveTo>
                    <a:pt x="3837" y="1"/>
                  </a:moveTo>
                  <a:lnTo>
                    <a:pt x="2269" y="1902"/>
                  </a:lnTo>
                  <a:lnTo>
                    <a:pt x="1" y="1902"/>
                  </a:lnTo>
                  <a:lnTo>
                    <a:pt x="1" y="4904"/>
                  </a:lnTo>
                  <a:cubicBezTo>
                    <a:pt x="1" y="5905"/>
                    <a:pt x="834" y="6739"/>
                    <a:pt x="1869" y="6739"/>
                  </a:cubicBezTo>
                  <a:lnTo>
                    <a:pt x="8673" y="6739"/>
                  </a:lnTo>
                  <a:cubicBezTo>
                    <a:pt x="11175" y="6739"/>
                    <a:pt x="13177" y="4704"/>
                    <a:pt x="13177" y="2236"/>
                  </a:cubicBezTo>
                  <a:lnTo>
                    <a:pt x="13177" y="1902"/>
                  </a:lnTo>
                  <a:lnTo>
                    <a:pt x="10308" y="1902"/>
                  </a:lnTo>
                  <a:lnTo>
                    <a:pt x="8740" y="1369"/>
                  </a:lnTo>
                  <a:cubicBezTo>
                    <a:pt x="8740" y="1669"/>
                    <a:pt x="8507" y="1902"/>
                    <a:pt x="8206" y="1902"/>
                  </a:cubicBezTo>
                  <a:lnTo>
                    <a:pt x="5738" y="1902"/>
                  </a:lnTo>
                  <a:cubicBezTo>
                    <a:pt x="4704" y="1902"/>
                    <a:pt x="3837" y="1035"/>
                    <a:pt x="38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24"/>
            <p:cNvSpPr/>
            <p:nvPr/>
          </p:nvSpPr>
          <p:spPr>
            <a:xfrm>
              <a:off x="1768100" y="1365575"/>
              <a:ext cx="329425" cy="168500"/>
            </a:xfrm>
            <a:custGeom>
              <a:avLst/>
              <a:gdLst/>
              <a:ahLst/>
              <a:cxnLst/>
              <a:rect l="l" t="t" r="r" b="b"/>
              <a:pathLst>
                <a:path w="13177" h="6740" extrusionOk="0">
                  <a:moveTo>
                    <a:pt x="3837" y="1"/>
                  </a:moveTo>
                  <a:lnTo>
                    <a:pt x="2269" y="1902"/>
                  </a:lnTo>
                  <a:lnTo>
                    <a:pt x="1" y="1902"/>
                  </a:lnTo>
                  <a:lnTo>
                    <a:pt x="1" y="4904"/>
                  </a:lnTo>
                  <a:cubicBezTo>
                    <a:pt x="1" y="5905"/>
                    <a:pt x="834" y="6739"/>
                    <a:pt x="1869" y="6739"/>
                  </a:cubicBezTo>
                  <a:lnTo>
                    <a:pt x="8673" y="6739"/>
                  </a:lnTo>
                  <a:cubicBezTo>
                    <a:pt x="11175" y="6739"/>
                    <a:pt x="13177" y="4704"/>
                    <a:pt x="13177" y="2236"/>
                  </a:cubicBezTo>
                  <a:lnTo>
                    <a:pt x="13177" y="1902"/>
                  </a:lnTo>
                  <a:lnTo>
                    <a:pt x="10308" y="1902"/>
                  </a:lnTo>
                  <a:lnTo>
                    <a:pt x="8740" y="1369"/>
                  </a:lnTo>
                  <a:cubicBezTo>
                    <a:pt x="8740" y="1669"/>
                    <a:pt x="8507" y="1902"/>
                    <a:pt x="8206" y="1902"/>
                  </a:cubicBezTo>
                  <a:lnTo>
                    <a:pt x="5738" y="1902"/>
                  </a:lnTo>
                  <a:cubicBezTo>
                    <a:pt x="4704" y="1902"/>
                    <a:pt x="3837" y="1035"/>
                    <a:pt x="38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 calcmode="lin" valueType="num">
                                      <p:cBhvr additive="base">
                                        <p:cTn id="7" dur="1000"/>
                                        <p:tgtEl>
                                          <p:spTgt spid="3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25"/>
          <p:cNvSpPr/>
          <p:nvPr/>
        </p:nvSpPr>
        <p:spPr>
          <a:xfrm>
            <a:off x="5145107" y="1167195"/>
            <a:ext cx="2740124" cy="333820"/>
          </a:xfrm>
          <a:prstGeom prst="rect">
            <a:avLst/>
          </a:prstGeom>
          <a:solidFill>
            <a:srgbClr val="FF03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3" name="Google Shape;663;p25"/>
          <p:cNvSpPr/>
          <p:nvPr/>
        </p:nvSpPr>
        <p:spPr>
          <a:xfrm>
            <a:off x="5134774" y="1161142"/>
            <a:ext cx="2750457" cy="339873"/>
          </a:xfrm>
          <a:prstGeom prst="rect">
            <a:avLst/>
          </a:prstGeom>
          <a:solidFill>
            <a:srgbClr val="FF0317"/>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4" name="Google Shape;664;p25"/>
          <p:cNvSpPr/>
          <p:nvPr/>
        </p:nvSpPr>
        <p:spPr>
          <a:xfrm>
            <a:off x="3712375" y="884775"/>
            <a:ext cx="1751100" cy="79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25"/>
          <p:cNvSpPr txBox="1">
            <a:spLocks noGrp="1"/>
          </p:cNvSpPr>
          <p:nvPr>
            <p:ph type="title"/>
          </p:nvPr>
        </p:nvSpPr>
        <p:spPr>
          <a:xfrm>
            <a:off x="718400" y="357727"/>
            <a:ext cx="7707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IN"/>
              <a:t>PROTOTYPE</a:t>
            </a:r>
            <a:endParaRPr/>
          </a:p>
        </p:txBody>
      </p:sp>
      <p:sp>
        <p:nvSpPr>
          <p:cNvPr id="666" name="Google Shape;666;p25"/>
          <p:cNvSpPr/>
          <p:nvPr/>
        </p:nvSpPr>
        <p:spPr>
          <a:xfrm>
            <a:off x="1248438" y="1161143"/>
            <a:ext cx="2750457" cy="3824514"/>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7" name="Google Shape;667;p25"/>
          <p:cNvSpPr txBox="1"/>
          <p:nvPr/>
        </p:nvSpPr>
        <p:spPr>
          <a:xfrm>
            <a:off x="1607202" y="3569106"/>
            <a:ext cx="2032929"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000" b="1" i="0" u="none" strike="noStrike" cap="none">
                <a:solidFill>
                  <a:srgbClr val="000000"/>
                </a:solidFill>
                <a:latin typeface="Lustria"/>
                <a:ea typeface="Lustria"/>
                <a:cs typeface="Lustria"/>
                <a:sym typeface="Lustria"/>
              </a:rPr>
              <a:t>Because Every Second Matters...</a:t>
            </a:r>
            <a:endParaRPr/>
          </a:p>
        </p:txBody>
      </p:sp>
      <p:sp>
        <p:nvSpPr>
          <p:cNvPr id="668" name="Google Shape;668;p25"/>
          <p:cNvSpPr txBox="1"/>
          <p:nvPr/>
        </p:nvSpPr>
        <p:spPr>
          <a:xfrm>
            <a:off x="2180466" y="4088620"/>
            <a:ext cx="43794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800" b="0" i="0" u="none" strike="noStrike" cap="none">
                <a:solidFill>
                  <a:srgbClr val="000000"/>
                </a:solidFill>
                <a:latin typeface="Arial"/>
                <a:ea typeface="Arial"/>
                <a:cs typeface="Arial"/>
                <a:sym typeface="Arial"/>
              </a:rPr>
              <a:t>Login</a:t>
            </a:r>
            <a:endParaRPr/>
          </a:p>
        </p:txBody>
      </p:sp>
      <p:sp>
        <p:nvSpPr>
          <p:cNvPr id="669" name="Google Shape;669;p25"/>
          <p:cNvSpPr txBox="1"/>
          <p:nvPr/>
        </p:nvSpPr>
        <p:spPr>
          <a:xfrm>
            <a:off x="2625955" y="4088620"/>
            <a:ext cx="567784"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800" b="0" i="0" u="none" strike="noStrike" cap="none">
                <a:solidFill>
                  <a:srgbClr val="000000"/>
                </a:solidFill>
                <a:latin typeface="Arial"/>
                <a:ea typeface="Arial"/>
                <a:cs typeface="Arial"/>
                <a:sym typeface="Arial"/>
              </a:rPr>
              <a:t>Register</a:t>
            </a:r>
            <a:endParaRPr/>
          </a:p>
        </p:txBody>
      </p:sp>
      <p:cxnSp>
        <p:nvCxnSpPr>
          <p:cNvPr id="670" name="Google Shape;670;p25"/>
          <p:cNvCxnSpPr/>
          <p:nvPr/>
        </p:nvCxnSpPr>
        <p:spPr>
          <a:xfrm>
            <a:off x="2623665" y="4132741"/>
            <a:ext cx="0" cy="159657"/>
          </a:xfrm>
          <a:prstGeom prst="straightConnector1">
            <a:avLst/>
          </a:prstGeom>
          <a:noFill/>
          <a:ln w="12700" cap="flat" cmpd="sng">
            <a:solidFill>
              <a:srgbClr val="000000"/>
            </a:solidFill>
            <a:prstDash val="solid"/>
            <a:round/>
            <a:headEnd type="none" w="sm" len="sm"/>
            <a:tailEnd type="none" w="sm" len="sm"/>
          </a:ln>
        </p:spPr>
      </p:cxnSp>
      <p:sp>
        <p:nvSpPr>
          <p:cNvPr id="671" name="Google Shape;671;p25"/>
          <p:cNvSpPr/>
          <p:nvPr/>
        </p:nvSpPr>
        <p:spPr>
          <a:xfrm>
            <a:off x="5136950" y="1498791"/>
            <a:ext cx="2750457" cy="3486866"/>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2" name="Google Shape;672;p25"/>
          <p:cNvSpPr txBox="1"/>
          <p:nvPr/>
        </p:nvSpPr>
        <p:spPr>
          <a:xfrm>
            <a:off x="5387680" y="1243070"/>
            <a:ext cx="737707"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800" b="0" i="0" u="none" strike="noStrike" cap="none">
                <a:solidFill>
                  <a:srgbClr val="000000"/>
                </a:solidFill>
                <a:latin typeface="Schoolbell"/>
                <a:ea typeface="Schoolbell"/>
                <a:cs typeface="Schoolbell"/>
                <a:sym typeface="Schoolbell"/>
              </a:rPr>
              <a:t>medicure</a:t>
            </a:r>
            <a:endParaRPr/>
          </a:p>
        </p:txBody>
      </p:sp>
      <p:sp>
        <p:nvSpPr>
          <p:cNvPr id="673" name="Google Shape;673;p25"/>
          <p:cNvSpPr/>
          <p:nvPr/>
        </p:nvSpPr>
        <p:spPr>
          <a:xfrm>
            <a:off x="5193887" y="1215647"/>
            <a:ext cx="203200" cy="224971"/>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674" name="Google Shape;674;p25"/>
          <p:cNvCxnSpPr/>
          <p:nvPr/>
        </p:nvCxnSpPr>
        <p:spPr>
          <a:xfrm>
            <a:off x="5242414" y="1295473"/>
            <a:ext cx="110310" cy="0"/>
          </a:xfrm>
          <a:prstGeom prst="straightConnector1">
            <a:avLst/>
          </a:prstGeom>
          <a:noFill/>
          <a:ln w="9525" cap="flat" cmpd="sng">
            <a:solidFill>
              <a:srgbClr val="000000"/>
            </a:solidFill>
            <a:prstDash val="solid"/>
            <a:round/>
            <a:headEnd type="none" w="sm" len="sm"/>
            <a:tailEnd type="none" w="sm" len="sm"/>
          </a:ln>
        </p:spPr>
      </p:cxnSp>
      <p:cxnSp>
        <p:nvCxnSpPr>
          <p:cNvPr id="675" name="Google Shape;675;p25"/>
          <p:cNvCxnSpPr/>
          <p:nvPr/>
        </p:nvCxnSpPr>
        <p:spPr>
          <a:xfrm>
            <a:off x="5242414" y="1331760"/>
            <a:ext cx="110310" cy="0"/>
          </a:xfrm>
          <a:prstGeom prst="straightConnector1">
            <a:avLst/>
          </a:prstGeom>
          <a:noFill/>
          <a:ln w="9525" cap="flat" cmpd="sng">
            <a:solidFill>
              <a:srgbClr val="000000"/>
            </a:solidFill>
            <a:prstDash val="solid"/>
            <a:round/>
            <a:headEnd type="none" w="sm" len="sm"/>
            <a:tailEnd type="none" w="sm" len="sm"/>
          </a:ln>
        </p:spPr>
      </p:cxnSp>
      <p:cxnSp>
        <p:nvCxnSpPr>
          <p:cNvPr id="676" name="Google Shape;676;p25"/>
          <p:cNvCxnSpPr/>
          <p:nvPr/>
        </p:nvCxnSpPr>
        <p:spPr>
          <a:xfrm>
            <a:off x="5242414" y="1368047"/>
            <a:ext cx="110310" cy="0"/>
          </a:xfrm>
          <a:prstGeom prst="straightConnector1">
            <a:avLst/>
          </a:prstGeom>
          <a:noFill/>
          <a:ln w="9525" cap="flat" cmpd="sng">
            <a:solidFill>
              <a:srgbClr val="000000"/>
            </a:solidFill>
            <a:prstDash val="solid"/>
            <a:round/>
            <a:headEnd type="none" w="sm" len="sm"/>
            <a:tailEnd type="none" w="sm" len="sm"/>
          </a:ln>
        </p:spPr>
      </p:cxnSp>
      <p:cxnSp>
        <p:nvCxnSpPr>
          <p:cNvPr id="677" name="Google Shape;677;p25"/>
          <p:cNvCxnSpPr/>
          <p:nvPr/>
        </p:nvCxnSpPr>
        <p:spPr>
          <a:xfrm>
            <a:off x="5136950" y="1501017"/>
            <a:ext cx="2750457" cy="0"/>
          </a:xfrm>
          <a:prstGeom prst="straightConnector1">
            <a:avLst/>
          </a:prstGeom>
          <a:noFill/>
          <a:ln w="9525" cap="flat" cmpd="sng">
            <a:solidFill>
              <a:srgbClr val="000000"/>
            </a:solidFill>
            <a:prstDash val="solid"/>
            <a:round/>
            <a:headEnd type="none" w="sm" len="sm"/>
            <a:tailEnd type="none" w="sm" len="sm"/>
          </a:ln>
        </p:spPr>
      </p:cxnSp>
      <p:sp>
        <p:nvSpPr>
          <p:cNvPr id="678" name="Google Shape;678;p25"/>
          <p:cNvSpPr txBox="1"/>
          <p:nvPr/>
        </p:nvSpPr>
        <p:spPr>
          <a:xfrm>
            <a:off x="5136390" y="1508544"/>
            <a:ext cx="127951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Enter location</a:t>
            </a:r>
            <a:endParaRPr/>
          </a:p>
        </p:txBody>
      </p:sp>
      <p:sp>
        <p:nvSpPr>
          <p:cNvPr id="679" name="Google Shape;679;p25"/>
          <p:cNvSpPr/>
          <p:nvPr/>
        </p:nvSpPr>
        <p:spPr>
          <a:xfrm>
            <a:off x="5222360" y="1852121"/>
            <a:ext cx="136193" cy="136193"/>
          </a:xfrm>
          <a:prstGeom prst="ellipse">
            <a:avLst/>
          </a:prstGeom>
          <a:solidFill>
            <a:srgbClr val="92D050"/>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0" name="Google Shape;680;p25"/>
          <p:cNvSpPr txBox="1"/>
          <p:nvPr/>
        </p:nvSpPr>
        <p:spPr>
          <a:xfrm>
            <a:off x="5388746" y="1799863"/>
            <a:ext cx="1007007"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050" b="0" i="0" u="none" strike="noStrike" cap="none">
                <a:solidFill>
                  <a:srgbClr val="000000"/>
                </a:solidFill>
                <a:latin typeface="Arial"/>
                <a:ea typeface="Arial"/>
                <a:cs typeface="Arial"/>
                <a:sym typeface="Arial"/>
              </a:rPr>
              <a:t>Turn on GPS</a:t>
            </a:r>
            <a:endParaRPr/>
          </a:p>
        </p:txBody>
      </p:sp>
      <p:sp>
        <p:nvSpPr>
          <p:cNvPr id="681" name="Google Shape;681;p25"/>
          <p:cNvSpPr/>
          <p:nvPr/>
        </p:nvSpPr>
        <p:spPr>
          <a:xfrm>
            <a:off x="5222360" y="2077239"/>
            <a:ext cx="136193" cy="136193"/>
          </a:xfrm>
          <a:prstGeom prst="ellipse">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2" name="Google Shape;682;p25"/>
          <p:cNvSpPr txBox="1"/>
          <p:nvPr/>
        </p:nvSpPr>
        <p:spPr>
          <a:xfrm>
            <a:off x="5388746" y="2024981"/>
            <a:ext cx="1588897"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050" b="0" i="0" u="none" strike="noStrike" cap="none">
                <a:solidFill>
                  <a:srgbClr val="000000"/>
                </a:solidFill>
                <a:latin typeface="Arial"/>
                <a:ea typeface="Arial"/>
                <a:cs typeface="Arial"/>
                <a:sym typeface="Arial"/>
              </a:rPr>
              <a:t>Enter location manually</a:t>
            </a:r>
            <a:endParaRPr/>
          </a:p>
        </p:txBody>
      </p:sp>
      <p:sp>
        <p:nvSpPr>
          <p:cNvPr id="683" name="Google Shape;683;p25"/>
          <p:cNvSpPr txBox="1"/>
          <p:nvPr/>
        </p:nvSpPr>
        <p:spPr>
          <a:xfrm>
            <a:off x="5261117" y="2337070"/>
            <a:ext cx="2488960" cy="246221"/>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N" sz="1000" b="0" i="0" u="none" strike="noStrike" cap="none">
                <a:solidFill>
                  <a:srgbClr val="A5A5A5"/>
                </a:solidFill>
                <a:latin typeface="Arial"/>
                <a:ea typeface="Arial"/>
                <a:cs typeface="Arial"/>
                <a:sym typeface="Arial"/>
              </a:rPr>
              <a:t>Your text here…</a:t>
            </a:r>
            <a:endParaRPr/>
          </a:p>
        </p:txBody>
      </p:sp>
      <p:sp>
        <p:nvSpPr>
          <p:cNvPr id="684" name="Google Shape;684;p25"/>
          <p:cNvSpPr txBox="1"/>
          <p:nvPr/>
        </p:nvSpPr>
        <p:spPr>
          <a:xfrm>
            <a:off x="5136390" y="2924640"/>
            <a:ext cx="18950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400" b="0" i="0" u="none" strike="noStrike" cap="none">
                <a:solidFill>
                  <a:srgbClr val="000000"/>
                </a:solidFill>
                <a:latin typeface="Arial"/>
                <a:ea typeface="Arial"/>
                <a:cs typeface="Arial"/>
                <a:sym typeface="Arial"/>
              </a:rPr>
              <a:t>You are searching for</a:t>
            </a:r>
            <a:endParaRPr/>
          </a:p>
        </p:txBody>
      </p:sp>
      <p:sp>
        <p:nvSpPr>
          <p:cNvPr id="685" name="Google Shape;685;p25"/>
          <p:cNvSpPr/>
          <p:nvPr/>
        </p:nvSpPr>
        <p:spPr>
          <a:xfrm>
            <a:off x="5218093" y="3269288"/>
            <a:ext cx="136193" cy="136193"/>
          </a:xfrm>
          <a:prstGeom prst="ellipse">
            <a:avLst/>
          </a:prstGeom>
          <a:solidFill>
            <a:srgbClr val="92D050"/>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6" name="Google Shape;686;p25"/>
          <p:cNvSpPr txBox="1"/>
          <p:nvPr/>
        </p:nvSpPr>
        <p:spPr>
          <a:xfrm>
            <a:off x="5384479" y="3217030"/>
            <a:ext cx="740908"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050" b="0" i="0" u="none" strike="noStrike" cap="none">
                <a:solidFill>
                  <a:srgbClr val="000000"/>
                </a:solidFill>
                <a:latin typeface="Arial"/>
                <a:ea typeface="Arial"/>
                <a:cs typeface="Arial"/>
                <a:sym typeface="Arial"/>
              </a:rPr>
              <a:t>Hospitals</a:t>
            </a:r>
            <a:endParaRPr/>
          </a:p>
        </p:txBody>
      </p:sp>
      <p:sp>
        <p:nvSpPr>
          <p:cNvPr id="687" name="Google Shape;687;p25"/>
          <p:cNvSpPr/>
          <p:nvPr/>
        </p:nvSpPr>
        <p:spPr>
          <a:xfrm>
            <a:off x="5218093" y="3494406"/>
            <a:ext cx="136193" cy="136193"/>
          </a:xfrm>
          <a:prstGeom prst="ellipse">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8" name="Google Shape;688;p25"/>
          <p:cNvSpPr txBox="1"/>
          <p:nvPr/>
        </p:nvSpPr>
        <p:spPr>
          <a:xfrm>
            <a:off x="5384479" y="3442148"/>
            <a:ext cx="583814"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050" b="0" i="0" u="none" strike="noStrike" cap="none">
                <a:solidFill>
                  <a:srgbClr val="000000"/>
                </a:solidFill>
                <a:latin typeface="Arial"/>
                <a:ea typeface="Arial"/>
                <a:cs typeface="Arial"/>
                <a:sym typeface="Arial"/>
              </a:rPr>
              <a:t>Clinics</a:t>
            </a:r>
            <a:endParaRPr/>
          </a:p>
        </p:txBody>
      </p:sp>
      <p:sp>
        <p:nvSpPr>
          <p:cNvPr id="689" name="Google Shape;689;p25"/>
          <p:cNvSpPr/>
          <p:nvPr/>
        </p:nvSpPr>
        <p:spPr>
          <a:xfrm>
            <a:off x="5218093" y="3717635"/>
            <a:ext cx="136193" cy="136193"/>
          </a:xfrm>
          <a:prstGeom prst="ellipse">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0" name="Google Shape;690;p25"/>
          <p:cNvSpPr txBox="1"/>
          <p:nvPr/>
        </p:nvSpPr>
        <p:spPr>
          <a:xfrm>
            <a:off x="5384479" y="3665377"/>
            <a:ext cx="861133"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050" b="0" i="0" u="none" strike="noStrike" cap="none">
                <a:solidFill>
                  <a:srgbClr val="000000"/>
                </a:solidFill>
                <a:latin typeface="Arial"/>
                <a:ea typeface="Arial"/>
                <a:cs typeface="Arial"/>
                <a:sym typeface="Arial"/>
              </a:rPr>
              <a:t>Ambulance</a:t>
            </a:r>
            <a:endParaRPr/>
          </a:p>
        </p:txBody>
      </p:sp>
      <p:pic>
        <p:nvPicPr>
          <p:cNvPr id="691" name="Google Shape;691;p25"/>
          <p:cNvPicPr preferRelativeResize="0"/>
          <p:nvPr/>
        </p:nvPicPr>
        <p:blipFill rotWithShape="1">
          <a:blip r:embed="rId3">
            <a:alphaModFix/>
          </a:blip>
          <a:srcRect/>
          <a:stretch/>
        </p:blipFill>
        <p:spPr>
          <a:xfrm>
            <a:off x="1743888" y="2234179"/>
            <a:ext cx="1764134" cy="1226834"/>
          </a:xfrm>
          <a:prstGeom prst="rect">
            <a:avLst/>
          </a:prstGeom>
          <a:noFill/>
          <a:ln>
            <a:noFill/>
          </a:ln>
        </p:spPr>
      </p:pic>
      <p:pic>
        <p:nvPicPr>
          <p:cNvPr id="692" name="Google Shape;692;p25"/>
          <p:cNvPicPr preferRelativeResize="0"/>
          <p:nvPr/>
        </p:nvPicPr>
        <p:blipFill rotWithShape="1">
          <a:blip r:embed="rId4">
            <a:alphaModFix/>
          </a:blip>
          <a:srcRect/>
          <a:stretch/>
        </p:blipFill>
        <p:spPr>
          <a:xfrm>
            <a:off x="2316458" y="4702983"/>
            <a:ext cx="165580" cy="165580"/>
          </a:xfrm>
          <a:prstGeom prst="rect">
            <a:avLst/>
          </a:prstGeom>
          <a:noFill/>
          <a:ln>
            <a:noFill/>
          </a:ln>
        </p:spPr>
      </p:pic>
      <p:sp>
        <p:nvSpPr>
          <p:cNvPr id="693" name="Google Shape;693;p25"/>
          <p:cNvSpPr txBox="1"/>
          <p:nvPr/>
        </p:nvSpPr>
        <p:spPr>
          <a:xfrm>
            <a:off x="1890063" y="7450079"/>
            <a:ext cx="1018754"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900" b="0" i="0" u="sng" strike="noStrike" cap="none">
                <a:solidFill>
                  <a:schemeClr val="hlink"/>
                </a:solidFill>
                <a:latin typeface="Arial"/>
                <a:ea typeface="Arial"/>
                <a:cs typeface="Arial"/>
                <a:sym typeface="Arial"/>
                <a:hlinkClick r:id="rId5"/>
              </a:rPr>
              <a:t>This Photo</a:t>
            </a:r>
            <a:r>
              <a:rPr lang="en-IN" sz="900" b="0" i="0" u="none" strike="noStrike" cap="none">
                <a:solidFill>
                  <a:srgbClr val="000000"/>
                </a:solidFill>
                <a:latin typeface="Arial"/>
                <a:ea typeface="Arial"/>
                <a:cs typeface="Arial"/>
                <a:sym typeface="Arial"/>
              </a:rPr>
              <a:t> by Unknown Author is licensed under </a:t>
            </a:r>
            <a:r>
              <a:rPr lang="en-IN" sz="900" b="0" i="0" u="sng" strike="noStrike" cap="none">
                <a:solidFill>
                  <a:schemeClr val="hlink"/>
                </a:solidFill>
                <a:latin typeface="Arial"/>
                <a:ea typeface="Arial"/>
                <a:cs typeface="Arial"/>
                <a:sym typeface="Arial"/>
                <a:hlinkClick r:id="rId6"/>
              </a:rPr>
              <a:t>CC BY-SA-NC</a:t>
            </a:r>
            <a:endParaRPr sz="900" b="0" i="0" u="none" strike="noStrike" cap="none">
              <a:solidFill>
                <a:srgbClr val="000000"/>
              </a:solidFill>
              <a:latin typeface="Arial"/>
              <a:ea typeface="Arial"/>
              <a:cs typeface="Arial"/>
              <a:sym typeface="Arial"/>
            </a:endParaRPr>
          </a:p>
        </p:txBody>
      </p:sp>
      <p:pic>
        <p:nvPicPr>
          <p:cNvPr id="694" name="Google Shape;694;p25"/>
          <p:cNvPicPr preferRelativeResize="0"/>
          <p:nvPr/>
        </p:nvPicPr>
        <p:blipFill rotWithShape="1">
          <a:blip r:embed="rId7">
            <a:alphaModFix/>
          </a:blip>
          <a:srcRect/>
          <a:stretch/>
        </p:blipFill>
        <p:spPr>
          <a:xfrm>
            <a:off x="2816953" y="4702983"/>
            <a:ext cx="183728" cy="137796"/>
          </a:xfrm>
          <a:prstGeom prst="rect">
            <a:avLst/>
          </a:prstGeom>
          <a:noFill/>
          <a:ln>
            <a:noFill/>
          </a:ln>
        </p:spPr>
      </p:pic>
      <p:sp>
        <p:nvSpPr>
          <p:cNvPr id="695" name="Google Shape;695;p25"/>
          <p:cNvSpPr txBox="1"/>
          <p:nvPr/>
        </p:nvSpPr>
        <p:spPr>
          <a:xfrm>
            <a:off x="2343963" y="7529058"/>
            <a:ext cx="967984"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900" b="0" i="0" u="sng" strike="noStrike" cap="none">
                <a:solidFill>
                  <a:schemeClr val="hlink"/>
                </a:solidFill>
                <a:latin typeface="Arial"/>
                <a:ea typeface="Arial"/>
                <a:cs typeface="Arial"/>
                <a:sym typeface="Arial"/>
                <a:hlinkClick r:id="rId8"/>
              </a:rPr>
              <a:t>This Photo</a:t>
            </a:r>
            <a:r>
              <a:rPr lang="en-IN" sz="900" b="0" i="0" u="none" strike="noStrike" cap="none">
                <a:solidFill>
                  <a:srgbClr val="000000"/>
                </a:solidFill>
                <a:latin typeface="Arial"/>
                <a:ea typeface="Arial"/>
                <a:cs typeface="Arial"/>
                <a:sym typeface="Arial"/>
              </a:rPr>
              <a:t> by Unknown Author is licensed under </a:t>
            </a:r>
            <a:r>
              <a:rPr lang="en-IN" sz="900" b="0" i="0" u="sng" strike="noStrike" cap="none">
                <a:solidFill>
                  <a:schemeClr val="hlink"/>
                </a:solidFill>
                <a:latin typeface="Arial"/>
                <a:ea typeface="Arial"/>
                <a:cs typeface="Arial"/>
                <a:sym typeface="Arial"/>
                <a:hlinkClick r:id="rId9"/>
              </a:rPr>
              <a:t>CC BY-SA</a:t>
            </a:r>
            <a:endParaRPr sz="9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Assistant Health App Pitch Deck by Slidesgo">
  <a:themeElements>
    <a:clrScheme name="Simple Light">
      <a:dk1>
        <a:srgbClr val="F2F6F8"/>
      </a:dk1>
      <a:lt1>
        <a:srgbClr val="FFFFFF"/>
      </a:lt1>
      <a:dk2>
        <a:srgbClr val="4D4D4D"/>
      </a:dk2>
      <a:lt2>
        <a:srgbClr val="30394B"/>
      </a:lt2>
      <a:accent1>
        <a:srgbClr val="005E7D"/>
      </a:accent1>
      <a:accent2>
        <a:srgbClr val="337E92"/>
      </a:accent2>
      <a:accent3>
        <a:srgbClr val="E4ECF1"/>
      </a:accent3>
      <a:accent4>
        <a:srgbClr val="FC6D78"/>
      </a:accent4>
      <a:accent5>
        <a:srgbClr val="FECACE"/>
      </a:accent5>
      <a:accent6>
        <a:srgbClr val="FDA2A9"/>
      </a:accent6>
      <a:hlink>
        <a:srgbClr val="3039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807</Words>
  <Application>Microsoft Office PowerPoint</Application>
  <PresentationFormat>On-screen Show (16:9)</PresentationFormat>
  <Paragraphs>242</Paragraphs>
  <Slides>28</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Calibri</vt:lpstr>
      <vt:lpstr>Permanent Marker</vt:lpstr>
      <vt:lpstr>Helvetica Neue Light</vt:lpstr>
      <vt:lpstr>Barlow Condensed</vt:lpstr>
      <vt:lpstr>Montserrat</vt:lpstr>
      <vt:lpstr>Courier New</vt:lpstr>
      <vt:lpstr>Arial</vt:lpstr>
      <vt:lpstr>Schoolbell</vt:lpstr>
      <vt:lpstr>Barlow</vt:lpstr>
      <vt:lpstr>Lustria</vt:lpstr>
      <vt:lpstr>Assistant Health App Pitch Deck by Slidesgo</vt:lpstr>
      <vt:lpstr>BUSINESS  MODEL </vt:lpstr>
      <vt:lpstr>MEDICURE Because Every Second Matters…</vt:lpstr>
      <vt:lpstr>TEAM</vt:lpstr>
      <vt:lpstr>1-MINUTE ELEVATOR PITCH</vt:lpstr>
      <vt:lpstr>PROBLEM STATEMENT</vt:lpstr>
      <vt:lpstr>SERVICE DESCRIPTION</vt:lpstr>
      <vt:lpstr>INTENDED BENEFITS</vt:lpstr>
      <vt:lpstr>SOLUTION</vt:lpstr>
      <vt:lpstr>PROTOTYPE</vt:lpstr>
      <vt:lpstr>PROTOTYPE - HOSPITALS</vt:lpstr>
      <vt:lpstr>MARKET VALUE PROPOSITION</vt:lpstr>
      <vt:lpstr>MARKET &amp; PRODUCT POSITIONING</vt:lpstr>
      <vt:lpstr>LEAN CANVAS</vt:lpstr>
      <vt:lpstr>INDUSTRY &amp; ECOSYSTEM POSITIONING</vt:lpstr>
      <vt:lpstr>PowerPoint Presentation</vt:lpstr>
      <vt:lpstr>FINANCIAL PROJECTIONS</vt:lpstr>
      <vt:lpstr>FINANCIAL PROJECTIONS</vt:lpstr>
      <vt:lpstr>FINANCIAL PROJECTIONS</vt:lpstr>
      <vt:lpstr>PowerPoint Presentation</vt:lpstr>
      <vt:lpstr>OPERATIONAL PLAN</vt:lpstr>
      <vt:lpstr>PowerPoint Presentation</vt:lpstr>
      <vt:lpstr>PROJECT QUOTATION</vt:lpstr>
      <vt:lpstr>LEGAL IDENTITY &amp; BRAND NAME </vt:lpstr>
      <vt:lpstr>PowerPoint Presentation</vt:lpstr>
      <vt:lpstr>ASK</vt:lpstr>
      <vt:lpstr>ANNEXURE - CLIENTS</vt:lpstr>
      <vt:lpstr>ANNEXURE - EXPERTS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MODEL </dc:title>
  <dc:creator>admin</dc:creator>
  <cp:lastModifiedBy>admin</cp:lastModifiedBy>
  <cp:revision>1</cp:revision>
  <dcterms:modified xsi:type="dcterms:W3CDTF">2021-10-19T05:54:52Z</dcterms:modified>
</cp:coreProperties>
</file>