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1" r:id="rId2"/>
    <p:sldMasterId id="2147483692"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Fira Sans Extra Condensed" panose="020B0604020202020204" charset="0"/>
      <p:regular r:id="rId34"/>
      <p:bold r:id="rId35"/>
      <p:italic r:id="rId36"/>
      <p:boldItalic r:id="rId37"/>
    </p:embeddedFont>
    <p:embeddedFont>
      <p:font typeface="Amatic SC" panose="020B0604020202020204" charset="-79"/>
      <p:regular r:id="rId38"/>
      <p:bold r:id="rId39"/>
    </p:embeddedFont>
    <p:embeddedFont>
      <p:font typeface="Josefin Sans"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56DB9A-D9AF-49E6-8BBB-7D354237FB6A}">
  <a:tblStyle styleId="{6256DB9A-D9AF-49E6-8BBB-7D354237FB6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A6DE068-8F7E-4C6E-8B67-21F463FBBB2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3d9a80511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3d9a8051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6c698b07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6c698b07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6c698b077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6c698b077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cb00d7ba3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cb00d7ba3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56c92a5e0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56c92a5e0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cbb68cf7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cbb68cf7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cbb68cf71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cbb68cf71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540b6adc3_2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5540b6adc3_2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56c698b077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56c698b077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6c698b077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6c698b077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3d9a80511_5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3d9a80511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540b6adc3_2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540b6adc3_2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caf05cfefe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gcaf05cfefe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caf05cfefe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gcaf05cfefe_2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caef67ce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caef67ce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caef67ce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caef67ce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56c698b07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56c698b07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6c698b077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56c698b07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bad09e1cf_5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cbad09e1cf_5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cbad09e1cf_5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caf9c0472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caf9c0472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caf9c0472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bad09e1cf_5_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cbad09e1cf_5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cbad09e1cf_5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cbad09e1cf_5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cbad09e1cf_5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540b6adc3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540b6adc3_2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6c698b077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6c698b07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spTree>
      <p:nvGrpSpPr>
        <p:cNvPr id="1" name="Shape 8"/>
        <p:cNvGrpSpPr/>
        <p:nvPr/>
      </p:nvGrpSpPr>
      <p:grpSpPr>
        <a:xfrm>
          <a:off x="0" y="0"/>
          <a:ext cx="0" cy="0"/>
          <a:chOff x="0" y="0"/>
          <a:chExt cx="0" cy="0"/>
        </a:xfrm>
      </p:grpSpPr>
      <p:sp>
        <p:nvSpPr>
          <p:cNvPr id="9" name="Google Shape;9;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flipH="1">
            <a:off x="4573775" y="2569875"/>
            <a:ext cx="33942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6000"/>
              <a:buNone/>
              <a:defRPr sz="6000">
                <a:solidFill>
                  <a:schemeClr val="accent3"/>
                </a:solidFill>
              </a:defRPr>
            </a:lvl1pPr>
            <a:lvl2pPr lvl="1" algn="ctr" rtl="0">
              <a:spcBef>
                <a:spcPts val="0"/>
              </a:spcBef>
              <a:spcAft>
                <a:spcPts val="0"/>
              </a:spcAft>
              <a:buClr>
                <a:schemeClr val="accent3"/>
              </a:buClr>
              <a:buSzPts val="5200"/>
              <a:buNone/>
              <a:defRPr sz="5200">
                <a:solidFill>
                  <a:schemeClr val="accent3"/>
                </a:solidFill>
              </a:defRPr>
            </a:lvl2pPr>
            <a:lvl3pPr lvl="2" algn="ctr" rtl="0">
              <a:spcBef>
                <a:spcPts val="0"/>
              </a:spcBef>
              <a:spcAft>
                <a:spcPts val="0"/>
              </a:spcAft>
              <a:buClr>
                <a:schemeClr val="accent3"/>
              </a:buClr>
              <a:buSzPts val="5200"/>
              <a:buNone/>
              <a:defRPr sz="5200">
                <a:solidFill>
                  <a:schemeClr val="accent3"/>
                </a:solidFill>
              </a:defRPr>
            </a:lvl3pPr>
            <a:lvl4pPr lvl="3" algn="ctr" rtl="0">
              <a:spcBef>
                <a:spcPts val="0"/>
              </a:spcBef>
              <a:spcAft>
                <a:spcPts val="0"/>
              </a:spcAft>
              <a:buClr>
                <a:schemeClr val="accent3"/>
              </a:buClr>
              <a:buSzPts val="5200"/>
              <a:buNone/>
              <a:defRPr sz="5200">
                <a:solidFill>
                  <a:schemeClr val="accent3"/>
                </a:solidFill>
              </a:defRPr>
            </a:lvl4pPr>
            <a:lvl5pPr lvl="4" algn="ctr" rtl="0">
              <a:spcBef>
                <a:spcPts val="0"/>
              </a:spcBef>
              <a:spcAft>
                <a:spcPts val="0"/>
              </a:spcAft>
              <a:buClr>
                <a:schemeClr val="accent3"/>
              </a:buClr>
              <a:buSzPts val="5200"/>
              <a:buNone/>
              <a:defRPr sz="5200">
                <a:solidFill>
                  <a:schemeClr val="accent3"/>
                </a:solidFill>
              </a:defRPr>
            </a:lvl5pPr>
            <a:lvl6pPr lvl="5" algn="ctr" rtl="0">
              <a:spcBef>
                <a:spcPts val="0"/>
              </a:spcBef>
              <a:spcAft>
                <a:spcPts val="0"/>
              </a:spcAft>
              <a:buClr>
                <a:schemeClr val="accent3"/>
              </a:buClr>
              <a:buSzPts val="5200"/>
              <a:buNone/>
              <a:defRPr sz="5200">
                <a:solidFill>
                  <a:schemeClr val="accent3"/>
                </a:solidFill>
              </a:defRPr>
            </a:lvl6pPr>
            <a:lvl7pPr lvl="6" algn="ctr" rtl="0">
              <a:spcBef>
                <a:spcPts val="0"/>
              </a:spcBef>
              <a:spcAft>
                <a:spcPts val="0"/>
              </a:spcAft>
              <a:buClr>
                <a:schemeClr val="accent3"/>
              </a:buClr>
              <a:buSzPts val="5200"/>
              <a:buNone/>
              <a:defRPr sz="5200">
                <a:solidFill>
                  <a:schemeClr val="accent3"/>
                </a:solidFill>
              </a:defRPr>
            </a:lvl7pPr>
            <a:lvl8pPr lvl="7" algn="ctr" rtl="0">
              <a:spcBef>
                <a:spcPts val="0"/>
              </a:spcBef>
              <a:spcAft>
                <a:spcPts val="0"/>
              </a:spcAft>
              <a:buClr>
                <a:schemeClr val="accent3"/>
              </a:buClr>
              <a:buSzPts val="5200"/>
              <a:buNone/>
              <a:defRPr sz="5200">
                <a:solidFill>
                  <a:schemeClr val="accent3"/>
                </a:solidFill>
              </a:defRPr>
            </a:lvl8pPr>
            <a:lvl9pPr lvl="8" algn="ctr" rtl="0">
              <a:spcBef>
                <a:spcPts val="0"/>
              </a:spcBef>
              <a:spcAft>
                <a:spcPts val="0"/>
              </a:spcAft>
              <a:buClr>
                <a:schemeClr val="accent3"/>
              </a:buClr>
              <a:buSzPts val="5200"/>
              <a:buNone/>
              <a:defRPr sz="5200">
                <a:solidFill>
                  <a:schemeClr val="accent3"/>
                </a:solidFill>
              </a:defRPr>
            </a:lvl9pPr>
          </a:lstStyle>
          <a:p>
            <a:endParaRPr/>
          </a:p>
        </p:txBody>
      </p:sp>
      <p:sp>
        <p:nvSpPr>
          <p:cNvPr id="14" name="Google Shape;14;p2"/>
          <p:cNvSpPr txBox="1">
            <a:spLocks noGrp="1"/>
          </p:cNvSpPr>
          <p:nvPr>
            <p:ph type="subTitle" idx="1"/>
          </p:nvPr>
        </p:nvSpPr>
        <p:spPr>
          <a:xfrm flipH="1">
            <a:off x="5303675" y="3164175"/>
            <a:ext cx="19344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400">
                <a:solidFill>
                  <a:schemeClr val="accent3"/>
                </a:solidFill>
              </a:defRPr>
            </a:lvl1pPr>
            <a:lvl2pPr lvl="1" algn="ctr" rtl="0">
              <a:lnSpc>
                <a:spcPct val="100000"/>
              </a:lnSpc>
              <a:spcBef>
                <a:spcPts val="0"/>
              </a:spcBef>
              <a:spcAft>
                <a:spcPts val="0"/>
              </a:spcAft>
              <a:buClr>
                <a:schemeClr val="accent3"/>
              </a:buClr>
              <a:buSzPts val="1400"/>
              <a:buNone/>
              <a:defRPr sz="1400">
                <a:solidFill>
                  <a:schemeClr val="accent3"/>
                </a:solidFill>
              </a:defRPr>
            </a:lvl2pPr>
            <a:lvl3pPr lvl="2" algn="ctr" rtl="0">
              <a:lnSpc>
                <a:spcPct val="100000"/>
              </a:lnSpc>
              <a:spcBef>
                <a:spcPts val="0"/>
              </a:spcBef>
              <a:spcAft>
                <a:spcPts val="0"/>
              </a:spcAft>
              <a:buClr>
                <a:schemeClr val="accent3"/>
              </a:buClr>
              <a:buSzPts val="1400"/>
              <a:buNone/>
              <a:defRPr sz="1400">
                <a:solidFill>
                  <a:schemeClr val="accent3"/>
                </a:solidFill>
              </a:defRPr>
            </a:lvl3pPr>
            <a:lvl4pPr lvl="3" algn="ctr" rtl="0">
              <a:lnSpc>
                <a:spcPct val="100000"/>
              </a:lnSpc>
              <a:spcBef>
                <a:spcPts val="0"/>
              </a:spcBef>
              <a:spcAft>
                <a:spcPts val="0"/>
              </a:spcAft>
              <a:buClr>
                <a:schemeClr val="accent3"/>
              </a:buClr>
              <a:buSzPts val="1400"/>
              <a:buNone/>
              <a:defRPr sz="1400">
                <a:solidFill>
                  <a:schemeClr val="accent3"/>
                </a:solidFill>
              </a:defRPr>
            </a:lvl4pPr>
            <a:lvl5pPr lvl="4" algn="ctr" rtl="0">
              <a:lnSpc>
                <a:spcPct val="100000"/>
              </a:lnSpc>
              <a:spcBef>
                <a:spcPts val="0"/>
              </a:spcBef>
              <a:spcAft>
                <a:spcPts val="0"/>
              </a:spcAft>
              <a:buClr>
                <a:schemeClr val="accent3"/>
              </a:buClr>
              <a:buSzPts val="1400"/>
              <a:buNone/>
              <a:defRPr sz="1400">
                <a:solidFill>
                  <a:schemeClr val="accent3"/>
                </a:solidFill>
              </a:defRPr>
            </a:lvl5pPr>
            <a:lvl6pPr lvl="5" algn="ctr" rtl="0">
              <a:lnSpc>
                <a:spcPct val="100000"/>
              </a:lnSpc>
              <a:spcBef>
                <a:spcPts val="0"/>
              </a:spcBef>
              <a:spcAft>
                <a:spcPts val="0"/>
              </a:spcAft>
              <a:buClr>
                <a:schemeClr val="accent3"/>
              </a:buClr>
              <a:buSzPts val="1400"/>
              <a:buNone/>
              <a:defRPr sz="1400">
                <a:solidFill>
                  <a:schemeClr val="accent3"/>
                </a:solidFill>
              </a:defRPr>
            </a:lvl6pPr>
            <a:lvl7pPr lvl="6" algn="ctr" rtl="0">
              <a:lnSpc>
                <a:spcPct val="100000"/>
              </a:lnSpc>
              <a:spcBef>
                <a:spcPts val="0"/>
              </a:spcBef>
              <a:spcAft>
                <a:spcPts val="0"/>
              </a:spcAft>
              <a:buClr>
                <a:schemeClr val="accent3"/>
              </a:buClr>
              <a:buSzPts val="1400"/>
              <a:buNone/>
              <a:defRPr sz="1400">
                <a:solidFill>
                  <a:schemeClr val="accent3"/>
                </a:solidFill>
              </a:defRPr>
            </a:lvl7pPr>
            <a:lvl8pPr lvl="7" algn="ctr" rtl="0">
              <a:lnSpc>
                <a:spcPct val="100000"/>
              </a:lnSpc>
              <a:spcBef>
                <a:spcPts val="0"/>
              </a:spcBef>
              <a:spcAft>
                <a:spcPts val="0"/>
              </a:spcAft>
              <a:buClr>
                <a:schemeClr val="accent3"/>
              </a:buClr>
              <a:buSzPts val="1400"/>
              <a:buNone/>
              <a:defRPr sz="1400">
                <a:solidFill>
                  <a:schemeClr val="accent3"/>
                </a:solidFill>
              </a:defRPr>
            </a:lvl8pPr>
            <a:lvl9pPr lvl="8" algn="ctr" rtl="0">
              <a:lnSpc>
                <a:spcPct val="100000"/>
              </a:lnSpc>
              <a:spcBef>
                <a:spcPts val="0"/>
              </a:spcBef>
              <a:spcAft>
                <a:spcPts val="0"/>
              </a:spcAft>
              <a:buClr>
                <a:schemeClr val="accent3"/>
              </a:buClr>
              <a:buSzPts val="1400"/>
              <a:buNone/>
              <a:defRPr sz="1400">
                <a:solidFill>
                  <a:schemeClr val="accent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6_1">
    <p:spTree>
      <p:nvGrpSpPr>
        <p:cNvPr id="1" name="Shape 68"/>
        <p:cNvGrpSpPr/>
        <p:nvPr/>
      </p:nvGrpSpPr>
      <p:grpSpPr>
        <a:xfrm>
          <a:off x="0" y="0"/>
          <a:ext cx="0" cy="0"/>
          <a:chOff x="0" y="0"/>
          <a:chExt cx="0" cy="0"/>
        </a:xfrm>
      </p:grpSpPr>
      <p:sp>
        <p:nvSpPr>
          <p:cNvPr id="69" name="Google Shape;69;p11"/>
          <p:cNvSpPr txBox="1">
            <a:spLocks noGrp="1"/>
          </p:cNvSpPr>
          <p:nvPr>
            <p:ph type="ctrTitle"/>
          </p:nvPr>
        </p:nvSpPr>
        <p:spPr>
          <a:xfrm>
            <a:off x="1413407" y="1176850"/>
            <a:ext cx="4209300" cy="851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4800"/>
              <a:buNone/>
              <a:defRPr sz="4800">
                <a:solidFill>
                  <a:schemeClr val="accent3"/>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
        <p:nvSpPr>
          <p:cNvPr id="70" name="Google Shape;70;p11"/>
          <p:cNvSpPr txBox="1">
            <a:spLocks noGrp="1"/>
          </p:cNvSpPr>
          <p:nvPr>
            <p:ph type="subTitle" idx="1"/>
          </p:nvPr>
        </p:nvSpPr>
        <p:spPr>
          <a:xfrm flipH="1">
            <a:off x="1413407" y="2074700"/>
            <a:ext cx="4423200" cy="111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7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p:cSld name="CUSTOM_12">
    <p:bg>
      <p:bgPr>
        <a:noFill/>
        <a:effectLst/>
      </p:bgPr>
    </p:bg>
    <p:spTree>
      <p:nvGrpSpPr>
        <p:cNvPr id="1" name="Shape 7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9"/>
          <p:cNvSpPr txBox="1">
            <a:spLocks noGrp="1"/>
          </p:cNvSpPr>
          <p:nvPr>
            <p:ph type="ctrTitle"/>
          </p:nvPr>
        </p:nvSpPr>
        <p:spPr>
          <a:xfrm>
            <a:off x="1143000" y="841772"/>
            <a:ext cx="6858000" cy="1790775"/>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9"/>
          <p:cNvSpPr txBox="1">
            <a:spLocks noGrp="1"/>
          </p:cNvSpPr>
          <p:nvPr>
            <p:ph type="subTitle" idx="1"/>
          </p:nvPr>
        </p:nvSpPr>
        <p:spPr>
          <a:xfrm>
            <a:off x="1143000" y="2701528"/>
            <a:ext cx="6858000" cy="1241775"/>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3" name="Google Shape;93;p19"/>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19"/>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9"/>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20"/>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0"/>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20"/>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8650" y="273844"/>
            <a:ext cx="7886700" cy="9942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21"/>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3888" y="1282304"/>
            <a:ext cx="7886700" cy="2139525"/>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2"/>
          <p:cNvSpPr txBox="1">
            <a:spLocks noGrp="1"/>
          </p:cNvSpPr>
          <p:nvPr>
            <p:ph type="body" idx="1"/>
          </p:nvPr>
        </p:nvSpPr>
        <p:spPr>
          <a:xfrm>
            <a:off x="623888" y="3442097"/>
            <a:ext cx="7886700" cy="1125225"/>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09" name="Google Shape;109;p22"/>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22"/>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2"/>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628650" y="273844"/>
            <a:ext cx="7886700" cy="9942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2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2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629841" y="273844"/>
            <a:ext cx="7886700" cy="9942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a:off x="629841" y="1260872"/>
            <a:ext cx="3868425" cy="61785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2" name="Google Shape;122;p24"/>
          <p:cNvSpPr txBox="1">
            <a:spLocks noGrp="1"/>
          </p:cNvSpPr>
          <p:nvPr>
            <p:ph type="body" idx="2"/>
          </p:nvPr>
        </p:nvSpPr>
        <p:spPr>
          <a:xfrm>
            <a:off x="629841" y="1878806"/>
            <a:ext cx="3868425" cy="276345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4"/>
          <p:cNvSpPr txBox="1">
            <a:spLocks noGrp="1"/>
          </p:cNvSpPr>
          <p:nvPr>
            <p:ph type="body" idx="3"/>
          </p:nvPr>
        </p:nvSpPr>
        <p:spPr>
          <a:xfrm>
            <a:off x="4629150" y="1260872"/>
            <a:ext cx="3887325" cy="61785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4" name="Google Shape;124;p24"/>
          <p:cNvSpPr txBox="1">
            <a:spLocks noGrp="1"/>
          </p:cNvSpPr>
          <p:nvPr>
            <p:ph type="body" idx="4"/>
          </p:nvPr>
        </p:nvSpPr>
        <p:spPr>
          <a:xfrm>
            <a:off x="4629150" y="1878806"/>
            <a:ext cx="3887325" cy="276345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24"/>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24"/>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4"/>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628650" y="273844"/>
            <a:ext cx="7886700" cy="9942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25"/>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5"/>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25"/>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_1">
    <p:spTree>
      <p:nvGrpSpPr>
        <p:cNvPr id="1" name="Shape 15"/>
        <p:cNvGrpSpPr/>
        <p:nvPr/>
      </p:nvGrpSpPr>
      <p:grpSpPr>
        <a:xfrm>
          <a:off x="0" y="0"/>
          <a:ext cx="0" cy="0"/>
          <a:chOff x="0" y="0"/>
          <a:chExt cx="0" cy="0"/>
        </a:xfrm>
      </p:grpSpPr>
      <p:sp>
        <p:nvSpPr>
          <p:cNvPr id="16" name="Google Shape;16;p3"/>
          <p:cNvSpPr txBox="1">
            <a:spLocks noGrp="1"/>
          </p:cNvSpPr>
          <p:nvPr>
            <p:ph type="title" hasCustomPrompt="1"/>
          </p:nvPr>
        </p:nvSpPr>
        <p:spPr>
          <a:xfrm>
            <a:off x="251577" y="2305818"/>
            <a:ext cx="11091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3"/>
              </a:buClr>
              <a:buSzPts val="5000"/>
              <a:buNone/>
              <a:defRPr sz="5000">
                <a:solidFill>
                  <a:schemeClr val="accent3"/>
                </a:solidFill>
              </a:defRPr>
            </a:lvl1pPr>
            <a:lvl2pPr lvl="1"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2pPr>
            <a:lvl3pPr lvl="2"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3pPr>
            <a:lvl4pPr lvl="3"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4pPr>
            <a:lvl5pPr lvl="4"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5pPr>
            <a:lvl6pPr lvl="5"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6pPr>
            <a:lvl7pPr lvl="6"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7pPr>
            <a:lvl8pPr lvl="7"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8pPr>
            <a:lvl9pPr lvl="8"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9pPr>
          </a:lstStyle>
          <a:p>
            <a:r>
              <a:t>xx%</a:t>
            </a:r>
          </a:p>
        </p:txBody>
      </p:sp>
      <p:sp>
        <p:nvSpPr>
          <p:cNvPr id="17" name="Google Shape;17;p3"/>
          <p:cNvSpPr txBox="1">
            <a:spLocks noGrp="1"/>
          </p:cNvSpPr>
          <p:nvPr>
            <p:ph type="ctrTitle" idx="2"/>
          </p:nvPr>
        </p:nvSpPr>
        <p:spPr>
          <a:xfrm>
            <a:off x="2828250" y="269146"/>
            <a:ext cx="3487500" cy="85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000"/>
              <a:buNone/>
              <a:defRPr sz="3000">
                <a:solidFill>
                  <a:schemeClr val="accent3"/>
                </a:solidFill>
              </a:defRPr>
            </a:lvl1pPr>
            <a:lvl2pPr lvl="1" algn="ctr" rtl="0">
              <a:spcBef>
                <a:spcPts val="0"/>
              </a:spcBef>
              <a:spcAft>
                <a:spcPts val="0"/>
              </a:spcAft>
              <a:buClr>
                <a:schemeClr val="accent3"/>
              </a:buClr>
              <a:buSzPts val="3000"/>
              <a:buNone/>
              <a:defRPr sz="3000">
                <a:solidFill>
                  <a:schemeClr val="accent3"/>
                </a:solidFill>
              </a:defRPr>
            </a:lvl2pPr>
            <a:lvl3pPr lvl="2" algn="ctr" rtl="0">
              <a:spcBef>
                <a:spcPts val="0"/>
              </a:spcBef>
              <a:spcAft>
                <a:spcPts val="0"/>
              </a:spcAft>
              <a:buClr>
                <a:schemeClr val="accent3"/>
              </a:buClr>
              <a:buSzPts val="3000"/>
              <a:buNone/>
              <a:defRPr sz="3000">
                <a:solidFill>
                  <a:schemeClr val="accent3"/>
                </a:solidFill>
              </a:defRPr>
            </a:lvl3pPr>
            <a:lvl4pPr lvl="3" algn="ctr" rtl="0">
              <a:spcBef>
                <a:spcPts val="0"/>
              </a:spcBef>
              <a:spcAft>
                <a:spcPts val="0"/>
              </a:spcAft>
              <a:buClr>
                <a:schemeClr val="accent3"/>
              </a:buClr>
              <a:buSzPts val="3000"/>
              <a:buNone/>
              <a:defRPr sz="3000">
                <a:solidFill>
                  <a:schemeClr val="accent3"/>
                </a:solidFill>
              </a:defRPr>
            </a:lvl4pPr>
            <a:lvl5pPr lvl="4" algn="ctr" rtl="0">
              <a:spcBef>
                <a:spcPts val="0"/>
              </a:spcBef>
              <a:spcAft>
                <a:spcPts val="0"/>
              </a:spcAft>
              <a:buClr>
                <a:schemeClr val="accent3"/>
              </a:buClr>
              <a:buSzPts val="3000"/>
              <a:buNone/>
              <a:defRPr sz="3000">
                <a:solidFill>
                  <a:schemeClr val="accent3"/>
                </a:solidFill>
              </a:defRPr>
            </a:lvl5pPr>
            <a:lvl6pPr lvl="5" algn="ctr" rtl="0">
              <a:spcBef>
                <a:spcPts val="0"/>
              </a:spcBef>
              <a:spcAft>
                <a:spcPts val="0"/>
              </a:spcAft>
              <a:buClr>
                <a:schemeClr val="accent3"/>
              </a:buClr>
              <a:buSzPts val="3000"/>
              <a:buNone/>
              <a:defRPr sz="3000">
                <a:solidFill>
                  <a:schemeClr val="accent3"/>
                </a:solidFill>
              </a:defRPr>
            </a:lvl6pPr>
            <a:lvl7pPr lvl="6" algn="ctr" rtl="0">
              <a:spcBef>
                <a:spcPts val="0"/>
              </a:spcBef>
              <a:spcAft>
                <a:spcPts val="0"/>
              </a:spcAft>
              <a:buClr>
                <a:schemeClr val="accent3"/>
              </a:buClr>
              <a:buSzPts val="3000"/>
              <a:buNone/>
              <a:defRPr sz="3000">
                <a:solidFill>
                  <a:schemeClr val="accent3"/>
                </a:solidFill>
              </a:defRPr>
            </a:lvl7pPr>
            <a:lvl8pPr lvl="7" algn="ctr" rtl="0">
              <a:spcBef>
                <a:spcPts val="0"/>
              </a:spcBef>
              <a:spcAft>
                <a:spcPts val="0"/>
              </a:spcAft>
              <a:buClr>
                <a:schemeClr val="accent3"/>
              </a:buClr>
              <a:buSzPts val="3000"/>
              <a:buNone/>
              <a:defRPr sz="3000">
                <a:solidFill>
                  <a:schemeClr val="accent3"/>
                </a:solidFill>
              </a:defRPr>
            </a:lvl8pPr>
            <a:lvl9pPr lvl="8" algn="ctr" rtl="0">
              <a:spcBef>
                <a:spcPts val="0"/>
              </a:spcBef>
              <a:spcAft>
                <a:spcPts val="0"/>
              </a:spcAft>
              <a:buClr>
                <a:schemeClr val="accent3"/>
              </a:buClr>
              <a:buSzPts val="3000"/>
              <a:buNone/>
              <a:defRPr sz="3000">
                <a:solidFill>
                  <a:schemeClr val="accent3"/>
                </a:solidFill>
              </a:defRPr>
            </a:lvl9pPr>
          </a:lstStyle>
          <a:p>
            <a:endParaRPr/>
          </a:p>
        </p:txBody>
      </p:sp>
      <p:sp>
        <p:nvSpPr>
          <p:cNvPr id="18" name="Google Shape;18;p3"/>
          <p:cNvSpPr txBox="1">
            <a:spLocks noGrp="1"/>
          </p:cNvSpPr>
          <p:nvPr>
            <p:ph type="ctrTitle" idx="3"/>
          </p:nvPr>
        </p:nvSpPr>
        <p:spPr>
          <a:xfrm>
            <a:off x="1409443" y="2078925"/>
            <a:ext cx="1228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2400"/>
              <a:buNone/>
              <a:defRPr sz="2400">
                <a:solidFill>
                  <a:schemeClr val="accent3"/>
                </a:solidFill>
              </a:defRPr>
            </a:lvl2pPr>
            <a:lvl3pPr lvl="2" rtl="0">
              <a:spcBef>
                <a:spcPts val="0"/>
              </a:spcBef>
              <a:spcAft>
                <a:spcPts val="0"/>
              </a:spcAft>
              <a:buClr>
                <a:schemeClr val="accent3"/>
              </a:buClr>
              <a:buSzPts val="2400"/>
              <a:buNone/>
              <a:defRPr sz="2400">
                <a:solidFill>
                  <a:schemeClr val="accent3"/>
                </a:solidFill>
              </a:defRPr>
            </a:lvl3pPr>
            <a:lvl4pPr lvl="3" rtl="0">
              <a:spcBef>
                <a:spcPts val="0"/>
              </a:spcBef>
              <a:spcAft>
                <a:spcPts val="0"/>
              </a:spcAft>
              <a:buClr>
                <a:schemeClr val="accent3"/>
              </a:buClr>
              <a:buSzPts val="2400"/>
              <a:buNone/>
              <a:defRPr sz="2400">
                <a:solidFill>
                  <a:schemeClr val="accent3"/>
                </a:solidFill>
              </a:defRPr>
            </a:lvl4pPr>
            <a:lvl5pPr lvl="4" rtl="0">
              <a:spcBef>
                <a:spcPts val="0"/>
              </a:spcBef>
              <a:spcAft>
                <a:spcPts val="0"/>
              </a:spcAft>
              <a:buClr>
                <a:schemeClr val="accent3"/>
              </a:buClr>
              <a:buSzPts val="2400"/>
              <a:buNone/>
              <a:defRPr sz="2400">
                <a:solidFill>
                  <a:schemeClr val="accent3"/>
                </a:solidFill>
              </a:defRPr>
            </a:lvl5pPr>
            <a:lvl6pPr lvl="5" rtl="0">
              <a:spcBef>
                <a:spcPts val="0"/>
              </a:spcBef>
              <a:spcAft>
                <a:spcPts val="0"/>
              </a:spcAft>
              <a:buClr>
                <a:schemeClr val="accent3"/>
              </a:buClr>
              <a:buSzPts val="2400"/>
              <a:buNone/>
              <a:defRPr sz="2400">
                <a:solidFill>
                  <a:schemeClr val="accent3"/>
                </a:solidFill>
              </a:defRPr>
            </a:lvl6pPr>
            <a:lvl7pPr lvl="6" rtl="0">
              <a:spcBef>
                <a:spcPts val="0"/>
              </a:spcBef>
              <a:spcAft>
                <a:spcPts val="0"/>
              </a:spcAft>
              <a:buClr>
                <a:schemeClr val="accent3"/>
              </a:buClr>
              <a:buSzPts val="2400"/>
              <a:buNone/>
              <a:defRPr sz="2400">
                <a:solidFill>
                  <a:schemeClr val="accent3"/>
                </a:solidFill>
              </a:defRPr>
            </a:lvl7pPr>
            <a:lvl8pPr lvl="7" rtl="0">
              <a:spcBef>
                <a:spcPts val="0"/>
              </a:spcBef>
              <a:spcAft>
                <a:spcPts val="0"/>
              </a:spcAft>
              <a:buClr>
                <a:schemeClr val="accent3"/>
              </a:buClr>
              <a:buSzPts val="2400"/>
              <a:buNone/>
              <a:defRPr sz="2400">
                <a:solidFill>
                  <a:schemeClr val="accent3"/>
                </a:solidFill>
              </a:defRPr>
            </a:lvl8pPr>
            <a:lvl9pPr lvl="8" rtl="0">
              <a:spcBef>
                <a:spcPts val="0"/>
              </a:spcBef>
              <a:spcAft>
                <a:spcPts val="0"/>
              </a:spcAft>
              <a:buClr>
                <a:schemeClr val="accent3"/>
              </a:buClr>
              <a:buSzPts val="2400"/>
              <a:buNone/>
              <a:defRPr sz="2400">
                <a:solidFill>
                  <a:schemeClr val="accent3"/>
                </a:solidFill>
              </a:defRPr>
            </a:lvl9pPr>
          </a:lstStyle>
          <a:p>
            <a:endParaRPr/>
          </a:p>
        </p:txBody>
      </p:sp>
      <p:sp>
        <p:nvSpPr>
          <p:cNvPr id="19" name="Google Shape;19;p3"/>
          <p:cNvSpPr txBox="1">
            <a:spLocks noGrp="1"/>
          </p:cNvSpPr>
          <p:nvPr>
            <p:ph type="subTitle" idx="1"/>
          </p:nvPr>
        </p:nvSpPr>
        <p:spPr>
          <a:xfrm>
            <a:off x="1409448" y="2464168"/>
            <a:ext cx="19065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000"/>
              <a:buNone/>
              <a:defRPr sz="1000">
                <a:solidFill>
                  <a:schemeClr val="accent3"/>
                </a:solidFill>
              </a:defRPr>
            </a:lvl1pPr>
            <a:lvl2pPr lvl="1" rtl="0">
              <a:lnSpc>
                <a:spcPct val="100000"/>
              </a:lnSpc>
              <a:spcBef>
                <a:spcPts val="0"/>
              </a:spcBef>
              <a:spcAft>
                <a:spcPts val="0"/>
              </a:spcAft>
              <a:buClr>
                <a:schemeClr val="accent3"/>
              </a:buClr>
              <a:buSzPts val="1000"/>
              <a:buNone/>
              <a:defRPr sz="1000">
                <a:solidFill>
                  <a:schemeClr val="accent3"/>
                </a:solidFill>
              </a:defRPr>
            </a:lvl2pPr>
            <a:lvl3pPr lvl="2" rtl="0">
              <a:lnSpc>
                <a:spcPct val="100000"/>
              </a:lnSpc>
              <a:spcBef>
                <a:spcPts val="0"/>
              </a:spcBef>
              <a:spcAft>
                <a:spcPts val="0"/>
              </a:spcAft>
              <a:buClr>
                <a:schemeClr val="accent3"/>
              </a:buClr>
              <a:buSzPts val="1000"/>
              <a:buNone/>
              <a:defRPr sz="1000">
                <a:solidFill>
                  <a:schemeClr val="accent3"/>
                </a:solidFill>
              </a:defRPr>
            </a:lvl3pPr>
            <a:lvl4pPr lvl="3" rtl="0">
              <a:lnSpc>
                <a:spcPct val="100000"/>
              </a:lnSpc>
              <a:spcBef>
                <a:spcPts val="0"/>
              </a:spcBef>
              <a:spcAft>
                <a:spcPts val="0"/>
              </a:spcAft>
              <a:buClr>
                <a:schemeClr val="accent3"/>
              </a:buClr>
              <a:buSzPts val="1000"/>
              <a:buNone/>
              <a:defRPr sz="1000">
                <a:solidFill>
                  <a:schemeClr val="accent3"/>
                </a:solidFill>
              </a:defRPr>
            </a:lvl4pPr>
            <a:lvl5pPr lvl="4" rtl="0">
              <a:lnSpc>
                <a:spcPct val="100000"/>
              </a:lnSpc>
              <a:spcBef>
                <a:spcPts val="0"/>
              </a:spcBef>
              <a:spcAft>
                <a:spcPts val="0"/>
              </a:spcAft>
              <a:buClr>
                <a:schemeClr val="accent3"/>
              </a:buClr>
              <a:buSzPts val="1000"/>
              <a:buNone/>
              <a:defRPr sz="1000">
                <a:solidFill>
                  <a:schemeClr val="accent3"/>
                </a:solidFill>
              </a:defRPr>
            </a:lvl5pPr>
            <a:lvl6pPr lvl="5" rtl="0">
              <a:lnSpc>
                <a:spcPct val="100000"/>
              </a:lnSpc>
              <a:spcBef>
                <a:spcPts val="0"/>
              </a:spcBef>
              <a:spcAft>
                <a:spcPts val="0"/>
              </a:spcAft>
              <a:buClr>
                <a:schemeClr val="accent3"/>
              </a:buClr>
              <a:buSzPts val="1000"/>
              <a:buNone/>
              <a:defRPr sz="1000">
                <a:solidFill>
                  <a:schemeClr val="accent3"/>
                </a:solidFill>
              </a:defRPr>
            </a:lvl6pPr>
            <a:lvl7pPr lvl="6" rtl="0">
              <a:lnSpc>
                <a:spcPct val="100000"/>
              </a:lnSpc>
              <a:spcBef>
                <a:spcPts val="0"/>
              </a:spcBef>
              <a:spcAft>
                <a:spcPts val="0"/>
              </a:spcAft>
              <a:buClr>
                <a:schemeClr val="accent3"/>
              </a:buClr>
              <a:buSzPts val="1000"/>
              <a:buNone/>
              <a:defRPr sz="1000">
                <a:solidFill>
                  <a:schemeClr val="accent3"/>
                </a:solidFill>
              </a:defRPr>
            </a:lvl7pPr>
            <a:lvl8pPr lvl="7" rtl="0">
              <a:lnSpc>
                <a:spcPct val="100000"/>
              </a:lnSpc>
              <a:spcBef>
                <a:spcPts val="0"/>
              </a:spcBef>
              <a:spcAft>
                <a:spcPts val="0"/>
              </a:spcAft>
              <a:buClr>
                <a:schemeClr val="accent3"/>
              </a:buClr>
              <a:buSzPts val="1000"/>
              <a:buNone/>
              <a:defRPr sz="1000">
                <a:solidFill>
                  <a:schemeClr val="accent3"/>
                </a:solidFill>
              </a:defRPr>
            </a:lvl8pPr>
            <a:lvl9pPr lvl="8" rtl="0">
              <a:lnSpc>
                <a:spcPct val="100000"/>
              </a:lnSpc>
              <a:spcBef>
                <a:spcPts val="0"/>
              </a:spcBef>
              <a:spcAft>
                <a:spcPts val="0"/>
              </a:spcAft>
              <a:buClr>
                <a:schemeClr val="accent3"/>
              </a:buClr>
              <a:buSzPts val="1000"/>
              <a:buNone/>
              <a:defRPr sz="1000">
                <a:solidFill>
                  <a:schemeClr val="accent3"/>
                </a:solidFill>
              </a:defRPr>
            </a:lvl9pPr>
          </a:lstStyle>
          <a:p>
            <a:endParaRPr/>
          </a:p>
        </p:txBody>
      </p:sp>
      <p:sp>
        <p:nvSpPr>
          <p:cNvPr id="20" name="Google Shape;20;p3"/>
          <p:cNvSpPr txBox="1">
            <a:spLocks noGrp="1"/>
          </p:cNvSpPr>
          <p:nvPr>
            <p:ph type="title" idx="4" hasCustomPrompt="1"/>
          </p:nvPr>
        </p:nvSpPr>
        <p:spPr>
          <a:xfrm>
            <a:off x="2800144" y="2305818"/>
            <a:ext cx="11091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3"/>
              </a:buClr>
              <a:buSzPts val="5000"/>
              <a:buNone/>
              <a:defRPr sz="5000">
                <a:solidFill>
                  <a:schemeClr val="accent3"/>
                </a:solidFill>
              </a:defRPr>
            </a:lvl1pPr>
            <a:lvl2pPr lvl="1"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2pPr>
            <a:lvl3pPr lvl="2"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3pPr>
            <a:lvl4pPr lvl="3"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4pPr>
            <a:lvl5pPr lvl="4"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5pPr>
            <a:lvl6pPr lvl="5"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6pPr>
            <a:lvl7pPr lvl="6"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7pPr>
            <a:lvl8pPr lvl="7"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8pPr>
            <a:lvl9pPr lvl="8"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9pPr>
          </a:lstStyle>
          <a:p>
            <a:r>
              <a:t>xx%</a:t>
            </a:r>
          </a:p>
        </p:txBody>
      </p:sp>
      <p:sp>
        <p:nvSpPr>
          <p:cNvPr id="21" name="Google Shape;21;p3"/>
          <p:cNvSpPr txBox="1">
            <a:spLocks noGrp="1"/>
          </p:cNvSpPr>
          <p:nvPr>
            <p:ph type="ctrTitle" idx="5"/>
          </p:nvPr>
        </p:nvSpPr>
        <p:spPr>
          <a:xfrm>
            <a:off x="3958015" y="2078921"/>
            <a:ext cx="2392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2400"/>
              <a:buNone/>
              <a:defRPr sz="2400">
                <a:solidFill>
                  <a:schemeClr val="accent3"/>
                </a:solidFill>
              </a:defRPr>
            </a:lvl2pPr>
            <a:lvl3pPr lvl="2" rtl="0">
              <a:spcBef>
                <a:spcPts val="0"/>
              </a:spcBef>
              <a:spcAft>
                <a:spcPts val="0"/>
              </a:spcAft>
              <a:buClr>
                <a:schemeClr val="accent3"/>
              </a:buClr>
              <a:buSzPts val="2400"/>
              <a:buNone/>
              <a:defRPr sz="2400">
                <a:solidFill>
                  <a:schemeClr val="accent3"/>
                </a:solidFill>
              </a:defRPr>
            </a:lvl3pPr>
            <a:lvl4pPr lvl="3" rtl="0">
              <a:spcBef>
                <a:spcPts val="0"/>
              </a:spcBef>
              <a:spcAft>
                <a:spcPts val="0"/>
              </a:spcAft>
              <a:buClr>
                <a:schemeClr val="accent3"/>
              </a:buClr>
              <a:buSzPts val="2400"/>
              <a:buNone/>
              <a:defRPr sz="2400">
                <a:solidFill>
                  <a:schemeClr val="accent3"/>
                </a:solidFill>
              </a:defRPr>
            </a:lvl4pPr>
            <a:lvl5pPr lvl="4" rtl="0">
              <a:spcBef>
                <a:spcPts val="0"/>
              </a:spcBef>
              <a:spcAft>
                <a:spcPts val="0"/>
              </a:spcAft>
              <a:buClr>
                <a:schemeClr val="accent3"/>
              </a:buClr>
              <a:buSzPts val="2400"/>
              <a:buNone/>
              <a:defRPr sz="2400">
                <a:solidFill>
                  <a:schemeClr val="accent3"/>
                </a:solidFill>
              </a:defRPr>
            </a:lvl5pPr>
            <a:lvl6pPr lvl="5" rtl="0">
              <a:spcBef>
                <a:spcPts val="0"/>
              </a:spcBef>
              <a:spcAft>
                <a:spcPts val="0"/>
              </a:spcAft>
              <a:buClr>
                <a:schemeClr val="accent3"/>
              </a:buClr>
              <a:buSzPts val="2400"/>
              <a:buNone/>
              <a:defRPr sz="2400">
                <a:solidFill>
                  <a:schemeClr val="accent3"/>
                </a:solidFill>
              </a:defRPr>
            </a:lvl6pPr>
            <a:lvl7pPr lvl="6" rtl="0">
              <a:spcBef>
                <a:spcPts val="0"/>
              </a:spcBef>
              <a:spcAft>
                <a:spcPts val="0"/>
              </a:spcAft>
              <a:buClr>
                <a:schemeClr val="accent3"/>
              </a:buClr>
              <a:buSzPts val="2400"/>
              <a:buNone/>
              <a:defRPr sz="2400">
                <a:solidFill>
                  <a:schemeClr val="accent3"/>
                </a:solidFill>
              </a:defRPr>
            </a:lvl7pPr>
            <a:lvl8pPr lvl="7" rtl="0">
              <a:spcBef>
                <a:spcPts val="0"/>
              </a:spcBef>
              <a:spcAft>
                <a:spcPts val="0"/>
              </a:spcAft>
              <a:buClr>
                <a:schemeClr val="accent3"/>
              </a:buClr>
              <a:buSzPts val="2400"/>
              <a:buNone/>
              <a:defRPr sz="2400">
                <a:solidFill>
                  <a:schemeClr val="accent3"/>
                </a:solidFill>
              </a:defRPr>
            </a:lvl8pPr>
            <a:lvl9pPr lvl="8" rtl="0">
              <a:spcBef>
                <a:spcPts val="0"/>
              </a:spcBef>
              <a:spcAft>
                <a:spcPts val="0"/>
              </a:spcAft>
              <a:buClr>
                <a:schemeClr val="accent3"/>
              </a:buClr>
              <a:buSzPts val="2400"/>
              <a:buNone/>
              <a:defRPr sz="2400">
                <a:solidFill>
                  <a:schemeClr val="accent3"/>
                </a:solidFill>
              </a:defRPr>
            </a:lvl9pPr>
          </a:lstStyle>
          <a:p>
            <a:endParaRPr/>
          </a:p>
        </p:txBody>
      </p:sp>
      <p:sp>
        <p:nvSpPr>
          <p:cNvPr id="22" name="Google Shape;22;p3"/>
          <p:cNvSpPr txBox="1">
            <a:spLocks noGrp="1"/>
          </p:cNvSpPr>
          <p:nvPr>
            <p:ph type="subTitle" idx="6"/>
          </p:nvPr>
        </p:nvSpPr>
        <p:spPr>
          <a:xfrm>
            <a:off x="3958015" y="2464168"/>
            <a:ext cx="19065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000"/>
              <a:buNone/>
              <a:defRPr sz="1000">
                <a:solidFill>
                  <a:schemeClr val="accent3"/>
                </a:solidFill>
              </a:defRPr>
            </a:lvl1pPr>
            <a:lvl2pPr lvl="1" rtl="0">
              <a:lnSpc>
                <a:spcPct val="100000"/>
              </a:lnSpc>
              <a:spcBef>
                <a:spcPts val="0"/>
              </a:spcBef>
              <a:spcAft>
                <a:spcPts val="0"/>
              </a:spcAft>
              <a:buClr>
                <a:schemeClr val="accent3"/>
              </a:buClr>
              <a:buSzPts val="1000"/>
              <a:buNone/>
              <a:defRPr sz="1000">
                <a:solidFill>
                  <a:schemeClr val="accent3"/>
                </a:solidFill>
              </a:defRPr>
            </a:lvl2pPr>
            <a:lvl3pPr lvl="2" rtl="0">
              <a:lnSpc>
                <a:spcPct val="100000"/>
              </a:lnSpc>
              <a:spcBef>
                <a:spcPts val="0"/>
              </a:spcBef>
              <a:spcAft>
                <a:spcPts val="0"/>
              </a:spcAft>
              <a:buClr>
                <a:schemeClr val="accent3"/>
              </a:buClr>
              <a:buSzPts val="1000"/>
              <a:buNone/>
              <a:defRPr sz="1000">
                <a:solidFill>
                  <a:schemeClr val="accent3"/>
                </a:solidFill>
              </a:defRPr>
            </a:lvl3pPr>
            <a:lvl4pPr lvl="3" rtl="0">
              <a:lnSpc>
                <a:spcPct val="100000"/>
              </a:lnSpc>
              <a:spcBef>
                <a:spcPts val="0"/>
              </a:spcBef>
              <a:spcAft>
                <a:spcPts val="0"/>
              </a:spcAft>
              <a:buClr>
                <a:schemeClr val="accent3"/>
              </a:buClr>
              <a:buSzPts val="1000"/>
              <a:buNone/>
              <a:defRPr sz="1000">
                <a:solidFill>
                  <a:schemeClr val="accent3"/>
                </a:solidFill>
              </a:defRPr>
            </a:lvl4pPr>
            <a:lvl5pPr lvl="4" rtl="0">
              <a:lnSpc>
                <a:spcPct val="100000"/>
              </a:lnSpc>
              <a:spcBef>
                <a:spcPts val="0"/>
              </a:spcBef>
              <a:spcAft>
                <a:spcPts val="0"/>
              </a:spcAft>
              <a:buClr>
                <a:schemeClr val="accent3"/>
              </a:buClr>
              <a:buSzPts val="1000"/>
              <a:buNone/>
              <a:defRPr sz="1000">
                <a:solidFill>
                  <a:schemeClr val="accent3"/>
                </a:solidFill>
              </a:defRPr>
            </a:lvl5pPr>
            <a:lvl6pPr lvl="5" rtl="0">
              <a:lnSpc>
                <a:spcPct val="100000"/>
              </a:lnSpc>
              <a:spcBef>
                <a:spcPts val="0"/>
              </a:spcBef>
              <a:spcAft>
                <a:spcPts val="0"/>
              </a:spcAft>
              <a:buClr>
                <a:schemeClr val="accent3"/>
              </a:buClr>
              <a:buSzPts val="1000"/>
              <a:buNone/>
              <a:defRPr sz="1000">
                <a:solidFill>
                  <a:schemeClr val="accent3"/>
                </a:solidFill>
              </a:defRPr>
            </a:lvl6pPr>
            <a:lvl7pPr lvl="6" rtl="0">
              <a:lnSpc>
                <a:spcPct val="100000"/>
              </a:lnSpc>
              <a:spcBef>
                <a:spcPts val="0"/>
              </a:spcBef>
              <a:spcAft>
                <a:spcPts val="0"/>
              </a:spcAft>
              <a:buClr>
                <a:schemeClr val="accent3"/>
              </a:buClr>
              <a:buSzPts val="1000"/>
              <a:buNone/>
              <a:defRPr sz="1000">
                <a:solidFill>
                  <a:schemeClr val="accent3"/>
                </a:solidFill>
              </a:defRPr>
            </a:lvl7pPr>
            <a:lvl8pPr lvl="7" rtl="0">
              <a:lnSpc>
                <a:spcPct val="100000"/>
              </a:lnSpc>
              <a:spcBef>
                <a:spcPts val="0"/>
              </a:spcBef>
              <a:spcAft>
                <a:spcPts val="0"/>
              </a:spcAft>
              <a:buClr>
                <a:schemeClr val="accent3"/>
              </a:buClr>
              <a:buSzPts val="1000"/>
              <a:buNone/>
              <a:defRPr sz="1000">
                <a:solidFill>
                  <a:schemeClr val="accent3"/>
                </a:solidFill>
              </a:defRPr>
            </a:lvl8pPr>
            <a:lvl9pPr lvl="8" rtl="0">
              <a:lnSpc>
                <a:spcPct val="100000"/>
              </a:lnSpc>
              <a:spcBef>
                <a:spcPts val="0"/>
              </a:spcBef>
              <a:spcAft>
                <a:spcPts val="0"/>
              </a:spcAft>
              <a:buClr>
                <a:schemeClr val="accent3"/>
              </a:buClr>
              <a:buSzPts val="1000"/>
              <a:buNone/>
              <a:defRPr sz="1000">
                <a:solidFill>
                  <a:schemeClr val="accent3"/>
                </a:solidFill>
              </a:defRPr>
            </a:lvl9pPr>
          </a:lstStyle>
          <a:p>
            <a:endParaRPr/>
          </a:p>
        </p:txBody>
      </p:sp>
      <p:sp>
        <p:nvSpPr>
          <p:cNvPr id="23" name="Google Shape;23;p3"/>
          <p:cNvSpPr txBox="1">
            <a:spLocks noGrp="1"/>
          </p:cNvSpPr>
          <p:nvPr>
            <p:ph type="title" idx="7" hasCustomPrompt="1"/>
          </p:nvPr>
        </p:nvSpPr>
        <p:spPr>
          <a:xfrm>
            <a:off x="5341752" y="2305818"/>
            <a:ext cx="11091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3"/>
              </a:buClr>
              <a:buSzPts val="5000"/>
              <a:buNone/>
              <a:defRPr sz="5000">
                <a:solidFill>
                  <a:schemeClr val="accent3"/>
                </a:solidFill>
              </a:defRPr>
            </a:lvl1pPr>
            <a:lvl2pPr lvl="1"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2pPr>
            <a:lvl3pPr lvl="2"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3pPr>
            <a:lvl4pPr lvl="3"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4pPr>
            <a:lvl5pPr lvl="4"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5pPr>
            <a:lvl6pPr lvl="5"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6pPr>
            <a:lvl7pPr lvl="6"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7pPr>
            <a:lvl8pPr lvl="7"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8pPr>
            <a:lvl9pPr lvl="8"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9pPr>
          </a:lstStyle>
          <a:p>
            <a:r>
              <a:t>xx%</a:t>
            </a:r>
          </a:p>
        </p:txBody>
      </p:sp>
      <p:sp>
        <p:nvSpPr>
          <p:cNvPr id="24" name="Google Shape;24;p3"/>
          <p:cNvSpPr txBox="1">
            <a:spLocks noGrp="1"/>
          </p:cNvSpPr>
          <p:nvPr>
            <p:ph type="ctrTitle" idx="8"/>
          </p:nvPr>
        </p:nvSpPr>
        <p:spPr>
          <a:xfrm>
            <a:off x="6499623" y="2078921"/>
            <a:ext cx="2392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2400"/>
              <a:buNone/>
              <a:defRPr sz="2400">
                <a:solidFill>
                  <a:schemeClr val="accent3"/>
                </a:solidFill>
              </a:defRPr>
            </a:lvl2pPr>
            <a:lvl3pPr lvl="2" rtl="0">
              <a:spcBef>
                <a:spcPts val="0"/>
              </a:spcBef>
              <a:spcAft>
                <a:spcPts val="0"/>
              </a:spcAft>
              <a:buClr>
                <a:schemeClr val="accent3"/>
              </a:buClr>
              <a:buSzPts val="2400"/>
              <a:buNone/>
              <a:defRPr sz="2400">
                <a:solidFill>
                  <a:schemeClr val="accent3"/>
                </a:solidFill>
              </a:defRPr>
            </a:lvl3pPr>
            <a:lvl4pPr lvl="3" rtl="0">
              <a:spcBef>
                <a:spcPts val="0"/>
              </a:spcBef>
              <a:spcAft>
                <a:spcPts val="0"/>
              </a:spcAft>
              <a:buClr>
                <a:schemeClr val="accent3"/>
              </a:buClr>
              <a:buSzPts val="2400"/>
              <a:buNone/>
              <a:defRPr sz="2400">
                <a:solidFill>
                  <a:schemeClr val="accent3"/>
                </a:solidFill>
              </a:defRPr>
            </a:lvl4pPr>
            <a:lvl5pPr lvl="4" rtl="0">
              <a:spcBef>
                <a:spcPts val="0"/>
              </a:spcBef>
              <a:spcAft>
                <a:spcPts val="0"/>
              </a:spcAft>
              <a:buClr>
                <a:schemeClr val="accent3"/>
              </a:buClr>
              <a:buSzPts val="2400"/>
              <a:buNone/>
              <a:defRPr sz="2400">
                <a:solidFill>
                  <a:schemeClr val="accent3"/>
                </a:solidFill>
              </a:defRPr>
            </a:lvl5pPr>
            <a:lvl6pPr lvl="5" rtl="0">
              <a:spcBef>
                <a:spcPts val="0"/>
              </a:spcBef>
              <a:spcAft>
                <a:spcPts val="0"/>
              </a:spcAft>
              <a:buClr>
                <a:schemeClr val="accent3"/>
              </a:buClr>
              <a:buSzPts val="2400"/>
              <a:buNone/>
              <a:defRPr sz="2400">
                <a:solidFill>
                  <a:schemeClr val="accent3"/>
                </a:solidFill>
              </a:defRPr>
            </a:lvl6pPr>
            <a:lvl7pPr lvl="6" rtl="0">
              <a:spcBef>
                <a:spcPts val="0"/>
              </a:spcBef>
              <a:spcAft>
                <a:spcPts val="0"/>
              </a:spcAft>
              <a:buClr>
                <a:schemeClr val="accent3"/>
              </a:buClr>
              <a:buSzPts val="2400"/>
              <a:buNone/>
              <a:defRPr sz="2400">
                <a:solidFill>
                  <a:schemeClr val="accent3"/>
                </a:solidFill>
              </a:defRPr>
            </a:lvl7pPr>
            <a:lvl8pPr lvl="7" rtl="0">
              <a:spcBef>
                <a:spcPts val="0"/>
              </a:spcBef>
              <a:spcAft>
                <a:spcPts val="0"/>
              </a:spcAft>
              <a:buClr>
                <a:schemeClr val="accent3"/>
              </a:buClr>
              <a:buSzPts val="2400"/>
              <a:buNone/>
              <a:defRPr sz="2400">
                <a:solidFill>
                  <a:schemeClr val="accent3"/>
                </a:solidFill>
              </a:defRPr>
            </a:lvl8pPr>
            <a:lvl9pPr lvl="8" rtl="0">
              <a:spcBef>
                <a:spcPts val="0"/>
              </a:spcBef>
              <a:spcAft>
                <a:spcPts val="0"/>
              </a:spcAft>
              <a:buClr>
                <a:schemeClr val="accent3"/>
              </a:buClr>
              <a:buSzPts val="2400"/>
              <a:buNone/>
              <a:defRPr sz="2400">
                <a:solidFill>
                  <a:schemeClr val="accent3"/>
                </a:solidFill>
              </a:defRPr>
            </a:lvl9pPr>
          </a:lstStyle>
          <a:p>
            <a:endParaRPr/>
          </a:p>
        </p:txBody>
      </p:sp>
      <p:sp>
        <p:nvSpPr>
          <p:cNvPr id="25" name="Google Shape;25;p3"/>
          <p:cNvSpPr txBox="1">
            <a:spLocks noGrp="1"/>
          </p:cNvSpPr>
          <p:nvPr>
            <p:ph type="subTitle" idx="9"/>
          </p:nvPr>
        </p:nvSpPr>
        <p:spPr>
          <a:xfrm>
            <a:off x="6499623" y="2464168"/>
            <a:ext cx="19065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000"/>
              <a:buNone/>
              <a:defRPr sz="1000">
                <a:solidFill>
                  <a:schemeClr val="accent3"/>
                </a:solidFill>
              </a:defRPr>
            </a:lvl1pPr>
            <a:lvl2pPr lvl="1" rtl="0">
              <a:lnSpc>
                <a:spcPct val="100000"/>
              </a:lnSpc>
              <a:spcBef>
                <a:spcPts val="0"/>
              </a:spcBef>
              <a:spcAft>
                <a:spcPts val="0"/>
              </a:spcAft>
              <a:buClr>
                <a:schemeClr val="accent3"/>
              </a:buClr>
              <a:buSzPts val="1000"/>
              <a:buNone/>
              <a:defRPr sz="1000">
                <a:solidFill>
                  <a:schemeClr val="accent3"/>
                </a:solidFill>
              </a:defRPr>
            </a:lvl2pPr>
            <a:lvl3pPr lvl="2" rtl="0">
              <a:lnSpc>
                <a:spcPct val="100000"/>
              </a:lnSpc>
              <a:spcBef>
                <a:spcPts val="0"/>
              </a:spcBef>
              <a:spcAft>
                <a:spcPts val="0"/>
              </a:spcAft>
              <a:buClr>
                <a:schemeClr val="accent3"/>
              </a:buClr>
              <a:buSzPts val="1000"/>
              <a:buNone/>
              <a:defRPr sz="1000">
                <a:solidFill>
                  <a:schemeClr val="accent3"/>
                </a:solidFill>
              </a:defRPr>
            </a:lvl3pPr>
            <a:lvl4pPr lvl="3" rtl="0">
              <a:lnSpc>
                <a:spcPct val="100000"/>
              </a:lnSpc>
              <a:spcBef>
                <a:spcPts val="0"/>
              </a:spcBef>
              <a:spcAft>
                <a:spcPts val="0"/>
              </a:spcAft>
              <a:buClr>
                <a:schemeClr val="accent3"/>
              </a:buClr>
              <a:buSzPts val="1000"/>
              <a:buNone/>
              <a:defRPr sz="1000">
                <a:solidFill>
                  <a:schemeClr val="accent3"/>
                </a:solidFill>
              </a:defRPr>
            </a:lvl4pPr>
            <a:lvl5pPr lvl="4" rtl="0">
              <a:lnSpc>
                <a:spcPct val="100000"/>
              </a:lnSpc>
              <a:spcBef>
                <a:spcPts val="0"/>
              </a:spcBef>
              <a:spcAft>
                <a:spcPts val="0"/>
              </a:spcAft>
              <a:buClr>
                <a:schemeClr val="accent3"/>
              </a:buClr>
              <a:buSzPts val="1000"/>
              <a:buNone/>
              <a:defRPr sz="1000">
                <a:solidFill>
                  <a:schemeClr val="accent3"/>
                </a:solidFill>
              </a:defRPr>
            </a:lvl5pPr>
            <a:lvl6pPr lvl="5" rtl="0">
              <a:lnSpc>
                <a:spcPct val="100000"/>
              </a:lnSpc>
              <a:spcBef>
                <a:spcPts val="0"/>
              </a:spcBef>
              <a:spcAft>
                <a:spcPts val="0"/>
              </a:spcAft>
              <a:buClr>
                <a:schemeClr val="accent3"/>
              </a:buClr>
              <a:buSzPts val="1000"/>
              <a:buNone/>
              <a:defRPr sz="1000">
                <a:solidFill>
                  <a:schemeClr val="accent3"/>
                </a:solidFill>
              </a:defRPr>
            </a:lvl6pPr>
            <a:lvl7pPr lvl="6" rtl="0">
              <a:lnSpc>
                <a:spcPct val="100000"/>
              </a:lnSpc>
              <a:spcBef>
                <a:spcPts val="0"/>
              </a:spcBef>
              <a:spcAft>
                <a:spcPts val="0"/>
              </a:spcAft>
              <a:buClr>
                <a:schemeClr val="accent3"/>
              </a:buClr>
              <a:buSzPts val="1000"/>
              <a:buNone/>
              <a:defRPr sz="1000">
                <a:solidFill>
                  <a:schemeClr val="accent3"/>
                </a:solidFill>
              </a:defRPr>
            </a:lvl7pPr>
            <a:lvl8pPr lvl="7" rtl="0">
              <a:lnSpc>
                <a:spcPct val="100000"/>
              </a:lnSpc>
              <a:spcBef>
                <a:spcPts val="0"/>
              </a:spcBef>
              <a:spcAft>
                <a:spcPts val="0"/>
              </a:spcAft>
              <a:buClr>
                <a:schemeClr val="accent3"/>
              </a:buClr>
              <a:buSzPts val="1000"/>
              <a:buNone/>
              <a:defRPr sz="1000">
                <a:solidFill>
                  <a:schemeClr val="accent3"/>
                </a:solidFill>
              </a:defRPr>
            </a:lvl8pPr>
            <a:lvl9pPr lvl="8" rtl="0">
              <a:lnSpc>
                <a:spcPct val="100000"/>
              </a:lnSpc>
              <a:spcBef>
                <a:spcPts val="0"/>
              </a:spcBef>
              <a:spcAft>
                <a:spcPts val="0"/>
              </a:spcAft>
              <a:buClr>
                <a:schemeClr val="accent3"/>
              </a:buClr>
              <a:buSzPts val="1000"/>
              <a:buNone/>
              <a:defRPr sz="1000">
                <a:solidFill>
                  <a:schemeClr val="accent3"/>
                </a:solidFill>
              </a:defRPr>
            </a:lvl9pPr>
          </a:lstStyle>
          <a:p>
            <a:endParaRPr/>
          </a:p>
        </p:txBody>
      </p:sp>
      <p:sp>
        <p:nvSpPr>
          <p:cNvPr id="26" name="Google Shape;26;p3"/>
          <p:cNvSpPr txBox="1">
            <a:spLocks noGrp="1"/>
          </p:cNvSpPr>
          <p:nvPr>
            <p:ph type="title" idx="13" hasCustomPrompt="1"/>
          </p:nvPr>
        </p:nvSpPr>
        <p:spPr>
          <a:xfrm>
            <a:off x="1518578" y="3075668"/>
            <a:ext cx="11091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3"/>
              </a:buClr>
              <a:buSzPts val="5000"/>
              <a:buNone/>
              <a:defRPr sz="5000">
                <a:solidFill>
                  <a:schemeClr val="accent3"/>
                </a:solidFill>
              </a:defRPr>
            </a:lvl1pPr>
            <a:lvl2pPr lvl="1"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2pPr>
            <a:lvl3pPr lvl="2"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3pPr>
            <a:lvl4pPr lvl="3"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4pPr>
            <a:lvl5pPr lvl="4"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5pPr>
            <a:lvl6pPr lvl="5"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6pPr>
            <a:lvl7pPr lvl="6"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7pPr>
            <a:lvl8pPr lvl="7"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8pPr>
            <a:lvl9pPr lvl="8"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9pPr>
          </a:lstStyle>
          <a:p>
            <a:r>
              <a:t>xx%</a:t>
            </a:r>
          </a:p>
        </p:txBody>
      </p:sp>
      <p:sp>
        <p:nvSpPr>
          <p:cNvPr id="27" name="Google Shape;27;p3"/>
          <p:cNvSpPr txBox="1">
            <a:spLocks noGrp="1"/>
          </p:cNvSpPr>
          <p:nvPr>
            <p:ph type="ctrTitle" idx="14"/>
          </p:nvPr>
        </p:nvSpPr>
        <p:spPr>
          <a:xfrm>
            <a:off x="2676448" y="2848771"/>
            <a:ext cx="2392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2400"/>
              <a:buNone/>
              <a:defRPr sz="2400">
                <a:solidFill>
                  <a:schemeClr val="accent3"/>
                </a:solidFill>
              </a:defRPr>
            </a:lvl2pPr>
            <a:lvl3pPr lvl="2" rtl="0">
              <a:spcBef>
                <a:spcPts val="0"/>
              </a:spcBef>
              <a:spcAft>
                <a:spcPts val="0"/>
              </a:spcAft>
              <a:buClr>
                <a:schemeClr val="accent3"/>
              </a:buClr>
              <a:buSzPts val="2400"/>
              <a:buNone/>
              <a:defRPr sz="2400">
                <a:solidFill>
                  <a:schemeClr val="accent3"/>
                </a:solidFill>
              </a:defRPr>
            </a:lvl3pPr>
            <a:lvl4pPr lvl="3" rtl="0">
              <a:spcBef>
                <a:spcPts val="0"/>
              </a:spcBef>
              <a:spcAft>
                <a:spcPts val="0"/>
              </a:spcAft>
              <a:buClr>
                <a:schemeClr val="accent3"/>
              </a:buClr>
              <a:buSzPts val="2400"/>
              <a:buNone/>
              <a:defRPr sz="2400">
                <a:solidFill>
                  <a:schemeClr val="accent3"/>
                </a:solidFill>
              </a:defRPr>
            </a:lvl4pPr>
            <a:lvl5pPr lvl="4" rtl="0">
              <a:spcBef>
                <a:spcPts val="0"/>
              </a:spcBef>
              <a:spcAft>
                <a:spcPts val="0"/>
              </a:spcAft>
              <a:buClr>
                <a:schemeClr val="accent3"/>
              </a:buClr>
              <a:buSzPts val="2400"/>
              <a:buNone/>
              <a:defRPr sz="2400">
                <a:solidFill>
                  <a:schemeClr val="accent3"/>
                </a:solidFill>
              </a:defRPr>
            </a:lvl5pPr>
            <a:lvl6pPr lvl="5" rtl="0">
              <a:spcBef>
                <a:spcPts val="0"/>
              </a:spcBef>
              <a:spcAft>
                <a:spcPts val="0"/>
              </a:spcAft>
              <a:buClr>
                <a:schemeClr val="accent3"/>
              </a:buClr>
              <a:buSzPts val="2400"/>
              <a:buNone/>
              <a:defRPr sz="2400">
                <a:solidFill>
                  <a:schemeClr val="accent3"/>
                </a:solidFill>
              </a:defRPr>
            </a:lvl6pPr>
            <a:lvl7pPr lvl="6" rtl="0">
              <a:spcBef>
                <a:spcPts val="0"/>
              </a:spcBef>
              <a:spcAft>
                <a:spcPts val="0"/>
              </a:spcAft>
              <a:buClr>
                <a:schemeClr val="accent3"/>
              </a:buClr>
              <a:buSzPts val="2400"/>
              <a:buNone/>
              <a:defRPr sz="2400">
                <a:solidFill>
                  <a:schemeClr val="accent3"/>
                </a:solidFill>
              </a:defRPr>
            </a:lvl7pPr>
            <a:lvl8pPr lvl="7" rtl="0">
              <a:spcBef>
                <a:spcPts val="0"/>
              </a:spcBef>
              <a:spcAft>
                <a:spcPts val="0"/>
              </a:spcAft>
              <a:buClr>
                <a:schemeClr val="accent3"/>
              </a:buClr>
              <a:buSzPts val="2400"/>
              <a:buNone/>
              <a:defRPr sz="2400">
                <a:solidFill>
                  <a:schemeClr val="accent3"/>
                </a:solidFill>
              </a:defRPr>
            </a:lvl8pPr>
            <a:lvl9pPr lvl="8" rtl="0">
              <a:spcBef>
                <a:spcPts val="0"/>
              </a:spcBef>
              <a:spcAft>
                <a:spcPts val="0"/>
              </a:spcAft>
              <a:buClr>
                <a:schemeClr val="accent3"/>
              </a:buClr>
              <a:buSzPts val="2400"/>
              <a:buNone/>
              <a:defRPr sz="2400">
                <a:solidFill>
                  <a:schemeClr val="accent3"/>
                </a:solidFill>
              </a:defRPr>
            </a:lvl9pPr>
          </a:lstStyle>
          <a:p>
            <a:endParaRPr/>
          </a:p>
        </p:txBody>
      </p:sp>
      <p:sp>
        <p:nvSpPr>
          <p:cNvPr id="28" name="Google Shape;28;p3"/>
          <p:cNvSpPr txBox="1">
            <a:spLocks noGrp="1"/>
          </p:cNvSpPr>
          <p:nvPr>
            <p:ph type="subTitle" idx="15"/>
          </p:nvPr>
        </p:nvSpPr>
        <p:spPr>
          <a:xfrm>
            <a:off x="2676448" y="3234018"/>
            <a:ext cx="19065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000"/>
              <a:buNone/>
              <a:defRPr sz="1000">
                <a:solidFill>
                  <a:schemeClr val="accent3"/>
                </a:solidFill>
              </a:defRPr>
            </a:lvl1pPr>
            <a:lvl2pPr lvl="1" rtl="0">
              <a:lnSpc>
                <a:spcPct val="100000"/>
              </a:lnSpc>
              <a:spcBef>
                <a:spcPts val="0"/>
              </a:spcBef>
              <a:spcAft>
                <a:spcPts val="0"/>
              </a:spcAft>
              <a:buClr>
                <a:schemeClr val="accent3"/>
              </a:buClr>
              <a:buSzPts val="1000"/>
              <a:buNone/>
              <a:defRPr sz="1000">
                <a:solidFill>
                  <a:schemeClr val="accent3"/>
                </a:solidFill>
              </a:defRPr>
            </a:lvl2pPr>
            <a:lvl3pPr lvl="2" rtl="0">
              <a:lnSpc>
                <a:spcPct val="100000"/>
              </a:lnSpc>
              <a:spcBef>
                <a:spcPts val="0"/>
              </a:spcBef>
              <a:spcAft>
                <a:spcPts val="0"/>
              </a:spcAft>
              <a:buClr>
                <a:schemeClr val="accent3"/>
              </a:buClr>
              <a:buSzPts val="1000"/>
              <a:buNone/>
              <a:defRPr sz="1000">
                <a:solidFill>
                  <a:schemeClr val="accent3"/>
                </a:solidFill>
              </a:defRPr>
            </a:lvl3pPr>
            <a:lvl4pPr lvl="3" rtl="0">
              <a:lnSpc>
                <a:spcPct val="100000"/>
              </a:lnSpc>
              <a:spcBef>
                <a:spcPts val="0"/>
              </a:spcBef>
              <a:spcAft>
                <a:spcPts val="0"/>
              </a:spcAft>
              <a:buClr>
                <a:schemeClr val="accent3"/>
              </a:buClr>
              <a:buSzPts val="1000"/>
              <a:buNone/>
              <a:defRPr sz="1000">
                <a:solidFill>
                  <a:schemeClr val="accent3"/>
                </a:solidFill>
              </a:defRPr>
            </a:lvl4pPr>
            <a:lvl5pPr lvl="4" rtl="0">
              <a:lnSpc>
                <a:spcPct val="100000"/>
              </a:lnSpc>
              <a:spcBef>
                <a:spcPts val="0"/>
              </a:spcBef>
              <a:spcAft>
                <a:spcPts val="0"/>
              </a:spcAft>
              <a:buClr>
                <a:schemeClr val="accent3"/>
              </a:buClr>
              <a:buSzPts val="1000"/>
              <a:buNone/>
              <a:defRPr sz="1000">
                <a:solidFill>
                  <a:schemeClr val="accent3"/>
                </a:solidFill>
              </a:defRPr>
            </a:lvl5pPr>
            <a:lvl6pPr lvl="5" rtl="0">
              <a:lnSpc>
                <a:spcPct val="100000"/>
              </a:lnSpc>
              <a:spcBef>
                <a:spcPts val="0"/>
              </a:spcBef>
              <a:spcAft>
                <a:spcPts val="0"/>
              </a:spcAft>
              <a:buClr>
                <a:schemeClr val="accent3"/>
              </a:buClr>
              <a:buSzPts val="1000"/>
              <a:buNone/>
              <a:defRPr sz="1000">
                <a:solidFill>
                  <a:schemeClr val="accent3"/>
                </a:solidFill>
              </a:defRPr>
            </a:lvl6pPr>
            <a:lvl7pPr lvl="6" rtl="0">
              <a:lnSpc>
                <a:spcPct val="100000"/>
              </a:lnSpc>
              <a:spcBef>
                <a:spcPts val="0"/>
              </a:spcBef>
              <a:spcAft>
                <a:spcPts val="0"/>
              </a:spcAft>
              <a:buClr>
                <a:schemeClr val="accent3"/>
              </a:buClr>
              <a:buSzPts val="1000"/>
              <a:buNone/>
              <a:defRPr sz="1000">
                <a:solidFill>
                  <a:schemeClr val="accent3"/>
                </a:solidFill>
              </a:defRPr>
            </a:lvl7pPr>
            <a:lvl8pPr lvl="7" rtl="0">
              <a:lnSpc>
                <a:spcPct val="100000"/>
              </a:lnSpc>
              <a:spcBef>
                <a:spcPts val="0"/>
              </a:spcBef>
              <a:spcAft>
                <a:spcPts val="0"/>
              </a:spcAft>
              <a:buClr>
                <a:schemeClr val="accent3"/>
              </a:buClr>
              <a:buSzPts val="1000"/>
              <a:buNone/>
              <a:defRPr sz="1000">
                <a:solidFill>
                  <a:schemeClr val="accent3"/>
                </a:solidFill>
              </a:defRPr>
            </a:lvl8pPr>
            <a:lvl9pPr lvl="8" rtl="0">
              <a:lnSpc>
                <a:spcPct val="100000"/>
              </a:lnSpc>
              <a:spcBef>
                <a:spcPts val="0"/>
              </a:spcBef>
              <a:spcAft>
                <a:spcPts val="0"/>
              </a:spcAft>
              <a:buClr>
                <a:schemeClr val="accent3"/>
              </a:buClr>
              <a:buSzPts val="1000"/>
              <a:buNone/>
              <a:defRPr sz="1000">
                <a:solidFill>
                  <a:schemeClr val="accent3"/>
                </a:solidFill>
              </a:defRPr>
            </a:lvl9pPr>
          </a:lstStyle>
          <a:p>
            <a:endParaRPr/>
          </a:p>
        </p:txBody>
      </p:sp>
      <p:sp>
        <p:nvSpPr>
          <p:cNvPr id="29" name="Google Shape;29;p3"/>
          <p:cNvSpPr txBox="1">
            <a:spLocks noGrp="1"/>
          </p:cNvSpPr>
          <p:nvPr>
            <p:ph type="title" idx="16" hasCustomPrompt="1"/>
          </p:nvPr>
        </p:nvSpPr>
        <p:spPr>
          <a:xfrm>
            <a:off x="4074752" y="3075668"/>
            <a:ext cx="11091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3"/>
              </a:buClr>
              <a:buSzPts val="5000"/>
              <a:buNone/>
              <a:defRPr sz="5000">
                <a:solidFill>
                  <a:schemeClr val="accent3"/>
                </a:solidFill>
              </a:defRPr>
            </a:lvl1pPr>
            <a:lvl2pPr lvl="1"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2pPr>
            <a:lvl3pPr lvl="2"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3pPr>
            <a:lvl4pPr lvl="3"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4pPr>
            <a:lvl5pPr lvl="4"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5pPr>
            <a:lvl6pPr lvl="5"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6pPr>
            <a:lvl7pPr lvl="6"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7pPr>
            <a:lvl8pPr lvl="7"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8pPr>
            <a:lvl9pPr lvl="8" algn="r" rtl="0">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9pPr>
          </a:lstStyle>
          <a:p>
            <a:r>
              <a:t>xx%</a:t>
            </a:r>
          </a:p>
        </p:txBody>
      </p:sp>
      <p:sp>
        <p:nvSpPr>
          <p:cNvPr id="30" name="Google Shape;30;p3"/>
          <p:cNvSpPr txBox="1">
            <a:spLocks noGrp="1"/>
          </p:cNvSpPr>
          <p:nvPr>
            <p:ph type="ctrTitle" idx="17"/>
          </p:nvPr>
        </p:nvSpPr>
        <p:spPr>
          <a:xfrm>
            <a:off x="5232622" y="2848771"/>
            <a:ext cx="2392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2400"/>
              <a:buNone/>
              <a:defRPr sz="2400">
                <a:solidFill>
                  <a:schemeClr val="accent3"/>
                </a:solidFill>
              </a:defRPr>
            </a:lvl2pPr>
            <a:lvl3pPr lvl="2" rtl="0">
              <a:spcBef>
                <a:spcPts val="0"/>
              </a:spcBef>
              <a:spcAft>
                <a:spcPts val="0"/>
              </a:spcAft>
              <a:buClr>
                <a:schemeClr val="accent3"/>
              </a:buClr>
              <a:buSzPts val="2400"/>
              <a:buNone/>
              <a:defRPr sz="2400">
                <a:solidFill>
                  <a:schemeClr val="accent3"/>
                </a:solidFill>
              </a:defRPr>
            </a:lvl3pPr>
            <a:lvl4pPr lvl="3" rtl="0">
              <a:spcBef>
                <a:spcPts val="0"/>
              </a:spcBef>
              <a:spcAft>
                <a:spcPts val="0"/>
              </a:spcAft>
              <a:buClr>
                <a:schemeClr val="accent3"/>
              </a:buClr>
              <a:buSzPts val="2400"/>
              <a:buNone/>
              <a:defRPr sz="2400">
                <a:solidFill>
                  <a:schemeClr val="accent3"/>
                </a:solidFill>
              </a:defRPr>
            </a:lvl4pPr>
            <a:lvl5pPr lvl="4" rtl="0">
              <a:spcBef>
                <a:spcPts val="0"/>
              </a:spcBef>
              <a:spcAft>
                <a:spcPts val="0"/>
              </a:spcAft>
              <a:buClr>
                <a:schemeClr val="accent3"/>
              </a:buClr>
              <a:buSzPts val="2400"/>
              <a:buNone/>
              <a:defRPr sz="2400">
                <a:solidFill>
                  <a:schemeClr val="accent3"/>
                </a:solidFill>
              </a:defRPr>
            </a:lvl5pPr>
            <a:lvl6pPr lvl="5" rtl="0">
              <a:spcBef>
                <a:spcPts val="0"/>
              </a:spcBef>
              <a:spcAft>
                <a:spcPts val="0"/>
              </a:spcAft>
              <a:buClr>
                <a:schemeClr val="accent3"/>
              </a:buClr>
              <a:buSzPts val="2400"/>
              <a:buNone/>
              <a:defRPr sz="2400">
                <a:solidFill>
                  <a:schemeClr val="accent3"/>
                </a:solidFill>
              </a:defRPr>
            </a:lvl6pPr>
            <a:lvl7pPr lvl="6" rtl="0">
              <a:spcBef>
                <a:spcPts val="0"/>
              </a:spcBef>
              <a:spcAft>
                <a:spcPts val="0"/>
              </a:spcAft>
              <a:buClr>
                <a:schemeClr val="accent3"/>
              </a:buClr>
              <a:buSzPts val="2400"/>
              <a:buNone/>
              <a:defRPr sz="2400">
                <a:solidFill>
                  <a:schemeClr val="accent3"/>
                </a:solidFill>
              </a:defRPr>
            </a:lvl7pPr>
            <a:lvl8pPr lvl="7" rtl="0">
              <a:spcBef>
                <a:spcPts val="0"/>
              </a:spcBef>
              <a:spcAft>
                <a:spcPts val="0"/>
              </a:spcAft>
              <a:buClr>
                <a:schemeClr val="accent3"/>
              </a:buClr>
              <a:buSzPts val="2400"/>
              <a:buNone/>
              <a:defRPr sz="2400">
                <a:solidFill>
                  <a:schemeClr val="accent3"/>
                </a:solidFill>
              </a:defRPr>
            </a:lvl8pPr>
            <a:lvl9pPr lvl="8" rtl="0">
              <a:spcBef>
                <a:spcPts val="0"/>
              </a:spcBef>
              <a:spcAft>
                <a:spcPts val="0"/>
              </a:spcAft>
              <a:buClr>
                <a:schemeClr val="accent3"/>
              </a:buClr>
              <a:buSzPts val="2400"/>
              <a:buNone/>
              <a:defRPr sz="2400">
                <a:solidFill>
                  <a:schemeClr val="accent3"/>
                </a:solidFill>
              </a:defRPr>
            </a:lvl9pPr>
          </a:lstStyle>
          <a:p>
            <a:endParaRPr/>
          </a:p>
        </p:txBody>
      </p:sp>
      <p:sp>
        <p:nvSpPr>
          <p:cNvPr id="31" name="Google Shape;31;p3"/>
          <p:cNvSpPr txBox="1">
            <a:spLocks noGrp="1"/>
          </p:cNvSpPr>
          <p:nvPr>
            <p:ph type="subTitle" idx="18"/>
          </p:nvPr>
        </p:nvSpPr>
        <p:spPr>
          <a:xfrm>
            <a:off x="5232622" y="3234018"/>
            <a:ext cx="19065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000"/>
              <a:buNone/>
              <a:defRPr sz="1000">
                <a:solidFill>
                  <a:schemeClr val="accent3"/>
                </a:solidFill>
              </a:defRPr>
            </a:lvl1pPr>
            <a:lvl2pPr lvl="1" rtl="0">
              <a:lnSpc>
                <a:spcPct val="100000"/>
              </a:lnSpc>
              <a:spcBef>
                <a:spcPts val="0"/>
              </a:spcBef>
              <a:spcAft>
                <a:spcPts val="0"/>
              </a:spcAft>
              <a:buClr>
                <a:schemeClr val="accent3"/>
              </a:buClr>
              <a:buSzPts val="1000"/>
              <a:buNone/>
              <a:defRPr sz="1000">
                <a:solidFill>
                  <a:schemeClr val="accent3"/>
                </a:solidFill>
              </a:defRPr>
            </a:lvl2pPr>
            <a:lvl3pPr lvl="2" rtl="0">
              <a:lnSpc>
                <a:spcPct val="100000"/>
              </a:lnSpc>
              <a:spcBef>
                <a:spcPts val="0"/>
              </a:spcBef>
              <a:spcAft>
                <a:spcPts val="0"/>
              </a:spcAft>
              <a:buClr>
                <a:schemeClr val="accent3"/>
              </a:buClr>
              <a:buSzPts val="1000"/>
              <a:buNone/>
              <a:defRPr sz="1000">
                <a:solidFill>
                  <a:schemeClr val="accent3"/>
                </a:solidFill>
              </a:defRPr>
            </a:lvl3pPr>
            <a:lvl4pPr lvl="3" rtl="0">
              <a:lnSpc>
                <a:spcPct val="100000"/>
              </a:lnSpc>
              <a:spcBef>
                <a:spcPts val="0"/>
              </a:spcBef>
              <a:spcAft>
                <a:spcPts val="0"/>
              </a:spcAft>
              <a:buClr>
                <a:schemeClr val="accent3"/>
              </a:buClr>
              <a:buSzPts val="1000"/>
              <a:buNone/>
              <a:defRPr sz="1000">
                <a:solidFill>
                  <a:schemeClr val="accent3"/>
                </a:solidFill>
              </a:defRPr>
            </a:lvl4pPr>
            <a:lvl5pPr lvl="4" rtl="0">
              <a:lnSpc>
                <a:spcPct val="100000"/>
              </a:lnSpc>
              <a:spcBef>
                <a:spcPts val="0"/>
              </a:spcBef>
              <a:spcAft>
                <a:spcPts val="0"/>
              </a:spcAft>
              <a:buClr>
                <a:schemeClr val="accent3"/>
              </a:buClr>
              <a:buSzPts val="1000"/>
              <a:buNone/>
              <a:defRPr sz="1000">
                <a:solidFill>
                  <a:schemeClr val="accent3"/>
                </a:solidFill>
              </a:defRPr>
            </a:lvl5pPr>
            <a:lvl6pPr lvl="5" rtl="0">
              <a:lnSpc>
                <a:spcPct val="100000"/>
              </a:lnSpc>
              <a:spcBef>
                <a:spcPts val="0"/>
              </a:spcBef>
              <a:spcAft>
                <a:spcPts val="0"/>
              </a:spcAft>
              <a:buClr>
                <a:schemeClr val="accent3"/>
              </a:buClr>
              <a:buSzPts val="1000"/>
              <a:buNone/>
              <a:defRPr sz="1000">
                <a:solidFill>
                  <a:schemeClr val="accent3"/>
                </a:solidFill>
              </a:defRPr>
            </a:lvl6pPr>
            <a:lvl7pPr lvl="6" rtl="0">
              <a:lnSpc>
                <a:spcPct val="100000"/>
              </a:lnSpc>
              <a:spcBef>
                <a:spcPts val="0"/>
              </a:spcBef>
              <a:spcAft>
                <a:spcPts val="0"/>
              </a:spcAft>
              <a:buClr>
                <a:schemeClr val="accent3"/>
              </a:buClr>
              <a:buSzPts val="1000"/>
              <a:buNone/>
              <a:defRPr sz="1000">
                <a:solidFill>
                  <a:schemeClr val="accent3"/>
                </a:solidFill>
              </a:defRPr>
            </a:lvl7pPr>
            <a:lvl8pPr lvl="7" rtl="0">
              <a:lnSpc>
                <a:spcPct val="100000"/>
              </a:lnSpc>
              <a:spcBef>
                <a:spcPts val="0"/>
              </a:spcBef>
              <a:spcAft>
                <a:spcPts val="0"/>
              </a:spcAft>
              <a:buClr>
                <a:schemeClr val="accent3"/>
              </a:buClr>
              <a:buSzPts val="1000"/>
              <a:buNone/>
              <a:defRPr sz="1000">
                <a:solidFill>
                  <a:schemeClr val="accent3"/>
                </a:solidFill>
              </a:defRPr>
            </a:lvl8pPr>
            <a:lvl9pPr lvl="8" rtl="0">
              <a:lnSpc>
                <a:spcPct val="100000"/>
              </a:lnSpc>
              <a:spcBef>
                <a:spcPts val="0"/>
              </a:spcBef>
              <a:spcAft>
                <a:spcPts val="0"/>
              </a:spcAft>
              <a:buClr>
                <a:schemeClr val="accent3"/>
              </a:buClr>
              <a:buSzPts val="1000"/>
              <a:buNone/>
              <a:defRPr sz="1000">
                <a:solidFill>
                  <a:schemeClr val="accent3"/>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629841" y="342900"/>
            <a:ext cx="2949075"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6"/>
          <p:cNvSpPr txBox="1">
            <a:spLocks noGrp="1"/>
          </p:cNvSpPr>
          <p:nvPr>
            <p:ph type="body" idx="1"/>
          </p:nvPr>
        </p:nvSpPr>
        <p:spPr>
          <a:xfrm>
            <a:off x="3887391" y="740569"/>
            <a:ext cx="4629150" cy="3655125"/>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36" name="Google Shape;136;p26"/>
          <p:cNvSpPr txBox="1">
            <a:spLocks noGrp="1"/>
          </p:cNvSpPr>
          <p:nvPr>
            <p:ph type="body" idx="2"/>
          </p:nvPr>
        </p:nvSpPr>
        <p:spPr>
          <a:xfrm>
            <a:off x="629841" y="1543050"/>
            <a:ext cx="2949075" cy="2858625"/>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37" name="Google Shape;137;p26"/>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8" name="Google Shape;138;p26"/>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26"/>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629841" y="342900"/>
            <a:ext cx="2949075"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7"/>
          <p:cNvSpPr>
            <a:spLocks noGrp="1"/>
          </p:cNvSpPr>
          <p:nvPr>
            <p:ph type="pic" idx="2"/>
          </p:nvPr>
        </p:nvSpPr>
        <p:spPr>
          <a:xfrm>
            <a:off x="3887391" y="740569"/>
            <a:ext cx="4629150" cy="365512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3" name="Google Shape;143;p27"/>
          <p:cNvSpPr txBox="1">
            <a:spLocks noGrp="1"/>
          </p:cNvSpPr>
          <p:nvPr>
            <p:ph type="body" idx="1"/>
          </p:nvPr>
        </p:nvSpPr>
        <p:spPr>
          <a:xfrm>
            <a:off x="629841" y="1543050"/>
            <a:ext cx="2949075" cy="2858625"/>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44" name="Google Shape;144;p27"/>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7"/>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7"/>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628650" y="273844"/>
            <a:ext cx="7886700" cy="9942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2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0" name="Google Shape;150;p28"/>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 name="Google Shape;151;p28"/>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28"/>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rot="5400000">
            <a:off x="5350050" y="1467469"/>
            <a:ext cx="4358925"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rot="5400000">
            <a:off x="1349550" y="-447056"/>
            <a:ext cx="4358925"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pening title" type="title">
  <p:cSld name="TITLE">
    <p:spTree>
      <p:nvGrpSpPr>
        <p:cNvPr id="1" name="Shape 162"/>
        <p:cNvGrpSpPr/>
        <p:nvPr/>
      </p:nvGrpSpPr>
      <p:grpSpPr>
        <a:xfrm>
          <a:off x="0" y="0"/>
          <a:ext cx="0" cy="0"/>
          <a:chOff x="0" y="0"/>
          <a:chExt cx="0" cy="0"/>
        </a:xfrm>
      </p:grpSpPr>
      <p:sp>
        <p:nvSpPr>
          <p:cNvPr id="163" name="Google Shape;163;p31"/>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1"/>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1"/>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1"/>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1"/>
          <p:cNvSpPr txBox="1">
            <a:spLocks noGrp="1"/>
          </p:cNvSpPr>
          <p:nvPr>
            <p:ph type="ctrTitle"/>
          </p:nvPr>
        </p:nvSpPr>
        <p:spPr>
          <a:xfrm flipH="1">
            <a:off x="4573775" y="2569875"/>
            <a:ext cx="3394200" cy="670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3"/>
              </a:buClr>
              <a:buSzPts val="6000"/>
              <a:buNone/>
              <a:defRPr sz="6000">
                <a:solidFill>
                  <a:schemeClr val="accent3"/>
                </a:solidFill>
              </a:defRPr>
            </a:lvl1pPr>
            <a:lvl2pPr lvl="1" algn="ctr">
              <a:lnSpc>
                <a:spcPct val="100000"/>
              </a:lnSpc>
              <a:spcBef>
                <a:spcPts val="0"/>
              </a:spcBef>
              <a:spcAft>
                <a:spcPts val="0"/>
              </a:spcAft>
              <a:buClr>
                <a:schemeClr val="accent3"/>
              </a:buClr>
              <a:buSzPts val="5200"/>
              <a:buNone/>
              <a:defRPr sz="5200">
                <a:solidFill>
                  <a:schemeClr val="accent3"/>
                </a:solidFill>
              </a:defRPr>
            </a:lvl2pPr>
            <a:lvl3pPr lvl="2" algn="ctr">
              <a:lnSpc>
                <a:spcPct val="100000"/>
              </a:lnSpc>
              <a:spcBef>
                <a:spcPts val="0"/>
              </a:spcBef>
              <a:spcAft>
                <a:spcPts val="0"/>
              </a:spcAft>
              <a:buClr>
                <a:schemeClr val="accent3"/>
              </a:buClr>
              <a:buSzPts val="5200"/>
              <a:buNone/>
              <a:defRPr sz="5200">
                <a:solidFill>
                  <a:schemeClr val="accent3"/>
                </a:solidFill>
              </a:defRPr>
            </a:lvl3pPr>
            <a:lvl4pPr lvl="3" algn="ctr">
              <a:lnSpc>
                <a:spcPct val="100000"/>
              </a:lnSpc>
              <a:spcBef>
                <a:spcPts val="0"/>
              </a:spcBef>
              <a:spcAft>
                <a:spcPts val="0"/>
              </a:spcAft>
              <a:buClr>
                <a:schemeClr val="accent3"/>
              </a:buClr>
              <a:buSzPts val="5200"/>
              <a:buNone/>
              <a:defRPr sz="5200">
                <a:solidFill>
                  <a:schemeClr val="accent3"/>
                </a:solidFill>
              </a:defRPr>
            </a:lvl4pPr>
            <a:lvl5pPr lvl="4" algn="ctr">
              <a:lnSpc>
                <a:spcPct val="100000"/>
              </a:lnSpc>
              <a:spcBef>
                <a:spcPts val="0"/>
              </a:spcBef>
              <a:spcAft>
                <a:spcPts val="0"/>
              </a:spcAft>
              <a:buClr>
                <a:schemeClr val="accent3"/>
              </a:buClr>
              <a:buSzPts val="5200"/>
              <a:buNone/>
              <a:defRPr sz="5200">
                <a:solidFill>
                  <a:schemeClr val="accent3"/>
                </a:solidFill>
              </a:defRPr>
            </a:lvl5pPr>
            <a:lvl6pPr lvl="5" algn="ctr">
              <a:lnSpc>
                <a:spcPct val="100000"/>
              </a:lnSpc>
              <a:spcBef>
                <a:spcPts val="0"/>
              </a:spcBef>
              <a:spcAft>
                <a:spcPts val="0"/>
              </a:spcAft>
              <a:buClr>
                <a:schemeClr val="accent3"/>
              </a:buClr>
              <a:buSzPts val="5200"/>
              <a:buNone/>
              <a:defRPr sz="5200">
                <a:solidFill>
                  <a:schemeClr val="accent3"/>
                </a:solidFill>
              </a:defRPr>
            </a:lvl6pPr>
            <a:lvl7pPr lvl="6" algn="ctr">
              <a:lnSpc>
                <a:spcPct val="100000"/>
              </a:lnSpc>
              <a:spcBef>
                <a:spcPts val="0"/>
              </a:spcBef>
              <a:spcAft>
                <a:spcPts val="0"/>
              </a:spcAft>
              <a:buClr>
                <a:schemeClr val="accent3"/>
              </a:buClr>
              <a:buSzPts val="5200"/>
              <a:buNone/>
              <a:defRPr sz="5200">
                <a:solidFill>
                  <a:schemeClr val="accent3"/>
                </a:solidFill>
              </a:defRPr>
            </a:lvl7pPr>
            <a:lvl8pPr lvl="7" algn="ctr">
              <a:lnSpc>
                <a:spcPct val="100000"/>
              </a:lnSpc>
              <a:spcBef>
                <a:spcPts val="0"/>
              </a:spcBef>
              <a:spcAft>
                <a:spcPts val="0"/>
              </a:spcAft>
              <a:buClr>
                <a:schemeClr val="accent3"/>
              </a:buClr>
              <a:buSzPts val="5200"/>
              <a:buNone/>
              <a:defRPr sz="5200">
                <a:solidFill>
                  <a:schemeClr val="accent3"/>
                </a:solidFill>
              </a:defRPr>
            </a:lvl8pPr>
            <a:lvl9pPr lvl="8" algn="ctr">
              <a:lnSpc>
                <a:spcPct val="100000"/>
              </a:lnSpc>
              <a:spcBef>
                <a:spcPts val="0"/>
              </a:spcBef>
              <a:spcAft>
                <a:spcPts val="0"/>
              </a:spcAft>
              <a:buClr>
                <a:schemeClr val="accent3"/>
              </a:buClr>
              <a:buSzPts val="5200"/>
              <a:buNone/>
              <a:defRPr sz="5200">
                <a:solidFill>
                  <a:schemeClr val="accent3"/>
                </a:solidFill>
              </a:defRPr>
            </a:lvl9pPr>
          </a:lstStyle>
          <a:p>
            <a:endParaRPr/>
          </a:p>
        </p:txBody>
      </p:sp>
      <p:sp>
        <p:nvSpPr>
          <p:cNvPr id="168" name="Google Shape;168;p31"/>
          <p:cNvSpPr txBox="1">
            <a:spLocks noGrp="1"/>
          </p:cNvSpPr>
          <p:nvPr>
            <p:ph type="subTitle" idx="1"/>
          </p:nvPr>
        </p:nvSpPr>
        <p:spPr>
          <a:xfrm flipH="1">
            <a:off x="5303675" y="3164175"/>
            <a:ext cx="1934400" cy="67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1400"/>
              <a:buNone/>
              <a:defRPr sz="1400">
                <a:solidFill>
                  <a:schemeClr val="accent3"/>
                </a:solidFill>
              </a:defRPr>
            </a:lvl1pPr>
            <a:lvl2pPr lvl="1" algn="ctr">
              <a:lnSpc>
                <a:spcPct val="100000"/>
              </a:lnSpc>
              <a:spcBef>
                <a:spcPts val="0"/>
              </a:spcBef>
              <a:spcAft>
                <a:spcPts val="0"/>
              </a:spcAft>
              <a:buClr>
                <a:schemeClr val="accent3"/>
              </a:buClr>
              <a:buSzPts val="1400"/>
              <a:buNone/>
              <a:defRPr sz="1400">
                <a:solidFill>
                  <a:schemeClr val="accent3"/>
                </a:solidFill>
              </a:defRPr>
            </a:lvl2pPr>
            <a:lvl3pPr lvl="2" algn="ctr">
              <a:lnSpc>
                <a:spcPct val="100000"/>
              </a:lnSpc>
              <a:spcBef>
                <a:spcPts val="0"/>
              </a:spcBef>
              <a:spcAft>
                <a:spcPts val="0"/>
              </a:spcAft>
              <a:buClr>
                <a:schemeClr val="accent3"/>
              </a:buClr>
              <a:buSzPts val="1400"/>
              <a:buNone/>
              <a:defRPr sz="1400">
                <a:solidFill>
                  <a:schemeClr val="accent3"/>
                </a:solidFill>
              </a:defRPr>
            </a:lvl3pPr>
            <a:lvl4pPr lvl="3" algn="ctr">
              <a:lnSpc>
                <a:spcPct val="100000"/>
              </a:lnSpc>
              <a:spcBef>
                <a:spcPts val="0"/>
              </a:spcBef>
              <a:spcAft>
                <a:spcPts val="0"/>
              </a:spcAft>
              <a:buClr>
                <a:schemeClr val="accent3"/>
              </a:buClr>
              <a:buSzPts val="1400"/>
              <a:buNone/>
              <a:defRPr sz="1400">
                <a:solidFill>
                  <a:schemeClr val="accent3"/>
                </a:solidFill>
              </a:defRPr>
            </a:lvl4pPr>
            <a:lvl5pPr lvl="4" algn="ctr">
              <a:lnSpc>
                <a:spcPct val="100000"/>
              </a:lnSpc>
              <a:spcBef>
                <a:spcPts val="0"/>
              </a:spcBef>
              <a:spcAft>
                <a:spcPts val="0"/>
              </a:spcAft>
              <a:buClr>
                <a:schemeClr val="accent3"/>
              </a:buClr>
              <a:buSzPts val="1400"/>
              <a:buNone/>
              <a:defRPr sz="1400">
                <a:solidFill>
                  <a:schemeClr val="accent3"/>
                </a:solidFill>
              </a:defRPr>
            </a:lvl5pPr>
            <a:lvl6pPr lvl="5" algn="ctr">
              <a:lnSpc>
                <a:spcPct val="100000"/>
              </a:lnSpc>
              <a:spcBef>
                <a:spcPts val="0"/>
              </a:spcBef>
              <a:spcAft>
                <a:spcPts val="0"/>
              </a:spcAft>
              <a:buClr>
                <a:schemeClr val="accent3"/>
              </a:buClr>
              <a:buSzPts val="1400"/>
              <a:buNone/>
              <a:defRPr sz="1400">
                <a:solidFill>
                  <a:schemeClr val="accent3"/>
                </a:solidFill>
              </a:defRPr>
            </a:lvl6pPr>
            <a:lvl7pPr lvl="6" algn="ctr">
              <a:lnSpc>
                <a:spcPct val="100000"/>
              </a:lnSpc>
              <a:spcBef>
                <a:spcPts val="0"/>
              </a:spcBef>
              <a:spcAft>
                <a:spcPts val="0"/>
              </a:spcAft>
              <a:buClr>
                <a:schemeClr val="accent3"/>
              </a:buClr>
              <a:buSzPts val="1400"/>
              <a:buNone/>
              <a:defRPr sz="1400">
                <a:solidFill>
                  <a:schemeClr val="accent3"/>
                </a:solidFill>
              </a:defRPr>
            </a:lvl7pPr>
            <a:lvl8pPr lvl="7" algn="ctr">
              <a:lnSpc>
                <a:spcPct val="100000"/>
              </a:lnSpc>
              <a:spcBef>
                <a:spcPts val="0"/>
              </a:spcBef>
              <a:spcAft>
                <a:spcPts val="0"/>
              </a:spcAft>
              <a:buClr>
                <a:schemeClr val="accent3"/>
              </a:buClr>
              <a:buSzPts val="1400"/>
              <a:buNone/>
              <a:defRPr sz="1400">
                <a:solidFill>
                  <a:schemeClr val="accent3"/>
                </a:solidFill>
              </a:defRPr>
            </a:lvl8pPr>
            <a:lvl9pPr lvl="8" algn="ctr">
              <a:lnSpc>
                <a:spcPct val="100000"/>
              </a:lnSpc>
              <a:spcBef>
                <a:spcPts val="0"/>
              </a:spcBef>
              <a:spcAft>
                <a:spcPts val="0"/>
              </a:spcAft>
              <a:buClr>
                <a:schemeClr val="accent3"/>
              </a:buClr>
              <a:buSzPts val="1400"/>
              <a:buNone/>
              <a:defRPr sz="1400">
                <a:solidFill>
                  <a:schemeClr val="accent3"/>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CUSTOM_1_1">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251577" y="2305818"/>
            <a:ext cx="11091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3"/>
              </a:buClr>
              <a:buSzPts val="5000"/>
              <a:buNone/>
              <a:defRPr sz="5000">
                <a:solidFill>
                  <a:schemeClr val="accent3"/>
                </a:solidFill>
              </a:defRPr>
            </a:lvl1pPr>
            <a:lvl2pPr lvl="1"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9pPr>
          </a:lstStyle>
          <a:p>
            <a:endParaRPr/>
          </a:p>
        </p:txBody>
      </p:sp>
      <p:sp>
        <p:nvSpPr>
          <p:cNvPr id="171" name="Google Shape;171;p32"/>
          <p:cNvSpPr txBox="1">
            <a:spLocks noGrp="1"/>
          </p:cNvSpPr>
          <p:nvPr>
            <p:ph type="ctrTitle" idx="2"/>
          </p:nvPr>
        </p:nvSpPr>
        <p:spPr>
          <a:xfrm>
            <a:off x="2828250" y="269146"/>
            <a:ext cx="3487500" cy="85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3000"/>
              <a:buNone/>
              <a:defRPr sz="3000">
                <a:solidFill>
                  <a:schemeClr val="accent3"/>
                </a:solidFill>
              </a:defRPr>
            </a:lvl1pPr>
            <a:lvl2pPr lvl="1" algn="ctr">
              <a:lnSpc>
                <a:spcPct val="100000"/>
              </a:lnSpc>
              <a:spcBef>
                <a:spcPts val="0"/>
              </a:spcBef>
              <a:spcAft>
                <a:spcPts val="0"/>
              </a:spcAft>
              <a:buClr>
                <a:schemeClr val="accent3"/>
              </a:buClr>
              <a:buSzPts val="3000"/>
              <a:buNone/>
              <a:defRPr sz="3000">
                <a:solidFill>
                  <a:schemeClr val="accent3"/>
                </a:solidFill>
              </a:defRPr>
            </a:lvl2pPr>
            <a:lvl3pPr lvl="2" algn="ctr">
              <a:lnSpc>
                <a:spcPct val="100000"/>
              </a:lnSpc>
              <a:spcBef>
                <a:spcPts val="0"/>
              </a:spcBef>
              <a:spcAft>
                <a:spcPts val="0"/>
              </a:spcAft>
              <a:buClr>
                <a:schemeClr val="accent3"/>
              </a:buClr>
              <a:buSzPts val="3000"/>
              <a:buNone/>
              <a:defRPr sz="3000">
                <a:solidFill>
                  <a:schemeClr val="accent3"/>
                </a:solidFill>
              </a:defRPr>
            </a:lvl3pPr>
            <a:lvl4pPr lvl="3" algn="ctr">
              <a:lnSpc>
                <a:spcPct val="100000"/>
              </a:lnSpc>
              <a:spcBef>
                <a:spcPts val="0"/>
              </a:spcBef>
              <a:spcAft>
                <a:spcPts val="0"/>
              </a:spcAft>
              <a:buClr>
                <a:schemeClr val="accent3"/>
              </a:buClr>
              <a:buSzPts val="3000"/>
              <a:buNone/>
              <a:defRPr sz="3000">
                <a:solidFill>
                  <a:schemeClr val="accent3"/>
                </a:solidFill>
              </a:defRPr>
            </a:lvl4pPr>
            <a:lvl5pPr lvl="4" algn="ctr">
              <a:lnSpc>
                <a:spcPct val="100000"/>
              </a:lnSpc>
              <a:spcBef>
                <a:spcPts val="0"/>
              </a:spcBef>
              <a:spcAft>
                <a:spcPts val="0"/>
              </a:spcAft>
              <a:buClr>
                <a:schemeClr val="accent3"/>
              </a:buClr>
              <a:buSzPts val="3000"/>
              <a:buNone/>
              <a:defRPr sz="3000">
                <a:solidFill>
                  <a:schemeClr val="accent3"/>
                </a:solidFill>
              </a:defRPr>
            </a:lvl5pPr>
            <a:lvl6pPr lvl="5" algn="ctr">
              <a:lnSpc>
                <a:spcPct val="100000"/>
              </a:lnSpc>
              <a:spcBef>
                <a:spcPts val="0"/>
              </a:spcBef>
              <a:spcAft>
                <a:spcPts val="0"/>
              </a:spcAft>
              <a:buClr>
                <a:schemeClr val="accent3"/>
              </a:buClr>
              <a:buSzPts val="3000"/>
              <a:buNone/>
              <a:defRPr sz="3000">
                <a:solidFill>
                  <a:schemeClr val="accent3"/>
                </a:solidFill>
              </a:defRPr>
            </a:lvl6pPr>
            <a:lvl7pPr lvl="6" algn="ctr">
              <a:lnSpc>
                <a:spcPct val="100000"/>
              </a:lnSpc>
              <a:spcBef>
                <a:spcPts val="0"/>
              </a:spcBef>
              <a:spcAft>
                <a:spcPts val="0"/>
              </a:spcAft>
              <a:buClr>
                <a:schemeClr val="accent3"/>
              </a:buClr>
              <a:buSzPts val="3000"/>
              <a:buNone/>
              <a:defRPr sz="3000">
                <a:solidFill>
                  <a:schemeClr val="accent3"/>
                </a:solidFill>
              </a:defRPr>
            </a:lvl7pPr>
            <a:lvl8pPr lvl="7" algn="ctr">
              <a:lnSpc>
                <a:spcPct val="100000"/>
              </a:lnSpc>
              <a:spcBef>
                <a:spcPts val="0"/>
              </a:spcBef>
              <a:spcAft>
                <a:spcPts val="0"/>
              </a:spcAft>
              <a:buClr>
                <a:schemeClr val="accent3"/>
              </a:buClr>
              <a:buSzPts val="3000"/>
              <a:buNone/>
              <a:defRPr sz="3000">
                <a:solidFill>
                  <a:schemeClr val="accent3"/>
                </a:solidFill>
              </a:defRPr>
            </a:lvl8pPr>
            <a:lvl9pPr lvl="8" algn="ctr">
              <a:lnSpc>
                <a:spcPct val="100000"/>
              </a:lnSpc>
              <a:spcBef>
                <a:spcPts val="0"/>
              </a:spcBef>
              <a:spcAft>
                <a:spcPts val="0"/>
              </a:spcAft>
              <a:buClr>
                <a:schemeClr val="accent3"/>
              </a:buClr>
              <a:buSzPts val="3000"/>
              <a:buNone/>
              <a:defRPr sz="3000">
                <a:solidFill>
                  <a:schemeClr val="accent3"/>
                </a:solidFill>
              </a:defRPr>
            </a:lvl9pPr>
          </a:lstStyle>
          <a:p>
            <a:endParaRPr/>
          </a:p>
        </p:txBody>
      </p:sp>
      <p:sp>
        <p:nvSpPr>
          <p:cNvPr id="172" name="Google Shape;172;p32"/>
          <p:cNvSpPr txBox="1">
            <a:spLocks noGrp="1"/>
          </p:cNvSpPr>
          <p:nvPr>
            <p:ph type="ctrTitle" idx="3"/>
          </p:nvPr>
        </p:nvSpPr>
        <p:spPr>
          <a:xfrm>
            <a:off x="1409443" y="2078925"/>
            <a:ext cx="12288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3"/>
              </a:buClr>
              <a:buSzPts val="1800"/>
              <a:buNone/>
              <a:defRPr sz="1800">
                <a:solidFill>
                  <a:schemeClr val="accent3"/>
                </a:solidFill>
              </a:defRPr>
            </a:lvl1pPr>
            <a:lvl2pPr lvl="1" algn="l">
              <a:lnSpc>
                <a:spcPct val="100000"/>
              </a:lnSpc>
              <a:spcBef>
                <a:spcPts val="0"/>
              </a:spcBef>
              <a:spcAft>
                <a:spcPts val="0"/>
              </a:spcAft>
              <a:buClr>
                <a:schemeClr val="accent3"/>
              </a:buClr>
              <a:buSzPts val="2400"/>
              <a:buNone/>
              <a:defRPr sz="2400">
                <a:solidFill>
                  <a:schemeClr val="accent3"/>
                </a:solidFill>
              </a:defRPr>
            </a:lvl2pPr>
            <a:lvl3pPr lvl="2" algn="l">
              <a:lnSpc>
                <a:spcPct val="100000"/>
              </a:lnSpc>
              <a:spcBef>
                <a:spcPts val="0"/>
              </a:spcBef>
              <a:spcAft>
                <a:spcPts val="0"/>
              </a:spcAft>
              <a:buClr>
                <a:schemeClr val="accent3"/>
              </a:buClr>
              <a:buSzPts val="2400"/>
              <a:buNone/>
              <a:defRPr sz="2400">
                <a:solidFill>
                  <a:schemeClr val="accent3"/>
                </a:solidFill>
              </a:defRPr>
            </a:lvl3pPr>
            <a:lvl4pPr lvl="3" algn="l">
              <a:lnSpc>
                <a:spcPct val="100000"/>
              </a:lnSpc>
              <a:spcBef>
                <a:spcPts val="0"/>
              </a:spcBef>
              <a:spcAft>
                <a:spcPts val="0"/>
              </a:spcAft>
              <a:buClr>
                <a:schemeClr val="accent3"/>
              </a:buClr>
              <a:buSzPts val="2400"/>
              <a:buNone/>
              <a:defRPr sz="2400">
                <a:solidFill>
                  <a:schemeClr val="accent3"/>
                </a:solidFill>
              </a:defRPr>
            </a:lvl4pPr>
            <a:lvl5pPr lvl="4" algn="l">
              <a:lnSpc>
                <a:spcPct val="100000"/>
              </a:lnSpc>
              <a:spcBef>
                <a:spcPts val="0"/>
              </a:spcBef>
              <a:spcAft>
                <a:spcPts val="0"/>
              </a:spcAft>
              <a:buClr>
                <a:schemeClr val="accent3"/>
              </a:buClr>
              <a:buSzPts val="2400"/>
              <a:buNone/>
              <a:defRPr sz="2400">
                <a:solidFill>
                  <a:schemeClr val="accent3"/>
                </a:solidFill>
              </a:defRPr>
            </a:lvl5pPr>
            <a:lvl6pPr lvl="5" algn="l">
              <a:lnSpc>
                <a:spcPct val="100000"/>
              </a:lnSpc>
              <a:spcBef>
                <a:spcPts val="0"/>
              </a:spcBef>
              <a:spcAft>
                <a:spcPts val="0"/>
              </a:spcAft>
              <a:buClr>
                <a:schemeClr val="accent3"/>
              </a:buClr>
              <a:buSzPts val="2400"/>
              <a:buNone/>
              <a:defRPr sz="2400">
                <a:solidFill>
                  <a:schemeClr val="accent3"/>
                </a:solidFill>
              </a:defRPr>
            </a:lvl6pPr>
            <a:lvl7pPr lvl="6" algn="l">
              <a:lnSpc>
                <a:spcPct val="100000"/>
              </a:lnSpc>
              <a:spcBef>
                <a:spcPts val="0"/>
              </a:spcBef>
              <a:spcAft>
                <a:spcPts val="0"/>
              </a:spcAft>
              <a:buClr>
                <a:schemeClr val="accent3"/>
              </a:buClr>
              <a:buSzPts val="2400"/>
              <a:buNone/>
              <a:defRPr sz="2400">
                <a:solidFill>
                  <a:schemeClr val="accent3"/>
                </a:solidFill>
              </a:defRPr>
            </a:lvl7pPr>
            <a:lvl8pPr lvl="7" algn="l">
              <a:lnSpc>
                <a:spcPct val="100000"/>
              </a:lnSpc>
              <a:spcBef>
                <a:spcPts val="0"/>
              </a:spcBef>
              <a:spcAft>
                <a:spcPts val="0"/>
              </a:spcAft>
              <a:buClr>
                <a:schemeClr val="accent3"/>
              </a:buClr>
              <a:buSzPts val="2400"/>
              <a:buNone/>
              <a:defRPr sz="2400">
                <a:solidFill>
                  <a:schemeClr val="accent3"/>
                </a:solidFill>
              </a:defRPr>
            </a:lvl8pPr>
            <a:lvl9pPr lvl="8" algn="l">
              <a:lnSpc>
                <a:spcPct val="100000"/>
              </a:lnSpc>
              <a:spcBef>
                <a:spcPts val="0"/>
              </a:spcBef>
              <a:spcAft>
                <a:spcPts val="0"/>
              </a:spcAft>
              <a:buClr>
                <a:schemeClr val="accent3"/>
              </a:buClr>
              <a:buSzPts val="2400"/>
              <a:buNone/>
              <a:defRPr sz="2400">
                <a:solidFill>
                  <a:schemeClr val="accent3"/>
                </a:solidFill>
              </a:defRPr>
            </a:lvl9pPr>
          </a:lstStyle>
          <a:p>
            <a:endParaRPr/>
          </a:p>
        </p:txBody>
      </p:sp>
      <p:sp>
        <p:nvSpPr>
          <p:cNvPr id="173" name="Google Shape;173;p32"/>
          <p:cNvSpPr txBox="1">
            <a:spLocks noGrp="1"/>
          </p:cNvSpPr>
          <p:nvPr>
            <p:ph type="subTitle" idx="1"/>
          </p:nvPr>
        </p:nvSpPr>
        <p:spPr>
          <a:xfrm>
            <a:off x="1409448" y="2464168"/>
            <a:ext cx="19065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3"/>
              </a:buClr>
              <a:buSzPts val="1000"/>
              <a:buNone/>
              <a:defRPr sz="1000">
                <a:solidFill>
                  <a:schemeClr val="accent3"/>
                </a:solidFill>
              </a:defRPr>
            </a:lvl1pPr>
            <a:lvl2pPr lvl="1" algn="l">
              <a:lnSpc>
                <a:spcPct val="100000"/>
              </a:lnSpc>
              <a:spcBef>
                <a:spcPts val="0"/>
              </a:spcBef>
              <a:spcAft>
                <a:spcPts val="0"/>
              </a:spcAft>
              <a:buClr>
                <a:schemeClr val="accent3"/>
              </a:buClr>
              <a:buSzPts val="1000"/>
              <a:buNone/>
              <a:defRPr sz="1000">
                <a:solidFill>
                  <a:schemeClr val="accent3"/>
                </a:solidFill>
              </a:defRPr>
            </a:lvl2pPr>
            <a:lvl3pPr lvl="2" algn="l">
              <a:lnSpc>
                <a:spcPct val="100000"/>
              </a:lnSpc>
              <a:spcBef>
                <a:spcPts val="0"/>
              </a:spcBef>
              <a:spcAft>
                <a:spcPts val="0"/>
              </a:spcAft>
              <a:buClr>
                <a:schemeClr val="accent3"/>
              </a:buClr>
              <a:buSzPts val="1000"/>
              <a:buNone/>
              <a:defRPr sz="1000">
                <a:solidFill>
                  <a:schemeClr val="accent3"/>
                </a:solidFill>
              </a:defRPr>
            </a:lvl3pPr>
            <a:lvl4pPr lvl="3" algn="l">
              <a:lnSpc>
                <a:spcPct val="100000"/>
              </a:lnSpc>
              <a:spcBef>
                <a:spcPts val="0"/>
              </a:spcBef>
              <a:spcAft>
                <a:spcPts val="0"/>
              </a:spcAft>
              <a:buClr>
                <a:schemeClr val="accent3"/>
              </a:buClr>
              <a:buSzPts val="1000"/>
              <a:buNone/>
              <a:defRPr sz="1000">
                <a:solidFill>
                  <a:schemeClr val="accent3"/>
                </a:solidFill>
              </a:defRPr>
            </a:lvl4pPr>
            <a:lvl5pPr lvl="4" algn="l">
              <a:lnSpc>
                <a:spcPct val="100000"/>
              </a:lnSpc>
              <a:spcBef>
                <a:spcPts val="0"/>
              </a:spcBef>
              <a:spcAft>
                <a:spcPts val="0"/>
              </a:spcAft>
              <a:buClr>
                <a:schemeClr val="accent3"/>
              </a:buClr>
              <a:buSzPts val="1000"/>
              <a:buNone/>
              <a:defRPr sz="1000">
                <a:solidFill>
                  <a:schemeClr val="accent3"/>
                </a:solidFill>
              </a:defRPr>
            </a:lvl5pPr>
            <a:lvl6pPr lvl="5" algn="l">
              <a:lnSpc>
                <a:spcPct val="100000"/>
              </a:lnSpc>
              <a:spcBef>
                <a:spcPts val="0"/>
              </a:spcBef>
              <a:spcAft>
                <a:spcPts val="0"/>
              </a:spcAft>
              <a:buClr>
                <a:schemeClr val="accent3"/>
              </a:buClr>
              <a:buSzPts val="1000"/>
              <a:buNone/>
              <a:defRPr sz="1000">
                <a:solidFill>
                  <a:schemeClr val="accent3"/>
                </a:solidFill>
              </a:defRPr>
            </a:lvl6pPr>
            <a:lvl7pPr lvl="6" algn="l">
              <a:lnSpc>
                <a:spcPct val="100000"/>
              </a:lnSpc>
              <a:spcBef>
                <a:spcPts val="0"/>
              </a:spcBef>
              <a:spcAft>
                <a:spcPts val="0"/>
              </a:spcAft>
              <a:buClr>
                <a:schemeClr val="accent3"/>
              </a:buClr>
              <a:buSzPts val="1000"/>
              <a:buNone/>
              <a:defRPr sz="1000">
                <a:solidFill>
                  <a:schemeClr val="accent3"/>
                </a:solidFill>
              </a:defRPr>
            </a:lvl7pPr>
            <a:lvl8pPr lvl="7" algn="l">
              <a:lnSpc>
                <a:spcPct val="100000"/>
              </a:lnSpc>
              <a:spcBef>
                <a:spcPts val="0"/>
              </a:spcBef>
              <a:spcAft>
                <a:spcPts val="0"/>
              </a:spcAft>
              <a:buClr>
                <a:schemeClr val="accent3"/>
              </a:buClr>
              <a:buSzPts val="1000"/>
              <a:buNone/>
              <a:defRPr sz="1000">
                <a:solidFill>
                  <a:schemeClr val="accent3"/>
                </a:solidFill>
              </a:defRPr>
            </a:lvl8pPr>
            <a:lvl9pPr lvl="8" algn="l">
              <a:lnSpc>
                <a:spcPct val="100000"/>
              </a:lnSpc>
              <a:spcBef>
                <a:spcPts val="0"/>
              </a:spcBef>
              <a:spcAft>
                <a:spcPts val="0"/>
              </a:spcAft>
              <a:buClr>
                <a:schemeClr val="accent3"/>
              </a:buClr>
              <a:buSzPts val="1000"/>
              <a:buNone/>
              <a:defRPr sz="1000">
                <a:solidFill>
                  <a:schemeClr val="accent3"/>
                </a:solidFill>
              </a:defRPr>
            </a:lvl9pPr>
          </a:lstStyle>
          <a:p>
            <a:endParaRPr/>
          </a:p>
        </p:txBody>
      </p:sp>
      <p:sp>
        <p:nvSpPr>
          <p:cNvPr id="174" name="Google Shape;174;p32"/>
          <p:cNvSpPr txBox="1">
            <a:spLocks noGrp="1"/>
          </p:cNvSpPr>
          <p:nvPr>
            <p:ph type="title" idx="4"/>
          </p:nvPr>
        </p:nvSpPr>
        <p:spPr>
          <a:xfrm>
            <a:off x="2800144" y="2305818"/>
            <a:ext cx="11091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3"/>
              </a:buClr>
              <a:buSzPts val="5000"/>
              <a:buNone/>
              <a:defRPr sz="5000">
                <a:solidFill>
                  <a:schemeClr val="accent3"/>
                </a:solidFill>
              </a:defRPr>
            </a:lvl1pPr>
            <a:lvl2pPr lvl="1"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9pPr>
          </a:lstStyle>
          <a:p>
            <a:endParaRPr/>
          </a:p>
        </p:txBody>
      </p:sp>
      <p:sp>
        <p:nvSpPr>
          <p:cNvPr id="175" name="Google Shape;175;p32"/>
          <p:cNvSpPr txBox="1">
            <a:spLocks noGrp="1"/>
          </p:cNvSpPr>
          <p:nvPr>
            <p:ph type="ctrTitle" idx="5"/>
          </p:nvPr>
        </p:nvSpPr>
        <p:spPr>
          <a:xfrm>
            <a:off x="3958015" y="2078921"/>
            <a:ext cx="23928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3"/>
              </a:buClr>
              <a:buSzPts val="1800"/>
              <a:buNone/>
              <a:defRPr sz="1800">
                <a:solidFill>
                  <a:schemeClr val="accent3"/>
                </a:solidFill>
              </a:defRPr>
            </a:lvl1pPr>
            <a:lvl2pPr lvl="1" algn="l">
              <a:lnSpc>
                <a:spcPct val="100000"/>
              </a:lnSpc>
              <a:spcBef>
                <a:spcPts val="0"/>
              </a:spcBef>
              <a:spcAft>
                <a:spcPts val="0"/>
              </a:spcAft>
              <a:buClr>
                <a:schemeClr val="accent3"/>
              </a:buClr>
              <a:buSzPts val="2400"/>
              <a:buNone/>
              <a:defRPr sz="2400">
                <a:solidFill>
                  <a:schemeClr val="accent3"/>
                </a:solidFill>
              </a:defRPr>
            </a:lvl2pPr>
            <a:lvl3pPr lvl="2" algn="l">
              <a:lnSpc>
                <a:spcPct val="100000"/>
              </a:lnSpc>
              <a:spcBef>
                <a:spcPts val="0"/>
              </a:spcBef>
              <a:spcAft>
                <a:spcPts val="0"/>
              </a:spcAft>
              <a:buClr>
                <a:schemeClr val="accent3"/>
              </a:buClr>
              <a:buSzPts val="2400"/>
              <a:buNone/>
              <a:defRPr sz="2400">
                <a:solidFill>
                  <a:schemeClr val="accent3"/>
                </a:solidFill>
              </a:defRPr>
            </a:lvl3pPr>
            <a:lvl4pPr lvl="3" algn="l">
              <a:lnSpc>
                <a:spcPct val="100000"/>
              </a:lnSpc>
              <a:spcBef>
                <a:spcPts val="0"/>
              </a:spcBef>
              <a:spcAft>
                <a:spcPts val="0"/>
              </a:spcAft>
              <a:buClr>
                <a:schemeClr val="accent3"/>
              </a:buClr>
              <a:buSzPts val="2400"/>
              <a:buNone/>
              <a:defRPr sz="2400">
                <a:solidFill>
                  <a:schemeClr val="accent3"/>
                </a:solidFill>
              </a:defRPr>
            </a:lvl4pPr>
            <a:lvl5pPr lvl="4" algn="l">
              <a:lnSpc>
                <a:spcPct val="100000"/>
              </a:lnSpc>
              <a:spcBef>
                <a:spcPts val="0"/>
              </a:spcBef>
              <a:spcAft>
                <a:spcPts val="0"/>
              </a:spcAft>
              <a:buClr>
                <a:schemeClr val="accent3"/>
              </a:buClr>
              <a:buSzPts val="2400"/>
              <a:buNone/>
              <a:defRPr sz="2400">
                <a:solidFill>
                  <a:schemeClr val="accent3"/>
                </a:solidFill>
              </a:defRPr>
            </a:lvl5pPr>
            <a:lvl6pPr lvl="5" algn="l">
              <a:lnSpc>
                <a:spcPct val="100000"/>
              </a:lnSpc>
              <a:spcBef>
                <a:spcPts val="0"/>
              </a:spcBef>
              <a:spcAft>
                <a:spcPts val="0"/>
              </a:spcAft>
              <a:buClr>
                <a:schemeClr val="accent3"/>
              </a:buClr>
              <a:buSzPts val="2400"/>
              <a:buNone/>
              <a:defRPr sz="2400">
                <a:solidFill>
                  <a:schemeClr val="accent3"/>
                </a:solidFill>
              </a:defRPr>
            </a:lvl6pPr>
            <a:lvl7pPr lvl="6" algn="l">
              <a:lnSpc>
                <a:spcPct val="100000"/>
              </a:lnSpc>
              <a:spcBef>
                <a:spcPts val="0"/>
              </a:spcBef>
              <a:spcAft>
                <a:spcPts val="0"/>
              </a:spcAft>
              <a:buClr>
                <a:schemeClr val="accent3"/>
              </a:buClr>
              <a:buSzPts val="2400"/>
              <a:buNone/>
              <a:defRPr sz="2400">
                <a:solidFill>
                  <a:schemeClr val="accent3"/>
                </a:solidFill>
              </a:defRPr>
            </a:lvl7pPr>
            <a:lvl8pPr lvl="7" algn="l">
              <a:lnSpc>
                <a:spcPct val="100000"/>
              </a:lnSpc>
              <a:spcBef>
                <a:spcPts val="0"/>
              </a:spcBef>
              <a:spcAft>
                <a:spcPts val="0"/>
              </a:spcAft>
              <a:buClr>
                <a:schemeClr val="accent3"/>
              </a:buClr>
              <a:buSzPts val="2400"/>
              <a:buNone/>
              <a:defRPr sz="2400">
                <a:solidFill>
                  <a:schemeClr val="accent3"/>
                </a:solidFill>
              </a:defRPr>
            </a:lvl8pPr>
            <a:lvl9pPr lvl="8" algn="l">
              <a:lnSpc>
                <a:spcPct val="100000"/>
              </a:lnSpc>
              <a:spcBef>
                <a:spcPts val="0"/>
              </a:spcBef>
              <a:spcAft>
                <a:spcPts val="0"/>
              </a:spcAft>
              <a:buClr>
                <a:schemeClr val="accent3"/>
              </a:buClr>
              <a:buSzPts val="2400"/>
              <a:buNone/>
              <a:defRPr sz="2400">
                <a:solidFill>
                  <a:schemeClr val="accent3"/>
                </a:solidFill>
              </a:defRPr>
            </a:lvl9pPr>
          </a:lstStyle>
          <a:p>
            <a:endParaRPr/>
          </a:p>
        </p:txBody>
      </p:sp>
      <p:sp>
        <p:nvSpPr>
          <p:cNvPr id="176" name="Google Shape;176;p32"/>
          <p:cNvSpPr txBox="1">
            <a:spLocks noGrp="1"/>
          </p:cNvSpPr>
          <p:nvPr>
            <p:ph type="subTitle" idx="6"/>
          </p:nvPr>
        </p:nvSpPr>
        <p:spPr>
          <a:xfrm>
            <a:off x="3958015" y="2464168"/>
            <a:ext cx="19065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3"/>
              </a:buClr>
              <a:buSzPts val="1000"/>
              <a:buNone/>
              <a:defRPr sz="1000">
                <a:solidFill>
                  <a:schemeClr val="accent3"/>
                </a:solidFill>
              </a:defRPr>
            </a:lvl1pPr>
            <a:lvl2pPr lvl="1" algn="l">
              <a:lnSpc>
                <a:spcPct val="100000"/>
              </a:lnSpc>
              <a:spcBef>
                <a:spcPts val="0"/>
              </a:spcBef>
              <a:spcAft>
                <a:spcPts val="0"/>
              </a:spcAft>
              <a:buClr>
                <a:schemeClr val="accent3"/>
              </a:buClr>
              <a:buSzPts val="1000"/>
              <a:buNone/>
              <a:defRPr sz="1000">
                <a:solidFill>
                  <a:schemeClr val="accent3"/>
                </a:solidFill>
              </a:defRPr>
            </a:lvl2pPr>
            <a:lvl3pPr lvl="2" algn="l">
              <a:lnSpc>
                <a:spcPct val="100000"/>
              </a:lnSpc>
              <a:spcBef>
                <a:spcPts val="0"/>
              </a:spcBef>
              <a:spcAft>
                <a:spcPts val="0"/>
              </a:spcAft>
              <a:buClr>
                <a:schemeClr val="accent3"/>
              </a:buClr>
              <a:buSzPts val="1000"/>
              <a:buNone/>
              <a:defRPr sz="1000">
                <a:solidFill>
                  <a:schemeClr val="accent3"/>
                </a:solidFill>
              </a:defRPr>
            </a:lvl3pPr>
            <a:lvl4pPr lvl="3" algn="l">
              <a:lnSpc>
                <a:spcPct val="100000"/>
              </a:lnSpc>
              <a:spcBef>
                <a:spcPts val="0"/>
              </a:spcBef>
              <a:spcAft>
                <a:spcPts val="0"/>
              </a:spcAft>
              <a:buClr>
                <a:schemeClr val="accent3"/>
              </a:buClr>
              <a:buSzPts val="1000"/>
              <a:buNone/>
              <a:defRPr sz="1000">
                <a:solidFill>
                  <a:schemeClr val="accent3"/>
                </a:solidFill>
              </a:defRPr>
            </a:lvl4pPr>
            <a:lvl5pPr lvl="4" algn="l">
              <a:lnSpc>
                <a:spcPct val="100000"/>
              </a:lnSpc>
              <a:spcBef>
                <a:spcPts val="0"/>
              </a:spcBef>
              <a:spcAft>
                <a:spcPts val="0"/>
              </a:spcAft>
              <a:buClr>
                <a:schemeClr val="accent3"/>
              </a:buClr>
              <a:buSzPts val="1000"/>
              <a:buNone/>
              <a:defRPr sz="1000">
                <a:solidFill>
                  <a:schemeClr val="accent3"/>
                </a:solidFill>
              </a:defRPr>
            </a:lvl5pPr>
            <a:lvl6pPr lvl="5" algn="l">
              <a:lnSpc>
                <a:spcPct val="100000"/>
              </a:lnSpc>
              <a:spcBef>
                <a:spcPts val="0"/>
              </a:spcBef>
              <a:spcAft>
                <a:spcPts val="0"/>
              </a:spcAft>
              <a:buClr>
                <a:schemeClr val="accent3"/>
              </a:buClr>
              <a:buSzPts val="1000"/>
              <a:buNone/>
              <a:defRPr sz="1000">
                <a:solidFill>
                  <a:schemeClr val="accent3"/>
                </a:solidFill>
              </a:defRPr>
            </a:lvl6pPr>
            <a:lvl7pPr lvl="6" algn="l">
              <a:lnSpc>
                <a:spcPct val="100000"/>
              </a:lnSpc>
              <a:spcBef>
                <a:spcPts val="0"/>
              </a:spcBef>
              <a:spcAft>
                <a:spcPts val="0"/>
              </a:spcAft>
              <a:buClr>
                <a:schemeClr val="accent3"/>
              </a:buClr>
              <a:buSzPts val="1000"/>
              <a:buNone/>
              <a:defRPr sz="1000">
                <a:solidFill>
                  <a:schemeClr val="accent3"/>
                </a:solidFill>
              </a:defRPr>
            </a:lvl7pPr>
            <a:lvl8pPr lvl="7" algn="l">
              <a:lnSpc>
                <a:spcPct val="100000"/>
              </a:lnSpc>
              <a:spcBef>
                <a:spcPts val="0"/>
              </a:spcBef>
              <a:spcAft>
                <a:spcPts val="0"/>
              </a:spcAft>
              <a:buClr>
                <a:schemeClr val="accent3"/>
              </a:buClr>
              <a:buSzPts val="1000"/>
              <a:buNone/>
              <a:defRPr sz="1000">
                <a:solidFill>
                  <a:schemeClr val="accent3"/>
                </a:solidFill>
              </a:defRPr>
            </a:lvl8pPr>
            <a:lvl9pPr lvl="8" algn="l">
              <a:lnSpc>
                <a:spcPct val="100000"/>
              </a:lnSpc>
              <a:spcBef>
                <a:spcPts val="0"/>
              </a:spcBef>
              <a:spcAft>
                <a:spcPts val="0"/>
              </a:spcAft>
              <a:buClr>
                <a:schemeClr val="accent3"/>
              </a:buClr>
              <a:buSzPts val="1000"/>
              <a:buNone/>
              <a:defRPr sz="1000">
                <a:solidFill>
                  <a:schemeClr val="accent3"/>
                </a:solidFill>
              </a:defRPr>
            </a:lvl9pPr>
          </a:lstStyle>
          <a:p>
            <a:endParaRPr/>
          </a:p>
        </p:txBody>
      </p:sp>
      <p:sp>
        <p:nvSpPr>
          <p:cNvPr id="177" name="Google Shape;177;p32"/>
          <p:cNvSpPr txBox="1">
            <a:spLocks noGrp="1"/>
          </p:cNvSpPr>
          <p:nvPr>
            <p:ph type="title" idx="7"/>
          </p:nvPr>
        </p:nvSpPr>
        <p:spPr>
          <a:xfrm>
            <a:off x="5341752" y="2305818"/>
            <a:ext cx="11091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3"/>
              </a:buClr>
              <a:buSzPts val="5000"/>
              <a:buNone/>
              <a:defRPr sz="5000">
                <a:solidFill>
                  <a:schemeClr val="accent3"/>
                </a:solidFill>
              </a:defRPr>
            </a:lvl1pPr>
            <a:lvl2pPr lvl="1"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9pPr>
          </a:lstStyle>
          <a:p>
            <a:endParaRPr/>
          </a:p>
        </p:txBody>
      </p:sp>
      <p:sp>
        <p:nvSpPr>
          <p:cNvPr id="178" name="Google Shape;178;p32"/>
          <p:cNvSpPr txBox="1">
            <a:spLocks noGrp="1"/>
          </p:cNvSpPr>
          <p:nvPr>
            <p:ph type="ctrTitle" idx="8"/>
          </p:nvPr>
        </p:nvSpPr>
        <p:spPr>
          <a:xfrm>
            <a:off x="6499623" y="2078921"/>
            <a:ext cx="23928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3"/>
              </a:buClr>
              <a:buSzPts val="1800"/>
              <a:buNone/>
              <a:defRPr sz="1800">
                <a:solidFill>
                  <a:schemeClr val="accent3"/>
                </a:solidFill>
              </a:defRPr>
            </a:lvl1pPr>
            <a:lvl2pPr lvl="1" algn="l">
              <a:lnSpc>
                <a:spcPct val="100000"/>
              </a:lnSpc>
              <a:spcBef>
                <a:spcPts val="0"/>
              </a:spcBef>
              <a:spcAft>
                <a:spcPts val="0"/>
              </a:spcAft>
              <a:buClr>
                <a:schemeClr val="accent3"/>
              </a:buClr>
              <a:buSzPts val="2400"/>
              <a:buNone/>
              <a:defRPr sz="2400">
                <a:solidFill>
                  <a:schemeClr val="accent3"/>
                </a:solidFill>
              </a:defRPr>
            </a:lvl2pPr>
            <a:lvl3pPr lvl="2" algn="l">
              <a:lnSpc>
                <a:spcPct val="100000"/>
              </a:lnSpc>
              <a:spcBef>
                <a:spcPts val="0"/>
              </a:spcBef>
              <a:spcAft>
                <a:spcPts val="0"/>
              </a:spcAft>
              <a:buClr>
                <a:schemeClr val="accent3"/>
              </a:buClr>
              <a:buSzPts val="2400"/>
              <a:buNone/>
              <a:defRPr sz="2400">
                <a:solidFill>
                  <a:schemeClr val="accent3"/>
                </a:solidFill>
              </a:defRPr>
            </a:lvl3pPr>
            <a:lvl4pPr lvl="3" algn="l">
              <a:lnSpc>
                <a:spcPct val="100000"/>
              </a:lnSpc>
              <a:spcBef>
                <a:spcPts val="0"/>
              </a:spcBef>
              <a:spcAft>
                <a:spcPts val="0"/>
              </a:spcAft>
              <a:buClr>
                <a:schemeClr val="accent3"/>
              </a:buClr>
              <a:buSzPts val="2400"/>
              <a:buNone/>
              <a:defRPr sz="2400">
                <a:solidFill>
                  <a:schemeClr val="accent3"/>
                </a:solidFill>
              </a:defRPr>
            </a:lvl4pPr>
            <a:lvl5pPr lvl="4" algn="l">
              <a:lnSpc>
                <a:spcPct val="100000"/>
              </a:lnSpc>
              <a:spcBef>
                <a:spcPts val="0"/>
              </a:spcBef>
              <a:spcAft>
                <a:spcPts val="0"/>
              </a:spcAft>
              <a:buClr>
                <a:schemeClr val="accent3"/>
              </a:buClr>
              <a:buSzPts val="2400"/>
              <a:buNone/>
              <a:defRPr sz="2400">
                <a:solidFill>
                  <a:schemeClr val="accent3"/>
                </a:solidFill>
              </a:defRPr>
            </a:lvl5pPr>
            <a:lvl6pPr lvl="5" algn="l">
              <a:lnSpc>
                <a:spcPct val="100000"/>
              </a:lnSpc>
              <a:spcBef>
                <a:spcPts val="0"/>
              </a:spcBef>
              <a:spcAft>
                <a:spcPts val="0"/>
              </a:spcAft>
              <a:buClr>
                <a:schemeClr val="accent3"/>
              </a:buClr>
              <a:buSzPts val="2400"/>
              <a:buNone/>
              <a:defRPr sz="2400">
                <a:solidFill>
                  <a:schemeClr val="accent3"/>
                </a:solidFill>
              </a:defRPr>
            </a:lvl6pPr>
            <a:lvl7pPr lvl="6" algn="l">
              <a:lnSpc>
                <a:spcPct val="100000"/>
              </a:lnSpc>
              <a:spcBef>
                <a:spcPts val="0"/>
              </a:spcBef>
              <a:spcAft>
                <a:spcPts val="0"/>
              </a:spcAft>
              <a:buClr>
                <a:schemeClr val="accent3"/>
              </a:buClr>
              <a:buSzPts val="2400"/>
              <a:buNone/>
              <a:defRPr sz="2400">
                <a:solidFill>
                  <a:schemeClr val="accent3"/>
                </a:solidFill>
              </a:defRPr>
            </a:lvl7pPr>
            <a:lvl8pPr lvl="7" algn="l">
              <a:lnSpc>
                <a:spcPct val="100000"/>
              </a:lnSpc>
              <a:spcBef>
                <a:spcPts val="0"/>
              </a:spcBef>
              <a:spcAft>
                <a:spcPts val="0"/>
              </a:spcAft>
              <a:buClr>
                <a:schemeClr val="accent3"/>
              </a:buClr>
              <a:buSzPts val="2400"/>
              <a:buNone/>
              <a:defRPr sz="2400">
                <a:solidFill>
                  <a:schemeClr val="accent3"/>
                </a:solidFill>
              </a:defRPr>
            </a:lvl8pPr>
            <a:lvl9pPr lvl="8" algn="l">
              <a:lnSpc>
                <a:spcPct val="100000"/>
              </a:lnSpc>
              <a:spcBef>
                <a:spcPts val="0"/>
              </a:spcBef>
              <a:spcAft>
                <a:spcPts val="0"/>
              </a:spcAft>
              <a:buClr>
                <a:schemeClr val="accent3"/>
              </a:buClr>
              <a:buSzPts val="2400"/>
              <a:buNone/>
              <a:defRPr sz="2400">
                <a:solidFill>
                  <a:schemeClr val="accent3"/>
                </a:solidFill>
              </a:defRPr>
            </a:lvl9pPr>
          </a:lstStyle>
          <a:p>
            <a:endParaRPr/>
          </a:p>
        </p:txBody>
      </p:sp>
      <p:sp>
        <p:nvSpPr>
          <p:cNvPr id="179" name="Google Shape;179;p32"/>
          <p:cNvSpPr txBox="1">
            <a:spLocks noGrp="1"/>
          </p:cNvSpPr>
          <p:nvPr>
            <p:ph type="subTitle" idx="9"/>
          </p:nvPr>
        </p:nvSpPr>
        <p:spPr>
          <a:xfrm>
            <a:off x="6499623" y="2464168"/>
            <a:ext cx="19065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3"/>
              </a:buClr>
              <a:buSzPts val="1000"/>
              <a:buNone/>
              <a:defRPr sz="1000">
                <a:solidFill>
                  <a:schemeClr val="accent3"/>
                </a:solidFill>
              </a:defRPr>
            </a:lvl1pPr>
            <a:lvl2pPr lvl="1" algn="l">
              <a:lnSpc>
                <a:spcPct val="100000"/>
              </a:lnSpc>
              <a:spcBef>
                <a:spcPts val="0"/>
              </a:spcBef>
              <a:spcAft>
                <a:spcPts val="0"/>
              </a:spcAft>
              <a:buClr>
                <a:schemeClr val="accent3"/>
              </a:buClr>
              <a:buSzPts val="1000"/>
              <a:buNone/>
              <a:defRPr sz="1000">
                <a:solidFill>
                  <a:schemeClr val="accent3"/>
                </a:solidFill>
              </a:defRPr>
            </a:lvl2pPr>
            <a:lvl3pPr lvl="2" algn="l">
              <a:lnSpc>
                <a:spcPct val="100000"/>
              </a:lnSpc>
              <a:spcBef>
                <a:spcPts val="0"/>
              </a:spcBef>
              <a:spcAft>
                <a:spcPts val="0"/>
              </a:spcAft>
              <a:buClr>
                <a:schemeClr val="accent3"/>
              </a:buClr>
              <a:buSzPts val="1000"/>
              <a:buNone/>
              <a:defRPr sz="1000">
                <a:solidFill>
                  <a:schemeClr val="accent3"/>
                </a:solidFill>
              </a:defRPr>
            </a:lvl3pPr>
            <a:lvl4pPr lvl="3" algn="l">
              <a:lnSpc>
                <a:spcPct val="100000"/>
              </a:lnSpc>
              <a:spcBef>
                <a:spcPts val="0"/>
              </a:spcBef>
              <a:spcAft>
                <a:spcPts val="0"/>
              </a:spcAft>
              <a:buClr>
                <a:schemeClr val="accent3"/>
              </a:buClr>
              <a:buSzPts val="1000"/>
              <a:buNone/>
              <a:defRPr sz="1000">
                <a:solidFill>
                  <a:schemeClr val="accent3"/>
                </a:solidFill>
              </a:defRPr>
            </a:lvl4pPr>
            <a:lvl5pPr lvl="4" algn="l">
              <a:lnSpc>
                <a:spcPct val="100000"/>
              </a:lnSpc>
              <a:spcBef>
                <a:spcPts val="0"/>
              </a:spcBef>
              <a:spcAft>
                <a:spcPts val="0"/>
              </a:spcAft>
              <a:buClr>
                <a:schemeClr val="accent3"/>
              </a:buClr>
              <a:buSzPts val="1000"/>
              <a:buNone/>
              <a:defRPr sz="1000">
                <a:solidFill>
                  <a:schemeClr val="accent3"/>
                </a:solidFill>
              </a:defRPr>
            </a:lvl5pPr>
            <a:lvl6pPr lvl="5" algn="l">
              <a:lnSpc>
                <a:spcPct val="100000"/>
              </a:lnSpc>
              <a:spcBef>
                <a:spcPts val="0"/>
              </a:spcBef>
              <a:spcAft>
                <a:spcPts val="0"/>
              </a:spcAft>
              <a:buClr>
                <a:schemeClr val="accent3"/>
              </a:buClr>
              <a:buSzPts val="1000"/>
              <a:buNone/>
              <a:defRPr sz="1000">
                <a:solidFill>
                  <a:schemeClr val="accent3"/>
                </a:solidFill>
              </a:defRPr>
            </a:lvl6pPr>
            <a:lvl7pPr lvl="6" algn="l">
              <a:lnSpc>
                <a:spcPct val="100000"/>
              </a:lnSpc>
              <a:spcBef>
                <a:spcPts val="0"/>
              </a:spcBef>
              <a:spcAft>
                <a:spcPts val="0"/>
              </a:spcAft>
              <a:buClr>
                <a:schemeClr val="accent3"/>
              </a:buClr>
              <a:buSzPts val="1000"/>
              <a:buNone/>
              <a:defRPr sz="1000">
                <a:solidFill>
                  <a:schemeClr val="accent3"/>
                </a:solidFill>
              </a:defRPr>
            </a:lvl7pPr>
            <a:lvl8pPr lvl="7" algn="l">
              <a:lnSpc>
                <a:spcPct val="100000"/>
              </a:lnSpc>
              <a:spcBef>
                <a:spcPts val="0"/>
              </a:spcBef>
              <a:spcAft>
                <a:spcPts val="0"/>
              </a:spcAft>
              <a:buClr>
                <a:schemeClr val="accent3"/>
              </a:buClr>
              <a:buSzPts val="1000"/>
              <a:buNone/>
              <a:defRPr sz="1000">
                <a:solidFill>
                  <a:schemeClr val="accent3"/>
                </a:solidFill>
              </a:defRPr>
            </a:lvl8pPr>
            <a:lvl9pPr lvl="8" algn="l">
              <a:lnSpc>
                <a:spcPct val="100000"/>
              </a:lnSpc>
              <a:spcBef>
                <a:spcPts val="0"/>
              </a:spcBef>
              <a:spcAft>
                <a:spcPts val="0"/>
              </a:spcAft>
              <a:buClr>
                <a:schemeClr val="accent3"/>
              </a:buClr>
              <a:buSzPts val="1000"/>
              <a:buNone/>
              <a:defRPr sz="1000">
                <a:solidFill>
                  <a:schemeClr val="accent3"/>
                </a:solidFill>
              </a:defRPr>
            </a:lvl9pPr>
          </a:lstStyle>
          <a:p>
            <a:endParaRPr/>
          </a:p>
        </p:txBody>
      </p:sp>
      <p:sp>
        <p:nvSpPr>
          <p:cNvPr id="180" name="Google Shape;180;p32"/>
          <p:cNvSpPr txBox="1">
            <a:spLocks noGrp="1"/>
          </p:cNvSpPr>
          <p:nvPr>
            <p:ph type="title" idx="13"/>
          </p:nvPr>
        </p:nvSpPr>
        <p:spPr>
          <a:xfrm>
            <a:off x="1518578" y="3075668"/>
            <a:ext cx="11091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3"/>
              </a:buClr>
              <a:buSzPts val="5000"/>
              <a:buNone/>
              <a:defRPr sz="5000">
                <a:solidFill>
                  <a:schemeClr val="accent3"/>
                </a:solidFill>
              </a:defRPr>
            </a:lvl1pPr>
            <a:lvl2pPr lvl="1"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9pPr>
          </a:lstStyle>
          <a:p>
            <a:endParaRPr/>
          </a:p>
        </p:txBody>
      </p:sp>
      <p:sp>
        <p:nvSpPr>
          <p:cNvPr id="181" name="Google Shape;181;p32"/>
          <p:cNvSpPr txBox="1">
            <a:spLocks noGrp="1"/>
          </p:cNvSpPr>
          <p:nvPr>
            <p:ph type="ctrTitle" idx="14"/>
          </p:nvPr>
        </p:nvSpPr>
        <p:spPr>
          <a:xfrm>
            <a:off x="2676448" y="2848771"/>
            <a:ext cx="23928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3"/>
              </a:buClr>
              <a:buSzPts val="1800"/>
              <a:buNone/>
              <a:defRPr sz="1800">
                <a:solidFill>
                  <a:schemeClr val="accent3"/>
                </a:solidFill>
              </a:defRPr>
            </a:lvl1pPr>
            <a:lvl2pPr lvl="1" algn="l">
              <a:lnSpc>
                <a:spcPct val="100000"/>
              </a:lnSpc>
              <a:spcBef>
                <a:spcPts val="0"/>
              </a:spcBef>
              <a:spcAft>
                <a:spcPts val="0"/>
              </a:spcAft>
              <a:buClr>
                <a:schemeClr val="accent3"/>
              </a:buClr>
              <a:buSzPts val="2400"/>
              <a:buNone/>
              <a:defRPr sz="2400">
                <a:solidFill>
                  <a:schemeClr val="accent3"/>
                </a:solidFill>
              </a:defRPr>
            </a:lvl2pPr>
            <a:lvl3pPr lvl="2" algn="l">
              <a:lnSpc>
                <a:spcPct val="100000"/>
              </a:lnSpc>
              <a:spcBef>
                <a:spcPts val="0"/>
              </a:spcBef>
              <a:spcAft>
                <a:spcPts val="0"/>
              </a:spcAft>
              <a:buClr>
                <a:schemeClr val="accent3"/>
              </a:buClr>
              <a:buSzPts val="2400"/>
              <a:buNone/>
              <a:defRPr sz="2400">
                <a:solidFill>
                  <a:schemeClr val="accent3"/>
                </a:solidFill>
              </a:defRPr>
            </a:lvl3pPr>
            <a:lvl4pPr lvl="3" algn="l">
              <a:lnSpc>
                <a:spcPct val="100000"/>
              </a:lnSpc>
              <a:spcBef>
                <a:spcPts val="0"/>
              </a:spcBef>
              <a:spcAft>
                <a:spcPts val="0"/>
              </a:spcAft>
              <a:buClr>
                <a:schemeClr val="accent3"/>
              </a:buClr>
              <a:buSzPts val="2400"/>
              <a:buNone/>
              <a:defRPr sz="2400">
                <a:solidFill>
                  <a:schemeClr val="accent3"/>
                </a:solidFill>
              </a:defRPr>
            </a:lvl4pPr>
            <a:lvl5pPr lvl="4" algn="l">
              <a:lnSpc>
                <a:spcPct val="100000"/>
              </a:lnSpc>
              <a:spcBef>
                <a:spcPts val="0"/>
              </a:spcBef>
              <a:spcAft>
                <a:spcPts val="0"/>
              </a:spcAft>
              <a:buClr>
                <a:schemeClr val="accent3"/>
              </a:buClr>
              <a:buSzPts val="2400"/>
              <a:buNone/>
              <a:defRPr sz="2400">
                <a:solidFill>
                  <a:schemeClr val="accent3"/>
                </a:solidFill>
              </a:defRPr>
            </a:lvl5pPr>
            <a:lvl6pPr lvl="5" algn="l">
              <a:lnSpc>
                <a:spcPct val="100000"/>
              </a:lnSpc>
              <a:spcBef>
                <a:spcPts val="0"/>
              </a:spcBef>
              <a:spcAft>
                <a:spcPts val="0"/>
              </a:spcAft>
              <a:buClr>
                <a:schemeClr val="accent3"/>
              </a:buClr>
              <a:buSzPts val="2400"/>
              <a:buNone/>
              <a:defRPr sz="2400">
                <a:solidFill>
                  <a:schemeClr val="accent3"/>
                </a:solidFill>
              </a:defRPr>
            </a:lvl6pPr>
            <a:lvl7pPr lvl="6" algn="l">
              <a:lnSpc>
                <a:spcPct val="100000"/>
              </a:lnSpc>
              <a:spcBef>
                <a:spcPts val="0"/>
              </a:spcBef>
              <a:spcAft>
                <a:spcPts val="0"/>
              </a:spcAft>
              <a:buClr>
                <a:schemeClr val="accent3"/>
              </a:buClr>
              <a:buSzPts val="2400"/>
              <a:buNone/>
              <a:defRPr sz="2400">
                <a:solidFill>
                  <a:schemeClr val="accent3"/>
                </a:solidFill>
              </a:defRPr>
            </a:lvl7pPr>
            <a:lvl8pPr lvl="7" algn="l">
              <a:lnSpc>
                <a:spcPct val="100000"/>
              </a:lnSpc>
              <a:spcBef>
                <a:spcPts val="0"/>
              </a:spcBef>
              <a:spcAft>
                <a:spcPts val="0"/>
              </a:spcAft>
              <a:buClr>
                <a:schemeClr val="accent3"/>
              </a:buClr>
              <a:buSzPts val="2400"/>
              <a:buNone/>
              <a:defRPr sz="2400">
                <a:solidFill>
                  <a:schemeClr val="accent3"/>
                </a:solidFill>
              </a:defRPr>
            </a:lvl8pPr>
            <a:lvl9pPr lvl="8" algn="l">
              <a:lnSpc>
                <a:spcPct val="100000"/>
              </a:lnSpc>
              <a:spcBef>
                <a:spcPts val="0"/>
              </a:spcBef>
              <a:spcAft>
                <a:spcPts val="0"/>
              </a:spcAft>
              <a:buClr>
                <a:schemeClr val="accent3"/>
              </a:buClr>
              <a:buSzPts val="2400"/>
              <a:buNone/>
              <a:defRPr sz="2400">
                <a:solidFill>
                  <a:schemeClr val="accent3"/>
                </a:solidFill>
              </a:defRPr>
            </a:lvl9pPr>
          </a:lstStyle>
          <a:p>
            <a:endParaRPr/>
          </a:p>
        </p:txBody>
      </p:sp>
      <p:sp>
        <p:nvSpPr>
          <p:cNvPr id="182" name="Google Shape;182;p32"/>
          <p:cNvSpPr txBox="1">
            <a:spLocks noGrp="1"/>
          </p:cNvSpPr>
          <p:nvPr>
            <p:ph type="subTitle" idx="15"/>
          </p:nvPr>
        </p:nvSpPr>
        <p:spPr>
          <a:xfrm>
            <a:off x="2676448" y="3234018"/>
            <a:ext cx="19065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3"/>
              </a:buClr>
              <a:buSzPts val="1000"/>
              <a:buNone/>
              <a:defRPr sz="1000">
                <a:solidFill>
                  <a:schemeClr val="accent3"/>
                </a:solidFill>
              </a:defRPr>
            </a:lvl1pPr>
            <a:lvl2pPr lvl="1" algn="l">
              <a:lnSpc>
                <a:spcPct val="100000"/>
              </a:lnSpc>
              <a:spcBef>
                <a:spcPts val="0"/>
              </a:spcBef>
              <a:spcAft>
                <a:spcPts val="0"/>
              </a:spcAft>
              <a:buClr>
                <a:schemeClr val="accent3"/>
              </a:buClr>
              <a:buSzPts val="1000"/>
              <a:buNone/>
              <a:defRPr sz="1000">
                <a:solidFill>
                  <a:schemeClr val="accent3"/>
                </a:solidFill>
              </a:defRPr>
            </a:lvl2pPr>
            <a:lvl3pPr lvl="2" algn="l">
              <a:lnSpc>
                <a:spcPct val="100000"/>
              </a:lnSpc>
              <a:spcBef>
                <a:spcPts val="0"/>
              </a:spcBef>
              <a:spcAft>
                <a:spcPts val="0"/>
              </a:spcAft>
              <a:buClr>
                <a:schemeClr val="accent3"/>
              </a:buClr>
              <a:buSzPts val="1000"/>
              <a:buNone/>
              <a:defRPr sz="1000">
                <a:solidFill>
                  <a:schemeClr val="accent3"/>
                </a:solidFill>
              </a:defRPr>
            </a:lvl3pPr>
            <a:lvl4pPr lvl="3" algn="l">
              <a:lnSpc>
                <a:spcPct val="100000"/>
              </a:lnSpc>
              <a:spcBef>
                <a:spcPts val="0"/>
              </a:spcBef>
              <a:spcAft>
                <a:spcPts val="0"/>
              </a:spcAft>
              <a:buClr>
                <a:schemeClr val="accent3"/>
              </a:buClr>
              <a:buSzPts val="1000"/>
              <a:buNone/>
              <a:defRPr sz="1000">
                <a:solidFill>
                  <a:schemeClr val="accent3"/>
                </a:solidFill>
              </a:defRPr>
            </a:lvl4pPr>
            <a:lvl5pPr lvl="4" algn="l">
              <a:lnSpc>
                <a:spcPct val="100000"/>
              </a:lnSpc>
              <a:spcBef>
                <a:spcPts val="0"/>
              </a:spcBef>
              <a:spcAft>
                <a:spcPts val="0"/>
              </a:spcAft>
              <a:buClr>
                <a:schemeClr val="accent3"/>
              </a:buClr>
              <a:buSzPts val="1000"/>
              <a:buNone/>
              <a:defRPr sz="1000">
                <a:solidFill>
                  <a:schemeClr val="accent3"/>
                </a:solidFill>
              </a:defRPr>
            </a:lvl5pPr>
            <a:lvl6pPr lvl="5" algn="l">
              <a:lnSpc>
                <a:spcPct val="100000"/>
              </a:lnSpc>
              <a:spcBef>
                <a:spcPts val="0"/>
              </a:spcBef>
              <a:spcAft>
                <a:spcPts val="0"/>
              </a:spcAft>
              <a:buClr>
                <a:schemeClr val="accent3"/>
              </a:buClr>
              <a:buSzPts val="1000"/>
              <a:buNone/>
              <a:defRPr sz="1000">
                <a:solidFill>
                  <a:schemeClr val="accent3"/>
                </a:solidFill>
              </a:defRPr>
            </a:lvl6pPr>
            <a:lvl7pPr lvl="6" algn="l">
              <a:lnSpc>
                <a:spcPct val="100000"/>
              </a:lnSpc>
              <a:spcBef>
                <a:spcPts val="0"/>
              </a:spcBef>
              <a:spcAft>
                <a:spcPts val="0"/>
              </a:spcAft>
              <a:buClr>
                <a:schemeClr val="accent3"/>
              </a:buClr>
              <a:buSzPts val="1000"/>
              <a:buNone/>
              <a:defRPr sz="1000">
                <a:solidFill>
                  <a:schemeClr val="accent3"/>
                </a:solidFill>
              </a:defRPr>
            </a:lvl7pPr>
            <a:lvl8pPr lvl="7" algn="l">
              <a:lnSpc>
                <a:spcPct val="100000"/>
              </a:lnSpc>
              <a:spcBef>
                <a:spcPts val="0"/>
              </a:spcBef>
              <a:spcAft>
                <a:spcPts val="0"/>
              </a:spcAft>
              <a:buClr>
                <a:schemeClr val="accent3"/>
              </a:buClr>
              <a:buSzPts val="1000"/>
              <a:buNone/>
              <a:defRPr sz="1000">
                <a:solidFill>
                  <a:schemeClr val="accent3"/>
                </a:solidFill>
              </a:defRPr>
            </a:lvl8pPr>
            <a:lvl9pPr lvl="8" algn="l">
              <a:lnSpc>
                <a:spcPct val="100000"/>
              </a:lnSpc>
              <a:spcBef>
                <a:spcPts val="0"/>
              </a:spcBef>
              <a:spcAft>
                <a:spcPts val="0"/>
              </a:spcAft>
              <a:buClr>
                <a:schemeClr val="accent3"/>
              </a:buClr>
              <a:buSzPts val="1000"/>
              <a:buNone/>
              <a:defRPr sz="1000">
                <a:solidFill>
                  <a:schemeClr val="accent3"/>
                </a:solidFill>
              </a:defRPr>
            </a:lvl9pPr>
          </a:lstStyle>
          <a:p>
            <a:endParaRPr/>
          </a:p>
        </p:txBody>
      </p:sp>
      <p:sp>
        <p:nvSpPr>
          <p:cNvPr id="183" name="Google Shape;183;p32"/>
          <p:cNvSpPr txBox="1">
            <a:spLocks noGrp="1"/>
          </p:cNvSpPr>
          <p:nvPr>
            <p:ph type="title" idx="16"/>
          </p:nvPr>
        </p:nvSpPr>
        <p:spPr>
          <a:xfrm>
            <a:off x="4074752" y="3075668"/>
            <a:ext cx="11091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3"/>
              </a:buClr>
              <a:buSzPts val="5000"/>
              <a:buNone/>
              <a:defRPr sz="5000">
                <a:solidFill>
                  <a:schemeClr val="accent3"/>
                </a:solidFill>
              </a:defRPr>
            </a:lvl1pPr>
            <a:lvl2pPr lvl="1"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chemeClr val="accent3"/>
              </a:buClr>
              <a:buSzPts val="5000"/>
              <a:buFont typeface="Fira Sans Extra Condensed"/>
              <a:buNone/>
              <a:defRPr sz="5000">
                <a:solidFill>
                  <a:schemeClr val="accent3"/>
                </a:solidFill>
                <a:latin typeface="Fira Sans Extra Condensed"/>
                <a:ea typeface="Fira Sans Extra Condensed"/>
                <a:cs typeface="Fira Sans Extra Condensed"/>
                <a:sym typeface="Fira Sans Extra Condensed"/>
              </a:defRPr>
            </a:lvl9pPr>
          </a:lstStyle>
          <a:p>
            <a:endParaRPr/>
          </a:p>
        </p:txBody>
      </p:sp>
      <p:sp>
        <p:nvSpPr>
          <p:cNvPr id="184" name="Google Shape;184;p32"/>
          <p:cNvSpPr txBox="1">
            <a:spLocks noGrp="1"/>
          </p:cNvSpPr>
          <p:nvPr>
            <p:ph type="ctrTitle" idx="17"/>
          </p:nvPr>
        </p:nvSpPr>
        <p:spPr>
          <a:xfrm>
            <a:off x="5232622" y="2848771"/>
            <a:ext cx="23928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3"/>
              </a:buClr>
              <a:buSzPts val="1800"/>
              <a:buNone/>
              <a:defRPr sz="1800">
                <a:solidFill>
                  <a:schemeClr val="accent3"/>
                </a:solidFill>
              </a:defRPr>
            </a:lvl1pPr>
            <a:lvl2pPr lvl="1" algn="l">
              <a:lnSpc>
                <a:spcPct val="100000"/>
              </a:lnSpc>
              <a:spcBef>
                <a:spcPts val="0"/>
              </a:spcBef>
              <a:spcAft>
                <a:spcPts val="0"/>
              </a:spcAft>
              <a:buClr>
                <a:schemeClr val="accent3"/>
              </a:buClr>
              <a:buSzPts val="2400"/>
              <a:buNone/>
              <a:defRPr sz="2400">
                <a:solidFill>
                  <a:schemeClr val="accent3"/>
                </a:solidFill>
              </a:defRPr>
            </a:lvl2pPr>
            <a:lvl3pPr lvl="2" algn="l">
              <a:lnSpc>
                <a:spcPct val="100000"/>
              </a:lnSpc>
              <a:spcBef>
                <a:spcPts val="0"/>
              </a:spcBef>
              <a:spcAft>
                <a:spcPts val="0"/>
              </a:spcAft>
              <a:buClr>
                <a:schemeClr val="accent3"/>
              </a:buClr>
              <a:buSzPts val="2400"/>
              <a:buNone/>
              <a:defRPr sz="2400">
                <a:solidFill>
                  <a:schemeClr val="accent3"/>
                </a:solidFill>
              </a:defRPr>
            </a:lvl3pPr>
            <a:lvl4pPr lvl="3" algn="l">
              <a:lnSpc>
                <a:spcPct val="100000"/>
              </a:lnSpc>
              <a:spcBef>
                <a:spcPts val="0"/>
              </a:spcBef>
              <a:spcAft>
                <a:spcPts val="0"/>
              </a:spcAft>
              <a:buClr>
                <a:schemeClr val="accent3"/>
              </a:buClr>
              <a:buSzPts val="2400"/>
              <a:buNone/>
              <a:defRPr sz="2400">
                <a:solidFill>
                  <a:schemeClr val="accent3"/>
                </a:solidFill>
              </a:defRPr>
            </a:lvl4pPr>
            <a:lvl5pPr lvl="4" algn="l">
              <a:lnSpc>
                <a:spcPct val="100000"/>
              </a:lnSpc>
              <a:spcBef>
                <a:spcPts val="0"/>
              </a:spcBef>
              <a:spcAft>
                <a:spcPts val="0"/>
              </a:spcAft>
              <a:buClr>
                <a:schemeClr val="accent3"/>
              </a:buClr>
              <a:buSzPts val="2400"/>
              <a:buNone/>
              <a:defRPr sz="2400">
                <a:solidFill>
                  <a:schemeClr val="accent3"/>
                </a:solidFill>
              </a:defRPr>
            </a:lvl5pPr>
            <a:lvl6pPr lvl="5" algn="l">
              <a:lnSpc>
                <a:spcPct val="100000"/>
              </a:lnSpc>
              <a:spcBef>
                <a:spcPts val="0"/>
              </a:spcBef>
              <a:spcAft>
                <a:spcPts val="0"/>
              </a:spcAft>
              <a:buClr>
                <a:schemeClr val="accent3"/>
              </a:buClr>
              <a:buSzPts val="2400"/>
              <a:buNone/>
              <a:defRPr sz="2400">
                <a:solidFill>
                  <a:schemeClr val="accent3"/>
                </a:solidFill>
              </a:defRPr>
            </a:lvl6pPr>
            <a:lvl7pPr lvl="6" algn="l">
              <a:lnSpc>
                <a:spcPct val="100000"/>
              </a:lnSpc>
              <a:spcBef>
                <a:spcPts val="0"/>
              </a:spcBef>
              <a:spcAft>
                <a:spcPts val="0"/>
              </a:spcAft>
              <a:buClr>
                <a:schemeClr val="accent3"/>
              </a:buClr>
              <a:buSzPts val="2400"/>
              <a:buNone/>
              <a:defRPr sz="2400">
                <a:solidFill>
                  <a:schemeClr val="accent3"/>
                </a:solidFill>
              </a:defRPr>
            </a:lvl7pPr>
            <a:lvl8pPr lvl="7" algn="l">
              <a:lnSpc>
                <a:spcPct val="100000"/>
              </a:lnSpc>
              <a:spcBef>
                <a:spcPts val="0"/>
              </a:spcBef>
              <a:spcAft>
                <a:spcPts val="0"/>
              </a:spcAft>
              <a:buClr>
                <a:schemeClr val="accent3"/>
              </a:buClr>
              <a:buSzPts val="2400"/>
              <a:buNone/>
              <a:defRPr sz="2400">
                <a:solidFill>
                  <a:schemeClr val="accent3"/>
                </a:solidFill>
              </a:defRPr>
            </a:lvl8pPr>
            <a:lvl9pPr lvl="8" algn="l">
              <a:lnSpc>
                <a:spcPct val="100000"/>
              </a:lnSpc>
              <a:spcBef>
                <a:spcPts val="0"/>
              </a:spcBef>
              <a:spcAft>
                <a:spcPts val="0"/>
              </a:spcAft>
              <a:buClr>
                <a:schemeClr val="accent3"/>
              </a:buClr>
              <a:buSzPts val="2400"/>
              <a:buNone/>
              <a:defRPr sz="2400">
                <a:solidFill>
                  <a:schemeClr val="accent3"/>
                </a:solidFill>
              </a:defRPr>
            </a:lvl9pPr>
          </a:lstStyle>
          <a:p>
            <a:endParaRPr/>
          </a:p>
        </p:txBody>
      </p:sp>
      <p:sp>
        <p:nvSpPr>
          <p:cNvPr id="185" name="Google Shape;185;p32"/>
          <p:cNvSpPr txBox="1">
            <a:spLocks noGrp="1"/>
          </p:cNvSpPr>
          <p:nvPr>
            <p:ph type="subTitle" idx="18"/>
          </p:nvPr>
        </p:nvSpPr>
        <p:spPr>
          <a:xfrm>
            <a:off x="5232622" y="3234018"/>
            <a:ext cx="19065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3"/>
              </a:buClr>
              <a:buSzPts val="1000"/>
              <a:buNone/>
              <a:defRPr sz="1000">
                <a:solidFill>
                  <a:schemeClr val="accent3"/>
                </a:solidFill>
              </a:defRPr>
            </a:lvl1pPr>
            <a:lvl2pPr lvl="1" algn="l">
              <a:lnSpc>
                <a:spcPct val="100000"/>
              </a:lnSpc>
              <a:spcBef>
                <a:spcPts val="0"/>
              </a:spcBef>
              <a:spcAft>
                <a:spcPts val="0"/>
              </a:spcAft>
              <a:buClr>
                <a:schemeClr val="accent3"/>
              </a:buClr>
              <a:buSzPts val="1000"/>
              <a:buNone/>
              <a:defRPr sz="1000">
                <a:solidFill>
                  <a:schemeClr val="accent3"/>
                </a:solidFill>
              </a:defRPr>
            </a:lvl2pPr>
            <a:lvl3pPr lvl="2" algn="l">
              <a:lnSpc>
                <a:spcPct val="100000"/>
              </a:lnSpc>
              <a:spcBef>
                <a:spcPts val="0"/>
              </a:spcBef>
              <a:spcAft>
                <a:spcPts val="0"/>
              </a:spcAft>
              <a:buClr>
                <a:schemeClr val="accent3"/>
              </a:buClr>
              <a:buSzPts val="1000"/>
              <a:buNone/>
              <a:defRPr sz="1000">
                <a:solidFill>
                  <a:schemeClr val="accent3"/>
                </a:solidFill>
              </a:defRPr>
            </a:lvl3pPr>
            <a:lvl4pPr lvl="3" algn="l">
              <a:lnSpc>
                <a:spcPct val="100000"/>
              </a:lnSpc>
              <a:spcBef>
                <a:spcPts val="0"/>
              </a:spcBef>
              <a:spcAft>
                <a:spcPts val="0"/>
              </a:spcAft>
              <a:buClr>
                <a:schemeClr val="accent3"/>
              </a:buClr>
              <a:buSzPts val="1000"/>
              <a:buNone/>
              <a:defRPr sz="1000">
                <a:solidFill>
                  <a:schemeClr val="accent3"/>
                </a:solidFill>
              </a:defRPr>
            </a:lvl4pPr>
            <a:lvl5pPr lvl="4" algn="l">
              <a:lnSpc>
                <a:spcPct val="100000"/>
              </a:lnSpc>
              <a:spcBef>
                <a:spcPts val="0"/>
              </a:spcBef>
              <a:spcAft>
                <a:spcPts val="0"/>
              </a:spcAft>
              <a:buClr>
                <a:schemeClr val="accent3"/>
              </a:buClr>
              <a:buSzPts val="1000"/>
              <a:buNone/>
              <a:defRPr sz="1000">
                <a:solidFill>
                  <a:schemeClr val="accent3"/>
                </a:solidFill>
              </a:defRPr>
            </a:lvl5pPr>
            <a:lvl6pPr lvl="5" algn="l">
              <a:lnSpc>
                <a:spcPct val="100000"/>
              </a:lnSpc>
              <a:spcBef>
                <a:spcPts val="0"/>
              </a:spcBef>
              <a:spcAft>
                <a:spcPts val="0"/>
              </a:spcAft>
              <a:buClr>
                <a:schemeClr val="accent3"/>
              </a:buClr>
              <a:buSzPts val="1000"/>
              <a:buNone/>
              <a:defRPr sz="1000">
                <a:solidFill>
                  <a:schemeClr val="accent3"/>
                </a:solidFill>
              </a:defRPr>
            </a:lvl6pPr>
            <a:lvl7pPr lvl="6" algn="l">
              <a:lnSpc>
                <a:spcPct val="100000"/>
              </a:lnSpc>
              <a:spcBef>
                <a:spcPts val="0"/>
              </a:spcBef>
              <a:spcAft>
                <a:spcPts val="0"/>
              </a:spcAft>
              <a:buClr>
                <a:schemeClr val="accent3"/>
              </a:buClr>
              <a:buSzPts val="1000"/>
              <a:buNone/>
              <a:defRPr sz="1000">
                <a:solidFill>
                  <a:schemeClr val="accent3"/>
                </a:solidFill>
              </a:defRPr>
            </a:lvl7pPr>
            <a:lvl8pPr lvl="7" algn="l">
              <a:lnSpc>
                <a:spcPct val="100000"/>
              </a:lnSpc>
              <a:spcBef>
                <a:spcPts val="0"/>
              </a:spcBef>
              <a:spcAft>
                <a:spcPts val="0"/>
              </a:spcAft>
              <a:buClr>
                <a:schemeClr val="accent3"/>
              </a:buClr>
              <a:buSzPts val="1000"/>
              <a:buNone/>
              <a:defRPr sz="1000">
                <a:solidFill>
                  <a:schemeClr val="accent3"/>
                </a:solidFill>
              </a:defRPr>
            </a:lvl8pPr>
            <a:lvl9pPr lvl="8" algn="l">
              <a:lnSpc>
                <a:spcPct val="100000"/>
              </a:lnSpc>
              <a:spcBef>
                <a:spcPts val="0"/>
              </a:spcBef>
              <a:spcAft>
                <a:spcPts val="0"/>
              </a:spcAft>
              <a:buClr>
                <a:schemeClr val="accent3"/>
              </a:buClr>
              <a:buSzPts val="1000"/>
              <a:buNone/>
              <a:defRPr sz="1000">
                <a:solidFill>
                  <a:schemeClr val="accent3"/>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ext 1">
  <p:cSld name="CUSTOM_7">
    <p:spTree>
      <p:nvGrpSpPr>
        <p:cNvPr id="1" name="Shape 186"/>
        <p:cNvGrpSpPr/>
        <p:nvPr/>
      </p:nvGrpSpPr>
      <p:grpSpPr>
        <a:xfrm>
          <a:off x="0" y="0"/>
          <a:ext cx="0" cy="0"/>
          <a:chOff x="0" y="0"/>
          <a:chExt cx="0" cy="0"/>
        </a:xfrm>
      </p:grpSpPr>
      <p:sp>
        <p:nvSpPr>
          <p:cNvPr id="187" name="Google Shape;187;p33"/>
          <p:cNvSpPr txBox="1">
            <a:spLocks noGrp="1"/>
          </p:cNvSpPr>
          <p:nvPr>
            <p:ph type="subTitle" idx="1"/>
          </p:nvPr>
        </p:nvSpPr>
        <p:spPr>
          <a:xfrm>
            <a:off x="4603475" y="2557800"/>
            <a:ext cx="3133200" cy="1784400"/>
          </a:xfrm>
          <a:prstGeom prst="rect">
            <a:avLst/>
          </a:prstGeom>
          <a:noFill/>
          <a:ln>
            <a:noFill/>
          </a:ln>
        </p:spPr>
        <p:txBody>
          <a:bodyPr spcFirstLastPara="1" wrap="square" lIns="91425" tIns="91425" rIns="91425" bIns="91425" anchor="ctr" anchorCtr="0">
            <a:noAutofit/>
          </a:bodyPr>
          <a:lstStyle>
            <a:lvl1pPr lvl="0" algn="r">
              <a:lnSpc>
                <a:spcPct val="115000"/>
              </a:lnSpc>
              <a:spcBef>
                <a:spcPts val="0"/>
              </a:spcBef>
              <a:spcAft>
                <a:spcPts val="0"/>
              </a:spcAft>
              <a:buClr>
                <a:schemeClr val="dk1"/>
              </a:buClr>
              <a:buSzPts val="1200"/>
              <a:buNone/>
              <a:defRPr>
                <a:solidFill>
                  <a:schemeClr val="dk1"/>
                </a:solidFill>
              </a:defRPr>
            </a:lvl1pPr>
            <a:lvl2pPr lvl="1" algn="r">
              <a:lnSpc>
                <a:spcPct val="115000"/>
              </a:lnSpc>
              <a:spcBef>
                <a:spcPts val="0"/>
              </a:spcBef>
              <a:spcAft>
                <a:spcPts val="0"/>
              </a:spcAft>
              <a:buClr>
                <a:schemeClr val="dk1"/>
              </a:buClr>
              <a:buSzPts val="1200"/>
              <a:buNone/>
              <a:defRPr>
                <a:solidFill>
                  <a:schemeClr val="dk1"/>
                </a:solidFill>
              </a:defRPr>
            </a:lvl2pPr>
            <a:lvl3pPr lvl="2" algn="r">
              <a:lnSpc>
                <a:spcPct val="115000"/>
              </a:lnSpc>
              <a:spcBef>
                <a:spcPts val="0"/>
              </a:spcBef>
              <a:spcAft>
                <a:spcPts val="0"/>
              </a:spcAft>
              <a:buClr>
                <a:schemeClr val="dk1"/>
              </a:buClr>
              <a:buSzPts val="1200"/>
              <a:buNone/>
              <a:defRPr>
                <a:solidFill>
                  <a:schemeClr val="dk1"/>
                </a:solidFill>
              </a:defRPr>
            </a:lvl3pPr>
            <a:lvl4pPr lvl="3" algn="r">
              <a:lnSpc>
                <a:spcPct val="115000"/>
              </a:lnSpc>
              <a:spcBef>
                <a:spcPts val="0"/>
              </a:spcBef>
              <a:spcAft>
                <a:spcPts val="0"/>
              </a:spcAft>
              <a:buClr>
                <a:schemeClr val="dk1"/>
              </a:buClr>
              <a:buSzPts val="1200"/>
              <a:buNone/>
              <a:defRPr>
                <a:solidFill>
                  <a:schemeClr val="dk1"/>
                </a:solidFill>
              </a:defRPr>
            </a:lvl4pPr>
            <a:lvl5pPr lvl="4" algn="r">
              <a:lnSpc>
                <a:spcPct val="115000"/>
              </a:lnSpc>
              <a:spcBef>
                <a:spcPts val="0"/>
              </a:spcBef>
              <a:spcAft>
                <a:spcPts val="0"/>
              </a:spcAft>
              <a:buClr>
                <a:schemeClr val="dk1"/>
              </a:buClr>
              <a:buSzPts val="1200"/>
              <a:buNone/>
              <a:defRPr>
                <a:solidFill>
                  <a:schemeClr val="dk1"/>
                </a:solidFill>
              </a:defRPr>
            </a:lvl5pPr>
            <a:lvl6pPr lvl="5" algn="r">
              <a:lnSpc>
                <a:spcPct val="115000"/>
              </a:lnSpc>
              <a:spcBef>
                <a:spcPts val="0"/>
              </a:spcBef>
              <a:spcAft>
                <a:spcPts val="0"/>
              </a:spcAft>
              <a:buClr>
                <a:schemeClr val="dk1"/>
              </a:buClr>
              <a:buSzPts val="1200"/>
              <a:buNone/>
              <a:defRPr>
                <a:solidFill>
                  <a:schemeClr val="dk1"/>
                </a:solidFill>
              </a:defRPr>
            </a:lvl6pPr>
            <a:lvl7pPr lvl="6" algn="r">
              <a:lnSpc>
                <a:spcPct val="115000"/>
              </a:lnSpc>
              <a:spcBef>
                <a:spcPts val="0"/>
              </a:spcBef>
              <a:spcAft>
                <a:spcPts val="0"/>
              </a:spcAft>
              <a:buClr>
                <a:schemeClr val="dk1"/>
              </a:buClr>
              <a:buSzPts val="1200"/>
              <a:buNone/>
              <a:defRPr>
                <a:solidFill>
                  <a:schemeClr val="dk1"/>
                </a:solidFill>
              </a:defRPr>
            </a:lvl7pPr>
            <a:lvl8pPr lvl="7" algn="r">
              <a:lnSpc>
                <a:spcPct val="115000"/>
              </a:lnSpc>
              <a:spcBef>
                <a:spcPts val="0"/>
              </a:spcBef>
              <a:spcAft>
                <a:spcPts val="0"/>
              </a:spcAft>
              <a:buClr>
                <a:schemeClr val="dk1"/>
              </a:buClr>
              <a:buSzPts val="1200"/>
              <a:buNone/>
              <a:defRPr>
                <a:solidFill>
                  <a:schemeClr val="dk1"/>
                </a:solidFill>
              </a:defRPr>
            </a:lvl8pPr>
            <a:lvl9pPr lvl="8" algn="r">
              <a:lnSpc>
                <a:spcPct val="115000"/>
              </a:lnSpc>
              <a:spcBef>
                <a:spcPts val="0"/>
              </a:spcBef>
              <a:spcAft>
                <a:spcPts val="0"/>
              </a:spcAft>
              <a:buClr>
                <a:schemeClr val="dk1"/>
              </a:buClr>
              <a:buSzPts val="1200"/>
              <a:buNone/>
              <a:defRPr>
                <a:solidFill>
                  <a:schemeClr val="dk1"/>
                </a:solidFill>
              </a:defRPr>
            </a:lvl9pPr>
          </a:lstStyle>
          <a:p>
            <a:endParaRPr/>
          </a:p>
        </p:txBody>
      </p:sp>
      <p:sp>
        <p:nvSpPr>
          <p:cNvPr id="188" name="Google Shape;188;p33"/>
          <p:cNvSpPr txBox="1">
            <a:spLocks noGrp="1"/>
          </p:cNvSpPr>
          <p:nvPr>
            <p:ph type="ctrTitle"/>
          </p:nvPr>
        </p:nvSpPr>
        <p:spPr>
          <a:xfrm>
            <a:off x="5165499" y="1996137"/>
            <a:ext cx="2571300" cy="85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3"/>
              </a:buClr>
              <a:buSzPts val="3000"/>
              <a:buNone/>
              <a:defRPr sz="3000">
                <a:solidFill>
                  <a:schemeClr val="accent3"/>
                </a:solidFill>
              </a:defRPr>
            </a:lvl1pPr>
            <a:lvl2pPr lvl="1" algn="r">
              <a:lnSpc>
                <a:spcPct val="100000"/>
              </a:lnSpc>
              <a:spcBef>
                <a:spcPts val="0"/>
              </a:spcBef>
              <a:spcAft>
                <a:spcPts val="0"/>
              </a:spcAft>
              <a:buClr>
                <a:schemeClr val="accent3"/>
              </a:buClr>
              <a:buSzPts val="3000"/>
              <a:buNone/>
              <a:defRPr sz="3000">
                <a:solidFill>
                  <a:schemeClr val="accent3"/>
                </a:solidFill>
              </a:defRPr>
            </a:lvl2pPr>
            <a:lvl3pPr lvl="2" algn="r">
              <a:lnSpc>
                <a:spcPct val="100000"/>
              </a:lnSpc>
              <a:spcBef>
                <a:spcPts val="0"/>
              </a:spcBef>
              <a:spcAft>
                <a:spcPts val="0"/>
              </a:spcAft>
              <a:buClr>
                <a:schemeClr val="accent3"/>
              </a:buClr>
              <a:buSzPts val="3000"/>
              <a:buNone/>
              <a:defRPr sz="3000">
                <a:solidFill>
                  <a:schemeClr val="accent3"/>
                </a:solidFill>
              </a:defRPr>
            </a:lvl3pPr>
            <a:lvl4pPr lvl="3" algn="r">
              <a:lnSpc>
                <a:spcPct val="100000"/>
              </a:lnSpc>
              <a:spcBef>
                <a:spcPts val="0"/>
              </a:spcBef>
              <a:spcAft>
                <a:spcPts val="0"/>
              </a:spcAft>
              <a:buClr>
                <a:schemeClr val="accent3"/>
              </a:buClr>
              <a:buSzPts val="3000"/>
              <a:buNone/>
              <a:defRPr sz="3000">
                <a:solidFill>
                  <a:schemeClr val="accent3"/>
                </a:solidFill>
              </a:defRPr>
            </a:lvl4pPr>
            <a:lvl5pPr lvl="4" algn="r">
              <a:lnSpc>
                <a:spcPct val="100000"/>
              </a:lnSpc>
              <a:spcBef>
                <a:spcPts val="0"/>
              </a:spcBef>
              <a:spcAft>
                <a:spcPts val="0"/>
              </a:spcAft>
              <a:buClr>
                <a:schemeClr val="accent3"/>
              </a:buClr>
              <a:buSzPts val="3000"/>
              <a:buNone/>
              <a:defRPr sz="3000">
                <a:solidFill>
                  <a:schemeClr val="accent3"/>
                </a:solidFill>
              </a:defRPr>
            </a:lvl5pPr>
            <a:lvl6pPr lvl="5" algn="r">
              <a:lnSpc>
                <a:spcPct val="100000"/>
              </a:lnSpc>
              <a:spcBef>
                <a:spcPts val="0"/>
              </a:spcBef>
              <a:spcAft>
                <a:spcPts val="0"/>
              </a:spcAft>
              <a:buClr>
                <a:schemeClr val="accent3"/>
              </a:buClr>
              <a:buSzPts val="3000"/>
              <a:buNone/>
              <a:defRPr sz="3000">
                <a:solidFill>
                  <a:schemeClr val="accent3"/>
                </a:solidFill>
              </a:defRPr>
            </a:lvl6pPr>
            <a:lvl7pPr lvl="6" algn="r">
              <a:lnSpc>
                <a:spcPct val="100000"/>
              </a:lnSpc>
              <a:spcBef>
                <a:spcPts val="0"/>
              </a:spcBef>
              <a:spcAft>
                <a:spcPts val="0"/>
              </a:spcAft>
              <a:buClr>
                <a:schemeClr val="accent3"/>
              </a:buClr>
              <a:buSzPts val="3000"/>
              <a:buNone/>
              <a:defRPr sz="3000">
                <a:solidFill>
                  <a:schemeClr val="accent3"/>
                </a:solidFill>
              </a:defRPr>
            </a:lvl7pPr>
            <a:lvl8pPr lvl="7" algn="r">
              <a:lnSpc>
                <a:spcPct val="100000"/>
              </a:lnSpc>
              <a:spcBef>
                <a:spcPts val="0"/>
              </a:spcBef>
              <a:spcAft>
                <a:spcPts val="0"/>
              </a:spcAft>
              <a:buClr>
                <a:schemeClr val="accent3"/>
              </a:buClr>
              <a:buSzPts val="3000"/>
              <a:buNone/>
              <a:defRPr sz="3000">
                <a:solidFill>
                  <a:schemeClr val="accent3"/>
                </a:solidFill>
              </a:defRPr>
            </a:lvl8pPr>
            <a:lvl9pPr lvl="8" algn="r">
              <a:lnSpc>
                <a:spcPct val="100000"/>
              </a:lnSpc>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lumns">
  <p:cSld name="CUSTOM_7_1_1">
    <p:spTree>
      <p:nvGrpSpPr>
        <p:cNvPr id="1" name="Shape 189"/>
        <p:cNvGrpSpPr/>
        <p:nvPr/>
      </p:nvGrpSpPr>
      <p:grpSpPr>
        <a:xfrm>
          <a:off x="0" y="0"/>
          <a:ext cx="0" cy="0"/>
          <a:chOff x="0" y="0"/>
          <a:chExt cx="0" cy="0"/>
        </a:xfrm>
      </p:grpSpPr>
      <p:sp>
        <p:nvSpPr>
          <p:cNvPr id="190" name="Google Shape;190;p34"/>
          <p:cNvSpPr txBox="1">
            <a:spLocks noGrp="1"/>
          </p:cNvSpPr>
          <p:nvPr>
            <p:ph type="ctrTitle"/>
          </p:nvPr>
        </p:nvSpPr>
        <p:spPr>
          <a:xfrm>
            <a:off x="619900" y="165229"/>
            <a:ext cx="7904100" cy="85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3"/>
              </a:buClr>
              <a:buSzPts val="3000"/>
              <a:buNone/>
              <a:defRPr sz="3000">
                <a:solidFill>
                  <a:schemeClr val="accent3"/>
                </a:solidFill>
              </a:defRPr>
            </a:lvl1pPr>
            <a:lvl2pPr lvl="1" algn="ctr">
              <a:lnSpc>
                <a:spcPct val="100000"/>
              </a:lnSpc>
              <a:spcBef>
                <a:spcPts val="0"/>
              </a:spcBef>
              <a:spcAft>
                <a:spcPts val="0"/>
              </a:spcAft>
              <a:buClr>
                <a:schemeClr val="accent3"/>
              </a:buClr>
              <a:buSzPts val="1100"/>
              <a:buNone/>
              <a:defRPr sz="1100">
                <a:solidFill>
                  <a:schemeClr val="accent3"/>
                </a:solidFill>
              </a:defRPr>
            </a:lvl2pPr>
            <a:lvl3pPr lvl="2" algn="ctr">
              <a:lnSpc>
                <a:spcPct val="100000"/>
              </a:lnSpc>
              <a:spcBef>
                <a:spcPts val="0"/>
              </a:spcBef>
              <a:spcAft>
                <a:spcPts val="0"/>
              </a:spcAft>
              <a:buClr>
                <a:schemeClr val="accent3"/>
              </a:buClr>
              <a:buSzPts val="1100"/>
              <a:buNone/>
              <a:defRPr sz="1100">
                <a:solidFill>
                  <a:schemeClr val="accent3"/>
                </a:solidFill>
              </a:defRPr>
            </a:lvl3pPr>
            <a:lvl4pPr lvl="3" algn="ctr">
              <a:lnSpc>
                <a:spcPct val="100000"/>
              </a:lnSpc>
              <a:spcBef>
                <a:spcPts val="0"/>
              </a:spcBef>
              <a:spcAft>
                <a:spcPts val="0"/>
              </a:spcAft>
              <a:buClr>
                <a:schemeClr val="accent3"/>
              </a:buClr>
              <a:buSzPts val="1100"/>
              <a:buNone/>
              <a:defRPr sz="1100">
                <a:solidFill>
                  <a:schemeClr val="accent3"/>
                </a:solidFill>
              </a:defRPr>
            </a:lvl4pPr>
            <a:lvl5pPr lvl="4" algn="ctr">
              <a:lnSpc>
                <a:spcPct val="100000"/>
              </a:lnSpc>
              <a:spcBef>
                <a:spcPts val="0"/>
              </a:spcBef>
              <a:spcAft>
                <a:spcPts val="0"/>
              </a:spcAft>
              <a:buClr>
                <a:schemeClr val="accent3"/>
              </a:buClr>
              <a:buSzPts val="1100"/>
              <a:buNone/>
              <a:defRPr sz="1100">
                <a:solidFill>
                  <a:schemeClr val="accent3"/>
                </a:solidFill>
              </a:defRPr>
            </a:lvl5pPr>
            <a:lvl6pPr lvl="5" algn="ctr">
              <a:lnSpc>
                <a:spcPct val="100000"/>
              </a:lnSpc>
              <a:spcBef>
                <a:spcPts val="0"/>
              </a:spcBef>
              <a:spcAft>
                <a:spcPts val="0"/>
              </a:spcAft>
              <a:buClr>
                <a:schemeClr val="accent3"/>
              </a:buClr>
              <a:buSzPts val="1100"/>
              <a:buNone/>
              <a:defRPr sz="1100">
                <a:solidFill>
                  <a:schemeClr val="accent3"/>
                </a:solidFill>
              </a:defRPr>
            </a:lvl6pPr>
            <a:lvl7pPr lvl="6" algn="ctr">
              <a:lnSpc>
                <a:spcPct val="100000"/>
              </a:lnSpc>
              <a:spcBef>
                <a:spcPts val="0"/>
              </a:spcBef>
              <a:spcAft>
                <a:spcPts val="0"/>
              </a:spcAft>
              <a:buClr>
                <a:schemeClr val="accent3"/>
              </a:buClr>
              <a:buSzPts val="1100"/>
              <a:buNone/>
              <a:defRPr sz="1100">
                <a:solidFill>
                  <a:schemeClr val="accent3"/>
                </a:solidFill>
              </a:defRPr>
            </a:lvl7pPr>
            <a:lvl8pPr lvl="7" algn="ctr">
              <a:lnSpc>
                <a:spcPct val="100000"/>
              </a:lnSpc>
              <a:spcBef>
                <a:spcPts val="0"/>
              </a:spcBef>
              <a:spcAft>
                <a:spcPts val="0"/>
              </a:spcAft>
              <a:buClr>
                <a:schemeClr val="accent3"/>
              </a:buClr>
              <a:buSzPts val="1100"/>
              <a:buNone/>
              <a:defRPr sz="1100">
                <a:solidFill>
                  <a:schemeClr val="accent3"/>
                </a:solidFill>
              </a:defRPr>
            </a:lvl8pPr>
            <a:lvl9pPr lvl="8" algn="ctr">
              <a:lnSpc>
                <a:spcPct val="100000"/>
              </a:lnSpc>
              <a:spcBef>
                <a:spcPts val="0"/>
              </a:spcBef>
              <a:spcAft>
                <a:spcPts val="0"/>
              </a:spcAft>
              <a:buClr>
                <a:schemeClr val="accent3"/>
              </a:buClr>
              <a:buSzPts val="1100"/>
              <a:buNone/>
              <a:defRPr sz="1100">
                <a:solidFill>
                  <a:schemeClr val="accent3"/>
                </a:solidFill>
              </a:defRPr>
            </a:lvl9pPr>
          </a:lstStyle>
          <a:p>
            <a:endParaRPr/>
          </a:p>
        </p:txBody>
      </p:sp>
      <p:sp>
        <p:nvSpPr>
          <p:cNvPr id="191" name="Google Shape;191;p34"/>
          <p:cNvSpPr txBox="1">
            <a:spLocks noGrp="1"/>
          </p:cNvSpPr>
          <p:nvPr>
            <p:ph type="ctrTitle" idx="2"/>
          </p:nvPr>
        </p:nvSpPr>
        <p:spPr>
          <a:xfrm>
            <a:off x="1799504" y="3075650"/>
            <a:ext cx="1127100" cy="31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400"/>
              <a:buNone/>
              <a:defRPr sz="2400">
                <a:solidFill>
                  <a:schemeClr val="accent2"/>
                </a:solidFill>
              </a:defRPr>
            </a:lvl1pPr>
            <a:lvl2pPr lvl="1" algn="ctr">
              <a:lnSpc>
                <a:spcPct val="100000"/>
              </a:lnSpc>
              <a:spcBef>
                <a:spcPts val="0"/>
              </a:spcBef>
              <a:spcAft>
                <a:spcPts val="0"/>
              </a:spcAft>
              <a:buClr>
                <a:schemeClr val="accent2"/>
              </a:buClr>
              <a:buSzPts val="2400"/>
              <a:buNone/>
              <a:defRPr sz="2400">
                <a:solidFill>
                  <a:schemeClr val="accent2"/>
                </a:solidFill>
              </a:defRPr>
            </a:lvl2pPr>
            <a:lvl3pPr lvl="2" algn="ctr">
              <a:lnSpc>
                <a:spcPct val="100000"/>
              </a:lnSpc>
              <a:spcBef>
                <a:spcPts val="0"/>
              </a:spcBef>
              <a:spcAft>
                <a:spcPts val="0"/>
              </a:spcAft>
              <a:buClr>
                <a:schemeClr val="accent2"/>
              </a:buClr>
              <a:buSzPts val="2400"/>
              <a:buNone/>
              <a:defRPr sz="2400">
                <a:solidFill>
                  <a:schemeClr val="accent2"/>
                </a:solidFill>
              </a:defRPr>
            </a:lvl3pPr>
            <a:lvl4pPr lvl="3" algn="ctr">
              <a:lnSpc>
                <a:spcPct val="100000"/>
              </a:lnSpc>
              <a:spcBef>
                <a:spcPts val="0"/>
              </a:spcBef>
              <a:spcAft>
                <a:spcPts val="0"/>
              </a:spcAft>
              <a:buClr>
                <a:schemeClr val="accent2"/>
              </a:buClr>
              <a:buSzPts val="2400"/>
              <a:buNone/>
              <a:defRPr sz="2400">
                <a:solidFill>
                  <a:schemeClr val="accent2"/>
                </a:solidFill>
              </a:defRPr>
            </a:lvl4pPr>
            <a:lvl5pPr lvl="4" algn="ctr">
              <a:lnSpc>
                <a:spcPct val="100000"/>
              </a:lnSpc>
              <a:spcBef>
                <a:spcPts val="0"/>
              </a:spcBef>
              <a:spcAft>
                <a:spcPts val="0"/>
              </a:spcAft>
              <a:buClr>
                <a:schemeClr val="accent2"/>
              </a:buClr>
              <a:buSzPts val="2400"/>
              <a:buNone/>
              <a:defRPr sz="2400">
                <a:solidFill>
                  <a:schemeClr val="accent2"/>
                </a:solidFill>
              </a:defRPr>
            </a:lvl5pPr>
            <a:lvl6pPr lvl="5" algn="ctr">
              <a:lnSpc>
                <a:spcPct val="100000"/>
              </a:lnSpc>
              <a:spcBef>
                <a:spcPts val="0"/>
              </a:spcBef>
              <a:spcAft>
                <a:spcPts val="0"/>
              </a:spcAft>
              <a:buClr>
                <a:schemeClr val="accent2"/>
              </a:buClr>
              <a:buSzPts val="2400"/>
              <a:buNone/>
              <a:defRPr sz="2400">
                <a:solidFill>
                  <a:schemeClr val="accent2"/>
                </a:solidFill>
              </a:defRPr>
            </a:lvl6pPr>
            <a:lvl7pPr lvl="6" algn="ctr">
              <a:lnSpc>
                <a:spcPct val="100000"/>
              </a:lnSpc>
              <a:spcBef>
                <a:spcPts val="0"/>
              </a:spcBef>
              <a:spcAft>
                <a:spcPts val="0"/>
              </a:spcAft>
              <a:buClr>
                <a:schemeClr val="accent2"/>
              </a:buClr>
              <a:buSzPts val="2400"/>
              <a:buNone/>
              <a:defRPr sz="2400">
                <a:solidFill>
                  <a:schemeClr val="accent2"/>
                </a:solidFill>
              </a:defRPr>
            </a:lvl7pPr>
            <a:lvl8pPr lvl="7" algn="ctr">
              <a:lnSpc>
                <a:spcPct val="100000"/>
              </a:lnSpc>
              <a:spcBef>
                <a:spcPts val="0"/>
              </a:spcBef>
              <a:spcAft>
                <a:spcPts val="0"/>
              </a:spcAft>
              <a:buClr>
                <a:schemeClr val="accent2"/>
              </a:buClr>
              <a:buSzPts val="2400"/>
              <a:buNone/>
              <a:defRPr sz="2400">
                <a:solidFill>
                  <a:schemeClr val="accent2"/>
                </a:solidFill>
              </a:defRPr>
            </a:lvl8pPr>
            <a:lvl9pPr lvl="8" algn="ctr">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92" name="Google Shape;192;p34"/>
          <p:cNvSpPr txBox="1">
            <a:spLocks noGrp="1"/>
          </p:cNvSpPr>
          <p:nvPr>
            <p:ph type="subTitle" idx="1"/>
          </p:nvPr>
        </p:nvSpPr>
        <p:spPr>
          <a:xfrm>
            <a:off x="1386371" y="3286338"/>
            <a:ext cx="1953600" cy="987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100"/>
              <a:buNone/>
              <a:defRPr sz="1100">
                <a:solidFill>
                  <a:srgbClr val="000000"/>
                </a:solidFill>
              </a:defRPr>
            </a:lvl1pPr>
            <a:lvl2pPr lvl="1" algn="ctr">
              <a:lnSpc>
                <a:spcPct val="100000"/>
              </a:lnSpc>
              <a:spcBef>
                <a:spcPts val="0"/>
              </a:spcBef>
              <a:spcAft>
                <a:spcPts val="0"/>
              </a:spcAft>
              <a:buClr>
                <a:srgbClr val="000000"/>
              </a:buClr>
              <a:buSzPts val="1100"/>
              <a:buNone/>
              <a:defRPr sz="1100">
                <a:solidFill>
                  <a:srgbClr val="000000"/>
                </a:solidFill>
              </a:defRPr>
            </a:lvl2pPr>
            <a:lvl3pPr lvl="2" algn="ctr">
              <a:lnSpc>
                <a:spcPct val="100000"/>
              </a:lnSpc>
              <a:spcBef>
                <a:spcPts val="0"/>
              </a:spcBef>
              <a:spcAft>
                <a:spcPts val="0"/>
              </a:spcAft>
              <a:buClr>
                <a:srgbClr val="000000"/>
              </a:buClr>
              <a:buSzPts val="1100"/>
              <a:buNone/>
              <a:defRPr sz="1100">
                <a:solidFill>
                  <a:srgbClr val="000000"/>
                </a:solidFill>
              </a:defRPr>
            </a:lvl3pPr>
            <a:lvl4pPr lvl="3" algn="ctr">
              <a:lnSpc>
                <a:spcPct val="100000"/>
              </a:lnSpc>
              <a:spcBef>
                <a:spcPts val="0"/>
              </a:spcBef>
              <a:spcAft>
                <a:spcPts val="0"/>
              </a:spcAft>
              <a:buClr>
                <a:srgbClr val="000000"/>
              </a:buClr>
              <a:buSzPts val="1100"/>
              <a:buNone/>
              <a:defRPr sz="1100">
                <a:solidFill>
                  <a:srgbClr val="000000"/>
                </a:solidFill>
              </a:defRPr>
            </a:lvl4pPr>
            <a:lvl5pPr lvl="4" algn="ctr">
              <a:lnSpc>
                <a:spcPct val="100000"/>
              </a:lnSpc>
              <a:spcBef>
                <a:spcPts val="0"/>
              </a:spcBef>
              <a:spcAft>
                <a:spcPts val="0"/>
              </a:spcAft>
              <a:buClr>
                <a:srgbClr val="000000"/>
              </a:buClr>
              <a:buSzPts val="1100"/>
              <a:buNone/>
              <a:defRPr sz="1100">
                <a:solidFill>
                  <a:srgbClr val="000000"/>
                </a:solidFill>
              </a:defRPr>
            </a:lvl5pPr>
            <a:lvl6pPr lvl="5" algn="ctr">
              <a:lnSpc>
                <a:spcPct val="100000"/>
              </a:lnSpc>
              <a:spcBef>
                <a:spcPts val="0"/>
              </a:spcBef>
              <a:spcAft>
                <a:spcPts val="0"/>
              </a:spcAft>
              <a:buClr>
                <a:srgbClr val="000000"/>
              </a:buClr>
              <a:buSzPts val="1100"/>
              <a:buNone/>
              <a:defRPr sz="1100">
                <a:solidFill>
                  <a:srgbClr val="000000"/>
                </a:solidFill>
              </a:defRPr>
            </a:lvl6pPr>
            <a:lvl7pPr lvl="6" algn="ctr">
              <a:lnSpc>
                <a:spcPct val="100000"/>
              </a:lnSpc>
              <a:spcBef>
                <a:spcPts val="0"/>
              </a:spcBef>
              <a:spcAft>
                <a:spcPts val="0"/>
              </a:spcAft>
              <a:buClr>
                <a:srgbClr val="000000"/>
              </a:buClr>
              <a:buSzPts val="1100"/>
              <a:buNone/>
              <a:defRPr sz="1100">
                <a:solidFill>
                  <a:srgbClr val="000000"/>
                </a:solidFill>
              </a:defRPr>
            </a:lvl7pPr>
            <a:lvl8pPr lvl="7" algn="ctr">
              <a:lnSpc>
                <a:spcPct val="100000"/>
              </a:lnSpc>
              <a:spcBef>
                <a:spcPts val="0"/>
              </a:spcBef>
              <a:spcAft>
                <a:spcPts val="0"/>
              </a:spcAft>
              <a:buClr>
                <a:srgbClr val="000000"/>
              </a:buClr>
              <a:buSzPts val="1100"/>
              <a:buNone/>
              <a:defRPr sz="1100">
                <a:solidFill>
                  <a:srgbClr val="000000"/>
                </a:solidFill>
              </a:defRPr>
            </a:lvl8pPr>
            <a:lvl9pPr lvl="8" algn="ctr">
              <a:lnSpc>
                <a:spcPct val="100000"/>
              </a:lnSpc>
              <a:spcBef>
                <a:spcPts val="0"/>
              </a:spcBef>
              <a:spcAft>
                <a:spcPts val="0"/>
              </a:spcAft>
              <a:buClr>
                <a:srgbClr val="000000"/>
              </a:buClr>
              <a:buSzPts val="1100"/>
              <a:buNone/>
              <a:defRPr sz="1100">
                <a:solidFill>
                  <a:srgbClr val="000000"/>
                </a:solidFill>
              </a:defRPr>
            </a:lvl9pPr>
          </a:lstStyle>
          <a:p>
            <a:endParaRPr/>
          </a:p>
        </p:txBody>
      </p:sp>
      <p:sp>
        <p:nvSpPr>
          <p:cNvPr id="193" name="Google Shape;193;p34"/>
          <p:cNvSpPr txBox="1">
            <a:spLocks noGrp="1"/>
          </p:cNvSpPr>
          <p:nvPr>
            <p:ph type="ctrTitle" idx="3"/>
          </p:nvPr>
        </p:nvSpPr>
        <p:spPr>
          <a:xfrm>
            <a:off x="4046584" y="3075650"/>
            <a:ext cx="1127100" cy="31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400"/>
              <a:buNone/>
              <a:defRPr sz="2400">
                <a:solidFill>
                  <a:schemeClr val="accent2"/>
                </a:solidFill>
              </a:defRPr>
            </a:lvl1pPr>
            <a:lvl2pPr lvl="1" algn="ctr">
              <a:lnSpc>
                <a:spcPct val="100000"/>
              </a:lnSpc>
              <a:spcBef>
                <a:spcPts val="0"/>
              </a:spcBef>
              <a:spcAft>
                <a:spcPts val="0"/>
              </a:spcAft>
              <a:buClr>
                <a:schemeClr val="accent2"/>
              </a:buClr>
              <a:buSzPts val="2400"/>
              <a:buNone/>
              <a:defRPr sz="2400">
                <a:solidFill>
                  <a:schemeClr val="accent2"/>
                </a:solidFill>
              </a:defRPr>
            </a:lvl2pPr>
            <a:lvl3pPr lvl="2" algn="ctr">
              <a:lnSpc>
                <a:spcPct val="100000"/>
              </a:lnSpc>
              <a:spcBef>
                <a:spcPts val="0"/>
              </a:spcBef>
              <a:spcAft>
                <a:spcPts val="0"/>
              </a:spcAft>
              <a:buClr>
                <a:schemeClr val="accent2"/>
              </a:buClr>
              <a:buSzPts val="2400"/>
              <a:buNone/>
              <a:defRPr sz="2400">
                <a:solidFill>
                  <a:schemeClr val="accent2"/>
                </a:solidFill>
              </a:defRPr>
            </a:lvl3pPr>
            <a:lvl4pPr lvl="3" algn="ctr">
              <a:lnSpc>
                <a:spcPct val="100000"/>
              </a:lnSpc>
              <a:spcBef>
                <a:spcPts val="0"/>
              </a:spcBef>
              <a:spcAft>
                <a:spcPts val="0"/>
              </a:spcAft>
              <a:buClr>
                <a:schemeClr val="accent2"/>
              </a:buClr>
              <a:buSzPts val="2400"/>
              <a:buNone/>
              <a:defRPr sz="2400">
                <a:solidFill>
                  <a:schemeClr val="accent2"/>
                </a:solidFill>
              </a:defRPr>
            </a:lvl4pPr>
            <a:lvl5pPr lvl="4" algn="ctr">
              <a:lnSpc>
                <a:spcPct val="100000"/>
              </a:lnSpc>
              <a:spcBef>
                <a:spcPts val="0"/>
              </a:spcBef>
              <a:spcAft>
                <a:spcPts val="0"/>
              </a:spcAft>
              <a:buClr>
                <a:schemeClr val="accent2"/>
              </a:buClr>
              <a:buSzPts val="2400"/>
              <a:buNone/>
              <a:defRPr sz="2400">
                <a:solidFill>
                  <a:schemeClr val="accent2"/>
                </a:solidFill>
              </a:defRPr>
            </a:lvl5pPr>
            <a:lvl6pPr lvl="5" algn="ctr">
              <a:lnSpc>
                <a:spcPct val="100000"/>
              </a:lnSpc>
              <a:spcBef>
                <a:spcPts val="0"/>
              </a:spcBef>
              <a:spcAft>
                <a:spcPts val="0"/>
              </a:spcAft>
              <a:buClr>
                <a:schemeClr val="accent2"/>
              </a:buClr>
              <a:buSzPts val="2400"/>
              <a:buNone/>
              <a:defRPr sz="2400">
                <a:solidFill>
                  <a:schemeClr val="accent2"/>
                </a:solidFill>
              </a:defRPr>
            </a:lvl6pPr>
            <a:lvl7pPr lvl="6" algn="ctr">
              <a:lnSpc>
                <a:spcPct val="100000"/>
              </a:lnSpc>
              <a:spcBef>
                <a:spcPts val="0"/>
              </a:spcBef>
              <a:spcAft>
                <a:spcPts val="0"/>
              </a:spcAft>
              <a:buClr>
                <a:schemeClr val="accent2"/>
              </a:buClr>
              <a:buSzPts val="2400"/>
              <a:buNone/>
              <a:defRPr sz="2400">
                <a:solidFill>
                  <a:schemeClr val="accent2"/>
                </a:solidFill>
              </a:defRPr>
            </a:lvl7pPr>
            <a:lvl8pPr lvl="7" algn="ctr">
              <a:lnSpc>
                <a:spcPct val="100000"/>
              </a:lnSpc>
              <a:spcBef>
                <a:spcPts val="0"/>
              </a:spcBef>
              <a:spcAft>
                <a:spcPts val="0"/>
              </a:spcAft>
              <a:buClr>
                <a:schemeClr val="accent2"/>
              </a:buClr>
              <a:buSzPts val="2400"/>
              <a:buNone/>
              <a:defRPr sz="2400">
                <a:solidFill>
                  <a:schemeClr val="accent2"/>
                </a:solidFill>
              </a:defRPr>
            </a:lvl8pPr>
            <a:lvl9pPr lvl="8" algn="ctr">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94" name="Google Shape;194;p34"/>
          <p:cNvSpPr txBox="1">
            <a:spLocks noGrp="1"/>
          </p:cNvSpPr>
          <p:nvPr>
            <p:ph type="subTitle" idx="4"/>
          </p:nvPr>
        </p:nvSpPr>
        <p:spPr>
          <a:xfrm>
            <a:off x="3633425" y="3286338"/>
            <a:ext cx="1953600" cy="987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100"/>
              <a:buNone/>
              <a:defRPr sz="1100">
                <a:solidFill>
                  <a:srgbClr val="000000"/>
                </a:solidFill>
              </a:defRPr>
            </a:lvl1pPr>
            <a:lvl2pPr lvl="1" algn="ctr">
              <a:lnSpc>
                <a:spcPct val="100000"/>
              </a:lnSpc>
              <a:spcBef>
                <a:spcPts val="0"/>
              </a:spcBef>
              <a:spcAft>
                <a:spcPts val="0"/>
              </a:spcAft>
              <a:buClr>
                <a:srgbClr val="000000"/>
              </a:buClr>
              <a:buSzPts val="1100"/>
              <a:buNone/>
              <a:defRPr sz="1100">
                <a:solidFill>
                  <a:srgbClr val="000000"/>
                </a:solidFill>
              </a:defRPr>
            </a:lvl2pPr>
            <a:lvl3pPr lvl="2" algn="ctr">
              <a:lnSpc>
                <a:spcPct val="100000"/>
              </a:lnSpc>
              <a:spcBef>
                <a:spcPts val="0"/>
              </a:spcBef>
              <a:spcAft>
                <a:spcPts val="0"/>
              </a:spcAft>
              <a:buClr>
                <a:srgbClr val="000000"/>
              </a:buClr>
              <a:buSzPts val="1100"/>
              <a:buNone/>
              <a:defRPr sz="1100">
                <a:solidFill>
                  <a:srgbClr val="000000"/>
                </a:solidFill>
              </a:defRPr>
            </a:lvl3pPr>
            <a:lvl4pPr lvl="3" algn="ctr">
              <a:lnSpc>
                <a:spcPct val="100000"/>
              </a:lnSpc>
              <a:spcBef>
                <a:spcPts val="0"/>
              </a:spcBef>
              <a:spcAft>
                <a:spcPts val="0"/>
              </a:spcAft>
              <a:buClr>
                <a:srgbClr val="000000"/>
              </a:buClr>
              <a:buSzPts val="1100"/>
              <a:buNone/>
              <a:defRPr sz="1100">
                <a:solidFill>
                  <a:srgbClr val="000000"/>
                </a:solidFill>
              </a:defRPr>
            </a:lvl4pPr>
            <a:lvl5pPr lvl="4" algn="ctr">
              <a:lnSpc>
                <a:spcPct val="100000"/>
              </a:lnSpc>
              <a:spcBef>
                <a:spcPts val="0"/>
              </a:spcBef>
              <a:spcAft>
                <a:spcPts val="0"/>
              </a:spcAft>
              <a:buClr>
                <a:srgbClr val="000000"/>
              </a:buClr>
              <a:buSzPts val="1100"/>
              <a:buNone/>
              <a:defRPr sz="1100">
                <a:solidFill>
                  <a:srgbClr val="000000"/>
                </a:solidFill>
              </a:defRPr>
            </a:lvl5pPr>
            <a:lvl6pPr lvl="5" algn="ctr">
              <a:lnSpc>
                <a:spcPct val="100000"/>
              </a:lnSpc>
              <a:spcBef>
                <a:spcPts val="0"/>
              </a:spcBef>
              <a:spcAft>
                <a:spcPts val="0"/>
              </a:spcAft>
              <a:buClr>
                <a:srgbClr val="000000"/>
              </a:buClr>
              <a:buSzPts val="1100"/>
              <a:buNone/>
              <a:defRPr sz="1100">
                <a:solidFill>
                  <a:srgbClr val="000000"/>
                </a:solidFill>
              </a:defRPr>
            </a:lvl6pPr>
            <a:lvl7pPr lvl="6" algn="ctr">
              <a:lnSpc>
                <a:spcPct val="100000"/>
              </a:lnSpc>
              <a:spcBef>
                <a:spcPts val="0"/>
              </a:spcBef>
              <a:spcAft>
                <a:spcPts val="0"/>
              </a:spcAft>
              <a:buClr>
                <a:srgbClr val="000000"/>
              </a:buClr>
              <a:buSzPts val="1100"/>
              <a:buNone/>
              <a:defRPr sz="1100">
                <a:solidFill>
                  <a:srgbClr val="000000"/>
                </a:solidFill>
              </a:defRPr>
            </a:lvl7pPr>
            <a:lvl8pPr lvl="7" algn="ctr">
              <a:lnSpc>
                <a:spcPct val="100000"/>
              </a:lnSpc>
              <a:spcBef>
                <a:spcPts val="0"/>
              </a:spcBef>
              <a:spcAft>
                <a:spcPts val="0"/>
              </a:spcAft>
              <a:buClr>
                <a:srgbClr val="000000"/>
              </a:buClr>
              <a:buSzPts val="1100"/>
              <a:buNone/>
              <a:defRPr sz="1100">
                <a:solidFill>
                  <a:srgbClr val="000000"/>
                </a:solidFill>
              </a:defRPr>
            </a:lvl8pPr>
            <a:lvl9pPr lvl="8" algn="ctr">
              <a:lnSpc>
                <a:spcPct val="100000"/>
              </a:lnSpc>
              <a:spcBef>
                <a:spcPts val="0"/>
              </a:spcBef>
              <a:spcAft>
                <a:spcPts val="0"/>
              </a:spcAft>
              <a:buClr>
                <a:srgbClr val="000000"/>
              </a:buClr>
              <a:buSzPts val="1100"/>
              <a:buNone/>
              <a:defRPr sz="1100">
                <a:solidFill>
                  <a:srgbClr val="000000"/>
                </a:solidFill>
              </a:defRPr>
            </a:lvl9pPr>
          </a:lstStyle>
          <a:p>
            <a:endParaRPr/>
          </a:p>
        </p:txBody>
      </p:sp>
      <p:sp>
        <p:nvSpPr>
          <p:cNvPr id="195" name="Google Shape;195;p34"/>
          <p:cNvSpPr txBox="1">
            <a:spLocks noGrp="1"/>
          </p:cNvSpPr>
          <p:nvPr>
            <p:ph type="ctrTitle" idx="5"/>
          </p:nvPr>
        </p:nvSpPr>
        <p:spPr>
          <a:xfrm>
            <a:off x="6293663" y="3075650"/>
            <a:ext cx="1127100" cy="31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400"/>
              <a:buNone/>
              <a:defRPr sz="2400">
                <a:solidFill>
                  <a:schemeClr val="accent2"/>
                </a:solidFill>
              </a:defRPr>
            </a:lvl1pPr>
            <a:lvl2pPr lvl="1" algn="ctr">
              <a:lnSpc>
                <a:spcPct val="100000"/>
              </a:lnSpc>
              <a:spcBef>
                <a:spcPts val="0"/>
              </a:spcBef>
              <a:spcAft>
                <a:spcPts val="0"/>
              </a:spcAft>
              <a:buClr>
                <a:schemeClr val="accent2"/>
              </a:buClr>
              <a:buSzPts val="2400"/>
              <a:buNone/>
              <a:defRPr sz="2400">
                <a:solidFill>
                  <a:schemeClr val="accent2"/>
                </a:solidFill>
              </a:defRPr>
            </a:lvl2pPr>
            <a:lvl3pPr lvl="2" algn="ctr">
              <a:lnSpc>
                <a:spcPct val="100000"/>
              </a:lnSpc>
              <a:spcBef>
                <a:spcPts val="0"/>
              </a:spcBef>
              <a:spcAft>
                <a:spcPts val="0"/>
              </a:spcAft>
              <a:buClr>
                <a:schemeClr val="accent2"/>
              </a:buClr>
              <a:buSzPts val="2400"/>
              <a:buNone/>
              <a:defRPr sz="2400">
                <a:solidFill>
                  <a:schemeClr val="accent2"/>
                </a:solidFill>
              </a:defRPr>
            </a:lvl3pPr>
            <a:lvl4pPr lvl="3" algn="ctr">
              <a:lnSpc>
                <a:spcPct val="100000"/>
              </a:lnSpc>
              <a:spcBef>
                <a:spcPts val="0"/>
              </a:spcBef>
              <a:spcAft>
                <a:spcPts val="0"/>
              </a:spcAft>
              <a:buClr>
                <a:schemeClr val="accent2"/>
              </a:buClr>
              <a:buSzPts val="2400"/>
              <a:buNone/>
              <a:defRPr sz="2400">
                <a:solidFill>
                  <a:schemeClr val="accent2"/>
                </a:solidFill>
              </a:defRPr>
            </a:lvl4pPr>
            <a:lvl5pPr lvl="4" algn="ctr">
              <a:lnSpc>
                <a:spcPct val="100000"/>
              </a:lnSpc>
              <a:spcBef>
                <a:spcPts val="0"/>
              </a:spcBef>
              <a:spcAft>
                <a:spcPts val="0"/>
              </a:spcAft>
              <a:buClr>
                <a:schemeClr val="accent2"/>
              </a:buClr>
              <a:buSzPts val="2400"/>
              <a:buNone/>
              <a:defRPr sz="2400">
                <a:solidFill>
                  <a:schemeClr val="accent2"/>
                </a:solidFill>
              </a:defRPr>
            </a:lvl5pPr>
            <a:lvl6pPr lvl="5" algn="ctr">
              <a:lnSpc>
                <a:spcPct val="100000"/>
              </a:lnSpc>
              <a:spcBef>
                <a:spcPts val="0"/>
              </a:spcBef>
              <a:spcAft>
                <a:spcPts val="0"/>
              </a:spcAft>
              <a:buClr>
                <a:schemeClr val="accent2"/>
              </a:buClr>
              <a:buSzPts val="2400"/>
              <a:buNone/>
              <a:defRPr sz="2400">
                <a:solidFill>
                  <a:schemeClr val="accent2"/>
                </a:solidFill>
              </a:defRPr>
            </a:lvl6pPr>
            <a:lvl7pPr lvl="6" algn="ctr">
              <a:lnSpc>
                <a:spcPct val="100000"/>
              </a:lnSpc>
              <a:spcBef>
                <a:spcPts val="0"/>
              </a:spcBef>
              <a:spcAft>
                <a:spcPts val="0"/>
              </a:spcAft>
              <a:buClr>
                <a:schemeClr val="accent2"/>
              </a:buClr>
              <a:buSzPts val="2400"/>
              <a:buNone/>
              <a:defRPr sz="2400">
                <a:solidFill>
                  <a:schemeClr val="accent2"/>
                </a:solidFill>
              </a:defRPr>
            </a:lvl7pPr>
            <a:lvl8pPr lvl="7" algn="ctr">
              <a:lnSpc>
                <a:spcPct val="100000"/>
              </a:lnSpc>
              <a:spcBef>
                <a:spcPts val="0"/>
              </a:spcBef>
              <a:spcAft>
                <a:spcPts val="0"/>
              </a:spcAft>
              <a:buClr>
                <a:schemeClr val="accent2"/>
              </a:buClr>
              <a:buSzPts val="2400"/>
              <a:buNone/>
              <a:defRPr sz="2400">
                <a:solidFill>
                  <a:schemeClr val="accent2"/>
                </a:solidFill>
              </a:defRPr>
            </a:lvl8pPr>
            <a:lvl9pPr lvl="8" algn="ctr">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96" name="Google Shape;196;p34"/>
          <p:cNvSpPr txBox="1">
            <a:spLocks noGrp="1"/>
          </p:cNvSpPr>
          <p:nvPr>
            <p:ph type="subTitle" idx="6"/>
          </p:nvPr>
        </p:nvSpPr>
        <p:spPr>
          <a:xfrm>
            <a:off x="5880479" y="3286338"/>
            <a:ext cx="1953600" cy="987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100"/>
              <a:buNone/>
              <a:defRPr sz="1100">
                <a:solidFill>
                  <a:srgbClr val="000000"/>
                </a:solidFill>
              </a:defRPr>
            </a:lvl1pPr>
            <a:lvl2pPr lvl="1" algn="ctr">
              <a:lnSpc>
                <a:spcPct val="100000"/>
              </a:lnSpc>
              <a:spcBef>
                <a:spcPts val="0"/>
              </a:spcBef>
              <a:spcAft>
                <a:spcPts val="0"/>
              </a:spcAft>
              <a:buClr>
                <a:srgbClr val="000000"/>
              </a:buClr>
              <a:buSzPts val="1100"/>
              <a:buNone/>
              <a:defRPr sz="1100">
                <a:solidFill>
                  <a:srgbClr val="000000"/>
                </a:solidFill>
              </a:defRPr>
            </a:lvl2pPr>
            <a:lvl3pPr lvl="2" algn="ctr">
              <a:lnSpc>
                <a:spcPct val="100000"/>
              </a:lnSpc>
              <a:spcBef>
                <a:spcPts val="0"/>
              </a:spcBef>
              <a:spcAft>
                <a:spcPts val="0"/>
              </a:spcAft>
              <a:buClr>
                <a:srgbClr val="000000"/>
              </a:buClr>
              <a:buSzPts val="1100"/>
              <a:buNone/>
              <a:defRPr sz="1100">
                <a:solidFill>
                  <a:srgbClr val="000000"/>
                </a:solidFill>
              </a:defRPr>
            </a:lvl3pPr>
            <a:lvl4pPr lvl="3" algn="ctr">
              <a:lnSpc>
                <a:spcPct val="100000"/>
              </a:lnSpc>
              <a:spcBef>
                <a:spcPts val="0"/>
              </a:spcBef>
              <a:spcAft>
                <a:spcPts val="0"/>
              </a:spcAft>
              <a:buClr>
                <a:srgbClr val="000000"/>
              </a:buClr>
              <a:buSzPts val="1100"/>
              <a:buNone/>
              <a:defRPr sz="1100">
                <a:solidFill>
                  <a:srgbClr val="000000"/>
                </a:solidFill>
              </a:defRPr>
            </a:lvl4pPr>
            <a:lvl5pPr lvl="4" algn="ctr">
              <a:lnSpc>
                <a:spcPct val="100000"/>
              </a:lnSpc>
              <a:spcBef>
                <a:spcPts val="0"/>
              </a:spcBef>
              <a:spcAft>
                <a:spcPts val="0"/>
              </a:spcAft>
              <a:buClr>
                <a:srgbClr val="000000"/>
              </a:buClr>
              <a:buSzPts val="1100"/>
              <a:buNone/>
              <a:defRPr sz="1100">
                <a:solidFill>
                  <a:srgbClr val="000000"/>
                </a:solidFill>
              </a:defRPr>
            </a:lvl5pPr>
            <a:lvl6pPr lvl="5" algn="ctr">
              <a:lnSpc>
                <a:spcPct val="100000"/>
              </a:lnSpc>
              <a:spcBef>
                <a:spcPts val="0"/>
              </a:spcBef>
              <a:spcAft>
                <a:spcPts val="0"/>
              </a:spcAft>
              <a:buClr>
                <a:srgbClr val="000000"/>
              </a:buClr>
              <a:buSzPts val="1100"/>
              <a:buNone/>
              <a:defRPr sz="1100">
                <a:solidFill>
                  <a:srgbClr val="000000"/>
                </a:solidFill>
              </a:defRPr>
            </a:lvl6pPr>
            <a:lvl7pPr lvl="6" algn="ctr">
              <a:lnSpc>
                <a:spcPct val="100000"/>
              </a:lnSpc>
              <a:spcBef>
                <a:spcPts val="0"/>
              </a:spcBef>
              <a:spcAft>
                <a:spcPts val="0"/>
              </a:spcAft>
              <a:buClr>
                <a:srgbClr val="000000"/>
              </a:buClr>
              <a:buSzPts val="1100"/>
              <a:buNone/>
              <a:defRPr sz="1100">
                <a:solidFill>
                  <a:srgbClr val="000000"/>
                </a:solidFill>
              </a:defRPr>
            </a:lvl7pPr>
            <a:lvl8pPr lvl="7" algn="ctr">
              <a:lnSpc>
                <a:spcPct val="100000"/>
              </a:lnSpc>
              <a:spcBef>
                <a:spcPts val="0"/>
              </a:spcBef>
              <a:spcAft>
                <a:spcPts val="0"/>
              </a:spcAft>
              <a:buClr>
                <a:srgbClr val="000000"/>
              </a:buClr>
              <a:buSzPts val="1100"/>
              <a:buNone/>
              <a:defRPr sz="1100">
                <a:solidFill>
                  <a:srgbClr val="000000"/>
                </a:solidFill>
              </a:defRPr>
            </a:lvl8pPr>
            <a:lvl9pPr lvl="8" algn="ctr">
              <a:lnSpc>
                <a:spcPct val="100000"/>
              </a:lnSpc>
              <a:spcBef>
                <a:spcPts val="0"/>
              </a:spcBef>
              <a:spcAft>
                <a:spcPts val="0"/>
              </a:spcAft>
              <a:buClr>
                <a:srgbClr val="000000"/>
              </a:buClr>
              <a:buSzPts val="1100"/>
              <a:buNone/>
              <a:defRPr sz="1100">
                <a:solidFill>
                  <a:srgbClr val="000000"/>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97"/>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
        <p:nvSpPr>
          <p:cNvPr id="199" name="Google Shape;199;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0" name="Google Shape;200;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1" name="Google Shape;201;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7">
    <p:spTree>
      <p:nvGrpSpPr>
        <p:cNvPr id="1" name="Shape 32"/>
        <p:cNvGrpSpPr/>
        <p:nvPr/>
      </p:nvGrpSpPr>
      <p:grpSpPr>
        <a:xfrm>
          <a:off x="0" y="0"/>
          <a:ext cx="0" cy="0"/>
          <a:chOff x="0" y="0"/>
          <a:chExt cx="0" cy="0"/>
        </a:xfrm>
      </p:grpSpPr>
      <p:sp>
        <p:nvSpPr>
          <p:cNvPr id="33" name="Google Shape;33;p4"/>
          <p:cNvSpPr txBox="1">
            <a:spLocks noGrp="1"/>
          </p:cNvSpPr>
          <p:nvPr>
            <p:ph type="subTitle" idx="1"/>
          </p:nvPr>
        </p:nvSpPr>
        <p:spPr>
          <a:xfrm>
            <a:off x="4603475" y="2557800"/>
            <a:ext cx="3133200" cy="17844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Clr>
                <a:schemeClr val="dk1"/>
              </a:buClr>
              <a:buSzPts val="1200"/>
              <a:buNone/>
              <a:defRPr>
                <a:solidFill>
                  <a:schemeClr val="dk1"/>
                </a:solidFill>
              </a:defRPr>
            </a:lvl1pPr>
            <a:lvl2pPr lvl="1" algn="r" rtl="0">
              <a:lnSpc>
                <a:spcPct val="115000"/>
              </a:lnSpc>
              <a:spcBef>
                <a:spcPts val="0"/>
              </a:spcBef>
              <a:spcAft>
                <a:spcPts val="0"/>
              </a:spcAft>
              <a:buClr>
                <a:schemeClr val="dk1"/>
              </a:buClr>
              <a:buSzPts val="1200"/>
              <a:buNone/>
              <a:defRPr>
                <a:solidFill>
                  <a:schemeClr val="dk1"/>
                </a:solidFill>
              </a:defRPr>
            </a:lvl2pPr>
            <a:lvl3pPr lvl="2" algn="r" rtl="0">
              <a:lnSpc>
                <a:spcPct val="115000"/>
              </a:lnSpc>
              <a:spcBef>
                <a:spcPts val="0"/>
              </a:spcBef>
              <a:spcAft>
                <a:spcPts val="0"/>
              </a:spcAft>
              <a:buClr>
                <a:schemeClr val="dk1"/>
              </a:buClr>
              <a:buSzPts val="1200"/>
              <a:buNone/>
              <a:defRPr>
                <a:solidFill>
                  <a:schemeClr val="dk1"/>
                </a:solidFill>
              </a:defRPr>
            </a:lvl3pPr>
            <a:lvl4pPr lvl="3" algn="r" rtl="0">
              <a:lnSpc>
                <a:spcPct val="115000"/>
              </a:lnSpc>
              <a:spcBef>
                <a:spcPts val="0"/>
              </a:spcBef>
              <a:spcAft>
                <a:spcPts val="0"/>
              </a:spcAft>
              <a:buClr>
                <a:schemeClr val="dk1"/>
              </a:buClr>
              <a:buSzPts val="1200"/>
              <a:buNone/>
              <a:defRPr>
                <a:solidFill>
                  <a:schemeClr val="dk1"/>
                </a:solidFill>
              </a:defRPr>
            </a:lvl4pPr>
            <a:lvl5pPr lvl="4" algn="r" rtl="0">
              <a:lnSpc>
                <a:spcPct val="115000"/>
              </a:lnSpc>
              <a:spcBef>
                <a:spcPts val="0"/>
              </a:spcBef>
              <a:spcAft>
                <a:spcPts val="0"/>
              </a:spcAft>
              <a:buClr>
                <a:schemeClr val="dk1"/>
              </a:buClr>
              <a:buSzPts val="1200"/>
              <a:buNone/>
              <a:defRPr>
                <a:solidFill>
                  <a:schemeClr val="dk1"/>
                </a:solidFill>
              </a:defRPr>
            </a:lvl5pPr>
            <a:lvl6pPr lvl="5" algn="r" rtl="0">
              <a:lnSpc>
                <a:spcPct val="115000"/>
              </a:lnSpc>
              <a:spcBef>
                <a:spcPts val="0"/>
              </a:spcBef>
              <a:spcAft>
                <a:spcPts val="0"/>
              </a:spcAft>
              <a:buClr>
                <a:schemeClr val="dk1"/>
              </a:buClr>
              <a:buSzPts val="1200"/>
              <a:buNone/>
              <a:defRPr>
                <a:solidFill>
                  <a:schemeClr val="dk1"/>
                </a:solidFill>
              </a:defRPr>
            </a:lvl6pPr>
            <a:lvl7pPr lvl="6" algn="r" rtl="0">
              <a:lnSpc>
                <a:spcPct val="115000"/>
              </a:lnSpc>
              <a:spcBef>
                <a:spcPts val="0"/>
              </a:spcBef>
              <a:spcAft>
                <a:spcPts val="0"/>
              </a:spcAft>
              <a:buClr>
                <a:schemeClr val="dk1"/>
              </a:buClr>
              <a:buSzPts val="1200"/>
              <a:buNone/>
              <a:defRPr>
                <a:solidFill>
                  <a:schemeClr val="dk1"/>
                </a:solidFill>
              </a:defRPr>
            </a:lvl7pPr>
            <a:lvl8pPr lvl="7" algn="r" rtl="0">
              <a:lnSpc>
                <a:spcPct val="115000"/>
              </a:lnSpc>
              <a:spcBef>
                <a:spcPts val="0"/>
              </a:spcBef>
              <a:spcAft>
                <a:spcPts val="0"/>
              </a:spcAft>
              <a:buClr>
                <a:schemeClr val="dk1"/>
              </a:buClr>
              <a:buSzPts val="1200"/>
              <a:buNone/>
              <a:defRPr>
                <a:solidFill>
                  <a:schemeClr val="dk1"/>
                </a:solidFill>
              </a:defRPr>
            </a:lvl8pPr>
            <a:lvl9pPr lvl="8" algn="r" rtl="0">
              <a:lnSpc>
                <a:spcPct val="115000"/>
              </a:lnSpc>
              <a:spcBef>
                <a:spcPts val="0"/>
              </a:spcBef>
              <a:spcAft>
                <a:spcPts val="0"/>
              </a:spcAft>
              <a:buClr>
                <a:schemeClr val="dk1"/>
              </a:buClr>
              <a:buSzPts val="1200"/>
              <a:buNone/>
              <a:defRPr>
                <a:solidFill>
                  <a:schemeClr val="dk1"/>
                </a:solidFill>
              </a:defRPr>
            </a:lvl9pPr>
          </a:lstStyle>
          <a:p>
            <a:endParaRPr/>
          </a:p>
        </p:txBody>
      </p:sp>
      <p:sp>
        <p:nvSpPr>
          <p:cNvPr id="34" name="Google Shape;34;p4"/>
          <p:cNvSpPr txBox="1">
            <a:spLocks noGrp="1"/>
          </p:cNvSpPr>
          <p:nvPr>
            <p:ph type="ctrTitle"/>
          </p:nvPr>
        </p:nvSpPr>
        <p:spPr>
          <a:xfrm>
            <a:off x="5165499" y="1996137"/>
            <a:ext cx="2571300" cy="851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000"/>
              <a:buNone/>
              <a:defRPr sz="3000">
                <a:solidFill>
                  <a:schemeClr val="accent3"/>
                </a:solidFill>
              </a:defRPr>
            </a:lvl1pPr>
            <a:lvl2pPr lvl="1" algn="r" rtl="0">
              <a:spcBef>
                <a:spcPts val="0"/>
              </a:spcBef>
              <a:spcAft>
                <a:spcPts val="0"/>
              </a:spcAft>
              <a:buClr>
                <a:schemeClr val="accent3"/>
              </a:buClr>
              <a:buSzPts val="3000"/>
              <a:buNone/>
              <a:defRPr sz="3000">
                <a:solidFill>
                  <a:schemeClr val="accent3"/>
                </a:solidFill>
              </a:defRPr>
            </a:lvl2pPr>
            <a:lvl3pPr lvl="2" algn="r" rtl="0">
              <a:spcBef>
                <a:spcPts val="0"/>
              </a:spcBef>
              <a:spcAft>
                <a:spcPts val="0"/>
              </a:spcAft>
              <a:buClr>
                <a:schemeClr val="accent3"/>
              </a:buClr>
              <a:buSzPts val="3000"/>
              <a:buNone/>
              <a:defRPr sz="3000">
                <a:solidFill>
                  <a:schemeClr val="accent3"/>
                </a:solidFill>
              </a:defRPr>
            </a:lvl3pPr>
            <a:lvl4pPr lvl="3" algn="r" rtl="0">
              <a:spcBef>
                <a:spcPts val="0"/>
              </a:spcBef>
              <a:spcAft>
                <a:spcPts val="0"/>
              </a:spcAft>
              <a:buClr>
                <a:schemeClr val="accent3"/>
              </a:buClr>
              <a:buSzPts val="3000"/>
              <a:buNone/>
              <a:defRPr sz="3000">
                <a:solidFill>
                  <a:schemeClr val="accent3"/>
                </a:solidFill>
              </a:defRPr>
            </a:lvl4pPr>
            <a:lvl5pPr lvl="4" algn="r" rtl="0">
              <a:spcBef>
                <a:spcPts val="0"/>
              </a:spcBef>
              <a:spcAft>
                <a:spcPts val="0"/>
              </a:spcAft>
              <a:buClr>
                <a:schemeClr val="accent3"/>
              </a:buClr>
              <a:buSzPts val="3000"/>
              <a:buNone/>
              <a:defRPr sz="3000">
                <a:solidFill>
                  <a:schemeClr val="accent3"/>
                </a:solidFill>
              </a:defRPr>
            </a:lvl5pPr>
            <a:lvl6pPr lvl="5" algn="r" rtl="0">
              <a:spcBef>
                <a:spcPts val="0"/>
              </a:spcBef>
              <a:spcAft>
                <a:spcPts val="0"/>
              </a:spcAft>
              <a:buClr>
                <a:schemeClr val="accent3"/>
              </a:buClr>
              <a:buSzPts val="3000"/>
              <a:buNone/>
              <a:defRPr sz="3000">
                <a:solidFill>
                  <a:schemeClr val="accent3"/>
                </a:solidFill>
              </a:defRPr>
            </a:lvl6pPr>
            <a:lvl7pPr lvl="6" algn="r" rtl="0">
              <a:spcBef>
                <a:spcPts val="0"/>
              </a:spcBef>
              <a:spcAft>
                <a:spcPts val="0"/>
              </a:spcAft>
              <a:buClr>
                <a:schemeClr val="accent3"/>
              </a:buClr>
              <a:buSzPts val="3000"/>
              <a:buNone/>
              <a:defRPr sz="3000">
                <a:solidFill>
                  <a:schemeClr val="accent3"/>
                </a:solidFill>
              </a:defRPr>
            </a:lvl7pPr>
            <a:lvl8pPr lvl="7" algn="r" rtl="0">
              <a:spcBef>
                <a:spcPts val="0"/>
              </a:spcBef>
              <a:spcAft>
                <a:spcPts val="0"/>
              </a:spcAft>
              <a:buClr>
                <a:schemeClr val="accent3"/>
              </a:buClr>
              <a:buSzPts val="3000"/>
              <a:buNone/>
              <a:defRPr sz="3000">
                <a:solidFill>
                  <a:schemeClr val="accent3"/>
                </a:solidFill>
              </a:defRPr>
            </a:lvl8pPr>
            <a:lvl9pPr lvl="8" algn="r"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columns 2">
  <p:cSld name="CUSTOM_8">
    <p:spTree>
      <p:nvGrpSpPr>
        <p:cNvPr id="1" name="Shape 202"/>
        <p:cNvGrpSpPr/>
        <p:nvPr/>
      </p:nvGrpSpPr>
      <p:grpSpPr>
        <a:xfrm>
          <a:off x="0" y="0"/>
          <a:ext cx="0" cy="0"/>
          <a:chOff x="0" y="0"/>
          <a:chExt cx="0" cy="0"/>
        </a:xfrm>
      </p:grpSpPr>
      <p:sp>
        <p:nvSpPr>
          <p:cNvPr id="203" name="Google Shape;203;p37"/>
          <p:cNvSpPr txBox="1">
            <a:spLocks noGrp="1"/>
          </p:cNvSpPr>
          <p:nvPr>
            <p:ph type="ctrTitle"/>
          </p:nvPr>
        </p:nvSpPr>
        <p:spPr>
          <a:xfrm>
            <a:off x="619900" y="165229"/>
            <a:ext cx="7904100" cy="85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3"/>
              </a:buClr>
              <a:buSzPts val="3000"/>
              <a:buNone/>
              <a:defRPr sz="3000">
                <a:solidFill>
                  <a:schemeClr val="accent3"/>
                </a:solidFill>
              </a:defRPr>
            </a:lvl1pPr>
            <a:lvl2pPr lvl="1" algn="ctr">
              <a:lnSpc>
                <a:spcPct val="100000"/>
              </a:lnSpc>
              <a:spcBef>
                <a:spcPts val="0"/>
              </a:spcBef>
              <a:spcAft>
                <a:spcPts val="0"/>
              </a:spcAft>
              <a:buClr>
                <a:schemeClr val="accent3"/>
              </a:buClr>
              <a:buSzPts val="1100"/>
              <a:buNone/>
              <a:defRPr sz="1100">
                <a:solidFill>
                  <a:schemeClr val="accent3"/>
                </a:solidFill>
              </a:defRPr>
            </a:lvl2pPr>
            <a:lvl3pPr lvl="2" algn="ctr">
              <a:lnSpc>
                <a:spcPct val="100000"/>
              </a:lnSpc>
              <a:spcBef>
                <a:spcPts val="0"/>
              </a:spcBef>
              <a:spcAft>
                <a:spcPts val="0"/>
              </a:spcAft>
              <a:buClr>
                <a:schemeClr val="accent3"/>
              </a:buClr>
              <a:buSzPts val="1100"/>
              <a:buNone/>
              <a:defRPr sz="1100">
                <a:solidFill>
                  <a:schemeClr val="accent3"/>
                </a:solidFill>
              </a:defRPr>
            </a:lvl3pPr>
            <a:lvl4pPr lvl="3" algn="ctr">
              <a:lnSpc>
                <a:spcPct val="100000"/>
              </a:lnSpc>
              <a:spcBef>
                <a:spcPts val="0"/>
              </a:spcBef>
              <a:spcAft>
                <a:spcPts val="0"/>
              </a:spcAft>
              <a:buClr>
                <a:schemeClr val="accent3"/>
              </a:buClr>
              <a:buSzPts val="1100"/>
              <a:buNone/>
              <a:defRPr sz="1100">
                <a:solidFill>
                  <a:schemeClr val="accent3"/>
                </a:solidFill>
              </a:defRPr>
            </a:lvl4pPr>
            <a:lvl5pPr lvl="4" algn="ctr">
              <a:lnSpc>
                <a:spcPct val="100000"/>
              </a:lnSpc>
              <a:spcBef>
                <a:spcPts val="0"/>
              </a:spcBef>
              <a:spcAft>
                <a:spcPts val="0"/>
              </a:spcAft>
              <a:buClr>
                <a:schemeClr val="accent3"/>
              </a:buClr>
              <a:buSzPts val="1100"/>
              <a:buNone/>
              <a:defRPr sz="1100">
                <a:solidFill>
                  <a:schemeClr val="accent3"/>
                </a:solidFill>
              </a:defRPr>
            </a:lvl5pPr>
            <a:lvl6pPr lvl="5" algn="ctr">
              <a:lnSpc>
                <a:spcPct val="100000"/>
              </a:lnSpc>
              <a:spcBef>
                <a:spcPts val="0"/>
              </a:spcBef>
              <a:spcAft>
                <a:spcPts val="0"/>
              </a:spcAft>
              <a:buClr>
                <a:schemeClr val="accent3"/>
              </a:buClr>
              <a:buSzPts val="1100"/>
              <a:buNone/>
              <a:defRPr sz="1100">
                <a:solidFill>
                  <a:schemeClr val="accent3"/>
                </a:solidFill>
              </a:defRPr>
            </a:lvl6pPr>
            <a:lvl7pPr lvl="6" algn="ctr">
              <a:lnSpc>
                <a:spcPct val="100000"/>
              </a:lnSpc>
              <a:spcBef>
                <a:spcPts val="0"/>
              </a:spcBef>
              <a:spcAft>
                <a:spcPts val="0"/>
              </a:spcAft>
              <a:buClr>
                <a:schemeClr val="accent3"/>
              </a:buClr>
              <a:buSzPts val="1100"/>
              <a:buNone/>
              <a:defRPr sz="1100">
                <a:solidFill>
                  <a:schemeClr val="accent3"/>
                </a:solidFill>
              </a:defRPr>
            </a:lvl7pPr>
            <a:lvl8pPr lvl="7" algn="ctr">
              <a:lnSpc>
                <a:spcPct val="100000"/>
              </a:lnSpc>
              <a:spcBef>
                <a:spcPts val="0"/>
              </a:spcBef>
              <a:spcAft>
                <a:spcPts val="0"/>
              </a:spcAft>
              <a:buClr>
                <a:schemeClr val="accent3"/>
              </a:buClr>
              <a:buSzPts val="1100"/>
              <a:buNone/>
              <a:defRPr sz="1100">
                <a:solidFill>
                  <a:schemeClr val="accent3"/>
                </a:solidFill>
              </a:defRPr>
            </a:lvl8pPr>
            <a:lvl9pPr lvl="8" algn="ctr">
              <a:lnSpc>
                <a:spcPct val="100000"/>
              </a:lnSpc>
              <a:spcBef>
                <a:spcPts val="0"/>
              </a:spcBef>
              <a:spcAft>
                <a:spcPts val="0"/>
              </a:spcAft>
              <a:buClr>
                <a:schemeClr val="accent3"/>
              </a:buClr>
              <a:buSzPts val="1100"/>
              <a:buNone/>
              <a:defRPr sz="1100">
                <a:solidFill>
                  <a:schemeClr val="accent3"/>
                </a:solidFill>
              </a:defRPr>
            </a:lvl9pPr>
          </a:lstStyle>
          <a:p>
            <a:endParaRPr/>
          </a:p>
        </p:txBody>
      </p:sp>
      <p:sp>
        <p:nvSpPr>
          <p:cNvPr id="204" name="Google Shape;204;p37"/>
          <p:cNvSpPr txBox="1">
            <a:spLocks noGrp="1"/>
          </p:cNvSpPr>
          <p:nvPr>
            <p:ph type="ctrTitle" idx="2"/>
          </p:nvPr>
        </p:nvSpPr>
        <p:spPr>
          <a:xfrm>
            <a:off x="1041226" y="2769200"/>
            <a:ext cx="1485300" cy="31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5" name="Google Shape;205;p37"/>
          <p:cNvSpPr txBox="1">
            <a:spLocks noGrp="1"/>
          </p:cNvSpPr>
          <p:nvPr>
            <p:ph type="subTitle" idx="1"/>
          </p:nvPr>
        </p:nvSpPr>
        <p:spPr>
          <a:xfrm>
            <a:off x="807075" y="3400575"/>
            <a:ext cx="1953600" cy="987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100"/>
              <a:buNone/>
              <a:defRPr sz="1100">
                <a:solidFill>
                  <a:srgbClr val="000000"/>
                </a:solidFill>
              </a:defRPr>
            </a:lvl1pPr>
            <a:lvl2pPr lvl="1" algn="ctr">
              <a:lnSpc>
                <a:spcPct val="100000"/>
              </a:lnSpc>
              <a:spcBef>
                <a:spcPts val="0"/>
              </a:spcBef>
              <a:spcAft>
                <a:spcPts val="0"/>
              </a:spcAft>
              <a:buClr>
                <a:srgbClr val="000000"/>
              </a:buClr>
              <a:buSzPts val="1100"/>
              <a:buNone/>
              <a:defRPr sz="1100">
                <a:solidFill>
                  <a:srgbClr val="000000"/>
                </a:solidFill>
              </a:defRPr>
            </a:lvl2pPr>
            <a:lvl3pPr lvl="2" algn="ctr">
              <a:lnSpc>
                <a:spcPct val="100000"/>
              </a:lnSpc>
              <a:spcBef>
                <a:spcPts val="0"/>
              </a:spcBef>
              <a:spcAft>
                <a:spcPts val="0"/>
              </a:spcAft>
              <a:buClr>
                <a:srgbClr val="000000"/>
              </a:buClr>
              <a:buSzPts val="1100"/>
              <a:buNone/>
              <a:defRPr sz="1100">
                <a:solidFill>
                  <a:srgbClr val="000000"/>
                </a:solidFill>
              </a:defRPr>
            </a:lvl3pPr>
            <a:lvl4pPr lvl="3" algn="ctr">
              <a:lnSpc>
                <a:spcPct val="100000"/>
              </a:lnSpc>
              <a:spcBef>
                <a:spcPts val="0"/>
              </a:spcBef>
              <a:spcAft>
                <a:spcPts val="0"/>
              </a:spcAft>
              <a:buClr>
                <a:srgbClr val="000000"/>
              </a:buClr>
              <a:buSzPts val="1100"/>
              <a:buNone/>
              <a:defRPr sz="1100">
                <a:solidFill>
                  <a:srgbClr val="000000"/>
                </a:solidFill>
              </a:defRPr>
            </a:lvl4pPr>
            <a:lvl5pPr lvl="4" algn="ctr">
              <a:lnSpc>
                <a:spcPct val="100000"/>
              </a:lnSpc>
              <a:spcBef>
                <a:spcPts val="0"/>
              </a:spcBef>
              <a:spcAft>
                <a:spcPts val="0"/>
              </a:spcAft>
              <a:buClr>
                <a:srgbClr val="000000"/>
              </a:buClr>
              <a:buSzPts val="1100"/>
              <a:buNone/>
              <a:defRPr sz="1100">
                <a:solidFill>
                  <a:srgbClr val="000000"/>
                </a:solidFill>
              </a:defRPr>
            </a:lvl5pPr>
            <a:lvl6pPr lvl="5" algn="ctr">
              <a:lnSpc>
                <a:spcPct val="100000"/>
              </a:lnSpc>
              <a:spcBef>
                <a:spcPts val="0"/>
              </a:spcBef>
              <a:spcAft>
                <a:spcPts val="0"/>
              </a:spcAft>
              <a:buClr>
                <a:srgbClr val="000000"/>
              </a:buClr>
              <a:buSzPts val="1100"/>
              <a:buNone/>
              <a:defRPr sz="1100">
                <a:solidFill>
                  <a:srgbClr val="000000"/>
                </a:solidFill>
              </a:defRPr>
            </a:lvl6pPr>
            <a:lvl7pPr lvl="6" algn="ctr">
              <a:lnSpc>
                <a:spcPct val="100000"/>
              </a:lnSpc>
              <a:spcBef>
                <a:spcPts val="0"/>
              </a:spcBef>
              <a:spcAft>
                <a:spcPts val="0"/>
              </a:spcAft>
              <a:buClr>
                <a:srgbClr val="000000"/>
              </a:buClr>
              <a:buSzPts val="1100"/>
              <a:buNone/>
              <a:defRPr sz="1100">
                <a:solidFill>
                  <a:srgbClr val="000000"/>
                </a:solidFill>
              </a:defRPr>
            </a:lvl7pPr>
            <a:lvl8pPr lvl="7" algn="ctr">
              <a:lnSpc>
                <a:spcPct val="100000"/>
              </a:lnSpc>
              <a:spcBef>
                <a:spcPts val="0"/>
              </a:spcBef>
              <a:spcAft>
                <a:spcPts val="0"/>
              </a:spcAft>
              <a:buClr>
                <a:srgbClr val="000000"/>
              </a:buClr>
              <a:buSzPts val="1100"/>
              <a:buNone/>
              <a:defRPr sz="1100">
                <a:solidFill>
                  <a:srgbClr val="000000"/>
                </a:solidFill>
              </a:defRPr>
            </a:lvl8pPr>
            <a:lvl9pPr lvl="8" algn="ctr">
              <a:lnSpc>
                <a:spcPct val="100000"/>
              </a:lnSpc>
              <a:spcBef>
                <a:spcPts val="0"/>
              </a:spcBef>
              <a:spcAft>
                <a:spcPts val="0"/>
              </a:spcAft>
              <a:buClr>
                <a:srgbClr val="000000"/>
              </a:buClr>
              <a:buSzPts val="1100"/>
              <a:buNone/>
              <a:defRPr sz="1100">
                <a:solidFill>
                  <a:srgbClr val="000000"/>
                </a:solidFill>
              </a:defRPr>
            </a:lvl9pPr>
          </a:lstStyle>
          <a:p>
            <a:endParaRPr/>
          </a:p>
        </p:txBody>
      </p:sp>
      <p:sp>
        <p:nvSpPr>
          <p:cNvPr id="206" name="Google Shape;206;p37"/>
          <p:cNvSpPr txBox="1">
            <a:spLocks noGrp="1"/>
          </p:cNvSpPr>
          <p:nvPr>
            <p:ph type="ctrTitle" idx="3"/>
          </p:nvPr>
        </p:nvSpPr>
        <p:spPr>
          <a:xfrm>
            <a:off x="3817071" y="2769200"/>
            <a:ext cx="1485300" cy="31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7" name="Google Shape;207;p37"/>
          <p:cNvSpPr txBox="1">
            <a:spLocks noGrp="1"/>
          </p:cNvSpPr>
          <p:nvPr>
            <p:ph type="subTitle" idx="4"/>
          </p:nvPr>
        </p:nvSpPr>
        <p:spPr>
          <a:xfrm>
            <a:off x="3595075" y="3400575"/>
            <a:ext cx="1953600" cy="987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100"/>
              <a:buNone/>
              <a:defRPr sz="1100">
                <a:solidFill>
                  <a:srgbClr val="000000"/>
                </a:solidFill>
              </a:defRPr>
            </a:lvl1pPr>
            <a:lvl2pPr lvl="1" algn="ctr">
              <a:lnSpc>
                <a:spcPct val="100000"/>
              </a:lnSpc>
              <a:spcBef>
                <a:spcPts val="0"/>
              </a:spcBef>
              <a:spcAft>
                <a:spcPts val="0"/>
              </a:spcAft>
              <a:buClr>
                <a:srgbClr val="000000"/>
              </a:buClr>
              <a:buSzPts val="1100"/>
              <a:buNone/>
              <a:defRPr sz="1100">
                <a:solidFill>
                  <a:srgbClr val="000000"/>
                </a:solidFill>
              </a:defRPr>
            </a:lvl2pPr>
            <a:lvl3pPr lvl="2" algn="ctr">
              <a:lnSpc>
                <a:spcPct val="100000"/>
              </a:lnSpc>
              <a:spcBef>
                <a:spcPts val="0"/>
              </a:spcBef>
              <a:spcAft>
                <a:spcPts val="0"/>
              </a:spcAft>
              <a:buClr>
                <a:srgbClr val="000000"/>
              </a:buClr>
              <a:buSzPts val="1100"/>
              <a:buNone/>
              <a:defRPr sz="1100">
                <a:solidFill>
                  <a:srgbClr val="000000"/>
                </a:solidFill>
              </a:defRPr>
            </a:lvl3pPr>
            <a:lvl4pPr lvl="3" algn="ctr">
              <a:lnSpc>
                <a:spcPct val="100000"/>
              </a:lnSpc>
              <a:spcBef>
                <a:spcPts val="0"/>
              </a:spcBef>
              <a:spcAft>
                <a:spcPts val="0"/>
              </a:spcAft>
              <a:buClr>
                <a:srgbClr val="000000"/>
              </a:buClr>
              <a:buSzPts val="1100"/>
              <a:buNone/>
              <a:defRPr sz="1100">
                <a:solidFill>
                  <a:srgbClr val="000000"/>
                </a:solidFill>
              </a:defRPr>
            </a:lvl4pPr>
            <a:lvl5pPr lvl="4" algn="ctr">
              <a:lnSpc>
                <a:spcPct val="100000"/>
              </a:lnSpc>
              <a:spcBef>
                <a:spcPts val="0"/>
              </a:spcBef>
              <a:spcAft>
                <a:spcPts val="0"/>
              </a:spcAft>
              <a:buClr>
                <a:srgbClr val="000000"/>
              </a:buClr>
              <a:buSzPts val="1100"/>
              <a:buNone/>
              <a:defRPr sz="1100">
                <a:solidFill>
                  <a:srgbClr val="000000"/>
                </a:solidFill>
              </a:defRPr>
            </a:lvl5pPr>
            <a:lvl6pPr lvl="5" algn="ctr">
              <a:lnSpc>
                <a:spcPct val="100000"/>
              </a:lnSpc>
              <a:spcBef>
                <a:spcPts val="0"/>
              </a:spcBef>
              <a:spcAft>
                <a:spcPts val="0"/>
              </a:spcAft>
              <a:buClr>
                <a:srgbClr val="000000"/>
              </a:buClr>
              <a:buSzPts val="1100"/>
              <a:buNone/>
              <a:defRPr sz="1100">
                <a:solidFill>
                  <a:srgbClr val="000000"/>
                </a:solidFill>
              </a:defRPr>
            </a:lvl6pPr>
            <a:lvl7pPr lvl="6" algn="ctr">
              <a:lnSpc>
                <a:spcPct val="100000"/>
              </a:lnSpc>
              <a:spcBef>
                <a:spcPts val="0"/>
              </a:spcBef>
              <a:spcAft>
                <a:spcPts val="0"/>
              </a:spcAft>
              <a:buClr>
                <a:srgbClr val="000000"/>
              </a:buClr>
              <a:buSzPts val="1100"/>
              <a:buNone/>
              <a:defRPr sz="1100">
                <a:solidFill>
                  <a:srgbClr val="000000"/>
                </a:solidFill>
              </a:defRPr>
            </a:lvl7pPr>
            <a:lvl8pPr lvl="7" algn="ctr">
              <a:lnSpc>
                <a:spcPct val="100000"/>
              </a:lnSpc>
              <a:spcBef>
                <a:spcPts val="0"/>
              </a:spcBef>
              <a:spcAft>
                <a:spcPts val="0"/>
              </a:spcAft>
              <a:buClr>
                <a:srgbClr val="000000"/>
              </a:buClr>
              <a:buSzPts val="1100"/>
              <a:buNone/>
              <a:defRPr sz="1100">
                <a:solidFill>
                  <a:srgbClr val="000000"/>
                </a:solidFill>
              </a:defRPr>
            </a:lvl8pPr>
            <a:lvl9pPr lvl="8" algn="ctr">
              <a:lnSpc>
                <a:spcPct val="100000"/>
              </a:lnSpc>
              <a:spcBef>
                <a:spcPts val="0"/>
              </a:spcBef>
              <a:spcAft>
                <a:spcPts val="0"/>
              </a:spcAft>
              <a:buClr>
                <a:srgbClr val="000000"/>
              </a:buClr>
              <a:buSzPts val="1100"/>
              <a:buNone/>
              <a:defRPr sz="1100">
                <a:solidFill>
                  <a:srgbClr val="000000"/>
                </a:solidFill>
              </a:defRPr>
            </a:lvl9pPr>
          </a:lstStyle>
          <a:p>
            <a:endParaRPr/>
          </a:p>
        </p:txBody>
      </p:sp>
      <p:sp>
        <p:nvSpPr>
          <p:cNvPr id="208" name="Google Shape;208;p37"/>
          <p:cNvSpPr txBox="1">
            <a:spLocks noGrp="1"/>
          </p:cNvSpPr>
          <p:nvPr>
            <p:ph type="ctrTitle" idx="5"/>
          </p:nvPr>
        </p:nvSpPr>
        <p:spPr>
          <a:xfrm>
            <a:off x="6617467" y="2769200"/>
            <a:ext cx="1485300" cy="31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9" name="Google Shape;209;p37"/>
          <p:cNvSpPr txBox="1">
            <a:spLocks noGrp="1"/>
          </p:cNvSpPr>
          <p:nvPr>
            <p:ph type="subTitle" idx="6"/>
          </p:nvPr>
        </p:nvSpPr>
        <p:spPr>
          <a:xfrm>
            <a:off x="6383325" y="3400575"/>
            <a:ext cx="1953600" cy="987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100"/>
              <a:buNone/>
              <a:defRPr sz="1100">
                <a:solidFill>
                  <a:srgbClr val="000000"/>
                </a:solidFill>
              </a:defRPr>
            </a:lvl1pPr>
            <a:lvl2pPr lvl="1" algn="ctr">
              <a:lnSpc>
                <a:spcPct val="100000"/>
              </a:lnSpc>
              <a:spcBef>
                <a:spcPts val="0"/>
              </a:spcBef>
              <a:spcAft>
                <a:spcPts val="0"/>
              </a:spcAft>
              <a:buClr>
                <a:srgbClr val="000000"/>
              </a:buClr>
              <a:buSzPts val="1100"/>
              <a:buNone/>
              <a:defRPr sz="1100">
                <a:solidFill>
                  <a:srgbClr val="000000"/>
                </a:solidFill>
              </a:defRPr>
            </a:lvl2pPr>
            <a:lvl3pPr lvl="2" algn="ctr">
              <a:lnSpc>
                <a:spcPct val="100000"/>
              </a:lnSpc>
              <a:spcBef>
                <a:spcPts val="0"/>
              </a:spcBef>
              <a:spcAft>
                <a:spcPts val="0"/>
              </a:spcAft>
              <a:buClr>
                <a:srgbClr val="000000"/>
              </a:buClr>
              <a:buSzPts val="1100"/>
              <a:buNone/>
              <a:defRPr sz="1100">
                <a:solidFill>
                  <a:srgbClr val="000000"/>
                </a:solidFill>
              </a:defRPr>
            </a:lvl3pPr>
            <a:lvl4pPr lvl="3" algn="ctr">
              <a:lnSpc>
                <a:spcPct val="100000"/>
              </a:lnSpc>
              <a:spcBef>
                <a:spcPts val="0"/>
              </a:spcBef>
              <a:spcAft>
                <a:spcPts val="0"/>
              </a:spcAft>
              <a:buClr>
                <a:srgbClr val="000000"/>
              </a:buClr>
              <a:buSzPts val="1100"/>
              <a:buNone/>
              <a:defRPr sz="1100">
                <a:solidFill>
                  <a:srgbClr val="000000"/>
                </a:solidFill>
              </a:defRPr>
            </a:lvl4pPr>
            <a:lvl5pPr lvl="4" algn="ctr">
              <a:lnSpc>
                <a:spcPct val="100000"/>
              </a:lnSpc>
              <a:spcBef>
                <a:spcPts val="0"/>
              </a:spcBef>
              <a:spcAft>
                <a:spcPts val="0"/>
              </a:spcAft>
              <a:buClr>
                <a:srgbClr val="000000"/>
              </a:buClr>
              <a:buSzPts val="1100"/>
              <a:buNone/>
              <a:defRPr sz="1100">
                <a:solidFill>
                  <a:srgbClr val="000000"/>
                </a:solidFill>
              </a:defRPr>
            </a:lvl5pPr>
            <a:lvl6pPr lvl="5" algn="ctr">
              <a:lnSpc>
                <a:spcPct val="100000"/>
              </a:lnSpc>
              <a:spcBef>
                <a:spcPts val="0"/>
              </a:spcBef>
              <a:spcAft>
                <a:spcPts val="0"/>
              </a:spcAft>
              <a:buClr>
                <a:srgbClr val="000000"/>
              </a:buClr>
              <a:buSzPts val="1100"/>
              <a:buNone/>
              <a:defRPr sz="1100">
                <a:solidFill>
                  <a:srgbClr val="000000"/>
                </a:solidFill>
              </a:defRPr>
            </a:lvl6pPr>
            <a:lvl7pPr lvl="6" algn="ctr">
              <a:lnSpc>
                <a:spcPct val="100000"/>
              </a:lnSpc>
              <a:spcBef>
                <a:spcPts val="0"/>
              </a:spcBef>
              <a:spcAft>
                <a:spcPts val="0"/>
              </a:spcAft>
              <a:buClr>
                <a:srgbClr val="000000"/>
              </a:buClr>
              <a:buSzPts val="1100"/>
              <a:buNone/>
              <a:defRPr sz="1100">
                <a:solidFill>
                  <a:srgbClr val="000000"/>
                </a:solidFill>
              </a:defRPr>
            </a:lvl7pPr>
            <a:lvl8pPr lvl="7" algn="ctr">
              <a:lnSpc>
                <a:spcPct val="100000"/>
              </a:lnSpc>
              <a:spcBef>
                <a:spcPts val="0"/>
              </a:spcBef>
              <a:spcAft>
                <a:spcPts val="0"/>
              </a:spcAft>
              <a:buClr>
                <a:srgbClr val="000000"/>
              </a:buClr>
              <a:buSzPts val="1100"/>
              <a:buNone/>
              <a:defRPr sz="1100">
                <a:solidFill>
                  <a:srgbClr val="000000"/>
                </a:solidFill>
              </a:defRPr>
            </a:lvl8pPr>
            <a:lvl9pPr lvl="8" algn="ctr">
              <a:lnSpc>
                <a:spcPct val="100000"/>
              </a:lnSpc>
              <a:spcBef>
                <a:spcPts val="0"/>
              </a:spcBef>
              <a:spcAft>
                <a:spcPts val="0"/>
              </a:spcAft>
              <a:buClr>
                <a:srgbClr val="000000"/>
              </a:buClr>
              <a:buSzPts val="1100"/>
              <a:buNone/>
              <a:defRPr sz="1100">
                <a:solidFill>
                  <a:srgbClr val="000000"/>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design">
  <p:cSld name="CUSTOM_6">
    <p:spTree>
      <p:nvGrpSpPr>
        <p:cNvPr id="1" name="Shape 210"/>
        <p:cNvGrpSpPr/>
        <p:nvPr/>
      </p:nvGrpSpPr>
      <p:grpSpPr>
        <a:xfrm>
          <a:off x="0" y="0"/>
          <a:ext cx="0" cy="0"/>
          <a:chOff x="0" y="0"/>
          <a:chExt cx="0" cy="0"/>
        </a:xfrm>
      </p:grpSpPr>
      <p:sp>
        <p:nvSpPr>
          <p:cNvPr id="211" name="Google Shape;211;p38"/>
          <p:cNvSpPr txBox="1">
            <a:spLocks noGrp="1"/>
          </p:cNvSpPr>
          <p:nvPr>
            <p:ph type="ctrTitle"/>
          </p:nvPr>
        </p:nvSpPr>
        <p:spPr>
          <a:xfrm>
            <a:off x="619900" y="165229"/>
            <a:ext cx="7904100" cy="85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3"/>
              </a:buClr>
              <a:buSzPts val="3000"/>
              <a:buNone/>
              <a:defRPr sz="3000">
                <a:solidFill>
                  <a:schemeClr val="accent3"/>
                </a:solidFill>
              </a:defRPr>
            </a:lvl1pPr>
            <a:lvl2pPr lvl="1" algn="ctr">
              <a:lnSpc>
                <a:spcPct val="100000"/>
              </a:lnSpc>
              <a:spcBef>
                <a:spcPts val="0"/>
              </a:spcBef>
              <a:spcAft>
                <a:spcPts val="0"/>
              </a:spcAft>
              <a:buClr>
                <a:schemeClr val="accent3"/>
              </a:buClr>
              <a:buSzPts val="1100"/>
              <a:buNone/>
              <a:defRPr sz="1100">
                <a:solidFill>
                  <a:schemeClr val="accent3"/>
                </a:solidFill>
              </a:defRPr>
            </a:lvl2pPr>
            <a:lvl3pPr lvl="2" algn="ctr">
              <a:lnSpc>
                <a:spcPct val="100000"/>
              </a:lnSpc>
              <a:spcBef>
                <a:spcPts val="0"/>
              </a:spcBef>
              <a:spcAft>
                <a:spcPts val="0"/>
              </a:spcAft>
              <a:buClr>
                <a:schemeClr val="accent3"/>
              </a:buClr>
              <a:buSzPts val="1100"/>
              <a:buNone/>
              <a:defRPr sz="1100">
                <a:solidFill>
                  <a:schemeClr val="accent3"/>
                </a:solidFill>
              </a:defRPr>
            </a:lvl3pPr>
            <a:lvl4pPr lvl="3" algn="ctr">
              <a:lnSpc>
                <a:spcPct val="100000"/>
              </a:lnSpc>
              <a:spcBef>
                <a:spcPts val="0"/>
              </a:spcBef>
              <a:spcAft>
                <a:spcPts val="0"/>
              </a:spcAft>
              <a:buClr>
                <a:schemeClr val="accent3"/>
              </a:buClr>
              <a:buSzPts val="1100"/>
              <a:buNone/>
              <a:defRPr sz="1100">
                <a:solidFill>
                  <a:schemeClr val="accent3"/>
                </a:solidFill>
              </a:defRPr>
            </a:lvl4pPr>
            <a:lvl5pPr lvl="4" algn="ctr">
              <a:lnSpc>
                <a:spcPct val="100000"/>
              </a:lnSpc>
              <a:spcBef>
                <a:spcPts val="0"/>
              </a:spcBef>
              <a:spcAft>
                <a:spcPts val="0"/>
              </a:spcAft>
              <a:buClr>
                <a:schemeClr val="accent3"/>
              </a:buClr>
              <a:buSzPts val="1100"/>
              <a:buNone/>
              <a:defRPr sz="1100">
                <a:solidFill>
                  <a:schemeClr val="accent3"/>
                </a:solidFill>
              </a:defRPr>
            </a:lvl5pPr>
            <a:lvl6pPr lvl="5" algn="ctr">
              <a:lnSpc>
                <a:spcPct val="100000"/>
              </a:lnSpc>
              <a:spcBef>
                <a:spcPts val="0"/>
              </a:spcBef>
              <a:spcAft>
                <a:spcPts val="0"/>
              </a:spcAft>
              <a:buClr>
                <a:schemeClr val="accent3"/>
              </a:buClr>
              <a:buSzPts val="1100"/>
              <a:buNone/>
              <a:defRPr sz="1100">
                <a:solidFill>
                  <a:schemeClr val="accent3"/>
                </a:solidFill>
              </a:defRPr>
            </a:lvl6pPr>
            <a:lvl7pPr lvl="6" algn="ctr">
              <a:lnSpc>
                <a:spcPct val="100000"/>
              </a:lnSpc>
              <a:spcBef>
                <a:spcPts val="0"/>
              </a:spcBef>
              <a:spcAft>
                <a:spcPts val="0"/>
              </a:spcAft>
              <a:buClr>
                <a:schemeClr val="accent3"/>
              </a:buClr>
              <a:buSzPts val="1100"/>
              <a:buNone/>
              <a:defRPr sz="1100">
                <a:solidFill>
                  <a:schemeClr val="accent3"/>
                </a:solidFill>
              </a:defRPr>
            </a:lvl7pPr>
            <a:lvl8pPr lvl="7" algn="ctr">
              <a:lnSpc>
                <a:spcPct val="100000"/>
              </a:lnSpc>
              <a:spcBef>
                <a:spcPts val="0"/>
              </a:spcBef>
              <a:spcAft>
                <a:spcPts val="0"/>
              </a:spcAft>
              <a:buClr>
                <a:schemeClr val="accent3"/>
              </a:buClr>
              <a:buSzPts val="1100"/>
              <a:buNone/>
              <a:defRPr sz="1100">
                <a:solidFill>
                  <a:schemeClr val="accent3"/>
                </a:solidFill>
              </a:defRPr>
            </a:lvl8pPr>
            <a:lvl9pPr lvl="8" algn="ctr">
              <a:lnSpc>
                <a:spcPct val="100000"/>
              </a:lnSpc>
              <a:spcBef>
                <a:spcPts val="0"/>
              </a:spcBef>
              <a:spcAft>
                <a:spcPts val="0"/>
              </a:spcAft>
              <a:buClr>
                <a:schemeClr val="accent3"/>
              </a:buClr>
              <a:buSzPts val="1100"/>
              <a:buNone/>
              <a:defRPr sz="1100">
                <a:solidFill>
                  <a:schemeClr val="accent3"/>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lumns 2">
  <p:cSld name="CUSTOM_9_1">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619900" y="165229"/>
            <a:ext cx="7904100" cy="85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3"/>
              </a:buClr>
              <a:buSzPts val="3000"/>
              <a:buNone/>
              <a:defRPr sz="3000">
                <a:solidFill>
                  <a:schemeClr val="accent3"/>
                </a:solidFill>
              </a:defRPr>
            </a:lvl1pPr>
            <a:lvl2pPr lvl="1" algn="ctr">
              <a:lnSpc>
                <a:spcPct val="100000"/>
              </a:lnSpc>
              <a:spcBef>
                <a:spcPts val="0"/>
              </a:spcBef>
              <a:spcAft>
                <a:spcPts val="0"/>
              </a:spcAft>
              <a:buClr>
                <a:schemeClr val="accent3"/>
              </a:buClr>
              <a:buSzPts val="1100"/>
              <a:buNone/>
              <a:defRPr sz="1100">
                <a:solidFill>
                  <a:schemeClr val="accent3"/>
                </a:solidFill>
              </a:defRPr>
            </a:lvl2pPr>
            <a:lvl3pPr lvl="2" algn="ctr">
              <a:lnSpc>
                <a:spcPct val="100000"/>
              </a:lnSpc>
              <a:spcBef>
                <a:spcPts val="0"/>
              </a:spcBef>
              <a:spcAft>
                <a:spcPts val="0"/>
              </a:spcAft>
              <a:buClr>
                <a:schemeClr val="accent3"/>
              </a:buClr>
              <a:buSzPts val="1100"/>
              <a:buNone/>
              <a:defRPr sz="1100">
                <a:solidFill>
                  <a:schemeClr val="accent3"/>
                </a:solidFill>
              </a:defRPr>
            </a:lvl3pPr>
            <a:lvl4pPr lvl="3" algn="ctr">
              <a:lnSpc>
                <a:spcPct val="100000"/>
              </a:lnSpc>
              <a:spcBef>
                <a:spcPts val="0"/>
              </a:spcBef>
              <a:spcAft>
                <a:spcPts val="0"/>
              </a:spcAft>
              <a:buClr>
                <a:schemeClr val="accent3"/>
              </a:buClr>
              <a:buSzPts val="1100"/>
              <a:buNone/>
              <a:defRPr sz="1100">
                <a:solidFill>
                  <a:schemeClr val="accent3"/>
                </a:solidFill>
              </a:defRPr>
            </a:lvl4pPr>
            <a:lvl5pPr lvl="4" algn="ctr">
              <a:lnSpc>
                <a:spcPct val="100000"/>
              </a:lnSpc>
              <a:spcBef>
                <a:spcPts val="0"/>
              </a:spcBef>
              <a:spcAft>
                <a:spcPts val="0"/>
              </a:spcAft>
              <a:buClr>
                <a:schemeClr val="accent3"/>
              </a:buClr>
              <a:buSzPts val="1100"/>
              <a:buNone/>
              <a:defRPr sz="1100">
                <a:solidFill>
                  <a:schemeClr val="accent3"/>
                </a:solidFill>
              </a:defRPr>
            </a:lvl5pPr>
            <a:lvl6pPr lvl="5" algn="ctr">
              <a:lnSpc>
                <a:spcPct val="100000"/>
              </a:lnSpc>
              <a:spcBef>
                <a:spcPts val="0"/>
              </a:spcBef>
              <a:spcAft>
                <a:spcPts val="0"/>
              </a:spcAft>
              <a:buClr>
                <a:schemeClr val="accent3"/>
              </a:buClr>
              <a:buSzPts val="1100"/>
              <a:buNone/>
              <a:defRPr sz="1100">
                <a:solidFill>
                  <a:schemeClr val="accent3"/>
                </a:solidFill>
              </a:defRPr>
            </a:lvl6pPr>
            <a:lvl7pPr lvl="6" algn="ctr">
              <a:lnSpc>
                <a:spcPct val="100000"/>
              </a:lnSpc>
              <a:spcBef>
                <a:spcPts val="0"/>
              </a:spcBef>
              <a:spcAft>
                <a:spcPts val="0"/>
              </a:spcAft>
              <a:buClr>
                <a:schemeClr val="accent3"/>
              </a:buClr>
              <a:buSzPts val="1100"/>
              <a:buNone/>
              <a:defRPr sz="1100">
                <a:solidFill>
                  <a:schemeClr val="accent3"/>
                </a:solidFill>
              </a:defRPr>
            </a:lvl7pPr>
            <a:lvl8pPr lvl="7" algn="ctr">
              <a:lnSpc>
                <a:spcPct val="100000"/>
              </a:lnSpc>
              <a:spcBef>
                <a:spcPts val="0"/>
              </a:spcBef>
              <a:spcAft>
                <a:spcPts val="0"/>
              </a:spcAft>
              <a:buClr>
                <a:schemeClr val="accent3"/>
              </a:buClr>
              <a:buSzPts val="1100"/>
              <a:buNone/>
              <a:defRPr sz="1100">
                <a:solidFill>
                  <a:schemeClr val="accent3"/>
                </a:solidFill>
              </a:defRPr>
            </a:lvl8pPr>
            <a:lvl9pPr lvl="8" algn="ctr">
              <a:lnSpc>
                <a:spcPct val="100000"/>
              </a:lnSpc>
              <a:spcBef>
                <a:spcPts val="0"/>
              </a:spcBef>
              <a:spcAft>
                <a:spcPts val="0"/>
              </a:spcAft>
              <a:buClr>
                <a:schemeClr val="accent3"/>
              </a:buClr>
              <a:buSzPts val="1100"/>
              <a:buNone/>
              <a:defRPr sz="1100">
                <a:solidFill>
                  <a:schemeClr val="accent3"/>
                </a:solidFill>
              </a:defRPr>
            </a:lvl9pPr>
          </a:lstStyle>
          <a:p>
            <a:endParaRPr/>
          </a:p>
        </p:txBody>
      </p:sp>
      <p:sp>
        <p:nvSpPr>
          <p:cNvPr id="214" name="Google Shape;214;p39"/>
          <p:cNvSpPr txBox="1">
            <a:spLocks noGrp="1"/>
          </p:cNvSpPr>
          <p:nvPr>
            <p:ph type="ctrTitle" idx="2"/>
          </p:nvPr>
        </p:nvSpPr>
        <p:spPr>
          <a:xfrm>
            <a:off x="5099907" y="1958750"/>
            <a:ext cx="1653000" cy="319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l">
              <a:lnSpc>
                <a:spcPct val="100000"/>
              </a:lnSpc>
              <a:spcBef>
                <a:spcPts val="0"/>
              </a:spcBef>
              <a:spcAft>
                <a:spcPts val="0"/>
              </a:spcAft>
              <a:buClr>
                <a:schemeClr val="accent2"/>
              </a:buClr>
              <a:buSzPts val="2400"/>
              <a:buNone/>
              <a:defRPr sz="2400">
                <a:solidFill>
                  <a:schemeClr val="accent2"/>
                </a:solidFill>
              </a:defRPr>
            </a:lvl2pPr>
            <a:lvl3pPr lvl="2" algn="l">
              <a:lnSpc>
                <a:spcPct val="100000"/>
              </a:lnSpc>
              <a:spcBef>
                <a:spcPts val="0"/>
              </a:spcBef>
              <a:spcAft>
                <a:spcPts val="0"/>
              </a:spcAft>
              <a:buClr>
                <a:schemeClr val="accent2"/>
              </a:buClr>
              <a:buSzPts val="2400"/>
              <a:buNone/>
              <a:defRPr sz="2400">
                <a:solidFill>
                  <a:schemeClr val="accent2"/>
                </a:solidFill>
              </a:defRPr>
            </a:lvl3pPr>
            <a:lvl4pPr lvl="3" algn="l">
              <a:lnSpc>
                <a:spcPct val="100000"/>
              </a:lnSpc>
              <a:spcBef>
                <a:spcPts val="0"/>
              </a:spcBef>
              <a:spcAft>
                <a:spcPts val="0"/>
              </a:spcAft>
              <a:buClr>
                <a:schemeClr val="accent2"/>
              </a:buClr>
              <a:buSzPts val="2400"/>
              <a:buNone/>
              <a:defRPr sz="2400">
                <a:solidFill>
                  <a:schemeClr val="accent2"/>
                </a:solidFill>
              </a:defRPr>
            </a:lvl4pPr>
            <a:lvl5pPr lvl="4" algn="l">
              <a:lnSpc>
                <a:spcPct val="100000"/>
              </a:lnSpc>
              <a:spcBef>
                <a:spcPts val="0"/>
              </a:spcBef>
              <a:spcAft>
                <a:spcPts val="0"/>
              </a:spcAft>
              <a:buClr>
                <a:schemeClr val="accent2"/>
              </a:buClr>
              <a:buSzPts val="2400"/>
              <a:buNone/>
              <a:defRPr sz="2400">
                <a:solidFill>
                  <a:schemeClr val="accent2"/>
                </a:solidFill>
              </a:defRPr>
            </a:lvl5pPr>
            <a:lvl6pPr lvl="5" algn="l">
              <a:lnSpc>
                <a:spcPct val="100000"/>
              </a:lnSpc>
              <a:spcBef>
                <a:spcPts val="0"/>
              </a:spcBef>
              <a:spcAft>
                <a:spcPts val="0"/>
              </a:spcAft>
              <a:buClr>
                <a:schemeClr val="accent2"/>
              </a:buClr>
              <a:buSzPts val="2400"/>
              <a:buNone/>
              <a:defRPr sz="2400">
                <a:solidFill>
                  <a:schemeClr val="accent2"/>
                </a:solidFill>
              </a:defRPr>
            </a:lvl6pPr>
            <a:lvl7pPr lvl="6" algn="l">
              <a:lnSpc>
                <a:spcPct val="100000"/>
              </a:lnSpc>
              <a:spcBef>
                <a:spcPts val="0"/>
              </a:spcBef>
              <a:spcAft>
                <a:spcPts val="0"/>
              </a:spcAft>
              <a:buClr>
                <a:schemeClr val="accent2"/>
              </a:buClr>
              <a:buSzPts val="2400"/>
              <a:buNone/>
              <a:defRPr sz="2400">
                <a:solidFill>
                  <a:schemeClr val="accent2"/>
                </a:solidFill>
              </a:defRPr>
            </a:lvl7pPr>
            <a:lvl8pPr lvl="7" algn="l">
              <a:lnSpc>
                <a:spcPct val="100000"/>
              </a:lnSpc>
              <a:spcBef>
                <a:spcPts val="0"/>
              </a:spcBef>
              <a:spcAft>
                <a:spcPts val="0"/>
              </a:spcAft>
              <a:buClr>
                <a:schemeClr val="accent2"/>
              </a:buClr>
              <a:buSzPts val="2400"/>
              <a:buNone/>
              <a:defRPr sz="2400">
                <a:solidFill>
                  <a:schemeClr val="accent2"/>
                </a:solidFill>
              </a:defRPr>
            </a:lvl8pPr>
            <a:lvl9pPr lvl="8" algn="l">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215" name="Google Shape;215;p39"/>
          <p:cNvSpPr txBox="1">
            <a:spLocks noGrp="1"/>
          </p:cNvSpPr>
          <p:nvPr>
            <p:ph type="subTitle" idx="1"/>
          </p:nvPr>
        </p:nvSpPr>
        <p:spPr>
          <a:xfrm>
            <a:off x="4650200" y="2207475"/>
            <a:ext cx="2515200" cy="1823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100"/>
              <a:buNone/>
              <a:defRPr sz="1100"/>
            </a:lvl1pPr>
            <a:lvl2pPr lvl="1" algn="l">
              <a:lnSpc>
                <a:spcPct val="115000"/>
              </a:lnSpc>
              <a:spcBef>
                <a:spcPts val="0"/>
              </a:spcBef>
              <a:spcAft>
                <a:spcPts val="0"/>
              </a:spcAft>
              <a:buSzPts val="1100"/>
              <a:buNone/>
              <a:defRPr sz="1100"/>
            </a:lvl2pPr>
            <a:lvl3pPr lvl="2" algn="l">
              <a:lnSpc>
                <a:spcPct val="115000"/>
              </a:lnSpc>
              <a:spcBef>
                <a:spcPts val="0"/>
              </a:spcBef>
              <a:spcAft>
                <a:spcPts val="0"/>
              </a:spcAft>
              <a:buSzPts val="1100"/>
              <a:buNone/>
              <a:defRPr sz="1100"/>
            </a:lvl3pPr>
            <a:lvl4pPr lvl="3" algn="l">
              <a:lnSpc>
                <a:spcPct val="115000"/>
              </a:lnSpc>
              <a:spcBef>
                <a:spcPts val="0"/>
              </a:spcBef>
              <a:spcAft>
                <a:spcPts val="0"/>
              </a:spcAft>
              <a:buSzPts val="1100"/>
              <a:buNone/>
              <a:defRPr sz="1100"/>
            </a:lvl4pPr>
            <a:lvl5pPr lvl="4" algn="l">
              <a:lnSpc>
                <a:spcPct val="115000"/>
              </a:lnSpc>
              <a:spcBef>
                <a:spcPts val="0"/>
              </a:spcBef>
              <a:spcAft>
                <a:spcPts val="0"/>
              </a:spcAft>
              <a:buSzPts val="1100"/>
              <a:buNone/>
              <a:defRPr sz="1100"/>
            </a:lvl5pPr>
            <a:lvl6pPr lvl="5" algn="l">
              <a:lnSpc>
                <a:spcPct val="115000"/>
              </a:lnSpc>
              <a:spcBef>
                <a:spcPts val="0"/>
              </a:spcBef>
              <a:spcAft>
                <a:spcPts val="0"/>
              </a:spcAft>
              <a:buSzPts val="1100"/>
              <a:buNone/>
              <a:defRPr sz="1100"/>
            </a:lvl6pPr>
            <a:lvl7pPr lvl="6" algn="l">
              <a:lnSpc>
                <a:spcPct val="115000"/>
              </a:lnSpc>
              <a:spcBef>
                <a:spcPts val="0"/>
              </a:spcBef>
              <a:spcAft>
                <a:spcPts val="0"/>
              </a:spcAft>
              <a:buSzPts val="1100"/>
              <a:buNone/>
              <a:defRPr sz="1100"/>
            </a:lvl7pPr>
            <a:lvl8pPr lvl="7" algn="l">
              <a:lnSpc>
                <a:spcPct val="115000"/>
              </a:lnSpc>
              <a:spcBef>
                <a:spcPts val="0"/>
              </a:spcBef>
              <a:spcAft>
                <a:spcPts val="0"/>
              </a:spcAft>
              <a:buSzPts val="1100"/>
              <a:buNone/>
              <a:defRPr sz="1100"/>
            </a:lvl8pPr>
            <a:lvl9pPr lvl="8" algn="l">
              <a:lnSpc>
                <a:spcPct val="115000"/>
              </a:lnSpc>
              <a:spcBef>
                <a:spcPts val="0"/>
              </a:spcBef>
              <a:spcAft>
                <a:spcPts val="0"/>
              </a:spcAft>
              <a:buSzPts val="1100"/>
              <a:buNone/>
              <a:defRPr sz="1100"/>
            </a:lvl9pPr>
          </a:lstStyle>
          <a:p>
            <a:endParaRPr/>
          </a:p>
        </p:txBody>
      </p:sp>
      <p:sp>
        <p:nvSpPr>
          <p:cNvPr id="216" name="Google Shape;216;p39"/>
          <p:cNvSpPr txBox="1">
            <a:spLocks noGrp="1"/>
          </p:cNvSpPr>
          <p:nvPr>
            <p:ph type="ctrTitle" idx="3"/>
          </p:nvPr>
        </p:nvSpPr>
        <p:spPr>
          <a:xfrm>
            <a:off x="2637958" y="1958750"/>
            <a:ext cx="1653000" cy="319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l">
              <a:lnSpc>
                <a:spcPct val="100000"/>
              </a:lnSpc>
              <a:spcBef>
                <a:spcPts val="0"/>
              </a:spcBef>
              <a:spcAft>
                <a:spcPts val="0"/>
              </a:spcAft>
              <a:buClr>
                <a:schemeClr val="accent2"/>
              </a:buClr>
              <a:buSzPts val="2400"/>
              <a:buNone/>
              <a:defRPr sz="2400">
                <a:solidFill>
                  <a:schemeClr val="accent2"/>
                </a:solidFill>
              </a:defRPr>
            </a:lvl2pPr>
            <a:lvl3pPr lvl="2" algn="l">
              <a:lnSpc>
                <a:spcPct val="100000"/>
              </a:lnSpc>
              <a:spcBef>
                <a:spcPts val="0"/>
              </a:spcBef>
              <a:spcAft>
                <a:spcPts val="0"/>
              </a:spcAft>
              <a:buClr>
                <a:schemeClr val="accent2"/>
              </a:buClr>
              <a:buSzPts val="2400"/>
              <a:buNone/>
              <a:defRPr sz="2400">
                <a:solidFill>
                  <a:schemeClr val="accent2"/>
                </a:solidFill>
              </a:defRPr>
            </a:lvl3pPr>
            <a:lvl4pPr lvl="3" algn="l">
              <a:lnSpc>
                <a:spcPct val="100000"/>
              </a:lnSpc>
              <a:spcBef>
                <a:spcPts val="0"/>
              </a:spcBef>
              <a:spcAft>
                <a:spcPts val="0"/>
              </a:spcAft>
              <a:buClr>
                <a:schemeClr val="accent2"/>
              </a:buClr>
              <a:buSzPts val="2400"/>
              <a:buNone/>
              <a:defRPr sz="2400">
                <a:solidFill>
                  <a:schemeClr val="accent2"/>
                </a:solidFill>
              </a:defRPr>
            </a:lvl4pPr>
            <a:lvl5pPr lvl="4" algn="l">
              <a:lnSpc>
                <a:spcPct val="100000"/>
              </a:lnSpc>
              <a:spcBef>
                <a:spcPts val="0"/>
              </a:spcBef>
              <a:spcAft>
                <a:spcPts val="0"/>
              </a:spcAft>
              <a:buClr>
                <a:schemeClr val="accent2"/>
              </a:buClr>
              <a:buSzPts val="2400"/>
              <a:buNone/>
              <a:defRPr sz="2400">
                <a:solidFill>
                  <a:schemeClr val="accent2"/>
                </a:solidFill>
              </a:defRPr>
            </a:lvl5pPr>
            <a:lvl6pPr lvl="5" algn="l">
              <a:lnSpc>
                <a:spcPct val="100000"/>
              </a:lnSpc>
              <a:spcBef>
                <a:spcPts val="0"/>
              </a:spcBef>
              <a:spcAft>
                <a:spcPts val="0"/>
              </a:spcAft>
              <a:buClr>
                <a:schemeClr val="accent2"/>
              </a:buClr>
              <a:buSzPts val="2400"/>
              <a:buNone/>
              <a:defRPr sz="2400">
                <a:solidFill>
                  <a:schemeClr val="accent2"/>
                </a:solidFill>
              </a:defRPr>
            </a:lvl6pPr>
            <a:lvl7pPr lvl="6" algn="l">
              <a:lnSpc>
                <a:spcPct val="100000"/>
              </a:lnSpc>
              <a:spcBef>
                <a:spcPts val="0"/>
              </a:spcBef>
              <a:spcAft>
                <a:spcPts val="0"/>
              </a:spcAft>
              <a:buClr>
                <a:schemeClr val="accent2"/>
              </a:buClr>
              <a:buSzPts val="2400"/>
              <a:buNone/>
              <a:defRPr sz="2400">
                <a:solidFill>
                  <a:schemeClr val="accent2"/>
                </a:solidFill>
              </a:defRPr>
            </a:lvl7pPr>
            <a:lvl8pPr lvl="7" algn="l">
              <a:lnSpc>
                <a:spcPct val="100000"/>
              </a:lnSpc>
              <a:spcBef>
                <a:spcPts val="0"/>
              </a:spcBef>
              <a:spcAft>
                <a:spcPts val="0"/>
              </a:spcAft>
              <a:buClr>
                <a:schemeClr val="accent2"/>
              </a:buClr>
              <a:buSzPts val="2400"/>
              <a:buNone/>
              <a:defRPr sz="2400">
                <a:solidFill>
                  <a:schemeClr val="accent2"/>
                </a:solidFill>
              </a:defRPr>
            </a:lvl8pPr>
            <a:lvl9pPr lvl="8" algn="l">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217" name="Google Shape;217;p39"/>
          <p:cNvSpPr txBox="1">
            <a:spLocks noGrp="1"/>
          </p:cNvSpPr>
          <p:nvPr>
            <p:ph type="subTitle" idx="4"/>
          </p:nvPr>
        </p:nvSpPr>
        <p:spPr>
          <a:xfrm>
            <a:off x="2135000" y="2207475"/>
            <a:ext cx="2515200" cy="1823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100"/>
              <a:buNone/>
              <a:defRPr sz="1100"/>
            </a:lvl1pPr>
            <a:lvl2pPr lvl="1" algn="l">
              <a:lnSpc>
                <a:spcPct val="115000"/>
              </a:lnSpc>
              <a:spcBef>
                <a:spcPts val="0"/>
              </a:spcBef>
              <a:spcAft>
                <a:spcPts val="0"/>
              </a:spcAft>
              <a:buSzPts val="1100"/>
              <a:buNone/>
              <a:defRPr sz="1100"/>
            </a:lvl2pPr>
            <a:lvl3pPr lvl="2" algn="l">
              <a:lnSpc>
                <a:spcPct val="115000"/>
              </a:lnSpc>
              <a:spcBef>
                <a:spcPts val="0"/>
              </a:spcBef>
              <a:spcAft>
                <a:spcPts val="0"/>
              </a:spcAft>
              <a:buSzPts val="1100"/>
              <a:buNone/>
              <a:defRPr sz="1100"/>
            </a:lvl3pPr>
            <a:lvl4pPr lvl="3" algn="l">
              <a:lnSpc>
                <a:spcPct val="115000"/>
              </a:lnSpc>
              <a:spcBef>
                <a:spcPts val="0"/>
              </a:spcBef>
              <a:spcAft>
                <a:spcPts val="0"/>
              </a:spcAft>
              <a:buSzPts val="1100"/>
              <a:buNone/>
              <a:defRPr sz="1100"/>
            </a:lvl4pPr>
            <a:lvl5pPr lvl="4" algn="l">
              <a:lnSpc>
                <a:spcPct val="115000"/>
              </a:lnSpc>
              <a:spcBef>
                <a:spcPts val="0"/>
              </a:spcBef>
              <a:spcAft>
                <a:spcPts val="0"/>
              </a:spcAft>
              <a:buSzPts val="1100"/>
              <a:buNone/>
              <a:defRPr sz="1100"/>
            </a:lvl5pPr>
            <a:lvl6pPr lvl="5" algn="l">
              <a:lnSpc>
                <a:spcPct val="115000"/>
              </a:lnSpc>
              <a:spcBef>
                <a:spcPts val="0"/>
              </a:spcBef>
              <a:spcAft>
                <a:spcPts val="0"/>
              </a:spcAft>
              <a:buSzPts val="1100"/>
              <a:buNone/>
              <a:defRPr sz="1100"/>
            </a:lvl6pPr>
            <a:lvl7pPr lvl="6" algn="l">
              <a:lnSpc>
                <a:spcPct val="115000"/>
              </a:lnSpc>
              <a:spcBef>
                <a:spcPts val="0"/>
              </a:spcBef>
              <a:spcAft>
                <a:spcPts val="0"/>
              </a:spcAft>
              <a:buSzPts val="1100"/>
              <a:buNone/>
              <a:defRPr sz="1100"/>
            </a:lvl7pPr>
            <a:lvl8pPr lvl="7" algn="l">
              <a:lnSpc>
                <a:spcPct val="115000"/>
              </a:lnSpc>
              <a:spcBef>
                <a:spcPts val="0"/>
              </a:spcBef>
              <a:spcAft>
                <a:spcPts val="0"/>
              </a:spcAft>
              <a:buSzPts val="1100"/>
              <a:buNone/>
              <a:defRPr sz="1100"/>
            </a:lvl8pPr>
            <a:lvl9pPr lvl="8" algn="l">
              <a:lnSpc>
                <a:spcPct val="115000"/>
              </a:lnSpc>
              <a:spcBef>
                <a:spcPts val="0"/>
              </a:spcBef>
              <a:spcAft>
                <a:spcPts val="0"/>
              </a:spcAft>
              <a:buSzPts val="1100"/>
              <a:buNone/>
              <a:defRPr sz="11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lumns 1">
  <p:cSld name="CUSTOM_9_2">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1583883" y="2127750"/>
            <a:ext cx="1653000" cy="31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400"/>
              <a:buNone/>
              <a:defRPr sz="2400">
                <a:solidFill>
                  <a:schemeClr val="accent2"/>
                </a:solidFill>
              </a:defRPr>
            </a:lvl1pPr>
            <a:lvl2pPr lvl="1" algn="ctr">
              <a:lnSpc>
                <a:spcPct val="100000"/>
              </a:lnSpc>
              <a:spcBef>
                <a:spcPts val="0"/>
              </a:spcBef>
              <a:spcAft>
                <a:spcPts val="0"/>
              </a:spcAft>
              <a:buClr>
                <a:schemeClr val="accent2"/>
              </a:buClr>
              <a:buSzPts val="2400"/>
              <a:buNone/>
              <a:defRPr sz="2400">
                <a:solidFill>
                  <a:schemeClr val="accent2"/>
                </a:solidFill>
              </a:defRPr>
            </a:lvl2pPr>
            <a:lvl3pPr lvl="2" algn="ctr">
              <a:lnSpc>
                <a:spcPct val="100000"/>
              </a:lnSpc>
              <a:spcBef>
                <a:spcPts val="0"/>
              </a:spcBef>
              <a:spcAft>
                <a:spcPts val="0"/>
              </a:spcAft>
              <a:buClr>
                <a:schemeClr val="accent2"/>
              </a:buClr>
              <a:buSzPts val="2400"/>
              <a:buNone/>
              <a:defRPr sz="2400">
                <a:solidFill>
                  <a:schemeClr val="accent2"/>
                </a:solidFill>
              </a:defRPr>
            </a:lvl3pPr>
            <a:lvl4pPr lvl="3" algn="ctr">
              <a:lnSpc>
                <a:spcPct val="100000"/>
              </a:lnSpc>
              <a:spcBef>
                <a:spcPts val="0"/>
              </a:spcBef>
              <a:spcAft>
                <a:spcPts val="0"/>
              </a:spcAft>
              <a:buClr>
                <a:schemeClr val="accent2"/>
              </a:buClr>
              <a:buSzPts val="2400"/>
              <a:buNone/>
              <a:defRPr sz="2400">
                <a:solidFill>
                  <a:schemeClr val="accent2"/>
                </a:solidFill>
              </a:defRPr>
            </a:lvl4pPr>
            <a:lvl5pPr lvl="4" algn="ctr">
              <a:lnSpc>
                <a:spcPct val="100000"/>
              </a:lnSpc>
              <a:spcBef>
                <a:spcPts val="0"/>
              </a:spcBef>
              <a:spcAft>
                <a:spcPts val="0"/>
              </a:spcAft>
              <a:buClr>
                <a:schemeClr val="accent2"/>
              </a:buClr>
              <a:buSzPts val="2400"/>
              <a:buNone/>
              <a:defRPr sz="2400">
                <a:solidFill>
                  <a:schemeClr val="accent2"/>
                </a:solidFill>
              </a:defRPr>
            </a:lvl5pPr>
            <a:lvl6pPr lvl="5" algn="ctr">
              <a:lnSpc>
                <a:spcPct val="100000"/>
              </a:lnSpc>
              <a:spcBef>
                <a:spcPts val="0"/>
              </a:spcBef>
              <a:spcAft>
                <a:spcPts val="0"/>
              </a:spcAft>
              <a:buClr>
                <a:schemeClr val="accent2"/>
              </a:buClr>
              <a:buSzPts val="2400"/>
              <a:buNone/>
              <a:defRPr sz="2400">
                <a:solidFill>
                  <a:schemeClr val="accent2"/>
                </a:solidFill>
              </a:defRPr>
            </a:lvl6pPr>
            <a:lvl7pPr lvl="6" algn="ctr">
              <a:lnSpc>
                <a:spcPct val="100000"/>
              </a:lnSpc>
              <a:spcBef>
                <a:spcPts val="0"/>
              </a:spcBef>
              <a:spcAft>
                <a:spcPts val="0"/>
              </a:spcAft>
              <a:buClr>
                <a:schemeClr val="accent2"/>
              </a:buClr>
              <a:buSzPts val="2400"/>
              <a:buNone/>
              <a:defRPr sz="2400">
                <a:solidFill>
                  <a:schemeClr val="accent2"/>
                </a:solidFill>
              </a:defRPr>
            </a:lvl7pPr>
            <a:lvl8pPr lvl="7" algn="ctr">
              <a:lnSpc>
                <a:spcPct val="100000"/>
              </a:lnSpc>
              <a:spcBef>
                <a:spcPts val="0"/>
              </a:spcBef>
              <a:spcAft>
                <a:spcPts val="0"/>
              </a:spcAft>
              <a:buClr>
                <a:schemeClr val="accent2"/>
              </a:buClr>
              <a:buSzPts val="2400"/>
              <a:buNone/>
              <a:defRPr sz="2400">
                <a:solidFill>
                  <a:schemeClr val="accent2"/>
                </a:solidFill>
              </a:defRPr>
            </a:lvl8pPr>
            <a:lvl9pPr lvl="8" algn="ctr">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220" name="Google Shape;220;p40"/>
          <p:cNvSpPr txBox="1">
            <a:spLocks noGrp="1"/>
          </p:cNvSpPr>
          <p:nvPr>
            <p:ph type="subTitle" idx="1"/>
          </p:nvPr>
        </p:nvSpPr>
        <p:spPr>
          <a:xfrm>
            <a:off x="1325356" y="2300275"/>
            <a:ext cx="2170200" cy="9870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100"/>
              <a:buNone/>
              <a:defRPr sz="1100"/>
            </a:lvl1pPr>
            <a:lvl2pPr lvl="1" algn="ctr">
              <a:lnSpc>
                <a:spcPct val="115000"/>
              </a:lnSpc>
              <a:spcBef>
                <a:spcPts val="0"/>
              </a:spcBef>
              <a:spcAft>
                <a:spcPts val="0"/>
              </a:spcAft>
              <a:buSzPts val="1100"/>
              <a:buNone/>
              <a:defRPr sz="1100"/>
            </a:lvl2pPr>
            <a:lvl3pPr lvl="2" algn="ctr">
              <a:lnSpc>
                <a:spcPct val="115000"/>
              </a:lnSpc>
              <a:spcBef>
                <a:spcPts val="0"/>
              </a:spcBef>
              <a:spcAft>
                <a:spcPts val="0"/>
              </a:spcAft>
              <a:buSzPts val="1100"/>
              <a:buNone/>
              <a:defRPr sz="1100"/>
            </a:lvl3pPr>
            <a:lvl4pPr lvl="3" algn="ctr">
              <a:lnSpc>
                <a:spcPct val="115000"/>
              </a:lnSpc>
              <a:spcBef>
                <a:spcPts val="0"/>
              </a:spcBef>
              <a:spcAft>
                <a:spcPts val="0"/>
              </a:spcAft>
              <a:buSzPts val="1100"/>
              <a:buNone/>
              <a:defRPr sz="1100"/>
            </a:lvl4pPr>
            <a:lvl5pPr lvl="4" algn="ctr">
              <a:lnSpc>
                <a:spcPct val="115000"/>
              </a:lnSpc>
              <a:spcBef>
                <a:spcPts val="0"/>
              </a:spcBef>
              <a:spcAft>
                <a:spcPts val="0"/>
              </a:spcAft>
              <a:buSzPts val="1100"/>
              <a:buNone/>
              <a:defRPr sz="1100"/>
            </a:lvl5pPr>
            <a:lvl6pPr lvl="5" algn="ctr">
              <a:lnSpc>
                <a:spcPct val="115000"/>
              </a:lnSpc>
              <a:spcBef>
                <a:spcPts val="0"/>
              </a:spcBef>
              <a:spcAft>
                <a:spcPts val="0"/>
              </a:spcAft>
              <a:buSzPts val="1100"/>
              <a:buNone/>
              <a:defRPr sz="1100"/>
            </a:lvl6pPr>
            <a:lvl7pPr lvl="6" algn="ctr">
              <a:lnSpc>
                <a:spcPct val="115000"/>
              </a:lnSpc>
              <a:spcBef>
                <a:spcPts val="0"/>
              </a:spcBef>
              <a:spcAft>
                <a:spcPts val="0"/>
              </a:spcAft>
              <a:buSzPts val="1100"/>
              <a:buNone/>
              <a:defRPr sz="1100"/>
            </a:lvl7pPr>
            <a:lvl8pPr lvl="7" algn="ctr">
              <a:lnSpc>
                <a:spcPct val="115000"/>
              </a:lnSpc>
              <a:spcBef>
                <a:spcPts val="0"/>
              </a:spcBef>
              <a:spcAft>
                <a:spcPts val="0"/>
              </a:spcAft>
              <a:buSzPts val="1100"/>
              <a:buNone/>
              <a:defRPr sz="1100"/>
            </a:lvl8pPr>
            <a:lvl9pPr lvl="8" algn="ctr">
              <a:lnSpc>
                <a:spcPct val="115000"/>
              </a:lnSpc>
              <a:spcBef>
                <a:spcPts val="0"/>
              </a:spcBef>
              <a:spcAft>
                <a:spcPts val="0"/>
              </a:spcAft>
              <a:buSzPts val="1100"/>
              <a:buNone/>
              <a:defRPr sz="1100"/>
            </a:lvl9pPr>
          </a:lstStyle>
          <a:p>
            <a:endParaRPr/>
          </a:p>
        </p:txBody>
      </p:sp>
      <p:sp>
        <p:nvSpPr>
          <p:cNvPr id="221" name="Google Shape;221;p40"/>
          <p:cNvSpPr txBox="1">
            <a:spLocks noGrp="1"/>
          </p:cNvSpPr>
          <p:nvPr>
            <p:ph type="ctrTitle" idx="2"/>
          </p:nvPr>
        </p:nvSpPr>
        <p:spPr>
          <a:xfrm>
            <a:off x="5947133" y="3261550"/>
            <a:ext cx="1572600" cy="31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400"/>
              <a:buNone/>
              <a:defRPr sz="2400">
                <a:solidFill>
                  <a:schemeClr val="accent2"/>
                </a:solidFill>
              </a:defRPr>
            </a:lvl1pPr>
            <a:lvl2pPr lvl="1" algn="ctr">
              <a:lnSpc>
                <a:spcPct val="100000"/>
              </a:lnSpc>
              <a:spcBef>
                <a:spcPts val="0"/>
              </a:spcBef>
              <a:spcAft>
                <a:spcPts val="0"/>
              </a:spcAft>
              <a:buClr>
                <a:schemeClr val="accent2"/>
              </a:buClr>
              <a:buSzPts val="2400"/>
              <a:buNone/>
              <a:defRPr sz="2400">
                <a:solidFill>
                  <a:schemeClr val="accent2"/>
                </a:solidFill>
              </a:defRPr>
            </a:lvl2pPr>
            <a:lvl3pPr lvl="2" algn="ctr">
              <a:lnSpc>
                <a:spcPct val="100000"/>
              </a:lnSpc>
              <a:spcBef>
                <a:spcPts val="0"/>
              </a:spcBef>
              <a:spcAft>
                <a:spcPts val="0"/>
              </a:spcAft>
              <a:buClr>
                <a:schemeClr val="accent2"/>
              </a:buClr>
              <a:buSzPts val="2400"/>
              <a:buNone/>
              <a:defRPr sz="2400">
                <a:solidFill>
                  <a:schemeClr val="accent2"/>
                </a:solidFill>
              </a:defRPr>
            </a:lvl3pPr>
            <a:lvl4pPr lvl="3" algn="ctr">
              <a:lnSpc>
                <a:spcPct val="100000"/>
              </a:lnSpc>
              <a:spcBef>
                <a:spcPts val="0"/>
              </a:spcBef>
              <a:spcAft>
                <a:spcPts val="0"/>
              </a:spcAft>
              <a:buClr>
                <a:schemeClr val="accent2"/>
              </a:buClr>
              <a:buSzPts val="2400"/>
              <a:buNone/>
              <a:defRPr sz="2400">
                <a:solidFill>
                  <a:schemeClr val="accent2"/>
                </a:solidFill>
              </a:defRPr>
            </a:lvl4pPr>
            <a:lvl5pPr lvl="4" algn="ctr">
              <a:lnSpc>
                <a:spcPct val="100000"/>
              </a:lnSpc>
              <a:spcBef>
                <a:spcPts val="0"/>
              </a:spcBef>
              <a:spcAft>
                <a:spcPts val="0"/>
              </a:spcAft>
              <a:buClr>
                <a:schemeClr val="accent2"/>
              </a:buClr>
              <a:buSzPts val="2400"/>
              <a:buNone/>
              <a:defRPr sz="2400">
                <a:solidFill>
                  <a:schemeClr val="accent2"/>
                </a:solidFill>
              </a:defRPr>
            </a:lvl5pPr>
            <a:lvl6pPr lvl="5" algn="ctr">
              <a:lnSpc>
                <a:spcPct val="100000"/>
              </a:lnSpc>
              <a:spcBef>
                <a:spcPts val="0"/>
              </a:spcBef>
              <a:spcAft>
                <a:spcPts val="0"/>
              </a:spcAft>
              <a:buClr>
                <a:schemeClr val="accent2"/>
              </a:buClr>
              <a:buSzPts val="2400"/>
              <a:buNone/>
              <a:defRPr sz="2400">
                <a:solidFill>
                  <a:schemeClr val="accent2"/>
                </a:solidFill>
              </a:defRPr>
            </a:lvl6pPr>
            <a:lvl7pPr lvl="6" algn="ctr">
              <a:lnSpc>
                <a:spcPct val="100000"/>
              </a:lnSpc>
              <a:spcBef>
                <a:spcPts val="0"/>
              </a:spcBef>
              <a:spcAft>
                <a:spcPts val="0"/>
              </a:spcAft>
              <a:buClr>
                <a:schemeClr val="accent2"/>
              </a:buClr>
              <a:buSzPts val="2400"/>
              <a:buNone/>
              <a:defRPr sz="2400">
                <a:solidFill>
                  <a:schemeClr val="accent2"/>
                </a:solidFill>
              </a:defRPr>
            </a:lvl7pPr>
            <a:lvl8pPr lvl="7" algn="ctr">
              <a:lnSpc>
                <a:spcPct val="100000"/>
              </a:lnSpc>
              <a:spcBef>
                <a:spcPts val="0"/>
              </a:spcBef>
              <a:spcAft>
                <a:spcPts val="0"/>
              </a:spcAft>
              <a:buClr>
                <a:schemeClr val="accent2"/>
              </a:buClr>
              <a:buSzPts val="2400"/>
              <a:buNone/>
              <a:defRPr sz="2400">
                <a:solidFill>
                  <a:schemeClr val="accent2"/>
                </a:solidFill>
              </a:defRPr>
            </a:lvl8pPr>
            <a:lvl9pPr lvl="8" algn="ctr">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222" name="Google Shape;222;p40"/>
          <p:cNvSpPr txBox="1">
            <a:spLocks noGrp="1"/>
          </p:cNvSpPr>
          <p:nvPr>
            <p:ph type="subTitle" idx="3"/>
          </p:nvPr>
        </p:nvSpPr>
        <p:spPr>
          <a:xfrm>
            <a:off x="5648444" y="3434075"/>
            <a:ext cx="2170200" cy="9870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100"/>
              <a:buNone/>
              <a:defRPr sz="1100"/>
            </a:lvl1pPr>
            <a:lvl2pPr lvl="1" algn="ctr">
              <a:lnSpc>
                <a:spcPct val="115000"/>
              </a:lnSpc>
              <a:spcBef>
                <a:spcPts val="0"/>
              </a:spcBef>
              <a:spcAft>
                <a:spcPts val="0"/>
              </a:spcAft>
              <a:buSzPts val="1100"/>
              <a:buNone/>
              <a:defRPr sz="1100"/>
            </a:lvl2pPr>
            <a:lvl3pPr lvl="2" algn="ctr">
              <a:lnSpc>
                <a:spcPct val="115000"/>
              </a:lnSpc>
              <a:spcBef>
                <a:spcPts val="0"/>
              </a:spcBef>
              <a:spcAft>
                <a:spcPts val="0"/>
              </a:spcAft>
              <a:buSzPts val="1100"/>
              <a:buNone/>
              <a:defRPr sz="1100"/>
            </a:lvl3pPr>
            <a:lvl4pPr lvl="3" algn="ctr">
              <a:lnSpc>
                <a:spcPct val="115000"/>
              </a:lnSpc>
              <a:spcBef>
                <a:spcPts val="0"/>
              </a:spcBef>
              <a:spcAft>
                <a:spcPts val="0"/>
              </a:spcAft>
              <a:buSzPts val="1100"/>
              <a:buNone/>
              <a:defRPr sz="1100"/>
            </a:lvl4pPr>
            <a:lvl5pPr lvl="4" algn="ctr">
              <a:lnSpc>
                <a:spcPct val="115000"/>
              </a:lnSpc>
              <a:spcBef>
                <a:spcPts val="0"/>
              </a:spcBef>
              <a:spcAft>
                <a:spcPts val="0"/>
              </a:spcAft>
              <a:buSzPts val="1100"/>
              <a:buNone/>
              <a:defRPr sz="1100"/>
            </a:lvl5pPr>
            <a:lvl6pPr lvl="5" algn="ctr">
              <a:lnSpc>
                <a:spcPct val="115000"/>
              </a:lnSpc>
              <a:spcBef>
                <a:spcPts val="0"/>
              </a:spcBef>
              <a:spcAft>
                <a:spcPts val="0"/>
              </a:spcAft>
              <a:buSzPts val="1100"/>
              <a:buNone/>
              <a:defRPr sz="1100"/>
            </a:lvl6pPr>
            <a:lvl7pPr lvl="6" algn="ctr">
              <a:lnSpc>
                <a:spcPct val="115000"/>
              </a:lnSpc>
              <a:spcBef>
                <a:spcPts val="0"/>
              </a:spcBef>
              <a:spcAft>
                <a:spcPts val="0"/>
              </a:spcAft>
              <a:buSzPts val="1100"/>
              <a:buNone/>
              <a:defRPr sz="1100"/>
            </a:lvl7pPr>
            <a:lvl8pPr lvl="7" algn="ctr">
              <a:lnSpc>
                <a:spcPct val="115000"/>
              </a:lnSpc>
              <a:spcBef>
                <a:spcPts val="0"/>
              </a:spcBef>
              <a:spcAft>
                <a:spcPts val="0"/>
              </a:spcAft>
              <a:buSzPts val="1100"/>
              <a:buNone/>
              <a:defRPr sz="1100"/>
            </a:lvl8pPr>
            <a:lvl9pPr lvl="8" algn="ctr">
              <a:lnSpc>
                <a:spcPct val="115000"/>
              </a:lnSpc>
              <a:spcBef>
                <a:spcPts val="0"/>
              </a:spcBef>
              <a:spcAft>
                <a:spcPts val="0"/>
              </a:spcAft>
              <a:buSzPts val="1100"/>
              <a:buNone/>
              <a:defRPr sz="1100"/>
            </a:lvl9pPr>
          </a:lstStyle>
          <a:p>
            <a:endParaRPr/>
          </a:p>
        </p:txBody>
      </p:sp>
      <p:sp>
        <p:nvSpPr>
          <p:cNvPr id="223" name="Google Shape;223;p40"/>
          <p:cNvSpPr txBox="1">
            <a:spLocks noGrp="1"/>
          </p:cNvSpPr>
          <p:nvPr>
            <p:ph type="ctrTitle" idx="4"/>
          </p:nvPr>
        </p:nvSpPr>
        <p:spPr>
          <a:xfrm>
            <a:off x="619900" y="165229"/>
            <a:ext cx="7904100" cy="85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3"/>
              </a:buClr>
              <a:buSzPts val="3000"/>
              <a:buNone/>
              <a:defRPr sz="3000">
                <a:solidFill>
                  <a:schemeClr val="accent3"/>
                </a:solidFill>
              </a:defRPr>
            </a:lvl1pPr>
            <a:lvl2pPr lvl="1" algn="ctr">
              <a:lnSpc>
                <a:spcPct val="100000"/>
              </a:lnSpc>
              <a:spcBef>
                <a:spcPts val="0"/>
              </a:spcBef>
              <a:spcAft>
                <a:spcPts val="0"/>
              </a:spcAft>
              <a:buClr>
                <a:schemeClr val="accent3"/>
              </a:buClr>
              <a:buSzPts val="1100"/>
              <a:buNone/>
              <a:defRPr sz="1100">
                <a:solidFill>
                  <a:schemeClr val="accent3"/>
                </a:solidFill>
              </a:defRPr>
            </a:lvl2pPr>
            <a:lvl3pPr lvl="2" algn="ctr">
              <a:lnSpc>
                <a:spcPct val="100000"/>
              </a:lnSpc>
              <a:spcBef>
                <a:spcPts val="0"/>
              </a:spcBef>
              <a:spcAft>
                <a:spcPts val="0"/>
              </a:spcAft>
              <a:buClr>
                <a:schemeClr val="accent3"/>
              </a:buClr>
              <a:buSzPts val="1100"/>
              <a:buNone/>
              <a:defRPr sz="1100">
                <a:solidFill>
                  <a:schemeClr val="accent3"/>
                </a:solidFill>
              </a:defRPr>
            </a:lvl3pPr>
            <a:lvl4pPr lvl="3" algn="ctr">
              <a:lnSpc>
                <a:spcPct val="100000"/>
              </a:lnSpc>
              <a:spcBef>
                <a:spcPts val="0"/>
              </a:spcBef>
              <a:spcAft>
                <a:spcPts val="0"/>
              </a:spcAft>
              <a:buClr>
                <a:schemeClr val="accent3"/>
              </a:buClr>
              <a:buSzPts val="1100"/>
              <a:buNone/>
              <a:defRPr sz="1100">
                <a:solidFill>
                  <a:schemeClr val="accent3"/>
                </a:solidFill>
              </a:defRPr>
            </a:lvl4pPr>
            <a:lvl5pPr lvl="4" algn="ctr">
              <a:lnSpc>
                <a:spcPct val="100000"/>
              </a:lnSpc>
              <a:spcBef>
                <a:spcPts val="0"/>
              </a:spcBef>
              <a:spcAft>
                <a:spcPts val="0"/>
              </a:spcAft>
              <a:buClr>
                <a:schemeClr val="accent3"/>
              </a:buClr>
              <a:buSzPts val="1100"/>
              <a:buNone/>
              <a:defRPr sz="1100">
                <a:solidFill>
                  <a:schemeClr val="accent3"/>
                </a:solidFill>
              </a:defRPr>
            </a:lvl5pPr>
            <a:lvl6pPr lvl="5" algn="ctr">
              <a:lnSpc>
                <a:spcPct val="100000"/>
              </a:lnSpc>
              <a:spcBef>
                <a:spcPts val="0"/>
              </a:spcBef>
              <a:spcAft>
                <a:spcPts val="0"/>
              </a:spcAft>
              <a:buClr>
                <a:schemeClr val="accent3"/>
              </a:buClr>
              <a:buSzPts val="1100"/>
              <a:buNone/>
              <a:defRPr sz="1100">
                <a:solidFill>
                  <a:schemeClr val="accent3"/>
                </a:solidFill>
              </a:defRPr>
            </a:lvl6pPr>
            <a:lvl7pPr lvl="6" algn="ctr">
              <a:lnSpc>
                <a:spcPct val="100000"/>
              </a:lnSpc>
              <a:spcBef>
                <a:spcPts val="0"/>
              </a:spcBef>
              <a:spcAft>
                <a:spcPts val="0"/>
              </a:spcAft>
              <a:buClr>
                <a:schemeClr val="accent3"/>
              </a:buClr>
              <a:buSzPts val="1100"/>
              <a:buNone/>
              <a:defRPr sz="1100">
                <a:solidFill>
                  <a:schemeClr val="accent3"/>
                </a:solidFill>
              </a:defRPr>
            </a:lvl7pPr>
            <a:lvl8pPr lvl="7" algn="ctr">
              <a:lnSpc>
                <a:spcPct val="100000"/>
              </a:lnSpc>
              <a:spcBef>
                <a:spcPts val="0"/>
              </a:spcBef>
              <a:spcAft>
                <a:spcPts val="0"/>
              </a:spcAft>
              <a:buClr>
                <a:schemeClr val="accent3"/>
              </a:buClr>
              <a:buSzPts val="1100"/>
              <a:buNone/>
              <a:defRPr sz="1100">
                <a:solidFill>
                  <a:schemeClr val="accent3"/>
                </a:solidFill>
              </a:defRPr>
            </a:lvl8pPr>
            <a:lvl9pPr lvl="8" algn="ctr">
              <a:lnSpc>
                <a:spcPct val="100000"/>
              </a:lnSpc>
              <a:spcBef>
                <a:spcPts val="0"/>
              </a:spcBef>
              <a:spcAft>
                <a:spcPts val="0"/>
              </a:spcAft>
              <a:buClr>
                <a:schemeClr val="accent3"/>
              </a:buClr>
              <a:buSzPts val="1100"/>
              <a:buNone/>
              <a:defRPr sz="1100">
                <a:solidFill>
                  <a:schemeClr val="accent3"/>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CUSTOM_6_1">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1413407" y="1176850"/>
            <a:ext cx="4209300" cy="85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3"/>
              </a:buClr>
              <a:buSzPts val="4800"/>
              <a:buNone/>
              <a:defRPr sz="4800">
                <a:solidFill>
                  <a:schemeClr val="accent3"/>
                </a:solidFill>
              </a:defRPr>
            </a:lvl1pPr>
            <a:lvl2pPr lvl="1" algn="l">
              <a:lnSpc>
                <a:spcPct val="100000"/>
              </a:lnSpc>
              <a:spcBef>
                <a:spcPts val="0"/>
              </a:spcBef>
              <a:spcAft>
                <a:spcPts val="0"/>
              </a:spcAft>
              <a:buClr>
                <a:schemeClr val="accent3"/>
              </a:buClr>
              <a:buSzPts val="4800"/>
              <a:buNone/>
              <a:defRPr sz="4800">
                <a:solidFill>
                  <a:schemeClr val="accent3"/>
                </a:solidFill>
              </a:defRPr>
            </a:lvl2pPr>
            <a:lvl3pPr lvl="2" algn="l">
              <a:lnSpc>
                <a:spcPct val="100000"/>
              </a:lnSpc>
              <a:spcBef>
                <a:spcPts val="0"/>
              </a:spcBef>
              <a:spcAft>
                <a:spcPts val="0"/>
              </a:spcAft>
              <a:buClr>
                <a:schemeClr val="accent3"/>
              </a:buClr>
              <a:buSzPts val="4800"/>
              <a:buNone/>
              <a:defRPr sz="4800">
                <a:solidFill>
                  <a:schemeClr val="accent3"/>
                </a:solidFill>
              </a:defRPr>
            </a:lvl3pPr>
            <a:lvl4pPr lvl="3" algn="l">
              <a:lnSpc>
                <a:spcPct val="100000"/>
              </a:lnSpc>
              <a:spcBef>
                <a:spcPts val="0"/>
              </a:spcBef>
              <a:spcAft>
                <a:spcPts val="0"/>
              </a:spcAft>
              <a:buClr>
                <a:schemeClr val="accent3"/>
              </a:buClr>
              <a:buSzPts val="4800"/>
              <a:buNone/>
              <a:defRPr sz="4800">
                <a:solidFill>
                  <a:schemeClr val="accent3"/>
                </a:solidFill>
              </a:defRPr>
            </a:lvl4pPr>
            <a:lvl5pPr lvl="4" algn="l">
              <a:lnSpc>
                <a:spcPct val="100000"/>
              </a:lnSpc>
              <a:spcBef>
                <a:spcPts val="0"/>
              </a:spcBef>
              <a:spcAft>
                <a:spcPts val="0"/>
              </a:spcAft>
              <a:buClr>
                <a:schemeClr val="accent3"/>
              </a:buClr>
              <a:buSzPts val="4800"/>
              <a:buNone/>
              <a:defRPr sz="4800">
                <a:solidFill>
                  <a:schemeClr val="accent3"/>
                </a:solidFill>
              </a:defRPr>
            </a:lvl5pPr>
            <a:lvl6pPr lvl="5" algn="l">
              <a:lnSpc>
                <a:spcPct val="100000"/>
              </a:lnSpc>
              <a:spcBef>
                <a:spcPts val="0"/>
              </a:spcBef>
              <a:spcAft>
                <a:spcPts val="0"/>
              </a:spcAft>
              <a:buClr>
                <a:schemeClr val="accent3"/>
              </a:buClr>
              <a:buSzPts val="4800"/>
              <a:buNone/>
              <a:defRPr sz="4800">
                <a:solidFill>
                  <a:schemeClr val="accent3"/>
                </a:solidFill>
              </a:defRPr>
            </a:lvl6pPr>
            <a:lvl7pPr lvl="6" algn="l">
              <a:lnSpc>
                <a:spcPct val="100000"/>
              </a:lnSpc>
              <a:spcBef>
                <a:spcPts val="0"/>
              </a:spcBef>
              <a:spcAft>
                <a:spcPts val="0"/>
              </a:spcAft>
              <a:buClr>
                <a:schemeClr val="accent3"/>
              </a:buClr>
              <a:buSzPts val="4800"/>
              <a:buNone/>
              <a:defRPr sz="4800">
                <a:solidFill>
                  <a:schemeClr val="accent3"/>
                </a:solidFill>
              </a:defRPr>
            </a:lvl7pPr>
            <a:lvl8pPr lvl="7" algn="l">
              <a:lnSpc>
                <a:spcPct val="100000"/>
              </a:lnSpc>
              <a:spcBef>
                <a:spcPts val="0"/>
              </a:spcBef>
              <a:spcAft>
                <a:spcPts val="0"/>
              </a:spcAft>
              <a:buClr>
                <a:schemeClr val="accent3"/>
              </a:buClr>
              <a:buSzPts val="4800"/>
              <a:buNone/>
              <a:defRPr sz="4800">
                <a:solidFill>
                  <a:schemeClr val="accent3"/>
                </a:solidFill>
              </a:defRPr>
            </a:lvl8pPr>
            <a:lvl9pPr lvl="8" algn="l">
              <a:lnSpc>
                <a:spcPct val="100000"/>
              </a:lnSpc>
              <a:spcBef>
                <a:spcPts val="0"/>
              </a:spcBef>
              <a:spcAft>
                <a:spcPts val="0"/>
              </a:spcAft>
              <a:buClr>
                <a:schemeClr val="accent3"/>
              </a:buClr>
              <a:buSzPts val="4800"/>
              <a:buNone/>
              <a:defRPr sz="4800">
                <a:solidFill>
                  <a:schemeClr val="accent3"/>
                </a:solidFill>
              </a:defRPr>
            </a:lvl9pPr>
          </a:lstStyle>
          <a:p>
            <a:endParaRPr/>
          </a:p>
        </p:txBody>
      </p:sp>
      <p:sp>
        <p:nvSpPr>
          <p:cNvPr id="226" name="Google Shape;226;p41"/>
          <p:cNvSpPr txBox="1">
            <a:spLocks noGrp="1"/>
          </p:cNvSpPr>
          <p:nvPr>
            <p:ph type="subTitle" idx="1"/>
          </p:nvPr>
        </p:nvSpPr>
        <p:spPr>
          <a:xfrm flipH="1">
            <a:off x="1413407" y="2074700"/>
            <a:ext cx="4423200" cy="111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redits">
  <p:cSld name="CUSTOM_6_1_2">
    <p:spTree>
      <p:nvGrpSpPr>
        <p:cNvPr id="1" name="Shape 227"/>
        <p:cNvGrpSpPr/>
        <p:nvPr/>
      </p:nvGrpSpPr>
      <p:grpSpPr>
        <a:xfrm>
          <a:off x="0" y="0"/>
          <a:ext cx="0" cy="0"/>
          <a:chOff x="0" y="0"/>
          <a:chExt cx="0" cy="0"/>
        </a:xfrm>
      </p:grpSpPr>
      <p:sp>
        <p:nvSpPr>
          <p:cNvPr id="228" name="Google Shape;228;p42"/>
          <p:cNvSpPr txBox="1">
            <a:spLocks noGrp="1"/>
          </p:cNvSpPr>
          <p:nvPr>
            <p:ph type="subTitle" idx="1"/>
          </p:nvPr>
        </p:nvSpPr>
        <p:spPr>
          <a:xfrm>
            <a:off x="958525" y="2120850"/>
            <a:ext cx="4290600" cy="162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29" name="Google Shape;229;p42"/>
          <p:cNvSpPr txBox="1">
            <a:spLocks noGrp="1"/>
          </p:cNvSpPr>
          <p:nvPr>
            <p:ph type="ctrTitle"/>
          </p:nvPr>
        </p:nvSpPr>
        <p:spPr>
          <a:xfrm>
            <a:off x="619900" y="165229"/>
            <a:ext cx="7904100" cy="85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3"/>
              </a:buClr>
              <a:buSzPts val="3000"/>
              <a:buNone/>
              <a:defRPr sz="3000">
                <a:solidFill>
                  <a:schemeClr val="accent3"/>
                </a:solidFill>
              </a:defRPr>
            </a:lvl1pPr>
            <a:lvl2pPr lvl="1" algn="ctr">
              <a:lnSpc>
                <a:spcPct val="100000"/>
              </a:lnSpc>
              <a:spcBef>
                <a:spcPts val="0"/>
              </a:spcBef>
              <a:spcAft>
                <a:spcPts val="0"/>
              </a:spcAft>
              <a:buClr>
                <a:schemeClr val="accent3"/>
              </a:buClr>
              <a:buSzPts val="1100"/>
              <a:buNone/>
              <a:defRPr sz="1100">
                <a:solidFill>
                  <a:schemeClr val="accent3"/>
                </a:solidFill>
              </a:defRPr>
            </a:lvl2pPr>
            <a:lvl3pPr lvl="2" algn="ctr">
              <a:lnSpc>
                <a:spcPct val="100000"/>
              </a:lnSpc>
              <a:spcBef>
                <a:spcPts val="0"/>
              </a:spcBef>
              <a:spcAft>
                <a:spcPts val="0"/>
              </a:spcAft>
              <a:buClr>
                <a:schemeClr val="accent3"/>
              </a:buClr>
              <a:buSzPts val="1100"/>
              <a:buNone/>
              <a:defRPr sz="1100">
                <a:solidFill>
                  <a:schemeClr val="accent3"/>
                </a:solidFill>
              </a:defRPr>
            </a:lvl3pPr>
            <a:lvl4pPr lvl="3" algn="ctr">
              <a:lnSpc>
                <a:spcPct val="100000"/>
              </a:lnSpc>
              <a:spcBef>
                <a:spcPts val="0"/>
              </a:spcBef>
              <a:spcAft>
                <a:spcPts val="0"/>
              </a:spcAft>
              <a:buClr>
                <a:schemeClr val="accent3"/>
              </a:buClr>
              <a:buSzPts val="1100"/>
              <a:buNone/>
              <a:defRPr sz="1100">
                <a:solidFill>
                  <a:schemeClr val="accent3"/>
                </a:solidFill>
              </a:defRPr>
            </a:lvl4pPr>
            <a:lvl5pPr lvl="4" algn="ctr">
              <a:lnSpc>
                <a:spcPct val="100000"/>
              </a:lnSpc>
              <a:spcBef>
                <a:spcPts val="0"/>
              </a:spcBef>
              <a:spcAft>
                <a:spcPts val="0"/>
              </a:spcAft>
              <a:buClr>
                <a:schemeClr val="accent3"/>
              </a:buClr>
              <a:buSzPts val="1100"/>
              <a:buNone/>
              <a:defRPr sz="1100">
                <a:solidFill>
                  <a:schemeClr val="accent3"/>
                </a:solidFill>
              </a:defRPr>
            </a:lvl5pPr>
            <a:lvl6pPr lvl="5" algn="ctr">
              <a:lnSpc>
                <a:spcPct val="100000"/>
              </a:lnSpc>
              <a:spcBef>
                <a:spcPts val="0"/>
              </a:spcBef>
              <a:spcAft>
                <a:spcPts val="0"/>
              </a:spcAft>
              <a:buClr>
                <a:schemeClr val="accent3"/>
              </a:buClr>
              <a:buSzPts val="1100"/>
              <a:buNone/>
              <a:defRPr sz="1100">
                <a:solidFill>
                  <a:schemeClr val="accent3"/>
                </a:solidFill>
              </a:defRPr>
            </a:lvl6pPr>
            <a:lvl7pPr lvl="6" algn="ctr">
              <a:lnSpc>
                <a:spcPct val="100000"/>
              </a:lnSpc>
              <a:spcBef>
                <a:spcPts val="0"/>
              </a:spcBef>
              <a:spcAft>
                <a:spcPts val="0"/>
              </a:spcAft>
              <a:buClr>
                <a:schemeClr val="accent3"/>
              </a:buClr>
              <a:buSzPts val="1100"/>
              <a:buNone/>
              <a:defRPr sz="1100">
                <a:solidFill>
                  <a:schemeClr val="accent3"/>
                </a:solidFill>
              </a:defRPr>
            </a:lvl7pPr>
            <a:lvl8pPr lvl="7" algn="ctr">
              <a:lnSpc>
                <a:spcPct val="100000"/>
              </a:lnSpc>
              <a:spcBef>
                <a:spcPts val="0"/>
              </a:spcBef>
              <a:spcAft>
                <a:spcPts val="0"/>
              </a:spcAft>
              <a:buClr>
                <a:schemeClr val="accent3"/>
              </a:buClr>
              <a:buSzPts val="1100"/>
              <a:buNone/>
              <a:defRPr sz="1100">
                <a:solidFill>
                  <a:schemeClr val="accent3"/>
                </a:solidFill>
              </a:defRPr>
            </a:lvl8pPr>
            <a:lvl9pPr lvl="8" algn="ctr">
              <a:lnSpc>
                <a:spcPct val="100000"/>
              </a:lnSpc>
              <a:spcBef>
                <a:spcPts val="0"/>
              </a:spcBef>
              <a:spcAft>
                <a:spcPts val="0"/>
              </a:spcAft>
              <a:buClr>
                <a:schemeClr val="accent3"/>
              </a:buClr>
              <a:buSzPts val="1100"/>
              <a:buNone/>
              <a:defRPr sz="1100">
                <a:solidFill>
                  <a:schemeClr val="accent3"/>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Resources">
  <p:cSld name="CUSTOM_10">
    <p:spTree>
      <p:nvGrpSpPr>
        <p:cNvPr id="1" name="Shape 230"/>
        <p:cNvGrpSpPr/>
        <p:nvPr/>
      </p:nvGrpSpPr>
      <p:grpSpPr>
        <a:xfrm>
          <a:off x="0" y="0"/>
          <a:ext cx="0" cy="0"/>
          <a:chOff x="0" y="0"/>
          <a:chExt cx="0" cy="0"/>
        </a:xfrm>
      </p:grpSpPr>
      <p:sp>
        <p:nvSpPr>
          <p:cNvPr id="231" name="Google Shape;231;p43"/>
          <p:cNvSpPr txBox="1">
            <a:spLocks noGrp="1"/>
          </p:cNvSpPr>
          <p:nvPr>
            <p:ph type="body" idx="1"/>
          </p:nvPr>
        </p:nvSpPr>
        <p:spPr>
          <a:xfrm>
            <a:off x="642050" y="1578575"/>
            <a:ext cx="3990900" cy="1476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000000"/>
              </a:buClr>
              <a:buSzPts val="1200"/>
              <a:buChar char="●"/>
              <a:defRPr>
                <a:solidFill>
                  <a:srgbClr val="000000"/>
                </a:solidFill>
              </a:defRPr>
            </a:lvl1pPr>
            <a:lvl2pPr marL="914400" lvl="1" indent="-304800" algn="l">
              <a:lnSpc>
                <a:spcPct val="115000"/>
              </a:lnSpc>
              <a:spcBef>
                <a:spcPts val="1600"/>
              </a:spcBef>
              <a:spcAft>
                <a:spcPts val="0"/>
              </a:spcAft>
              <a:buClr>
                <a:srgbClr val="000000"/>
              </a:buClr>
              <a:buSzPts val="1200"/>
              <a:buChar char="○"/>
              <a:defRPr>
                <a:solidFill>
                  <a:srgbClr val="000000"/>
                </a:solidFill>
              </a:defRPr>
            </a:lvl2pPr>
            <a:lvl3pPr marL="1371600" lvl="2" indent="-304800" algn="l">
              <a:lnSpc>
                <a:spcPct val="115000"/>
              </a:lnSpc>
              <a:spcBef>
                <a:spcPts val="1600"/>
              </a:spcBef>
              <a:spcAft>
                <a:spcPts val="0"/>
              </a:spcAft>
              <a:buClr>
                <a:srgbClr val="000000"/>
              </a:buClr>
              <a:buSzPts val="1200"/>
              <a:buChar char="■"/>
              <a:defRPr>
                <a:solidFill>
                  <a:srgbClr val="000000"/>
                </a:solidFill>
              </a:defRPr>
            </a:lvl3pPr>
            <a:lvl4pPr marL="1828800" lvl="3" indent="-304800" algn="l">
              <a:lnSpc>
                <a:spcPct val="115000"/>
              </a:lnSpc>
              <a:spcBef>
                <a:spcPts val="1600"/>
              </a:spcBef>
              <a:spcAft>
                <a:spcPts val="0"/>
              </a:spcAft>
              <a:buClr>
                <a:srgbClr val="000000"/>
              </a:buClr>
              <a:buSzPts val="1200"/>
              <a:buChar char="●"/>
              <a:defRPr>
                <a:solidFill>
                  <a:srgbClr val="000000"/>
                </a:solidFill>
              </a:defRPr>
            </a:lvl4pPr>
            <a:lvl5pPr marL="2286000" lvl="4" indent="-304800" algn="l">
              <a:lnSpc>
                <a:spcPct val="115000"/>
              </a:lnSpc>
              <a:spcBef>
                <a:spcPts val="1600"/>
              </a:spcBef>
              <a:spcAft>
                <a:spcPts val="0"/>
              </a:spcAft>
              <a:buClr>
                <a:srgbClr val="000000"/>
              </a:buClr>
              <a:buSzPts val="1200"/>
              <a:buChar char="○"/>
              <a:defRPr>
                <a:solidFill>
                  <a:srgbClr val="000000"/>
                </a:solidFill>
              </a:defRPr>
            </a:lvl5pPr>
            <a:lvl6pPr marL="2743200" lvl="5" indent="-304800" algn="l">
              <a:lnSpc>
                <a:spcPct val="115000"/>
              </a:lnSpc>
              <a:spcBef>
                <a:spcPts val="1600"/>
              </a:spcBef>
              <a:spcAft>
                <a:spcPts val="0"/>
              </a:spcAft>
              <a:buClr>
                <a:srgbClr val="000000"/>
              </a:buClr>
              <a:buSzPts val="1200"/>
              <a:buChar char="■"/>
              <a:defRPr>
                <a:solidFill>
                  <a:srgbClr val="000000"/>
                </a:solidFill>
              </a:defRPr>
            </a:lvl6pPr>
            <a:lvl7pPr marL="3200400" lvl="6" indent="-304800" algn="l">
              <a:lnSpc>
                <a:spcPct val="115000"/>
              </a:lnSpc>
              <a:spcBef>
                <a:spcPts val="1600"/>
              </a:spcBef>
              <a:spcAft>
                <a:spcPts val="0"/>
              </a:spcAft>
              <a:buClr>
                <a:srgbClr val="000000"/>
              </a:buClr>
              <a:buSzPts val="1200"/>
              <a:buChar char="●"/>
              <a:defRPr>
                <a:solidFill>
                  <a:srgbClr val="000000"/>
                </a:solidFill>
              </a:defRPr>
            </a:lvl7pPr>
            <a:lvl8pPr marL="3657600" lvl="7" indent="-304800" algn="l">
              <a:lnSpc>
                <a:spcPct val="115000"/>
              </a:lnSpc>
              <a:spcBef>
                <a:spcPts val="1600"/>
              </a:spcBef>
              <a:spcAft>
                <a:spcPts val="0"/>
              </a:spcAft>
              <a:buClr>
                <a:srgbClr val="000000"/>
              </a:buClr>
              <a:buSzPts val="1200"/>
              <a:buChar char="○"/>
              <a:defRPr>
                <a:solidFill>
                  <a:srgbClr val="000000"/>
                </a:solidFill>
              </a:defRPr>
            </a:lvl8pPr>
            <a:lvl9pPr marL="4114800" lvl="8" indent="-304800" algn="l">
              <a:lnSpc>
                <a:spcPct val="115000"/>
              </a:lnSpc>
              <a:spcBef>
                <a:spcPts val="1600"/>
              </a:spcBef>
              <a:spcAft>
                <a:spcPts val="1600"/>
              </a:spcAft>
              <a:buClr>
                <a:srgbClr val="000000"/>
              </a:buClr>
              <a:buSzPts val="1200"/>
              <a:buChar char="■"/>
              <a:defRPr>
                <a:solidFill>
                  <a:srgbClr val="000000"/>
                </a:solidFill>
              </a:defRPr>
            </a:lvl9pPr>
          </a:lstStyle>
          <a:p>
            <a:endParaRPr/>
          </a:p>
        </p:txBody>
      </p:sp>
      <p:sp>
        <p:nvSpPr>
          <p:cNvPr id="232" name="Google Shape;232;p43"/>
          <p:cNvSpPr txBox="1">
            <a:spLocks noGrp="1"/>
          </p:cNvSpPr>
          <p:nvPr>
            <p:ph type="subTitle" idx="2"/>
          </p:nvPr>
        </p:nvSpPr>
        <p:spPr>
          <a:xfrm>
            <a:off x="1365300" y="940725"/>
            <a:ext cx="6413400" cy="393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200"/>
              <a:buNone/>
              <a:defRPr sz="1800">
                <a:solidFill>
                  <a:schemeClr val="accent3"/>
                </a:solidFill>
                <a:latin typeface="Amatic SC"/>
                <a:ea typeface="Amatic SC"/>
                <a:cs typeface="Amatic SC"/>
                <a:sym typeface="Amatic SC"/>
              </a:defRPr>
            </a:lvl1pPr>
            <a:lvl2pPr lvl="1" algn="ctr">
              <a:lnSpc>
                <a:spcPct val="115000"/>
              </a:lnSpc>
              <a:spcBef>
                <a:spcPts val="1600"/>
              </a:spcBef>
              <a:spcAft>
                <a:spcPts val="0"/>
              </a:spcAft>
              <a:buSzPts val="1200"/>
              <a:buNone/>
              <a:defRPr sz="1800">
                <a:solidFill>
                  <a:schemeClr val="accent3"/>
                </a:solidFill>
                <a:latin typeface="Amatic SC"/>
                <a:ea typeface="Amatic SC"/>
                <a:cs typeface="Amatic SC"/>
                <a:sym typeface="Amatic SC"/>
              </a:defRPr>
            </a:lvl2pPr>
            <a:lvl3pPr lvl="2" algn="ctr">
              <a:lnSpc>
                <a:spcPct val="115000"/>
              </a:lnSpc>
              <a:spcBef>
                <a:spcPts val="1600"/>
              </a:spcBef>
              <a:spcAft>
                <a:spcPts val="0"/>
              </a:spcAft>
              <a:buSzPts val="1200"/>
              <a:buNone/>
              <a:defRPr sz="1800">
                <a:solidFill>
                  <a:schemeClr val="accent3"/>
                </a:solidFill>
                <a:latin typeface="Amatic SC"/>
                <a:ea typeface="Amatic SC"/>
                <a:cs typeface="Amatic SC"/>
                <a:sym typeface="Amatic SC"/>
              </a:defRPr>
            </a:lvl3pPr>
            <a:lvl4pPr lvl="3" algn="ctr">
              <a:lnSpc>
                <a:spcPct val="115000"/>
              </a:lnSpc>
              <a:spcBef>
                <a:spcPts val="1600"/>
              </a:spcBef>
              <a:spcAft>
                <a:spcPts val="0"/>
              </a:spcAft>
              <a:buSzPts val="1200"/>
              <a:buNone/>
              <a:defRPr sz="1800">
                <a:solidFill>
                  <a:schemeClr val="accent3"/>
                </a:solidFill>
                <a:latin typeface="Amatic SC"/>
                <a:ea typeface="Amatic SC"/>
                <a:cs typeface="Amatic SC"/>
                <a:sym typeface="Amatic SC"/>
              </a:defRPr>
            </a:lvl4pPr>
            <a:lvl5pPr lvl="4" algn="ctr">
              <a:lnSpc>
                <a:spcPct val="115000"/>
              </a:lnSpc>
              <a:spcBef>
                <a:spcPts val="1600"/>
              </a:spcBef>
              <a:spcAft>
                <a:spcPts val="0"/>
              </a:spcAft>
              <a:buSzPts val="1200"/>
              <a:buNone/>
              <a:defRPr sz="1800">
                <a:solidFill>
                  <a:schemeClr val="accent3"/>
                </a:solidFill>
                <a:latin typeface="Amatic SC"/>
                <a:ea typeface="Amatic SC"/>
                <a:cs typeface="Amatic SC"/>
                <a:sym typeface="Amatic SC"/>
              </a:defRPr>
            </a:lvl5pPr>
            <a:lvl6pPr lvl="5" algn="ctr">
              <a:lnSpc>
                <a:spcPct val="115000"/>
              </a:lnSpc>
              <a:spcBef>
                <a:spcPts val="1600"/>
              </a:spcBef>
              <a:spcAft>
                <a:spcPts val="0"/>
              </a:spcAft>
              <a:buSzPts val="1200"/>
              <a:buNone/>
              <a:defRPr sz="1800">
                <a:solidFill>
                  <a:schemeClr val="accent3"/>
                </a:solidFill>
                <a:latin typeface="Amatic SC"/>
                <a:ea typeface="Amatic SC"/>
                <a:cs typeface="Amatic SC"/>
                <a:sym typeface="Amatic SC"/>
              </a:defRPr>
            </a:lvl6pPr>
            <a:lvl7pPr lvl="6" algn="ctr">
              <a:lnSpc>
                <a:spcPct val="115000"/>
              </a:lnSpc>
              <a:spcBef>
                <a:spcPts val="1600"/>
              </a:spcBef>
              <a:spcAft>
                <a:spcPts val="0"/>
              </a:spcAft>
              <a:buSzPts val="1200"/>
              <a:buNone/>
              <a:defRPr sz="1800">
                <a:solidFill>
                  <a:schemeClr val="accent3"/>
                </a:solidFill>
                <a:latin typeface="Amatic SC"/>
                <a:ea typeface="Amatic SC"/>
                <a:cs typeface="Amatic SC"/>
                <a:sym typeface="Amatic SC"/>
              </a:defRPr>
            </a:lvl7pPr>
            <a:lvl8pPr lvl="7" algn="ctr">
              <a:lnSpc>
                <a:spcPct val="115000"/>
              </a:lnSpc>
              <a:spcBef>
                <a:spcPts val="1600"/>
              </a:spcBef>
              <a:spcAft>
                <a:spcPts val="0"/>
              </a:spcAft>
              <a:buSzPts val="1200"/>
              <a:buNone/>
              <a:defRPr sz="1800">
                <a:solidFill>
                  <a:schemeClr val="accent3"/>
                </a:solidFill>
                <a:latin typeface="Amatic SC"/>
                <a:ea typeface="Amatic SC"/>
                <a:cs typeface="Amatic SC"/>
                <a:sym typeface="Amatic SC"/>
              </a:defRPr>
            </a:lvl8pPr>
            <a:lvl9pPr lvl="8" algn="ctr">
              <a:lnSpc>
                <a:spcPct val="115000"/>
              </a:lnSpc>
              <a:spcBef>
                <a:spcPts val="1600"/>
              </a:spcBef>
              <a:spcAft>
                <a:spcPts val="1600"/>
              </a:spcAft>
              <a:buSzPts val="1200"/>
              <a:buNone/>
              <a:defRPr sz="1800">
                <a:solidFill>
                  <a:schemeClr val="accent3"/>
                </a:solidFill>
                <a:latin typeface="Amatic SC"/>
                <a:ea typeface="Amatic SC"/>
                <a:cs typeface="Amatic SC"/>
                <a:sym typeface="Amatic SC"/>
              </a:defRPr>
            </a:lvl9pPr>
          </a:lstStyle>
          <a:p>
            <a:endParaRPr/>
          </a:p>
        </p:txBody>
      </p:sp>
      <p:sp>
        <p:nvSpPr>
          <p:cNvPr id="233" name="Google Shape;233;p43"/>
          <p:cNvSpPr txBox="1">
            <a:spLocks noGrp="1"/>
          </p:cNvSpPr>
          <p:nvPr>
            <p:ph type="ctrTitle"/>
          </p:nvPr>
        </p:nvSpPr>
        <p:spPr>
          <a:xfrm>
            <a:off x="619900" y="165229"/>
            <a:ext cx="7904100" cy="85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3"/>
              </a:buClr>
              <a:buSzPts val="3000"/>
              <a:buNone/>
              <a:defRPr sz="3000">
                <a:solidFill>
                  <a:schemeClr val="accent3"/>
                </a:solidFill>
              </a:defRPr>
            </a:lvl1pPr>
            <a:lvl2pPr lvl="1" algn="ctr">
              <a:lnSpc>
                <a:spcPct val="100000"/>
              </a:lnSpc>
              <a:spcBef>
                <a:spcPts val="0"/>
              </a:spcBef>
              <a:spcAft>
                <a:spcPts val="0"/>
              </a:spcAft>
              <a:buClr>
                <a:schemeClr val="accent3"/>
              </a:buClr>
              <a:buSzPts val="1100"/>
              <a:buNone/>
              <a:defRPr sz="1100">
                <a:solidFill>
                  <a:schemeClr val="accent3"/>
                </a:solidFill>
              </a:defRPr>
            </a:lvl2pPr>
            <a:lvl3pPr lvl="2" algn="ctr">
              <a:lnSpc>
                <a:spcPct val="100000"/>
              </a:lnSpc>
              <a:spcBef>
                <a:spcPts val="0"/>
              </a:spcBef>
              <a:spcAft>
                <a:spcPts val="0"/>
              </a:spcAft>
              <a:buClr>
                <a:schemeClr val="accent3"/>
              </a:buClr>
              <a:buSzPts val="1100"/>
              <a:buNone/>
              <a:defRPr sz="1100">
                <a:solidFill>
                  <a:schemeClr val="accent3"/>
                </a:solidFill>
              </a:defRPr>
            </a:lvl3pPr>
            <a:lvl4pPr lvl="3" algn="ctr">
              <a:lnSpc>
                <a:spcPct val="100000"/>
              </a:lnSpc>
              <a:spcBef>
                <a:spcPts val="0"/>
              </a:spcBef>
              <a:spcAft>
                <a:spcPts val="0"/>
              </a:spcAft>
              <a:buClr>
                <a:schemeClr val="accent3"/>
              </a:buClr>
              <a:buSzPts val="1100"/>
              <a:buNone/>
              <a:defRPr sz="1100">
                <a:solidFill>
                  <a:schemeClr val="accent3"/>
                </a:solidFill>
              </a:defRPr>
            </a:lvl4pPr>
            <a:lvl5pPr lvl="4" algn="ctr">
              <a:lnSpc>
                <a:spcPct val="100000"/>
              </a:lnSpc>
              <a:spcBef>
                <a:spcPts val="0"/>
              </a:spcBef>
              <a:spcAft>
                <a:spcPts val="0"/>
              </a:spcAft>
              <a:buClr>
                <a:schemeClr val="accent3"/>
              </a:buClr>
              <a:buSzPts val="1100"/>
              <a:buNone/>
              <a:defRPr sz="1100">
                <a:solidFill>
                  <a:schemeClr val="accent3"/>
                </a:solidFill>
              </a:defRPr>
            </a:lvl5pPr>
            <a:lvl6pPr lvl="5" algn="ctr">
              <a:lnSpc>
                <a:spcPct val="100000"/>
              </a:lnSpc>
              <a:spcBef>
                <a:spcPts val="0"/>
              </a:spcBef>
              <a:spcAft>
                <a:spcPts val="0"/>
              </a:spcAft>
              <a:buClr>
                <a:schemeClr val="accent3"/>
              </a:buClr>
              <a:buSzPts val="1100"/>
              <a:buNone/>
              <a:defRPr sz="1100">
                <a:solidFill>
                  <a:schemeClr val="accent3"/>
                </a:solidFill>
              </a:defRPr>
            </a:lvl6pPr>
            <a:lvl7pPr lvl="6" algn="ctr">
              <a:lnSpc>
                <a:spcPct val="100000"/>
              </a:lnSpc>
              <a:spcBef>
                <a:spcPts val="0"/>
              </a:spcBef>
              <a:spcAft>
                <a:spcPts val="0"/>
              </a:spcAft>
              <a:buClr>
                <a:schemeClr val="accent3"/>
              </a:buClr>
              <a:buSzPts val="1100"/>
              <a:buNone/>
              <a:defRPr sz="1100">
                <a:solidFill>
                  <a:schemeClr val="accent3"/>
                </a:solidFill>
              </a:defRPr>
            </a:lvl7pPr>
            <a:lvl8pPr lvl="7" algn="ctr">
              <a:lnSpc>
                <a:spcPct val="100000"/>
              </a:lnSpc>
              <a:spcBef>
                <a:spcPts val="0"/>
              </a:spcBef>
              <a:spcAft>
                <a:spcPts val="0"/>
              </a:spcAft>
              <a:buClr>
                <a:schemeClr val="accent3"/>
              </a:buClr>
              <a:buSzPts val="1100"/>
              <a:buNone/>
              <a:defRPr sz="1100">
                <a:solidFill>
                  <a:schemeClr val="accent3"/>
                </a:solidFill>
              </a:defRPr>
            </a:lvl8pPr>
            <a:lvl9pPr lvl="8" algn="ctr">
              <a:lnSpc>
                <a:spcPct val="100000"/>
              </a:lnSpc>
              <a:spcBef>
                <a:spcPts val="0"/>
              </a:spcBef>
              <a:spcAft>
                <a:spcPts val="0"/>
              </a:spcAft>
              <a:buClr>
                <a:schemeClr val="accent3"/>
              </a:buClr>
              <a:buSzPts val="1100"/>
              <a:buNone/>
              <a:defRPr sz="1100">
                <a:solidFill>
                  <a:schemeClr val="accent3"/>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text 2 ">
  <p:cSld name="CUSTOM_7_1">
    <p:spTree>
      <p:nvGrpSpPr>
        <p:cNvPr id="1" name="Shape 234"/>
        <p:cNvGrpSpPr/>
        <p:nvPr/>
      </p:nvGrpSpPr>
      <p:grpSpPr>
        <a:xfrm>
          <a:off x="0" y="0"/>
          <a:ext cx="0" cy="0"/>
          <a:chOff x="0" y="0"/>
          <a:chExt cx="0" cy="0"/>
        </a:xfrm>
      </p:grpSpPr>
      <p:sp>
        <p:nvSpPr>
          <p:cNvPr id="235" name="Google Shape;235;p44"/>
          <p:cNvSpPr txBox="1">
            <a:spLocks noGrp="1"/>
          </p:cNvSpPr>
          <p:nvPr>
            <p:ph type="subTitle" idx="1"/>
          </p:nvPr>
        </p:nvSpPr>
        <p:spPr>
          <a:xfrm flipH="1">
            <a:off x="1450349" y="2176794"/>
            <a:ext cx="3867600" cy="1784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dk1"/>
              </a:buClr>
              <a:buSzPts val="1200"/>
              <a:buNone/>
              <a:defRPr>
                <a:solidFill>
                  <a:schemeClr val="dk1"/>
                </a:solidFill>
              </a:defRPr>
            </a:lvl1pPr>
            <a:lvl2pPr lvl="1" algn="l">
              <a:lnSpc>
                <a:spcPct val="115000"/>
              </a:lnSpc>
              <a:spcBef>
                <a:spcPts val="0"/>
              </a:spcBef>
              <a:spcAft>
                <a:spcPts val="0"/>
              </a:spcAft>
              <a:buClr>
                <a:schemeClr val="dk1"/>
              </a:buClr>
              <a:buSzPts val="1200"/>
              <a:buNone/>
              <a:defRPr>
                <a:solidFill>
                  <a:schemeClr val="dk1"/>
                </a:solidFill>
              </a:defRPr>
            </a:lvl2pPr>
            <a:lvl3pPr lvl="2" algn="l">
              <a:lnSpc>
                <a:spcPct val="115000"/>
              </a:lnSpc>
              <a:spcBef>
                <a:spcPts val="0"/>
              </a:spcBef>
              <a:spcAft>
                <a:spcPts val="0"/>
              </a:spcAft>
              <a:buClr>
                <a:schemeClr val="dk1"/>
              </a:buClr>
              <a:buSzPts val="1200"/>
              <a:buNone/>
              <a:defRPr>
                <a:solidFill>
                  <a:schemeClr val="dk1"/>
                </a:solidFill>
              </a:defRPr>
            </a:lvl3pPr>
            <a:lvl4pPr lvl="3" algn="l">
              <a:lnSpc>
                <a:spcPct val="115000"/>
              </a:lnSpc>
              <a:spcBef>
                <a:spcPts val="0"/>
              </a:spcBef>
              <a:spcAft>
                <a:spcPts val="0"/>
              </a:spcAft>
              <a:buClr>
                <a:schemeClr val="dk1"/>
              </a:buClr>
              <a:buSzPts val="1200"/>
              <a:buNone/>
              <a:defRPr>
                <a:solidFill>
                  <a:schemeClr val="dk1"/>
                </a:solidFill>
              </a:defRPr>
            </a:lvl4pPr>
            <a:lvl5pPr lvl="4" algn="l">
              <a:lnSpc>
                <a:spcPct val="115000"/>
              </a:lnSpc>
              <a:spcBef>
                <a:spcPts val="0"/>
              </a:spcBef>
              <a:spcAft>
                <a:spcPts val="0"/>
              </a:spcAft>
              <a:buClr>
                <a:schemeClr val="dk1"/>
              </a:buClr>
              <a:buSzPts val="1200"/>
              <a:buNone/>
              <a:defRPr>
                <a:solidFill>
                  <a:schemeClr val="dk1"/>
                </a:solidFill>
              </a:defRPr>
            </a:lvl5pPr>
            <a:lvl6pPr lvl="5" algn="l">
              <a:lnSpc>
                <a:spcPct val="115000"/>
              </a:lnSpc>
              <a:spcBef>
                <a:spcPts val="0"/>
              </a:spcBef>
              <a:spcAft>
                <a:spcPts val="0"/>
              </a:spcAft>
              <a:buClr>
                <a:schemeClr val="dk1"/>
              </a:buClr>
              <a:buSzPts val="1200"/>
              <a:buNone/>
              <a:defRPr>
                <a:solidFill>
                  <a:schemeClr val="dk1"/>
                </a:solidFill>
              </a:defRPr>
            </a:lvl6pPr>
            <a:lvl7pPr lvl="6" algn="l">
              <a:lnSpc>
                <a:spcPct val="115000"/>
              </a:lnSpc>
              <a:spcBef>
                <a:spcPts val="0"/>
              </a:spcBef>
              <a:spcAft>
                <a:spcPts val="0"/>
              </a:spcAft>
              <a:buClr>
                <a:schemeClr val="dk1"/>
              </a:buClr>
              <a:buSzPts val="1200"/>
              <a:buNone/>
              <a:defRPr>
                <a:solidFill>
                  <a:schemeClr val="dk1"/>
                </a:solidFill>
              </a:defRPr>
            </a:lvl7pPr>
            <a:lvl8pPr lvl="7" algn="l">
              <a:lnSpc>
                <a:spcPct val="115000"/>
              </a:lnSpc>
              <a:spcBef>
                <a:spcPts val="0"/>
              </a:spcBef>
              <a:spcAft>
                <a:spcPts val="0"/>
              </a:spcAft>
              <a:buClr>
                <a:schemeClr val="dk1"/>
              </a:buClr>
              <a:buSzPts val="1200"/>
              <a:buNone/>
              <a:defRPr>
                <a:solidFill>
                  <a:schemeClr val="dk1"/>
                </a:solidFill>
              </a:defRPr>
            </a:lvl8pPr>
            <a:lvl9pPr lvl="8" algn="l">
              <a:lnSpc>
                <a:spcPct val="115000"/>
              </a:lnSpc>
              <a:spcBef>
                <a:spcPts val="0"/>
              </a:spcBef>
              <a:spcAft>
                <a:spcPts val="0"/>
              </a:spcAft>
              <a:buClr>
                <a:schemeClr val="dk1"/>
              </a:buClr>
              <a:buSzPts val="1200"/>
              <a:buNone/>
              <a:defRPr>
                <a:solidFill>
                  <a:schemeClr val="dk1"/>
                </a:solidFill>
              </a:defRPr>
            </a:lvl9pPr>
          </a:lstStyle>
          <a:p>
            <a:endParaRPr/>
          </a:p>
        </p:txBody>
      </p:sp>
      <p:sp>
        <p:nvSpPr>
          <p:cNvPr id="236" name="Google Shape;236;p44"/>
          <p:cNvSpPr txBox="1">
            <a:spLocks noGrp="1"/>
          </p:cNvSpPr>
          <p:nvPr>
            <p:ph type="ctrTitle"/>
          </p:nvPr>
        </p:nvSpPr>
        <p:spPr>
          <a:xfrm flipH="1">
            <a:off x="1450372" y="1706425"/>
            <a:ext cx="2571300" cy="851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3"/>
              </a:buClr>
              <a:buSzPts val="3000"/>
              <a:buNone/>
              <a:defRPr sz="3000">
                <a:solidFill>
                  <a:schemeClr val="accent3"/>
                </a:solidFill>
              </a:defRPr>
            </a:lvl1pPr>
            <a:lvl2pPr lvl="1" algn="l">
              <a:lnSpc>
                <a:spcPct val="100000"/>
              </a:lnSpc>
              <a:spcBef>
                <a:spcPts val="0"/>
              </a:spcBef>
              <a:spcAft>
                <a:spcPts val="0"/>
              </a:spcAft>
              <a:buClr>
                <a:schemeClr val="accent3"/>
              </a:buClr>
              <a:buSzPts val="3000"/>
              <a:buNone/>
              <a:defRPr sz="3000">
                <a:solidFill>
                  <a:schemeClr val="accent3"/>
                </a:solidFill>
              </a:defRPr>
            </a:lvl2pPr>
            <a:lvl3pPr lvl="2" algn="l">
              <a:lnSpc>
                <a:spcPct val="100000"/>
              </a:lnSpc>
              <a:spcBef>
                <a:spcPts val="0"/>
              </a:spcBef>
              <a:spcAft>
                <a:spcPts val="0"/>
              </a:spcAft>
              <a:buClr>
                <a:schemeClr val="accent3"/>
              </a:buClr>
              <a:buSzPts val="3000"/>
              <a:buNone/>
              <a:defRPr sz="3000">
                <a:solidFill>
                  <a:schemeClr val="accent3"/>
                </a:solidFill>
              </a:defRPr>
            </a:lvl3pPr>
            <a:lvl4pPr lvl="3" algn="l">
              <a:lnSpc>
                <a:spcPct val="100000"/>
              </a:lnSpc>
              <a:spcBef>
                <a:spcPts val="0"/>
              </a:spcBef>
              <a:spcAft>
                <a:spcPts val="0"/>
              </a:spcAft>
              <a:buClr>
                <a:schemeClr val="accent3"/>
              </a:buClr>
              <a:buSzPts val="3000"/>
              <a:buNone/>
              <a:defRPr sz="3000">
                <a:solidFill>
                  <a:schemeClr val="accent3"/>
                </a:solidFill>
              </a:defRPr>
            </a:lvl4pPr>
            <a:lvl5pPr lvl="4" algn="l">
              <a:lnSpc>
                <a:spcPct val="100000"/>
              </a:lnSpc>
              <a:spcBef>
                <a:spcPts val="0"/>
              </a:spcBef>
              <a:spcAft>
                <a:spcPts val="0"/>
              </a:spcAft>
              <a:buClr>
                <a:schemeClr val="accent3"/>
              </a:buClr>
              <a:buSzPts val="3000"/>
              <a:buNone/>
              <a:defRPr sz="3000">
                <a:solidFill>
                  <a:schemeClr val="accent3"/>
                </a:solidFill>
              </a:defRPr>
            </a:lvl5pPr>
            <a:lvl6pPr lvl="5" algn="l">
              <a:lnSpc>
                <a:spcPct val="100000"/>
              </a:lnSpc>
              <a:spcBef>
                <a:spcPts val="0"/>
              </a:spcBef>
              <a:spcAft>
                <a:spcPts val="0"/>
              </a:spcAft>
              <a:buClr>
                <a:schemeClr val="accent3"/>
              </a:buClr>
              <a:buSzPts val="3000"/>
              <a:buNone/>
              <a:defRPr sz="3000">
                <a:solidFill>
                  <a:schemeClr val="accent3"/>
                </a:solidFill>
              </a:defRPr>
            </a:lvl6pPr>
            <a:lvl7pPr lvl="6" algn="l">
              <a:lnSpc>
                <a:spcPct val="100000"/>
              </a:lnSpc>
              <a:spcBef>
                <a:spcPts val="0"/>
              </a:spcBef>
              <a:spcAft>
                <a:spcPts val="0"/>
              </a:spcAft>
              <a:buClr>
                <a:schemeClr val="accent3"/>
              </a:buClr>
              <a:buSzPts val="3000"/>
              <a:buNone/>
              <a:defRPr sz="3000">
                <a:solidFill>
                  <a:schemeClr val="accent3"/>
                </a:solidFill>
              </a:defRPr>
            </a:lvl7pPr>
            <a:lvl8pPr lvl="7" algn="l">
              <a:lnSpc>
                <a:spcPct val="100000"/>
              </a:lnSpc>
              <a:spcBef>
                <a:spcPts val="0"/>
              </a:spcBef>
              <a:spcAft>
                <a:spcPts val="0"/>
              </a:spcAft>
              <a:buClr>
                <a:schemeClr val="accent3"/>
              </a:buClr>
              <a:buSzPts val="3000"/>
              <a:buNone/>
              <a:defRPr sz="3000">
                <a:solidFill>
                  <a:schemeClr val="accent3"/>
                </a:solidFill>
              </a:defRPr>
            </a:lvl8pPr>
            <a:lvl9pPr lvl="8" algn="l">
              <a:lnSpc>
                <a:spcPct val="100000"/>
              </a:lnSpc>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p:cSld name="CUSTOM_12">
    <p:bg>
      <p:bgPr>
        <a:noFill/>
        <a:effectLst/>
      </p:bgPr>
    </p:bg>
    <p:spTree>
      <p:nvGrpSpPr>
        <p:cNvPr id="1" name="Shape 23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2 ">
  <p:cSld name="CUSTOM_7_1">
    <p:spTree>
      <p:nvGrpSpPr>
        <p:cNvPr id="1" name="Shape 35"/>
        <p:cNvGrpSpPr/>
        <p:nvPr/>
      </p:nvGrpSpPr>
      <p:grpSpPr>
        <a:xfrm>
          <a:off x="0" y="0"/>
          <a:ext cx="0" cy="0"/>
          <a:chOff x="0" y="0"/>
          <a:chExt cx="0" cy="0"/>
        </a:xfrm>
      </p:grpSpPr>
      <p:sp>
        <p:nvSpPr>
          <p:cNvPr id="36" name="Google Shape;36;p5"/>
          <p:cNvSpPr txBox="1">
            <a:spLocks noGrp="1"/>
          </p:cNvSpPr>
          <p:nvPr>
            <p:ph type="subTitle" idx="1"/>
          </p:nvPr>
        </p:nvSpPr>
        <p:spPr>
          <a:xfrm flipH="1">
            <a:off x="1450349" y="2176794"/>
            <a:ext cx="3867600" cy="17844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dk1"/>
              </a:buClr>
              <a:buSzPts val="1200"/>
              <a:buNone/>
              <a:defRPr>
                <a:solidFill>
                  <a:schemeClr val="dk1"/>
                </a:solidFill>
              </a:defRPr>
            </a:lvl1pPr>
            <a:lvl2pPr lvl="1" rtl="0">
              <a:lnSpc>
                <a:spcPct val="115000"/>
              </a:lnSpc>
              <a:spcBef>
                <a:spcPts val="0"/>
              </a:spcBef>
              <a:spcAft>
                <a:spcPts val="0"/>
              </a:spcAft>
              <a:buClr>
                <a:schemeClr val="dk1"/>
              </a:buClr>
              <a:buSzPts val="1200"/>
              <a:buNone/>
              <a:defRPr>
                <a:solidFill>
                  <a:schemeClr val="dk1"/>
                </a:solidFill>
              </a:defRPr>
            </a:lvl2pPr>
            <a:lvl3pPr lvl="2" rtl="0">
              <a:lnSpc>
                <a:spcPct val="115000"/>
              </a:lnSpc>
              <a:spcBef>
                <a:spcPts val="0"/>
              </a:spcBef>
              <a:spcAft>
                <a:spcPts val="0"/>
              </a:spcAft>
              <a:buClr>
                <a:schemeClr val="dk1"/>
              </a:buClr>
              <a:buSzPts val="1200"/>
              <a:buNone/>
              <a:defRPr>
                <a:solidFill>
                  <a:schemeClr val="dk1"/>
                </a:solidFill>
              </a:defRPr>
            </a:lvl3pPr>
            <a:lvl4pPr lvl="3" rtl="0">
              <a:lnSpc>
                <a:spcPct val="115000"/>
              </a:lnSpc>
              <a:spcBef>
                <a:spcPts val="0"/>
              </a:spcBef>
              <a:spcAft>
                <a:spcPts val="0"/>
              </a:spcAft>
              <a:buClr>
                <a:schemeClr val="dk1"/>
              </a:buClr>
              <a:buSzPts val="1200"/>
              <a:buNone/>
              <a:defRPr>
                <a:solidFill>
                  <a:schemeClr val="dk1"/>
                </a:solidFill>
              </a:defRPr>
            </a:lvl4pPr>
            <a:lvl5pPr lvl="4" rtl="0">
              <a:lnSpc>
                <a:spcPct val="115000"/>
              </a:lnSpc>
              <a:spcBef>
                <a:spcPts val="0"/>
              </a:spcBef>
              <a:spcAft>
                <a:spcPts val="0"/>
              </a:spcAft>
              <a:buClr>
                <a:schemeClr val="dk1"/>
              </a:buClr>
              <a:buSzPts val="1200"/>
              <a:buNone/>
              <a:defRPr>
                <a:solidFill>
                  <a:schemeClr val="dk1"/>
                </a:solidFill>
              </a:defRPr>
            </a:lvl5pPr>
            <a:lvl6pPr lvl="5" rtl="0">
              <a:lnSpc>
                <a:spcPct val="115000"/>
              </a:lnSpc>
              <a:spcBef>
                <a:spcPts val="0"/>
              </a:spcBef>
              <a:spcAft>
                <a:spcPts val="0"/>
              </a:spcAft>
              <a:buClr>
                <a:schemeClr val="dk1"/>
              </a:buClr>
              <a:buSzPts val="1200"/>
              <a:buNone/>
              <a:defRPr>
                <a:solidFill>
                  <a:schemeClr val="dk1"/>
                </a:solidFill>
              </a:defRPr>
            </a:lvl6pPr>
            <a:lvl7pPr lvl="6" rtl="0">
              <a:lnSpc>
                <a:spcPct val="115000"/>
              </a:lnSpc>
              <a:spcBef>
                <a:spcPts val="0"/>
              </a:spcBef>
              <a:spcAft>
                <a:spcPts val="0"/>
              </a:spcAft>
              <a:buClr>
                <a:schemeClr val="dk1"/>
              </a:buClr>
              <a:buSzPts val="1200"/>
              <a:buNone/>
              <a:defRPr>
                <a:solidFill>
                  <a:schemeClr val="dk1"/>
                </a:solidFill>
              </a:defRPr>
            </a:lvl7pPr>
            <a:lvl8pPr lvl="7" rtl="0">
              <a:lnSpc>
                <a:spcPct val="115000"/>
              </a:lnSpc>
              <a:spcBef>
                <a:spcPts val="0"/>
              </a:spcBef>
              <a:spcAft>
                <a:spcPts val="0"/>
              </a:spcAft>
              <a:buClr>
                <a:schemeClr val="dk1"/>
              </a:buClr>
              <a:buSzPts val="1200"/>
              <a:buNone/>
              <a:defRPr>
                <a:solidFill>
                  <a:schemeClr val="dk1"/>
                </a:solidFill>
              </a:defRPr>
            </a:lvl8pPr>
            <a:lvl9pPr lvl="8" rtl="0">
              <a:lnSpc>
                <a:spcPct val="115000"/>
              </a:lnSpc>
              <a:spcBef>
                <a:spcPts val="0"/>
              </a:spcBef>
              <a:spcAft>
                <a:spcPts val="0"/>
              </a:spcAft>
              <a:buClr>
                <a:schemeClr val="dk1"/>
              </a:buClr>
              <a:buSzPts val="1200"/>
              <a:buNone/>
              <a:defRPr>
                <a:solidFill>
                  <a:schemeClr val="dk1"/>
                </a:solidFill>
              </a:defRPr>
            </a:lvl9pPr>
          </a:lstStyle>
          <a:p>
            <a:endParaRPr/>
          </a:p>
        </p:txBody>
      </p:sp>
      <p:sp>
        <p:nvSpPr>
          <p:cNvPr id="37" name="Google Shape;37;p5"/>
          <p:cNvSpPr txBox="1">
            <a:spLocks noGrp="1"/>
          </p:cNvSpPr>
          <p:nvPr>
            <p:ph type="ctrTitle"/>
          </p:nvPr>
        </p:nvSpPr>
        <p:spPr>
          <a:xfrm flipH="1">
            <a:off x="1450372" y="1706425"/>
            <a:ext cx="2571300" cy="851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000"/>
              <a:buNone/>
              <a:defRPr sz="3000">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CUSTOM_7_1_1">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619900" y="165229"/>
            <a:ext cx="7904100" cy="85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000"/>
              <a:buNone/>
              <a:defRPr sz="3000">
                <a:solidFill>
                  <a:schemeClr val="accent3"/>
                </a:solidFill>
              </a:defRPr>
            </a:lvl1pPr>
            <a:lvl2pPr lvl="1" algn="ctr" rtl="0">
              <a:spcBef>
                <a:spcPts val="0"/>
              </a:spcBef>
              <a:spcAft>
                <a:spcPts val="0"/>
              </a:spcAft>
              <a:buClr>
                <a:schemeClr val="accent3"/>
              </a:buClr>
              <a:buSzPts val="1100"/>
              <a:buNone/>
              <a:defRPr sz="1100">
                <a:solidFill>
                  <a:schemeClr val="accent3"/>
                </a:solidFill>
              </a:defRPr>
            </a:lvl2pPr>
            <a:lvl3pPr lvl="2" algn="ctr" rtl="0">
              <a:spcBef>
                <a:spcPts val="0"/>
              </a:spcBef>
              <a:spcAft>
                <a:spcPts val="0"/>
              </a:spcAft>
              <a:buClr>
                <a:schemeClr val="accent3"/>
              </a:buClr>
              <a:buSzPts val="1100"/>
              <a:buNone/>
              <a:defRPr sz="1100">
                <a:solidFill>
                  <a:schemeClr val="accent3"/>
                </a:solidFill>
              </a:defRPr>
            </a:lvl3pPr>
            <a:lvl4pPr lvl="3" algn="ctr" rtl="0">
              <a:spcBef>
                <a:spcPts val="0"/>
              </a:spcBef>
              <a:spcAft>
                <a:spcPts val="0"/>
              </a:spcAft>
              <a:buClr>
                <a:schemeClr val="accent3"/>
              </a:buClr>
              <a:buSzPts val="1100"/>
              <a:buNone/>
              <a:defRPr sz="1100">
                <a:solidFill>
                  <a:schemeClr val="accent3"/>
                </a:solidFill>
              </a:defRPr>
            </a:lvl4pPr>
            <a:lvl5pPr lvl="4" algn="ctr" rtl="0">
              <a:spcBef>
                <a:spcPts val="0"/>
              </a:spcBef>
              <a:spcAft>
                <a:spcPts val="0"/>
              </a:spcAft>
              <a:buClr>
                <a:schemeClr val="accent3"/>
              </a:buClr>
              <a:buSzPts val="1100"/>
              <a:buNone/>
              <a:defRPr sz="1100">
                <a:solidFill>
                  <a:schemeClr val="accent3"/>
                </a:solidFill>
              </a:defRPr>
            </a:lvl5pPr>
            <a:lvl6pPr lvl="5" algn="ctr" rtl="0">
              <a:spcBef>
                <a:spcPts val="0"/>
              </a:spcBef>
              <a:spcAft>
                <a:spcPts val="0"/>
              </a:spcAft>
              <a:buClr>
                <a:schemeClr val="accent3"/>
              </a:buClr>
              <a:buSzPts val="1100"/>
              <a:buNone/>
              <a:defRPr sz="1100">
                <a:solidFill>
                  <a:schemeClr val="accent3"/>
                </a:solidFill>
              </a:defRPr>
            </a:lvl6pPr>
            <a:lvl7pPr lvl="6" algn="ctr" rtl="0">
              <a:spcBef>
                <a:spcPts val="0"/>
              </a:spcBef>
              <a:spcAft>
                <a:spcPts val="0"/>
              </a:spcAft>
              <a:buClr>
                <a:schemeClr val="accent3"/>
              </a:buClr>
              <a:buSzPts val="1100"/>
              <a:buNone/>
              <a:defRPr sz="1100">
                <a:solidFill>
                  <a:schemeClr val="accent3"/>
                </a:solidFill>
              </a:defRPr>
            </a:lvl7pPr>
            <a:lvl8pPr lvl="7" algn="ctr" rtl="0">
              <a:spcBef>
                <a:spcPts val="0"/>
              </a:spcBef>
              <a:spcAft>
                <a:spcPts val="0"/>
              </a:spcAft>
              <a:buClr>
                <a:schemeClr val="accent3"/>
              </a:buClr>
              <a:buSzPts val="1100"/>
              <a:buNone/>
              <a:defRPr sz="1100">
                <a:solidFill>
                  <a:schemeClr val="accent3"/>
                </a:solidFill>
              </a:defRPr>
            </a:lvl8pPr>
            <a:lvl9pPr lvl="8" algn="ctr" rtl="0">
              <a:spcBef>
                <a:spcPts val="0"/>
              </a:spcBef>
              <a:spcAft>
                <a:spcPts val="0"/>
              </a:spcAft>
              <a:buClr>
                <a:schemeClr val="accent3"/>
              </a:buClr>
              <a:buSzPts val="1100"/>
              <a:buNone/>
              <a:defRPr sz="1100">
                <a:solidFill>
                  <a:schemeClr val="accent3"/>
                </a:solidFill>
              </a:defRPr>
            </a:lvl9pPr>
          </a:lstStyle>
          <a:p>
            <a:endParaRPr/>
          </a:p>
        </p:txBody>
      </p:sp>
      <p:sp>
        <p:nvSpPr>
          <p:cNvPr id="40" name="Google Shape;40;p6"/>
          <p:cNvSpPr txBox="1">
            <a:spLocks noGrp="1"/>
          </p:cNvSpPr>
          <p:nvPr>
            <p:ph type="ctrTitle" idx="2"/>
          </p:nvPr>
        </p:nvSpPr>
        <p:spPr>
          <a:xfrm>
            <a:off x="1799504" y="3075650"/>
            <a:ext cx="11271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2400"/>
              <a:buNone/>
              <a:defRPr sz="2400">
                <a:solidFill>
                  <a:schemeClr val="accent2"/>
                </a:solidFill>
              </a:defRPr>
            </a:lvl2pPr>
            <a:lvl3pPr lvl="2" algn="ctr" rtl="0">
              <a:spcBef>
                <a:spcPts val="0"/>
              </a:spcBef>
              <a:spcAft>
                <a:spcPts val="0"/>
              </a:spcAft>
              <a:buClr>
                <a:schemeClr val="accent2"/>
              </a:buClr>
              <a:buSzPts val="2400"/>
              <a:buNone/>
              <a:defRPr sz="2400">
                <a:solidFill>
                  <a:schemeClr val="accent2"/>
                </a:solidFill>
              </a:defRPr>
            </a:lvl3pPr>
            <a:lvl4pPr lvl="3" algn="ctr" rtl="0">
              <a:spcBef>
                <a:spcPts val="0"/>
              </a:spcBef>
              <a:spcAft>
                <a:spcPts val="0"/>
              </a:spcAft>
              <a:buClr>
                <a:schemeClr val="accent2"/>
              </a:buClr>
              <a:buSzPts val="2400"/>
              <a:buNone/>
              <a:defRPr sz="2400">
                <a:solidFill>
                  <a:schemeClr val="accent2"/>
                </a:solidFill>
              </a:defRPr>
            </a:lvl4pPr>
            <a:lvl5pPr lvl="4" algn="ctr" rtl="0">
              <a:spcBef>
                <a:spcPts val="0"/>
              </a:spcBef>
              <a:spcAft>
                <a:spcPts val="0"/>
              </a:spcAft>
              <a:buClr>
                <a:schemeClr val="accent2"/>
              </a:buClr>
              <a:buSzPts val="2400"/>
              <a:buNone/>
              <a:defRPr sz="2400">
                <a:solidFill>
                  <a:schemeClr val="accent2"/>
                </a:solidFill>
              </a:defRPr>
            </a:lvl5pPr>
            <a:lvl6pPr lvl="5" algn="ctr" rtl="0">
              <a:spcBef>
                <a:spcPts val="0"/>
              </a:spcBef>
              <a:spcAft>
                <a:spcPts val="0"/>
              </a:spcAft>
              <a:buClr>
                <a:schemeClr val="accent2"/>
              </a:buClr>
              <a:buSzPts val="2400"/>
              <a:buNone/>
              <a:defRPr sz="2400">
                <a:solidFill>
                  <a:schemeClr val="accent2"/>
                </a:solidFill>
              </a:defRPr>
            </a:lvl6pPr>
            <a:lvl7pPr lvl="6" algn="ctr" rtl="0">
              <a:spcBef>
                <a:spcPts val="0"/>
              </a:spcBef>
              <a:spcAft>
                <a:spcPts val="0"/>
              </a:spcAft>
              <a:buClr>
                <a:schemeClr val="accent2"/>
              </a:buClr>
              <a:buSzPts val="2400"/>
              <a:buNone/>
              <a:defRPr sz="2400">
                <a:solidFill>
                  <a:schemeClr val="accent2"/>
                </a:solidFill>
              </a:defRPr>
            </a:lvl7pPr>
            <a:lvl8pPr lvl="7" algn="ctr" rtl="0">
              <a:spcBef>
                <a:spcPts val="0"/>
              </a:spcBef>
              <a:spcAft>
                <a:spcPts val="0"/>
              </a:spcAft>
              <a:buClr>
                <a:schemeClr val="accent2"/>
              </a:buClr>
              <a:buSzPts val="2400"/>
              <a:buNone/>
              <a:defRPr sz="2400">
                <a:solidFill>
                  <a:schemeClr val="accent2"/>
                </a:solidFill>
              </a:defRPr>
            </a:lvl8pPr>
            <a:lvl9pPr lvl="8" algn="ctr" rtl="0">
              <a:spcBef>
                <a:spcPts val="0"/>
              </a:spcBef>
              <a:spcAft>
                <a:spcPts val="0"/>
              </a:spcAft>
              <a:buClr>
                <a:schemeClr val="accent2"/>
              </a:buClr>
              <a:buSzPts val="2400"/>
              <a:buNone/>
              <a:defRPr sz="2400">
                <a:solidFill>
                  <a:schemeClr val="accent2"/>
                </a:solidFill>
              </a:defRPr>
            </a:lvl9pPr>
          </a:lstStyle>
          <a:p>
            <a:endParaRPr/>
          </a:p>
        </p:txBody>
      </p:sp>
      <p:sp>
        <p:nvSpPr>
          <p:cNvPr id="41" name="Google Shape;41;p6"/>
          <p:cNvSpPr txBox="1">
            <a:spLocks noGrp="1"/>
          </p:cNvSpPr>
          <p:nvPr>
            <p:ph type="subTitle" idx="1"/>
          </p:nvPr>
        </p:nvSpPr>
        <p:spPr>
          <a:xfrm>
            <a:off x="1386371" y="3286338"/>
            <a:ext cx="19536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sz="1100">
                <a:solidFill>
                  <a:srgbClr val="000000"/>
                </a:solidFill>
              </a:defRPr>
            </a:lvl1pPr>
            <a:lvl2pPr lvl="1" algn="ctr" rtl="0">
              <a:lnSpc>
                <a:spcPct val="100000"/>
              </a:lnSpc>
              <a:spcBef>
                <a:spcPts val="0"/>
              </a:spcBef>
              <a:spcAft>
                <a:spcPts val="0"/>
              </a:spcAft>
              <a:buClr>
                <a:srgbClr val="000000"/>
              </a:buClr>
              <a:buSzPts val="1100"/>
              <a:buNone/>
              <a:defRPr sz="1100">
                <a:solidFill>
                  <a:srgbClr val="000000"/>
                </a:solidFill>
              </a:defRPr>
            </a:lvl2pPr>
            <a:lvl3pPr lvl="2" algn="ctr" rtl="0">
              <a:lnSpc>
                <a:spcPct val="100000"/>
              </a:lnSpc>
              <a:spcBef>
                <a:spcPts val="0"/>
              </a:spcBef>
              <a:spcAft>
                <a:spcPts val="0"/>
              </a:spcAft>
              <a:buClr>
                <a:srgbClr val="000000"/>
              </a:buClr>
              <a:buSzPts val="1100"/>
              <a:buNone/>
              <a:defRPr sz="1100">
                <a:solidFill>
                  <a:srgbClr val="000000"/>
                </a:solidFill>
              </a:defRPr>
            </a:lvl3pPr>
            <a:lvl4pPr lvl="3" algn="ctr" rtl="0">
              <a:lnSpc>
                <a:spcPct val="100000"/>
              </a:lnSpc>
              <a:spcBef>
                <a:spcPts val="0"/>
              </a:spcBef>
              <a:spcAft>
                <a:spcPts val="0"/>
              </a:spcAft>
              <a:buClr>
                <a:srgbClr val="000000"/>
              </a:buClr>
              <a:buSzPts val="1100"/>
              <a:buNone/>
              <a:defRPr sz="1100">
                <a:solidFill>
                  <a:srgbClr val="000000"/>
                </a:solidFill>
              </a:defRPr>
            </a:lvl4pPr>
            <a:lvl5pPr lvl="4" algn="ctr" rtl="0">
              <a:lnSpc>
                <a:spcPct val="100000"/>
              </a:lnSpc>
              <a:spcBef>
                <a:spcPts val="0"/>
              </a:spcBef>
              <a:spcAft>
                <a:spcPts val="0"/>
              </a:spcAft>
              <a:buClr>
                <a:srgbClr val="000000"/>
              </a:buClr>
              <a:buSzPts val="1100"/>
              <a:buNone/>
              <a:defRPr sz="1100">
                <a:solidFill>
                  <a:srgbClr val="000000"/>
                </a:solidFill>
              </a:defRPr>
            </a:lvl5pPr>
            <a:lvl6pPr lvl="5" algn="ctr" rtl="0">
              <a:lnSpc>
                <a:spcPct val="100000"/>
              </a:lnSpc>
              <a:spcBef>
                <a:spcPts val="0"/>
              </a:spcBef>
              <a:spcAft>
                <a:spcPts val="0"/>
              </a:spcAft>
              <a:buClr>
                <a:srgbClr val="000000"/>
              </a:buClr>
              <a:buSzPts val="1100"/>
              <a:buNone/>
              <a:defRPr sz="1100">
                <a:solidFill>
                  <a:srgbClr val="000000"/>
                </a:solidFill>
              </a:defRPr>
            </a:lvl6pPr>
            <a:lvl7pPr lvl="6" algn="ctr" rtl="0">
              <a:lnSpc>
                <a:spcPct val="100000"/>
              </a:lnSpc>
              <a:spcBef>
                <a:spcPts val="0"/>
              </a:spcBef>
              <a:spcAft>
                <a:spcPts val="0"/>
              </a:spcAft>
              <a:buClr>
                <a:srgbClr val="000000"/>
              </a:buClr>
              <a:buSzPts val="1100"/>
              <a:buNone/>
              <a:defRPr sz="1100">
                <a:solidFill>
                  <a:srgbClr val="000000"/>
                </a:solidFill>
              </a:defRPr>
            </a:lvl7pPr>
            <a:lvl8pPr lvl="7" algn="ctr" rtl="0">
              <a:lnSpc>
                <a:spcPct val="100000"/>
              </a:lnSpc>
              <a:spcBef>
                <a:spcPts val="0"/>
              </a:spcBef>
              <a:spcAft>
                <a:spcPts val="0"/>
              </a:spcAft>
              <a:buClr>
                <a:srgbClr val="000000"/>
              </a:buClr>
              <a:buSzPts val="1100"/>
              <a:buNone/>
              <a:defRPr sz="1100">
                <a:solidFill>
                  <a:srgbClr val="000000"/>
                </a:solidFill>
              </a:defRPr>
            </a:lvl8pPr>
            <a:lvl9pPr lvl="8" algn="ctr" rtl="0">
              <a:lnSpc>
                <a:spcPct val="100000"/>
              </a:lnSpc>
              <a:spcBef>
                <a:spcPts val="0"/>
              </a:spcBef>
              <a:spcAft>
                <a:spcPts val="0"/>
              </a:spcAft>
              <a:buClr>
                <a:srgbClr val="000000"/>
              </a:buClr>
              <a:buSzPts val="1100"/>
              <a:buNone/>
              <a:defRPr sz="1100">
                <a:solidFill>
                  <a:srgbClr val="000000"/>
                </a:solidFill>
              </a:defRPr>
            </a:lvl9pPr>
          </a:lstStyle>
          <a:p>
            <a:endParaRPr/>
          </a:p>
        </p:txBody>
      </p:sp>
      <p:sp>
        <p:nvSpPr>
          <p:cNvPr id="42" name="Google Shape;42;p6"/>
          <p:cNvSpPr txBox="1">
            <a:spLocks noGrp="1"/>
          </p:cNvSpPr>
          <p:nvPr>
            <p:ph type="ctrTitle" idx="3"/>
          </p:nvPr>
        </p:nvSpPr>
        <p:spPr>
          <a:xfrm>
            <a:off x="4046584" y="3075650"/>
            <a:ext cx="11271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2400"/>
              <a:buNone/>
              <a:defRPr sz="2400">
                <a:solidFill>
                  <a:schemeClr val="accent2"/>
                </a:solidFill>
              </a:defRPr>
            </a:lvl2pPr>
            <a:lvl3pPr lvl="2" algn="ctr" rtl="0">
              <a:spcBef>
                <a:spcPts val="0"/>
              </a:spcBef>
              <a:spcAft>
                <a:spcPts val="0"/>
              </a:spcAft>
              <a:buClr>
                <a:schemeClr val="accent2"/>
              </a:buClr>
              <a:buSzPts val="2400"/>
              <a:buNone/>
              <a:defRPr sz="2400">
                <a:solidFill>
                  <a:schemeClr val="accent2"/>
                </a:solidFill>
              </a:defRPr>
            </a:lvl3pPr>
            <a:lvl4pPr lvl="3" algn="ctr" rtl="0">
              <a:spcBef>
                <a:spcPts val="0"/>
              </a:spcBef>
              <a:spcAft>
                <a:spcPts val="0"/>
              </a:spcAft>
              <a:buClr>
                <a:schemeClr val="accent2"/>
              </a:buClr>
              <a:buSzPts val="2400"/>
              <a:buNone/>
              <a:defRPr sz="2400">
                <a:solidFill>
                  <a:schemeClr val="accent2"/>
                </a:solidFill>
              </a:defRPr>
            </a:lvl4pPr>
            <a:lvl5pPr lvl="4" algn="ctr" rtl="0">
              <a:spcBef>
                <a:spcPts val="0"/>
              </a:spcBef>
              <a:spcAft>
                <a:spcPts val="0"/>
              </a:spcAft>
              <a:buClr>
                <a:schemeClr val="accent2"/>
              </a:buClr>
              <a:buSzPts val="2400"/>
              <a:buNone/>
              <a:defRPr sz="2400">
                <a:solidFill>
                  <a:schemeClr val="accent2"/>
                </a:solidFill>
              </a:defRPr>
            </a:lvl5pPr>
            <a:lvl6pPr lvl="5" algn="ctr" rtl="0">
              <a:spcBef>
                <a:spcPts val="0"/>
              </a:spcBef>
              <a:spcAft>
                <a:spcPts val="0"/>
              </a:spcAft>
              <a:buClr>
                <a:schemeClr val="accent2"/>
              </a:buClr>
              <a:buSzPts val="2400"/>
              <a:buNone/>
              <a:defRPr sz="2400">
                <a:solidFill>
                  <a:schemeClr val="accent2"/>
                </a:solidFill>
              </a:defRPr>
            </a:lvl6pPr>
            <a:lvl7pPr lvl="6" algn="ctr" rtl="0">
              <a:spcBef>
                <a:spcPts val="0"/>
              </a:spcBef>
              <a:spcAft>
                <a:spcPts val="0"/>
              </a:spcAft>
              <a:buClr>
                <a:schemeClr val="accent2"/>
              </a:buClr>
              <a:buSzPts val="2400"/>
              <a:buNone/>
              <a:defRPr sz="2400">
                <a:solidFill>
                  <a:schemeClr val="accent2"/>
                </a:solidFill>
              </a:defRPr>
            </a:lvl7pPr>
            <a:lvl8pPr lvl="7" algn="ctr" rtl="0">
              <a:spcBef>
                <a:spcPts val="0"/>
              </a:spcBef>
              <a:spcAft>
                <a:spcPts val="0"/>
              </a:spcAft>
              <a:buClr>
                <a:schemeClr val="accent2"/>
              </a:buClr>
              <a:buSzPts val="2400"/>
              <a:buNone/>
              <a:defRPr sz="2400">
                <a:solidFill>
                  <a:schemeClr val="accent2"/>
                </a:solidFill>
              </a:defRPr>
            </a:lvl8pPr>
            <a:lvl9pPr lvl="8" algn="ctr" rtl="0">
              <a:spcBef>
                <a:spcPts val="0"/>
              </a:spcBef>
              <a:spcAft>
                <a:spcPts val="0"/>
              </a:spcAft>
              <a:buClr>
                <a:schemeClr val="accent2"/>
              </a:buClr>
              <a:buSzPts val="2400"/>
              <a:buNone/>
              <a:defRPr sz="2400">
                <a:solidFill>
                  <a:schemeClr val="accent2"/>
                </a:solidFill>
              </a:defRPr>
            </a:lvl9pPr>
          </a:lstStyle>
          <a:p>
            <a:endParaRPr/>
          </a:p>
        </p:txBody>
      </p:sp>
      <p:sp>
        <p:nvSpPr>
          <p:cNvPr id="43" name="Google Shape;43;p6"/>
          <p:cNvSpPr txBox="1">
            <a:spLocks noGrp="1"/>
          </p:cNvSpPr>
          <p:nvPr>
            <p:ph type="subTitle" idx="4"/>
          </p:nvPr>
        </p:nvSpPr>
        <p:spPr>
          <a:xfrm>
            <a:off x="3633425" y="3286338"/>
            <a:ext cx="19536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sz="1100">
                <a:solidFill>
                  <a:srgbClr val="000000"/>
                </a:solidFill>
              </a:defRPr>
            </a:lvl1pPr>
            <a:lvl2pPr lvl="1" algn="ctr" rtl="0">
              <a:lnSpc>
                <a:spcPct val="100000"/>
              </a:lnSpc>
              <a:spcBef>
                <a:spcPts val="0"/>
              </a:spcBef>
              <a:spcAft>
                <a:spcPts val="0"/>
              </a:spcAft>
              <a:buClr>
                <a:srgbClr val="000000"/>
              </a:buClr>
              <a:buSzPts val="1100"/>
              <a:buNone/>
              <a:defRPr sz="1100">
                <a:solidFill>
                  <a:srgbClr val="000000"/>
                </a:solidFill>
              </a:defRPr>
            </a:lvl2pPr>
            <a:lvl3pPr lvl="2" algn="ctr" rtl="0">
              <a:lnSpc>
                <a:spcPct val="100000"/>
              </a:lnSpc>
              <a:spcBef>
                <a:spcPts val="0"/>
              </a:spcBef>
              <a:spcAft>
                <a:spcPts val="0"/>
              </a:spcAft>
              <a:buClr>
                <a:srgbClr val="000000"/>
              </a:buClr>
              <a:buSzPts val="1100"/>
              <a:buNone/>
              <a:defRPr sz="1100">
                <a:solidFill>
                  <a:srgbClr val="000000"/>
                </a:solidFill>
              </a:defRPr>
            </a:lvl3pPr>
            <a:lvl4pPr lvl="3" algn="ctr" rtl="0">
              <a:lnSpc>
                <a:spcPct val="100000"/>
              </a:lnSpc>
              <a:spcBef>
                <a:spcPts val="0"/>
              </a:spcBef>
              <a:spcAft>
                <a:spcPts val="0"/>
              </a:spcAft>
              <a:buClr>
                <a:srgbClr val="000000"/>
              </a:buClr>
              <a:buSzPts val="1100"/>
              <a:buNone/>
              <a:defRPr sz="1100">
                <a:solidFill>
                  <a:srgbClr val="000000"/>
                </a:solidFill>
              </a:defRPr>
            </a:lvl4pPr>
            <a:lvl5pPr lvl="4" algn="ctr" rtl="0">
              <a:lnSpc>
                <a:spcPct val="100000"/>
              </a:lnSpc>
              <a:spcBef>
                <a:spcPts val="0"/>
              </a:spcBef>
              <a:spcAft>
                <a:spcPts val="0"/>
              </a:spcAft>
              <a:buClr>
                <a:srgbClr val="000000"/>
              </a:buClr>
              <a:buSzPts val="1100"/>
              <a:buNone/>
              <a:defRPr sz="1100">
                <a:solidFill>
                  <a:srgbClr val="000000"/>
                </a:solidFill>
              </a:defRPr>
            </a:lvl5pPr>
            <a:lvl6pPr lvl="5" algn="ctr" rtl="0">
              <a:lnSpc>
                <a:spcPct val="100000"/>
              </a:lnSpc>
              <a:spcBef>
                <a:spcPts val="0"/>
              </a:spcBef>
              <a:spcAft>
                <a:spcPts val="0"/>
              </a:spcAft>
              <a:buClr>
                <a:srgbClr val="000000"/>
              </a:buClr>
              <a:buSzPts val="1100"/>
              <a:buNone/>
              <a:defRPr sz="1100">
                <a:solidFill>
                  <a:srgbClr val="000000"/>
                </a:solidFill>
              </a:defRPr>
            </a:lvl6pPr>
            <a:lvl7pPr lvl="6" algn="ctr" rtl="0">
              <a:lnSpc>
                <a:spcPct val="100000"/>
              </a:lnSpc>
              <a:spcBef>
                <a:spcPts val="0"/>
              </a:spcBef>
              <a:spcAft>
                <a:spcPts val="0"/>
              </a:spcAft>
              <a:buClr>
                <a:srgbClr val="000000"/>
              </a:buClr>
              <a:buSzPts val="1100"/>
              <a:buNone/>
              <a:defRPr sz="1100">
                <a:solidFill>
                  <a:srgbClr val="000000"/>
                </a:solidFill>
              </a:defRPr>
            </a:lvl7pPr>
            <a:lvl8pPr lvl="7" algn="ctr" rtl="0">
              <a:lnSpc>
                <a:spcPct val="100000"/>
              </a:lnSpc>
              <a:spcBef>
                <a:spcPts val="0"/>
              </a:spcBef>
              <a:spcAft>
                <a:spcPts val="0"/>
              </a:spcAft>
              <a:buClr>
                <a:srgbClr val="000000"/>
              </a:buClr>
              <a:buSzPts val="1100"/>
              <a:buNone/>
              <a:defRPr sz="1100">
                <a:solidFill>
                  <a:srgbClr val="000000"/>
                </a:solidFill>
              </a:defRPr>
            </a:lvl8pPr>
            <a:lvl9pPr lvl="8" algn="ctr" rtl="0">
              <a:lnSpc>
                <a:spcPct val="100000"/>
              </a:lnSpc>
              <a:spcBef>
                <a:spcPts val="0"/>
              </a:spcBef>
              <a:spcAft>
                <a:spcPts val="0"/>
              </a:spcAft>
              <a:buClr>
                <a:srgbClr val="000000"/>
              </a:buClr>
              <a:buSzPts val="1100"/>
              <a:buNone/>
              <a:defRPr sz="1100">
                <a:solidFill>
                  <a:srgbClr val="000000"/>
                </a:solidFill>
              </a:defRPr>
            </a:lvl9pPr>
          </a:lstStyle>
          <a:p>
            <a:endParaRPr/>
          </a:p>
        </p:txBody>
      </p:sp>
      <p:sp>
        <p:nvSpPr>
          <p:cNvPr id="44" name="Google Shape;44;p6"/>
          <p:cNvSpPr txBox="1">
            <a:spLocks noGrp="1"/>
          </p:cNvSpPr>
          <p:nvPr>
            <p:ph type="ctrTitle" idx="5"/>
          </p:nvPr>
        </p:nvSpPr>
        <p:spPr>
          <a:xfrm>
            <a:off x="6293663" y="3075650"/>
            <a:ext cx="11271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2400"/>
              <a:buNone/>
              <a:defRPr sz="2400">
                <a:solidFill>
                  <a:schemeClr val="accent2"/>
                </a:solidFill>
              </a:defRPr>
            </a:lvl2pPr>
            <a:lvl3pPr lvl="2" algn="ctr" rtl="0">
              <a:spcBef>
                <a:spcPts val="0"/>
              </a:spcBef>
              <a:spcAft>
                <a:spcPts val="0"/>
              </a:spcAft>
              <a:buClr>
                <a:schemeClr val="accent2"/>
              </a:buClr>
              <a:buSzPts val="2400"/>
              <a:buNone/>
              <a:defRPr sz="2400">
                <a:solidFill>
                  <a:schemeClr val="accent2"/>
                </a:solidFill>
              </a:defRPr>
            </a:lvl3pPr>
            <a:lvl4pPr lvl="3" algn="ctr" rtl="0">
              <a:spcBef>
                <a:spcPts val="0"/>
              </a:spcBef>
              <a:spcAft>
                <a:spcPts val="0"/>
              </a:spcAft>
              <a:buClr>
                <a:schemeClr val="accent2"/>
              </a:buClr>
              <a:buSzPts val="2400"/>
              <a:buNone/>
              <a:defRPr sz="2400">
                <a:solidFill>
                  <a:schemeClr val="accent2"/>
                </a:solidFill>
              </a:defRPr>
            </a:lvl4pPr>
            <a:lvl5pPr lvl="4" algn="ctr" rtl="0">
              <a:spcBef>
                <a:spcPts val="0"/>
              </a:spcBef>
              <a:spcAft>
                <a:spcPts val="0"/>
              </a:spcAft>
              <a:buClr>
                <a:schemeClr val="accent2"/>
              </a:buClr>
              <a:buSzPts val="2400"/>
              <a:buNone/>
              <a:defRPr sz="2400">
                <a:solidFill>
                  <a:schemeClr val="accent2"/>
                </a:solidFill>
              </a:defRPr>
            </a:lvl5pPr>
            <a:lvl6pPr lvl="5" algn="ctr" rtl="0">
              <a:spcBef>
                <a:spcPts val="0"/>
              </a:spcBef>
              <a:spcAft>
                <a:spcPts val="0"/>
              </a:spcAft>
              <a:buClr>
                <a:schemeClr val="accent2"/>
              </a:buClr>
              <a:buSzPts val="2400"/>
              <a:buNone/>
              <a:defRPr sz="2400">
                <a:solidFill>
                  <a:schemeClr val="accent2"/>
                </a:solidFill>
              </a:defRPr>
            </a:lvl6pPr>
            <a:lvl7pPr lvl="6" algn="ctr" rtl="0">
              <a:spcBef>
                <a:spcPts val="0"/>
              </a:spcBef>
              <a:spcAft>
                <a:spcPts val="0"/>
              </a:spcAft>
              <a:buClr>
                <a:schemeClr val="accent2"/>
              </a:buClr>
              <a:buSzPts val="2400"/>
              <a:buNone/>
              <a:defRPr sz="2400">
                <a:solidFill>
                  <a:schemeClr val="accent2"/>
                </a:solidFill>
              </a:defRPr>
            </a:lvl7pPr>
            <a:lvl8pPr lvl="7" algn="ctr" rtl="0">
              <a:spcBef>
                <a:spcPts val="0"/>
              </a:spcBef>
              <a:spcAft>
                <a:spcPts val="0"/>
              </a:spcAft>
              <a:buClr>
                <a:schemeClr val="accent2"/>
              </a:buClr>
              <a:buSzPts val="2400"/>
              <a:buNone/>
              <a:defRPr sz="2400">
                <a:solidFill>
                  <a:schemeClr val="accent2"/>
                </a:solidFill>
              </a:defRPr>
            </a:lvl8pPr>
            <a:lvl9pPr lvl="8" algn="ctr" rtl="0">
              <a:spcBef>
                <a:spcPts val="0"/>
              </a:spcBef>
              <a:spcAft>
                <a:spcPts val="0"/>
              </a:spcAft>
              <a:buClr>
                <a:schemeClr val="accent2"/>
              </a:buClr>
              <a:buSzPts val="2400"/>
              <a:buNone/>
              <a:defRPr sz="2400">
                <a:solidFill>
                  <a:schemeClr val="accent2"/>
                </a:solidFill>
              </a:defRPr>
            </a:lvl9pPr>
          </a:lstStyle>
          <a:p>
            <a:endParaRPr/>
          </a:p>
        </p:txBody>
      </p:sp>
      <p:sp>
        <p:nvSpPr>
          <p:cNvPr id="45" name="Google Shape;45;p6"/>
          <p:cNvSpPr txBox="1">
            <a:spLocks noGrp="1"/>
          </p:cNvSpPr>
          <p:nvPr>
            <p:ph type="subTitle" idx="6"/>
          </p:nvPr>
        </p:nvSpPr>
        <p:spPr>
          <a:xfrm>
            <a:off x="5880479" y="3286338"/>
            <a:ext cx="19536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sz="1100">
                <a:solidFill>
                  <a:srgbClr val="000000"/>
                </a:solidFill>
              </a:defRPr>
            </a:lvl1pPr>
            <a:lvl2pPr lvl="1" algn="ctr" rtl="0">
              <a:lnSpc>
                <a:spcPct val="100000"/>
              </a:lnSpc>
              <a:spcBef>
                <a:spcPts val="0"/>
              </a:spcBef>
              <a:spcAft>
                <a:spcPts val="0"/>
              </a:spcAft>
              <a:buClr>
                <a:srgbClr val="000000"/>
              </a:buClr>
              <a:buSzPts val="1100"/>
              <a:buNone/>
              <a:defRPr sz="1100">
                <a:solidFill>
                  <a:srgbClr val="000000"/>
                </a:solidFill>
              </a:defRPr>
            </a:lvl2pPr>
            <a:lvl3pPr lvl="2" algn="ctr" rtl="0">
              <a:lnSpc>
                <a:spcPct val="100000"/>
              </a:lnSpc>
              <a:spcBef>
                <a:spcPts val="0"/>
              </a:spcBef>
              <a:spcAft>
                <a:spcPts val="0"/>
              </a:spcAft>
              <a:buClr>
                <a:srgbClr val="000000"/>
              </a:buClr>
              <a:buSzPts val="1100"/>
              <a:buNone/>
              <a:defRPr sz="1100">
                <a:solidFill>
                  <a:srgbClr val="000000"/>
                </a:solidFill>
              </a:defRPr>
            </a:lvl3pPr>
            <a:lvl4pPr lvl="3" algn="ctr" rtl="0">
              <a:lnSpc>
                <a:spcPct val="100000"/>
              </a:lnSpc>
              <a:spcBef>
                <a:spcPts val="0"/>
              </a:spcBef>
              <a:spcAft>
                <a:spcPts val="0"/>
              </a:spcAft>
              <a:buClr>
                <a:srgbClr val="000000"/>
              </a:buClr>
              <a:buSzPts val="1100"/>
              <a:buNone/>
              <a:defRPr sz="1100">
                <a:solidFill>
                  <a:srgbClr val="000000"/>
                </a:solidFill>
              </a:defRPr>
            </a:lvl4pPr>
            <a:lvl5pPr lvl="4" algn="ctr" rtl="0">
              <a:lnSpc>
                <a:spcPct val="100000"/>
              </a:lnSpc>
              <a:spcBef>
                <a:spcPts val="0"/>
              </a:spcBef>
              <a:spcAft>
                <a:spcPts val="0"/>
              </a:spcAft>
              <a:buClr>
                <a:srgbClr val="000000"/>
              </a:buClr>
              <a:buSzPts val="1100"/>
              <a:buNone/>
              <a:defRPr sz="1100">
                <a:solidFill>
                  <a:srgbClr val="000000"/>
                </a:solidFill>
              </a:defRPr>
            </a:lvl5pPr>
            <a:lvl6pPr lvl="5" algn="ctr" rtl="0">
              <a:lnSpc>
                <a:spcPct val="100000"/>
              </a:lnSpc>
              <a:spcBef>
                <a:spcPts val="0"/>
              </a:spcBef>
              <a:spcAft>
                <a:spcPts val="0"/>
              </a:spcAft>
              <a:buClr>
                <a:srgbClr val="000000"/>
              </a:buClr>
              <a:buSzPts val="1100"/>
              <a:buNone/>
              <a:defRPr sz="1100">
                <a:solidFill>
                  <a:srgbClr val="000000"/>
                </a:solidFill>
              </a:defRPr>
            </a:lvl6pPr>
            <a:lvl7pPr lvl="6" algn="ctr" rtl="0">
              <a:lnSpc>
                <a:spcPct val="100000"/>
              </a:lnSpc>
              <a:spcBef>
                <a:spcPts val="0"/>
              </a:spcBef>
              <a:spcAft>
                <a:spcPts val="0"/>
              </a:spcAft>
              <a:buClr>
                <a:srgbClr val="000000"/>
              </a:buClr>
              <a:buSzPts val="1100"/>
              <a:buNone/>
              <a:defRPr sz="1100">
                <a:solidFill>
                  <a:srgbClr val="000000"/>
                </a:solidFill>
              </a:defRPr>
            </a:lvl7pPr>
            <a:lvl8pPr lvl="7" algn="ctr" rtl="0">
              <a:lnSpc>
                <a:spcPct val="100000"/>
              </a:lnSpc>
              <a:spcBef>
                <a:spcPts val="0"/>
              </a:spcBef>
              <a:spcAft>
                <a:spcPts val="0"/>
              </a:spcAft>
              <a:buClr>
                <a:srgbClr val="000000"/>
              </a:buClr>
              <a:buSzPts val="1100"/>
              <a:buNone/>
              <a:defRPr sz="1100">
                <a:solidFill>
                  <a:srgbClr val="000000"/>
                </a:solidFill>
              </a:defRPr>
            </a:lvl8pPr>
            <a:lvl9pPr lvl="8" algn="ctr" rtl="0">
              <a:lnSpc>
                <a:spcPct val="100000"/>
              </a:lnSpc>
              <a:spcBef>
                <a:spcPts val="0"/>
              </a:spcBef>
              <a:spcAft>
                <a:spcPts val="0"/>
              </a:spcAft>
              <a:buClr>
                <a:srgbClr val="000000"/>
              </a:buClr>
              <a:buSzPts val="1100"/>
              <a:buNone/>
              <a:defRPr sz="1100">
                <a:solidFill>
                  <a:srgbClr val="00000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1">
  <p:cSld name="CUSTOM_9_2">
    <p:spTree>
      <p:nvGrpSpPr>
        <p:cNvPr id="1" name="Shape 46"/>
        <p:cNvGrpSpPr/>
        <p:nvPr/>
      </p:nvGrpSpPr>
      <p:grpSpPr>
        <a:xfrm>
          <a:off x="0" y="0"/>
          <a:ext cx="0" cy="0"/>
          <a:chOff x="0" y="0"/>
          <a:chExt cx="0" cy="0"/>
        </a:xfrm>
      </p:grpSpPr>
      <p:sp>
        <p:nvSpPr>
          <p:cNvPr id="47" name="Google Shape;47;p7"/>
          <p:cNvSpPr txBox="1">
            <a:spLocks noGrp="1"/>
          </p:cNvSpPr>
          <p:nvPr>
            <p:ph type="ctrTitle"/>
          </p:nvPr>
        </p:nvSpPr>
        <p:spPr>
          <a:xfrm>
            <a:off x="1583883" y="2127750"/>
            <a:ext cx="16530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2400"/>
              <a:buNone/>
              <a:defRPr sz="2400">
                <a:solidFill>
                  <a:schemeClr val="accent2"/>
                </a:solidFill>
              </a:defRPr>
            </a:lvl2pPr>
            <a:lvl3pPr lvl="2" algn="ctr" rtl="0">
              <a:spcBef>
                <a:spcPts val="0"/>
              </a:spcBef>
              <a:spcAft>
                <a:spcPts val="0"/>
              </a:spcAft>
              <a:buClr>
                <a:schemeClr val="accent2"/>
              </a:buClr>
              <a:buSzPts val="2400"/>
              <a:buNone/>
              <a:defRPr sz="2400">
                <a:solidFill>
                  <a:schemeClr val="accent2"/>
                </a:solidFill>
              </a:defRPr>
            </a:lvl3pPr>
            <a:lvl4pPr lvl="3" algn="ctr" rtl="0">
              <a:spcBef>
                <a:spcPts val="0"/>
              </a:spcBef>
              <a:spcAft>
                <a:spcPts val="0"/>
              </a:spcAft>
              <a:buClr>
                <a:schemeClr val="accent2"/>
              </a:buClr>
              <a:buSzPts val="2400"/>
              <a:buNone/>
              <a:defRPr sz="2400">
                <a:solidFill>
                  <a:schemeClr val="accent2"/>
                </a:solidFill>
              </a:defRPr>
            </a:lvl4pPr>
            <a:lvl5pPr lvl="4" algn="ctr" rtl="0">
              <a:spcBef>
                <a:spcPts val="0"/>
              </a:spcBef>
              <a:spcAft>
                <a:spcPts val="0"/>
              </a:spcAft>
              <a:buClr>
                <a:schemeClr val="accent2"/>
              </a:buClr>
              <a:buSzPts val="2400"/>
              <a:buNone/>
              <a:defRPr sz="2400">
                <a:solidFill>
                  <a:schemeClr val="accent2"/>
                </a:solidFill>
              </a:defRPr>
            </a:lvl5pPr>
            <a:lvl6pPr lvl="5" algn="ctr" rtl="0">
              <a:spcBef>
                <a:spcPts val="0"/>
              </a:spcBef>
              <a:spcAft>
                <a:spcPts val="0"/>
              </a:spcAft>
              <a:buClr>
                <a:schemeClr val="accent2"/>
              </a:buClr>
              <a:buSzPts val="2400"/>
              <a:buNone/>
              <a:defRPr sz="2400">
                <a:solidFill>
                  <a:schemeClr val="accent2"/>
                </a:solidFill>
              </a:defRPr>
            </a:lvl6pPr>
            <a:lvl7pPr lvl="6" algn="ctr" rtl="0">
              <a:spcBef>
                <a:spcPts val="0"/>
              </a:spcBef>
              <a:spcAft>
                <a:spcPts val="0"/>
              </a:spcAft>
              <a:buClr>
                <a:schemeClr val="accent2"/>
              </a:buClr>
              <a:buSzPts val="2400"/>
              <a:buNone/>
              <a:defRPr sz="2400">
                <a:solidFill>
                  <a:schemeClr val="accent2"/>
                </a:solidFill>
              </a:defRPr>
            </a:lvl7pPr>
            <a:lvl8pPr lvl="7" algn="ctr" rtl="0">
              <a:spcBef>
                <a:spcPts val="0"/>
              </a:spcBef>
              <a:spcAft>
                <a:spcPts val="0"/>
              </a:spcAft>
              <a:buClr>
                <a:schemeClr val="accent2"/>
              </a:buClr>
              <a:buSzPts val="2400"/>
              <a:buNone/>
              <a:defRPr sz="2400">
                <a:solidFill>
                  <a:schemeClr val="accent2"/>
                </a:solidFill>
              </a:defRPr>
            </a:lvl8pPr>
            <a:lvl9pPr lvl="8" algn="ctr" rtl="0">
              <a:spcBef>
                <a:spcPts val="0"/>
              </a:spcBef>
              <a:spcAft>
                <a:spcPts val="0"/>
              </a:spcAft>
              <a:buClr>
                <a:schemeClr val="accent2"/>
              </a:buClr>
              <a:buSzPts val="2400"/>
              <a:buNone/>
              <a:defRPr sz="2400">
                <a:solidFill>
                  <a:schemeClr val="accent2"/>
                </a:solidFill>
              </a:defRPr>
            </a:lvl9pPr>
          </a:lstStyle>
          <a:p>
            <a:endParaRPr/>
          </a:p>
        </p:txBody>
      </p:sp>
      <p:sp>
        <p:nvSpPr>
          <p:cNvPr id="48" name="Google Shape;48;p7"/>
          <p:cNvSpPr txBox="1">
            <a:spLocks noGrp="1"/>
          </p:cNvSpPr>
          <p:nvPr>
            <p:ph type="subTitle" idx="1"/>
          </p:nvPr>
        </p:nvSpPr>
        <p:spPr>
          <a:xfrm>
            <a:off x="1325356" y="2300275"/>
            <a:ext cx="2170200" cy="9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100"/>
              <a:buNone/>
              <a:defRPr sz="1100"/>
            </a:lvl1pPr>
            <a:lvl2pPr lvl="1" algn="ctr" rtl="0">
              <a:lnSpc>
                <a:spcPct val="115000"/>
              </a:lnSpc>
              <a:spcBef>
                <a:spcPts val="0"/>
              </a:spcBef>
              <a:spcAft>
                <a:spcPts val="0"/>
              </a:spcAft>
              <a:buSzPts val="1100"/>
              <a:buNone/>
              <a:defRPr sz="1100"/>
            </a:lvl2pPr>
            <a:lvl3pPr lvl="2" algn="ctr" rtl="0">
              <a:lnSpc>
                <a:spcPct val="115000"/>
              </a:lnSpc>
              <a:spcBef>
                <a:spcPts val="0"/>
              </a:spcBef>
              <a:spcAft>
                <a:spcPts val="0"/>
              </a:spcAft>
              <a:buSzPts val="1100"/>
              <a:buNone/>
              <a:defRPr sz="1100"/>
            </a:lvl3pPr>
            <a:lvl4pPr lvl="3" algn="ctr" rtl="0">
              <a:lnSpc>
                <a:spcPct val="115000"/>
              </a:lnSpc>
              <a:spcBef>
                <a:spcPts val="0"/>
              </a:spcBef>
              <a:spcAft>
                <a:spcPts val="0"/>
              </a:spcAft>
              <a:buSzPts val="1100"/>
              <a:buNone/>
              <a:defRPr sz="1100"/>
            </a:lvl4pPr>
            <a:lvl5pPr lvl="4" algn="ctr" rtl="0">
              <a:lnSpc>
                <a:spcPct val="115000"/>
              </a:lnSpc>
              <a:spcBef>
                <a:spcPts val="0"/>
              </a:spcBef>
              <a:spcAft>
                <a:spcPts val="0"/>
              </a:spcAft>
              <a:buSzPts val="1100"/>
              <a:buNone/>
              <a:defRPr sz="1100"/>
            </a:lvl5pPr>
            <a:lvl6pPr lvl="5" algn="ctr" rtl="0">
              <a:lnSpc>
                <a:spcPct val="115000"/>
              </a:lnSpc>
              <a:spcBef>
                <a:spcPts val="0"/>
              </a:spcBef>
              <a:spcAft>
                <a:spcPts val="0"/>
              </a:spcAft>
              <a:buSzPts val="1100"/>
              <a:buNone/>
              <a:defRPr sz="1100"/>
            </a:lvl6pPr>
            <a:lvl7pPr lvl="6" algn="ctr" rtl="0">
              <a:lnSpc>
                <a:spcPct val="115000"/>
              </a:lnSpc>
              <a:spcBef>
                <a:spcPts val="0"/>
              </a:spcBef>
              <a:spcAft>
                <a:spcPts val="0"/>
              </a:spcAft>
              <a:buSzPts val="1100"/>
              <a:buNone/>
              <a:defRPr sz="1100"/>
            </a:lvl7pPr>
            <a:lvl8pPr lvl="7" algn="ctr" rtl="0">
              <a:lnSpc>
                <a:spcPct val="115000"/>
              </a:lnSpc>
              <a:spcBef>
                <a:spcPts val="0"/>
              </a:spcBef>
              <a:spcAft>
                <a:spcPts val="0"/>
              </a:spcAft>
              <a:buSzPts val="1100"/>
              <a:buNone/>
              <a:defRPr sz="1100"/>
            </a:lvl8pPr>
            <a:lvl9pPr lvl="8" algn="ctr" rtl="0">
              <a:lnSpc>
                <a:spcPct val="115000"/>
              </a:lnSpc>
              <a:spcBef>
                <a:spcPts val="0"/>
              </a:spcBef>
              <a:spcAft>
                <a:spcPts val="0"/>
              </a:spcAft>
              <a:buSzPts val="1100"/>
              <a:buNone/>
              <a:defRPr sz="1100"/>
            </a:lvl9pPr>
          </a:lstStyle>
          <a:p>
            <a:endParaRPr/>
          </a:p>
        </p:txBody>
      </p:sp>
      <p:sp>
        <p:nvSpPr>
          <p:cNvPr id="49" name="Google Shape;49;p7"/>
          <p:cNvSpPr txBox="1">
            <a:spLocks noGrp="1"/>
          </p:cNvSpPr>
          <p:nvPr>
            <p:ph type="ctrTitle" idx="2"/>
          </p:nvPr>
        </p:nvSpPr>
        <p:spPr>
          <a:xfrm>
            <a:off x="5947133" y="3261550"/>
            <a:ext cx="15726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400"/>
              <a:buNone/>
              <a:defRPr sz="2400">
                <a:solidFill>
                  <a:schemeClr val="accent2"/>
                </a:solidFill>
              </a:defRPr>
            </a:lvl1pPr>
            <a:lvl2pPr lvl="1" algn="ctr" rtl="0">
              <a:spcBef>
                <a:spcPts val="0"/>
              </a:spcBef>
              <a:spcAft>
                <a:spcPts val="0"/>
              </a:spcAft>
              <a:buClr>
                <a:schemeClr val="accent2"/>
              </a:buClr>
              <a:buSzPts val="2400"/>
              <a:buNone/>
              <a:defRPr sz="2400">
                <a:solidFill>
                  <a:schemeClr val="accent2"/>
                </a:solidFill>
              </a:defRPr>
            </a:lvl2pPr>
            <a:lvl3pPr lvl="2" algn="ctr" rtl="0">
              <a:spcBef>
                <a:spcPts val="0"/>
              </a:spcBef>
              <a:spcAft>
                <a:spcPts val="0"/>
              </a:spcAft>
              <a:buClr>
                <a:schemeClr val="accent2"/>
              </a:buClr>
              <a:buSzPts val="2400"/>
              <a:buNone/>
              <a:defRPr sz="2400">
                <a:solidFill>
                  <a:schemeClr val="accent2"/>
                </a:solidFill>
              </a:defRPr>
            </a:lvl3pPr>
            <a:lvl4pPr lvl="3" algn="ctr" rtl="0">
              <a:spcBef>
                <a:spcPts val="0"/>
              </a:spcBef>
              <a:spcAft>
                <a:spcPts val="0"/>
              </a:spcAft>
              <a:buClr>
                <a:schemeClr val="accent2"/>
              </a:buClr>
              <a:buSzPts val="2400"/>
              <a:buNone/>
              <a:defRPr sz="2400">
                <a:solidFill>
                  <a:schemeClr val="accent2"/>
                </a:solidFill>
              </a:defRPr>
            </a:lvl4pPr>
            <a:lvl5pPr lvl="4" algn="ctr" rtl="0">
              <a:spcBef>
                <a:spcPts val="0"/>
              </a:spcBef>
              <a:spcAft>
                <a:spcPts val="0"/>
              </a:spcAft>
              <a:buClr>
                <a:schemeClr val="accent2"/>
              </a:buClr>
              <a:buSzPts val="2400"/>
              <a:buNone/>
              <a:defRPr sz="2400">
                <a:solidFill>
                  <a:schemeClr val="accent2"/>
                </a:solidFill>
              </a:defRPr>
            </a:lvl5pPr>
            <a:lvl6pPr lvl="5" algn="ctr" rtl="0">
              <a:spcBef>
                <a:spcPts val="0"/>
              </a:spcBef>
              <a:spcAft>
                <a:spcPts val="0"/>
              </a:spcAft>
              <a:buClr>
                <a:schemeClr val="accent2"/>
              </a:buClr>
              <a:buSzPts val="2400"/>
              <a:buNone/>
              <a:defRPr sz="2400">
                <a:solidFill>
                  <a:schemeClr val="accent2"/>
                </a:solidFill>
              </a:defRPr>
            </a:lvl6pPr>
            <a:lvl7pPr lvl="6" algn="ctr" rtl="0">
              <a:spcBef>
                <a:spcPts val="0"/>
              </a:spcBef>
              <a:spcAft>
                <a:spcPts val="0"/>
              </a:spcAft>
              <a:buClr>
                <a:schemeClr val="accent2"/>
              </a:buClr>
              <a:buSzPts val="2400"/>
              <a:buNone/>
              <a:defRPr sz="2400">
                <a:solidFill>
                  <a:schemeClr val="accent2"/>
                </a:solidFill>
              </a:defRPr>
            </a:lvl7pPr>
            <a:lvl8pPr lvl="7" algn="ctr" rtl="0">
              <a:spcBef>
                <a:spcPts val="0"/>
              </a:spcBef>
              <a:spcAft>
                <a:spcPts val="0"/>
              </a:spcAft>
              <a:buClr>
                <a:schemeClr val="accent2"/>
              </a:buClr>
              <a:buSzPts val="2400"/>
              <a:buNone/>
              <a:defRPr sz="2400">
                <a:solidFill>
                  <a:schemeClr val="accent2"/>
                </a:solidFill>
              </a:defRPr>
            </a:lvl8pPr>
            <a:lvl9pPr lvl="8" algn="ctr" rtl="0">
              <a:spcBef>
                <a:spcPts val="0"/>
              </a:spcBef>
              <a:spcAft>
                <a:spcPts val="0"/>
              </a:spcAft>
              <a:buClr>
                <a:schemeClr val="accent2"/>
              </a:buClr>
              <a:buSzPts val="2400"/>
              <a:buNone/>
              <a:defRPr sz="2400">
                <a:solidFill>
                  <a:schemeClr val="accent2"/>
                </a:solidFill>
              </a:defRPr>
            </a:lvl9pPr>
          </a:lstStyle>
          <a:p>
            <a:endParaRPr/>
          </a:p>
        </p:txBody>
      </p:sp>
      <p:sp>
        <p:nvSpPr>
          <p:cNvPr id="50" name="Google Shape;50;p7"/>
          <p:cNvSpPr txBox="1">
            <a:spLocks noGrp="1"/>
          </p:cNvSpPr>
          <p:nvPr>
            <p:ph type="subTitle" idx="3"/>
          </p:nvPr>
        </p:nvSpPr>
        <p:spPr>
          <a:xfrm>
            <a:off x="5648444" y="3434075"/>
            <a:ext cx="2170200" cy="9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100"/>
              <a:buNone/>
              <a:defRPr sz="1100"/>
            </a:lvl1pPr>
            <a:lvl2pPr lvl="1" algn="ctr" rtl="0">
              <a:lnSpc>
                <a:spcPct val="115000"/>
              </a:lnSpc>
              <a:spcBef>
                <a:spcPts val="0"/>
              </a:spcBef>
              <a:spcAft>
                <a:spcPts val="0"/>
              </a:spcAft>
              <a:buSzPts val="1100"/>
              <a:buNone/>
              <a:defRPr sz="1100"/>
            </a:lvl2pPr>
            <a:lvl3pPr lvl="2" algn="ctr" rtl="0">
              <a:lnSpc>
                <a:spcPct val="115000"/>
              </a:lnSpc>
              <a:spcBef>
                <a:spcPts val="0"/>
              </a:spcBef>
              <a:spcAft>
                <a:spcPts val="0"/>
              </a:spcAft>
              <a:buSzPts val="1100"/>
              <a:buNone/>
              <a:defRPr sz="1100"/>
            </a:lvl3pPr>
            <a:lvl4pPr lvl="3" algn="ctr" rtl="0">
              <a:lnSpc>
                <a:spcPct val="115000"/>
              </a:lnSpc>
              <a:spcBef>
                <a:spcPts val="0"/>
              </a:spcBef>
              <a:spcAft>
                <a:spcPts val="0"/>
              </a:spcAft>
              <a:buSzPts val="1100"/>
              <a:buNone/>
              <a:defRPr sz="1100"/>
            </a:lvl4pPr>
            <a:lvl5pPr lvl="4" algn="ctr" rtl="0">
              <a:lnSpc>
                <a:spcPct val="115000"/>
              </a:lnSpc>
              <a:spcBef>
                <a:spcPts val="0"/>
              </a:spcBef>
              <a:spcAft>
                <a:spcPts val="0"/>
              </a:spcAft>
              <a:buSzPts val="1100"/>
              <a:buNone/>
              <a:defRPr sz="1100"/>
            </a:lvl5pPr>
            <a:lvl6pPr lvl="5" algn="ctr" rtl="0">
              <a:lnSpc>
                <a:spcPct val="115000"/>
              </a:lnSpc>
              <a:spcBef>
                <a:spcPts val="0"/>
              </a:spcBef>
              <a:spcAft>
                <a:spcPts val="0"/>
              </a:spcAft>
              <a:buSzPts val="1100"/>
              <a:buNone/>
              <a:defRPr sz="1100"/>
            </a:lvl6pPr>
            <a:lvl7pPr lvl="6" algn="ctr" rtl="0">
              <a:lnSpc>
                <a:spcPct val="115000"/>
              </a:lnSpc>
              <a:spcBef>
                <a:spcPts val="0"/>
              </a:spcBef>
              <a:spcAft>
                <a:spcPts val="0"/>
              </a:spcAft>
              <a:buSzPts val="1100"/>
              <a:buNone/>
              <a:defRPr sz="1100"/>
            </a:lvl7pPr>
            <a:lvl8pPr lvl="7" algn="ctr" rtl="0">
              <a:lnSpc>
                <a:spcPct val="115000"/>
              </a:lnSpc>
              <a:spcBef>
                <a:spcPts val="0"/>
              </a:spcBef>
              <a:spcAft>
                <a:spcPts val="0"/>
              </a:spcAft>
              <a:buSzPts val="1100"/>
              <a:buNone/>
              <a:defRPr sz="1100"/>
            </a:lvl8pPr>
            <a:lvl9pPr lvl="8" algn="ctr" rtl="0">
              <a:lnSpc>
                <a:spcPct val="115000"/>
              </a:lnSpc>
              <a:spcBef>
                <a:spcPts val="0"/>
              </a:spcBef>
              <a:spcAft>
                <a:spcPts val="0"/>
              </a:spcAft>
              <a:buSzPts val="1100"/>
              <a:buNone/>
              <a:defRPr sz="1100"/>
            </a:lvl9pPr>
          </a:lstStyle>
          <a:p>
            <a:endParaRPr/>
          </a:p>
        </p:txBody>
      </p:sp>
      <p:sp>
        <p:nvSpPr>
          <p:cNvPr id="51" name="Google Shape;51;p7"/>
          <p:cNvSpPr txBox="1">
            <a:spLocks noGrp="1"/>
          </p:cNvSpPr>
          <p:nvPr>
            <p:ph type="ctrTitle" idx="4"/>
          </p:nvPr>
        </p:nvSpPr>
        <p:spPr>
          <a:xfrm>
            <a:off x="619900" y="165229"/>
            <a:ext cx="7904100" cy="85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000"/>
              <a:buNone/>
              <a:defRPr sz="3000">
                <a:solidFill>
                  <a:schemeClr val="accent3"/>
                </a:solidFill>
              </a:defRPr>
            </a:lvl1pPr>
            <a:lvl2pPr lvl="1" algn="ctr" rtl="0">
              <a:spcBef>
                <a:spcPts val="0"/>
              </a:spcBef>
              <a:spcAft>
                <a:spcPts val="0"/>
              </a:spcAft>
              <a:buClr>
                <a:schemeClr val="accent3"/>
              </a:buClr>
              <a:buSzPts val="1100"/>
              <a:buNone/>
              <a:defRPr sz="1100">
                <a:solidFill>
                  <a:schemeClr val="accent3"/>
                </a:solidFill>
              </a:defRPr>
            </a:lvl2pPr>
            <a:lvl3pPr lvl="2" algn="ctr" rtl="0">
              <a:spcBef>
                <a:spcPts val="0"/>
              </a:spcBef>
              <a:spcAft>
                <a:spcPts val="0"/>
              </a:spcAft>
              <a:buClr>
                <a:schemeClr val="accent3"/>
              </a:buClr>
              <a:buSzPts val="1100"/>
              <a:buNone/>
              <a:defRPr sz="1100">
                <a:solidFill>
                  <a:schemeClr val="accent3"/>
                </a:solidFill>
              </a:defRPr>
            </a:lvl3pPr>
            <a:lvl4pPr lvl="3" algn="ctr" rtl="0">
              <a:spcBef>
                <a:spcPts val="0"/>
              </a:spcBef>
              <a:spcAft>
                <a:spcPts val="0"/>
              </a:spcAft>
              <a:buClr>
                <a:schemeClr val="accent3"/>
              </a:buClr>
              <a:buSzPts val="1100"/>
              <a:buNone/>
              <a:defRPr sz="1100">
                <a:solidFill>
                  <a:schemeClr val="accent3"/>
                </a:solidFill>
              </a:defRPr>
            </a:lvl4pPr>
            <a:lvl5pPr lvl="4" algn="ctr" rtl="0">
              <a:spcBef>
                <a:spcPts val="0"/>
              </a:spcBef>
              <a:spcAft>
                <a:spcPts val="0"/>
              </a:spcAft>
              <a:buClr>
                <a:schemeClr val="accent3"/>
              </a:buClr>
              <a:buSzPts val="1100"/>
              <a:buNone/>
              <a:defRPr sz="1100">
                <a:solidFill>
                  <a:schemeClr val="accent3"/>
                </a:solidFill>
              </a:defRPr>
            </a:lvl5pPr>
            <a:lvl6pPr lvl="5" algn="ctr" rtl="0">
              <a:spcBef>
                <a:spcPts val="0"/>
              </a:spcBef>
              <a:spcAft>
                <a:spcPts val="0"/>
              </a:spcAft>
              <a:buClr>
                <a:schemeClr val="accent3"/>
              </a:buClr>
              <a:buSzPts val="1100"/>
              <a:buNone/>
              <a:defRPr sz="1100">
                <a:solidFill>
                  <a:schemeClr val="accent3"/>
                </a:solidFill>
              </a:defRPr>
            </a:lvl6pPr>
            <a:lvl7pPr lvl="6" algn="ctr" rtl="0">
              <a:spcBef>
                <a:spcPts val="0"/>
              </a:spcBef>
              <a:spcAft>
                <a:spcPts val="0"/>
              </a:spcAft>
              <a:buClr>
                <a:schemeClr val="accent3"/>
              </a:buClr>
              <a:buSzPts val="1100"/>
              <a:buNone/>
              <a:defRPr sz="1100">
                <a:solidFill>
                  <a:schemeClr val="accent3"/>
                </a:solidFill>
              </a:defRPr>
            </a:lvl7pPr>
            <a:lvl8pPr lvl="7" algn="ctr" rtl="0">
              <a:spcBef>
                <a:spcPts val="0"/>
              </a:spcBef>
              <a:spcAft>
                <a:spcPts val="0"/>
              </a:spcAft>
              <a:buClr>
                <a:schemeClr val="accent3"/>
              </a:buClr>
              <a:buSzPts val="1100"/>
              <a:buNone/>
              <a:defRPr sz="1100">
                <a:solidFill>
                  <a:schemeClr val="accent3"/>
                </a:solidFill>
              </a:defRPr>
            </a:lvl8pPr>
            <a:lvl9pPr lvl="8" algn="ctr" rtl="0">
              <a:spcBef>
                <a:spcPts val="0"/>
              </a:spcBef>
              <a:spcAft>
                <a:spcPts val="0"/>
              </a:spcAft>
              <a:buClr>
                <a:schemeClr val="accent3"/>
              </a:buClr>
              <a:buSzPts val="1100"/>
              <a:buNone/>
              <a:defRPr sz="1100">
                <a:solidFill>
                  <a:schemeClr val="accent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p:cSld name="CUSTOM_6">
    <p:spTree>
      <p:nvGrpSpPr>
        <p:cNvPr id="1" name="Shape 52"/>
        <p:cNvGrpSpPr/>
        <p:nvPr/>
      </p:nvGrpSpPr>
      <p:grpSpPr>
        <a:xfrm>
          <a:off x="0" y="0"/>
          <a:ext cx="0" cy="0"/>
          <a:chOff x="0" y="0"/>
          <a:chExt cx="0" cy="0"/>
        </a:xfrm>
      </p:grpSpPr>
      <p:sp>
        <p:nvSpPr>
          <p:cNvPr id="53" name="Google Shape;53;p8"/>
          <p:cNvSpPr txBox="1">
            <a:spLocks noGrp="1"/>
          </p:cNvSpPr>
          <p:nvPr>
            <p:ph type="ctrTitle"/>
          </p:nvPr>
        </p:nvSpPr>
        <p:spPr>
          <a:xfrm>
            <a:off x="619900" y="165229"/>
            <a:ext cx="7904100" cy="85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000"/>
              <a:buNone/>
              <a:defRPr sz="3000">
                <a:solidFill>
                  <a:schemeClr val="accent3"/>
                </a:solidFill>
              </a:defRPr>
            </a:lvl1pPr>
            <a:lvl2pPr lvl="1" algn="ctr" rtl="0">
              <a:spcBef>
                <a:spcPts val="0"/>
              </a:spcBef>
              <a:spcAft>
                <a:spcPts val="0"/>
              </a:spcAft>
              <a:buClr>
                <a:schemeClr val="accent3"/>
              </a:buClr>
              <a:buSzPts val="1100"/>
              <a:buNone/>
              <a:defRPr sz="1100">
                <a:solidFill>
                  <a:schemeClr val="accent3"/>
                </a:solidFill>
              </a:defRPr>
            </a:lvl2pPr>
            <a:lvl3pPr lvl="2" algn="ctr" rtl="0">
              <a:spcBef>
                <a:spcPts val="0"/>
              </a:spcBef>
              <a:spcAft>
                <a:spcPts val="0"/>
              </a:spcAft>
              <a:buClr>
                <a:schemeClr val="accent3"/>
              </a:buClr>
              <a:buSzPts val="1100"/>
              <a:buNone/>
              <a:defRPr sz="1100">
                <a:solidFill>
                  <a:schemeClr val="accent3"/>
                </a:solidFill>
              </a:defRPr>
            </a:lvl3pPr>
            <a:lvl4pPr lvl="3" algn="ctr" rtl="0">
              <a:spcBef>
                <a:spcPts val="0"/>
              </a:spcBef>
              <a:spcAft>
                <a:spcPts val="0"/>
              </a:spcAft>
              <a:buClr>
                <a:schemeClr val="accent3"/>
              </a:buClr>
              <a:buSzPts val="1100"/>
              <a:buNone/>
              <a:defRPr sz="1100">
                <a:solidFill>
                  <a:schemeClr val="accent3"/>
                </a:solidFill>
              </a:defRPr>
            </a:lvl4pPr>
            <a:lvl5pPr lvl="4" algn="ctr" rtl="0">
              <a:spcBef>
                <a:spcPts val="0"/>
              </a:spcBef>
              <a:spcAft>
                <a:spcPts val="0"/>
              </a:spcAft>
              <a:buClr>
                <a:schemeClr val="accent3"/>
              </a:buClr>
              <a:buSzPts val="1100"/>
              <a:buNone/>
              <a:defRPr sz="1100">
                <a:solidFill>
                  <a:schemeClr val="accent3"/>
                </a:solidFill>
              </a:defRPr>
            </a:lvl5pPr>
            <a:lvl6pPr lvl="5" algn="ctr" rtl="0">
              <a:spcBef>
                <a:spcPts val="0"/>
              </a:spcBef>
              <a:spcAft>
                <a:spcPts val="0"/>
              </a:spcAft>
              <a:buClr>
                <a:schemeClr val="accent3"/>
              </a:buClr>
              <a:buSzPts val="1100"/>
              <a:buNone/>
              <a:defRPr sz="1100">
                <a:solidFill>
                  <a:schemeClr val="accent3"/>
                </a:solidFill>
              </a:defRPr>
            </a:lvl6pPr>
            <a:lvl7pPr lvl="6" algn="ctr" rtl="0">
              <a:spcBef>
                <a:spcPts val="0"/>
              </a:spcBef>
              <a:spcAft>
                <a:spcPts val="0"/>
              </a:spcAft>
              <a:buClr>
                <a:schemeClr val="accent3"/>
              </a:buClr>
              <a:buSzPts val="1100"/>
              <a:buNone/>
              <a:defRPr sz="1100">
                <a:solidFill>
                  <a:schemeClr val="accent3"/>
                </a:solidFill>
              </a:defRPr>
            </a:lvl7pPr>
            <a:lvl8pPr lvl="7" algn="ctr" rtl="0">
              <a:spcBef>
                <a:spcPts val="0"/>
              </a:spcBef>
              <a:spcAft>
                <a:spcPts val="0"/>
              </a:spcAft>
              <a:buClr>
                <a:schemeClr val="accent3"/>
              </a:buClr>
              <a:buSzPts val="1100"/>
              <a:buNone/>
              <a:defRPr sz="1100">
                <a:solidFill>
                  <a:schemeClr val="accent3"/>
                </a:solidFill>
              </a:defRPr>
            </a:lvl8pPr>
            <a:lvl9pPr lvl="8" algn="ctr" rtl="0">
              <a:spcBef>
                <a:spcPts val="0"/>
              </a:spcBef>
              <a:spcAft>
                <a:spcPts val="0"/>
              </a:spcAft>
              <a:buClr>
                <a:schemeClr val="accent3"/>
              </a:buClr>
              <a:buSzPts val="1100"/>
              <a:buNone/>
              <a:defRPr sz="1100">
                <a:solidFill>
                  <a:schemeClr val="accent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2">
  <p:cSld name="CUSTOM_9_1">
    <p:spTree>
      <p:nvGrpSpPr>
        <p:cNvPr id="1" name="Shape 54"/>
        <p:cNvGrpSpPr/>
        <p:nvPr/>
      </p:nvGrpSpPr>
      <p:grpSpPr>
        <a:xfrm>
          <a:off x="0" y="0"/>
          <a:ext cx="0" cy="0"/>
          <a:chOff x="0" y="0"/>
          <a:chExt cx="0" cy="0"/>
        </a:xfrm>
      </p:grpSpPr>
      <p:sp>
        <p:nvSpPr>
          <p:cNvPr id="55" name="Google Shape;55;p9"/>
          <p:cNvSpPr txBox="1">
            <a:spLocks noGrp="1"/>
          </p:cNvSpPr>
          <p:nvPr>
            <p:ph type="ctrTitle"/>
          </p:nvPr>
        </p:nvSpPr>
        <p:spPr>
          <a:xfrm>
            <a:off x="619900" y="165229"/>
            <a:ext cx="7904100" cy="85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000"/>
              <a:buNone/>
              <a:defRPr sz="3000">
                <a:solidFill>
                  <a:schemeClr val="accent3"/>
                </a:solidFill>
              </a:defRPr>
            </a:lvl1pPr>
            <a:lvl2pPr lvl="1" algn="ctr" rtl="0">
              <a:spcBef>
                <a:spcPts val="0"/>
              </a:spcBef>
              <a:spcAft>
                <a:spcPts val="0"/>
              </a:spcAft>
              <a:buClr>
                <a:schemeClr val="accent3"/>
              </a:buClr>
              <a:buSzPts val="1100"/>
              <a:buNone/>
              <a:defRPr sz="1100">
                <a:solidFill>
                  <a:schemeClr val="accent3"/>
                </a:solidFill>
              </a:defRPr>
            </a:lvl2pPr>
            <a:lvl3pPr lvl="2" algn="ctr" rtl="0">
              <a:spcBef>
                <a:spcPts val="0"/>
              </a:spcBef>
              <a:spcAft>
                <a:spcPts val="0"/>
              </a:spcAft>
              <a:buClr>
                <a:schemeClr val="accent3"/>
              </a:buClr>
              <a:buSzPts val="1100"/>
              <a:buNone/>
              <a:defRPr sz="1100">
                <a:solidFill>
                  <a:schemeClr val="accent3"/>
                </a:solidFill>
              </a:defRPr>
            </a:lvl3pPr>
            <a:lvl4pPr lvl="3" algn="ctr" rtl="0">
              <a:spcBef>
                <a:spcPts val="0"/>
              </a:spcBef>
              <a:spcAft>
                <a:spcPts val="0"/>
              </a:spcAft>
              <a:buClr>
                <a:schemeClr val="accent3"/>
              </a:buClr>
              <a:buSzPts val="1100"/>
              <a:buNone/>
              <a:defRPr sz="1100">
                <a:solidFill>
                  <a:schemeClr val="accent3"/>
                </a:solidFill>
              </a:defRPr>
            </a:lvl4pPr>
            <a:lvl5pPr lvl="4" algn="ctr" rtl="0">
              <a:spcBef>
                <a:spcPts val="0"/>
              </a:spcBef>
              <a:spcAft>
                <a:spcPts val="0"/>
              </a:spcAft>
              <a:buClr>
                <a:schemeClr val="accent3"/>
              </a:buClr>
              <a:buSzPts val="1100"/>
              <a:buNone/>
              <a:defRPr sz="1100">
                <a:solidFill>
                  <a:schemeClr val="accent3"/>
                </a:solidFill>
              </a:defRPr>
            </a:lvl5pPr>
            <a:lvl6pPr lvl="5" algn="ctr" rtl="0">
              <a:spcBef>
                <a:spcPts val="0"/>
              </a:spcBef>
              <a:spcAft>
                <a:spcPts val="0"/>
              </a:spcAft>
              <a:buClr>
                <a:schemeClr val="accent3"/>
              </a:buClr>
              <a:buSzPts val="1100"/>
              <a:buNone/>
              <a:defRPr sz="1100">
                <a:solidFill>
                  <a:schemeClr val="accent3"/>
                </a:solidFill>
              </a:defRPr>
            </a:lvl6pPr>
            <a:lvl7pPr lvl="6" algn="ctr" rtl="0">
              <a:spcBef>
                <a:spcPts val="0"/>
              </a:spcBef>
              <a:spcAft>
                <a:spcPts val="0"/>
              </a:spcAft>
              <a:buClr>
                <a:schemeClr val="accent3"/>
              </a:buClr>
              <a:buSzPts val="1100"/>
              <a:buNone/>
              <a:defRPr sz="1100">
                <a:solidFill>
                  <a:schemeClr val="accent3"/>
                </a:solidFill>
              </a:defRPr>
            </a:lvl7pPr>
            <a:lvl8pPr lvl="7" algn="ctr" rtl="0">
              <a:spcBef>
                <a:spcPts val="0"/>
              </a:spcBef>
              <a:spcAft>
                <a:spcPts val="0"/>
              </a:spcAft>
              <a:buClr>
                <a:schemeClr val="accent3"/>
              </a:buClr>
              <a:buSzPts val="1100"/>
              <a:buNone/>
              <a:defRPr sz="1100">
                <a:solidFill>
                  <a:schemeClr val="accent3"/>
                </a:solidFill>
              </a:defRPr>
            </a:lvl8pPr>
            <a:lvl9pPr lvl="8" algn="ctr" rtl="0">
              <a:spcBef>
                <a:spcPts val="0"/>
              </a:spcBef>
              <a:spcAft>
                <a:spcPts val="0"/>
              </a:spcAft>
              <a:buClr>
                <a:schemeClr val="accent3"/>
              </a:buClr>
              <a:buSzPts val="1100"/>
              <a:buNone/>
              <a:defRPr sz="1100">
                <a:solidFill>
                  <a:schemeClr val="accent3"/>
                </a:solidFill>
              </a:defRPr>
            </a:lvl9pPr>
          </a:lstStyle>
          <a:p>
            <a:endParaRPr/>
          </a:p>
        </p:txBody>
      </p:sp>
      <p:sp>
        <p:nvSpPr>
          <p:cNvPr id="56" name="Google Shape;56;p9"/>
          <p:cNvSpPr txBox="1">
            <a:spLocks noGrp="1"/>
          </p:cNvSpPr>
          <p:nvPr>
            <p:ph type="ctrTitle" idx="2"/>
          </p:nvPr>
        </p:nvSpPr>
        <p:spPr>
          <a:xfrm>
            <a:off x="5099907" y="1958750"/>
            <a:ext cx="1653000" cy="319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400"/>
              <a:buNone/>
              <a:defRPr sz="2400">
                <a:solidFill>
                  <a:schemeClr val="accent2"/>
                </a:solidFill>
              </a:defRPr>
            </a:lvl2pPr>
            <a:lvl3pPr lvl="2" rtl="0">
              <a:spcBef>
                <a:spcPts val="0"/>
              </a:spcBef>
              <a:spcAft>
                <a:spcPts val="0"/>
              </a:spcAft>
              <a:buClr>
                <a:schemeClr val="accent2"/>
              </a:buClr>
              <a:buSzPts val="2400"/>
              <a:buNone/>
              <a:defRPr sz="2400">
                <a:solidFill>
                  <a:schemeClr val="accent2"/>
                </a:solidFill>
              </a:defRPr>
            </a:lvl3pPr>
            <a:lvl4pPr lvl="3" rtl="0">
              <a:spcBef>
                <a:spcPts val="0"/>
              </a:spcBef>
              <a:spcAft>
                <a:spcPts val="0"/>
              </a:spcAft>
              <a:buClr>
                <a:schemeClr val="accent2"/>
              </a:buClr>
              <a:buSzPts val="2400"/>
              <a:buNone/>
              <a:defRPr sz="2400">
                <a:solidFill>
                  <a:schemeClr val="accent2"/>
                </a:solidFill>
              </a:defRPr>
            </a:lvl4pPr>
            <a:lvl5pPr lvl="4" rtl="0">
              <a:spcBef>
                <a:spcPts val="0"/>
              </a:spcBef>
              <a:spcAft>
                <a:spcPts val="0"/>
              </a:spcAft>
              <a:buClr>
                <a:schemeClr val="accent2"/>
              </a:buClr>
              <a:buSzPts val="2400"/>
              <a:buNone/>
              <a:defRPr sz="2400">
                <a:solidFill>
                  <a:schemeClr val="accent2"/>
                </a:solidFill>
              </a:defRPr>
            </a:lvl5pPr>
            <a:lvl6pPr lvl="5" rtl="0">
              <a:spcBef>
                <a:spcPts val="0"/>
              </a:spcBef>
              <a:spcAft>
                <a:spcPts val="0"/>
              </a:spcAft>
              <a:buClr>
                <a:schemeClr val="accent2"/>
              </a:buClr>
              <a:buSzPts val="2400"/>
              <a:buNone/>
              <a:defRPr sz="2400">
                <a:solidFill>
                  <a:schemeClr val="accent2"/>
                </a:solidFill>
              </a:defRPr>
            </a:lvl6pPr>
            <a:lvl7pPr lvl="6" rtl="0">
              <a:spcBef>
                <a:spcPts val="0"/>
              </a:spcBef>
              <a:spcAft>
                <a:spcPts val="0"/>
              </a:spcAft>
              <a:buClr>
                <a:schemeClr val="accent2"/>
              </a:buClr>
              <a:buSzPts val="2400"/>
              <a:buNone/>
              <a:defRPr sz="2400">
                <a:solidFill>
                  <a:schemeClr val="accent2"/>
                </a:solidFill>
              </a:defRPr>
            </a:lvl7pPr>
            <a:lvl8pPr lvl="7" rtl="0">
              <a:spcBef>
                <a:spcPts val="0"/>
              </a:spcBef>
              <a:spcAft>
                <a:spcPts val="0"/>
              </a:spcAft>
              <a:buClr>
                <a:schemeClr val="accent2"/>
              </a:buClr>
              <a:buSzPts val="2400"/>
              <a:buNone/>
              <a:defRPr sz="2400">
                <a:solidFill>
                  <a:schemeClr val="accent2"/>
                </a:solidFill>
              </a:defRPr>
            </a:lvl8pPr>
            <a:lvl9pPr lvl="8" rtl="0">
              <a:spcBef>
                <a:spcPts val="0"/>
              </a:spcBef>
              <a:spcAft>
                <a:spcPts val="0"/>
              </a:spcAft>
              <a:buClr>
                <a:schemeClr val="accent2"/>
              </a:buClr>
              <a:buSzPts val="2400"/>
              <a:buNone/>
              <a:defRPr sz="2400">
                <a:solidFill>
                  <a:schemeClr val="accent2"/>
                </a:solidFill>
              </a:defRPr>
            </a:lvl9pPr>
          </a:lstStyle>
          <a:p>
            <a:endParaRPr/>
          </a:p>
        </p:txBody>
      </p:sp>
      <p:sp>
        <p:nvSpPr>
          <p:cNvPr id="57" name="Google Shape;57;p9"/>
          <p:cNvSpPr txBox="1">
            <a:spLocks noGrp="1"/>
          </p:cNvSpPr>
          <p:nvPr>
            <p:ph type="subTitle" idx="1"/>
          </p:nvPr>
        </p:nvSpPr>
        <p:spPr>
          <a:xfrm>
            <a:off x="4650200" y="2207475"/>
            <a:ext cx="2515200" cy="1823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100"/>
              <a:buNone/>
              <a:defRPr sz="1100"/>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a:endParaRPr/>
          </a:p>
        </p:txBody>
      </p:sp>
      <p:sp>
        <p:nvSpPr>
          <p:cNvPr id="58" name="Google Shape;58;p9"/>
          <p:cNvSpPr txBox="1">
            <a:spLocks noGrp="1"/>
          </p:cNvSpPr>
          <p:nvPr>
            <p:ph type="ctrTitle" idx="3"/>
          </p:nvPr>
        </p:nvSpPr>
        <p:spPr>
          <a:xfrm>
            <a:off x="2637958" y="1958750"/>
            <a:ext cx="1653000" cy="319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400"/>
              <a:buNone/>
              <a:defRPr sz="2400">
                <a:solidFill>
                  <a:schemeClr val="accent2"/>
                </a:solidFill>
              </a:defRPr>
            </a:lvl2pPr>
            <a:lvl3pPr lvl="2" rtl="0">
              <a:spcBef>
                <a:spcPts val="0"/>
              </a:spcBef>
              <a:spcAft>
                <a:spcPts val="0"/>
              </a:spcAft>
              <a:buClr>
                <a:schemeClr val="accent2"/>
              </a:buClr>
              <a:buSzPts val="2400"/>
              <a:buNone/>
              <a:defRPr sz="2400">
                <a:solidFill>
                  <a:schemeClr val="accent2"/>
                </a:solidFill>
              </a:defRPr>
            </a:lvl3pPr>
            <a:lvl4pPr lvl="3" rtl="0">
              <a:spcBef>
                <a:spcPts val="0"/>
              </a:spcBef>
              <a:spcAft>
                <a:spcPts val="0"/>
              </a:spcAft>
              <a:buClr>
                <a:schemeClr val="accent2"/>
              </a:buClr>
              <a:buSzPts val="2400"/>
              <a:buNone/>
              <a:defRPr sz="2400">
                <a:solidFill>
                  <a:schemeClr val="accent2"/>
                </a:solidFill>
              </a:defRPr>
            </a:lvl4pPr>
            <a:lvl5pPr lvl="4" rtl="0">
              <a:spcBef>
                <a:spcPts val="0"/>
              </a:spcBef>
              <a:spcAft>
                <a:spcPts val="0"/>
              </a:spcAft>
              <a:buClr>
                <a:schemeClr val="accent2"/>
              </a:buClr>
              <a:buSzPts val="2400"/>
              <a:buNone/>
              <a:defRPr sz="2400">
                <a:solidFill>
                  <a:schemeClr val="accent2"/>
                </a:solidFill>
              </a:defRPr>
            </a:lvl5pPr>
            <a:lvl6pPr lvl="5" rtl="0">
              <a:spcBef>
                <a:spcPts val="0"/>
              </a:spcBef>
              <a:spcAft>
                <a:spcPts val="0"/>
              </a:spcAft>
              <a:buClr>
                <a:schemeClr val="accent2"/>
              </a:buClr>
              <a:buSzPts val="2400"/>
              <a:buNone/>
              <a:defRPr sz="2400">
                <a:solidFill>
                  <a:schemeClr val="accent2"/>
                </a:solidFill>
              </a:defRPr>
            </a:lvl6pPr>
            <a:lvl7pPr lvl="6" rtl="0">
              <a:spcBef>
                <a:spcPts val="0"/>
              </a:spcBef>
              <a:spcAft>
                <a:spcPts val="0"/>
              </a:spcAft>
              <a:buClr>
                <a:schemeClr val="accent2"/>
              </a:buClr>
              <a:buSzPts val="2400"/>
              <a:buNone/>
              <a:defRPr sz="2400">
                <a:solidFill>
                  <a:schemeClr val="accent2"/>
                </a:solidFill>
              </a:defRPr>
            </a:lvl7pPr>
            <a:lvl8pPr lvl="7" rtl="0">
              <a:spcBef>
                <a:spcPts val="0"/>
              </a:spcBef>
              <a:spcAft>
                <a:spcPts val="0"/>
              </a:spcAft>
              <a:buClr>
                <a:schemeClr val="accent2"/>
              </a:buClr>
              <a:buSzPts val="2400"/>
              <a:buNone/>
              <a:defRPr sz="2400">
                <a:solidFill>
                  <a:schemeClr val="accent2"/>
                </a:solidFill>
              </a:defRPr>
            </a:lvl8pPr>
            <a:lvl9pPr lvl="8" rtl="0">
              <a:spcBef>
                <a:spcPts val="0"/>
              </a:spcBef>
              <a:spcAft>
                <a:spcPts val="0"/>
              </a:spcAft>
              <a:buClr>
                <a:schemeClr val="accent2"/>
              </a:buClr>
              <a:buSzPts val="2400"/>
              <a:buNone/>
              <a:defRPr sz="2400">
                <a:solidFill>
                  <a:schemeClr val="accent2"/>
                </a:solidFill>
              </a:defRPr>
            </a:lvl9pPr>
          </a:lstStyle>
          <a:p>
            <a:endParaRPr/>
          </a:p>
        </p:txBody>
      </p:sp>
      <p:sp>
        <p:nvSpPr>
          <p:cNvPr id="59" name="Google Shape;59;p9"/>
          <p:cNvSpPr txBox="1">
            <a:spLocks noGrp="1"/>
          </p:cNvSpPr>
          <p:nvPr>
            <p:ph type="subTitle" idx="4"/>
          </p:nvPr>
        </p:nvSpPr>
        <p:spPr>
          <a:xfrm>
            <a:off x="2135000" y="2207475"/>
            <a:ext cx="2515200" cy="1823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100"/>
              <a:buNone/>
              <a:defRPr sz="1100"/>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2">
  <p:cSld name="CUSTOM_8">
    <p:spTree>
      <p:nvGrpSpPr>
        <p:cNvPr id="1" name="Shape 60"/>
        <p:cNvGrpSpPr/>
        <p:nvPr/>
      </p:nvGrpSpPr>
      <p:grpSpPr>
        <a:xfrm>
          <a:off x="0" y="0"/>
          <a:ext cx="0" cy="0"/>
          <a:chOff x="0" y="0"/>
          <a:chExt cx="0" cy="0"/>
        </a:xfrm>
      </p:grpSpPr>
      <p:sp>
        <p:nvSpPr>
          <p:cNvPr id="61" name="Google Shape;61;p10"/>
          <p:cNvSpPr txBox="1">
            <a:spLocks noGrp="1"/>
          </p:cNvSpPr>
          <p:nvPr>
            <p:ph type="ctrTitle"/>
          </p:nvPr>
        </p:nvSpPr>
        <p:spPr>
          <a:xfrm>
            <a:off x="619900" y="165229"/>
            <a:ext cx="7904100" cy="85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000"/>
              <a:buNone/>
              <a:defRPr sz="3000">
                <a:solidFill>
                  <a:schemeClr val="accent3"/>
                </a:solidFill>
              </a:defRPr>
            </a:lvl1pPr>
            <a:lvl2pPr lvl="1" algn="ctr" rtl="0">
              <a:spcBef>
                <a:spcPts val="0"/>
              </a:spcBef>
              <a:spcAft>
                <a:spcPts val="0"/>
              </a:spcAft>
              <a:buClr>
                <a:schemeClr val="accent3"/>
              </a:buClr>
              <a:buSzPts val="1100"/>
              <a:buNone/>
              <a:defRPr sz="1100">
                <a:solidFill>
                  <a:schemeClr val="accent3"/>
                </a:solidFill>
              </a:defRPr>
            </a:lvl2pPr>
            <a:lvl3pPr lvl="2" algn="ctr" rtl="0">
              <a:spcBef>
                <a:spcPts val="0"/>
              </a:spcBef>
              <a:spcAft>
                <a:spcPts val="0"/>
              </a:spcAft>
              <a:buClr>
                <a:schemeClr val="accent3"/>
              </a:buClr>
              <a:buSzPts val="1100"/>
              <a:buNone/>
              <a:defRPr sz="1100">
                <a:solidFill>
                  <a:schemeClr val="accent3"/>
                </a:solidFill>
              </a:defRPr>
            </a:lvl3pPr>
            <a:lvl4pPr lvl="3" algn="ctr" rtl="0">
              <a:spcBef>
                <a:spcPts val="0"/>
              </a:spcBef>
              <a:spcAft>
                <a:spcPts val="0"/>
              </a:spcAft>
              <a:buClr>
                <a:schemeClr val="accent3"/>
              </a:buClr>
              <a:buSzPts val="1100"/>
              <a:buNone/>
              <a:defRPr sz="1100">
                <a:solidFill>
                  <a:schemeClr val="accent3"/>
                </a:solidFill>
              </a:defRPr>
            </a:lvl4pPr>
            <a:lvl5pPr lvl="4" algn="ctr" rtl="0">
              <a:spcBef>
                <a:spcPts val="0"/>
              </a:spcBef>
              <a:spcAft>
                <a:spcPts val="0"/>
              </a:spcAft>
              <a:buClr>
                <a:schemeClr val="accent3"/>
              </a:buClr>
              <a:buSzPts val="1100"/>
              <a:buNone/>
              <a:defRPr sz="1100">
                <a:solidFill>
                  <a:schemeClr val="accent3"/>
                </a:solidFill>
              </a:defRPr>
            </a:lvl5pPr>
            <a:lvl6pPr lvl="5" algn="ctr" rtl="0">
              <a:spcBef>
                <a:spcPts val="0"/>
              </a:spcBef>
              <a:spcAft>
                <a:spcPts val="0"/>
              </a:spcAft>
              <a:buClr>
                <a:schemeClr val="accent3"/>
              </a:buClr>
              <a:buSzPts val="1100"/>
              <a:buNone/>
              <a:defRPr sz="1100">
                <a:solidFill>
                  <a:schemeClr val="accent3"/>
                </a:solidFill>
              </a:defRPr>
            </a:lvl6pPr>
            <a:lvl7pPr lvl="6" algn="ctr" rtl="0">
              <a:spcBef>
                <a:spcPts val="0"/>
              </a:spcBef>
              <a:spcAft>
                <a:spcPts val="0"/>
              </a:spcAft>
              <a:buClr>
                <a:schemeClr val="accent3"/>
              </a:buClr>
              <a:buSzPts val="1100"/>
              <a:buNone/>
              <a:defRPr sz="1100">
                <a:solidFill>
                  <a:schemeClr val="accent3"/>
                </a:solidFill>
              </a:defRPr>
            </a:lvl7pPr>
            <a:lvl8pPr lvl="7" algn="ctr" rtl="0">
              <a:spcBef>
                <a:spcPts val="0"/>
              </a:spcBef>
              <a:spcAft>
                <a:spcPts val="0"/>
              </a:spcAft>
              <a:buClr>
                <a:schemeClr val="accent3"/>
              </a:buClr>
              <a:buSzPts val="1100"/>
              <a:buNone/>
              <a:defRPr sz="1100">
                <a:solidFill>
                  <a:schemeClr val="accent3"/>
                </a:solidFill>
              </a:defRPr>
            </a:lvl8pPr>
            <a:lvl9pPr lvl="8" algn="ctr" rtl="0">
              <a:spcBef>
                <a:spcPts val="0"/>
              </a:spcBef>
              <a:spcAft>
                <a:spcPts val="0"/>
              </a:spcAft>
              <a:buClr>
                <a:schemeClr val="accent3"/>
              </a:buClr>
              <a:buSzPts val="1100"/>
              <a:buNone/>
              <a:defRPr sz="1100">
                <a:solidFill>
                  <a:schemeClr val="accent3"/>
                </a:solidFill>
              </a:defRPr>
            </a:lvl9pPr>
          </a:lstStyle>
          <a:p>
            <a:endParaRPr/>
          </a:p>
        </p:txBody>
      </p:sp>
      <p:sp>
        <p:nvSpPr>
          <p:cNvPr id="62" name="Google Shape;62;p10"/>
          <p:cNvSpPr txBox="1">
            <a:spLocks noGrp="1"/>
          </p:cNvSpPr>
          <p:nvPr>
            <p:ph type="ctrTitle" idx="2"/>
          </p:nvPr>
        </p:nvSpPr>
        <p:spPr>
          <a:xfrm>
            <a:off x="1041226" y="2769200"/>
            <a:ext cx="14853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 name="Google Shape;63;p10"/>
          <p:cNvSpPr txBox="1">
            <a:spLocks noGrp="1"/>
          </p:cNvSpPr>
          <p:nvPr>
            <p:ph type="subTitle" idx="1"/>
          </p:nvPr>
        </p:nvSpPr>
        <p:spPr>
          <a:xfrm>
            <a:off x="807075" y="3400575"/>
            <a:ext cx="19536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sz="1100">
                <a:solidFill>
                  <a:srgbClr val="000000"/>
                </a:solidFill>
              </a:defRPr>
            </a:lvl1pPr>
            <a:lvl2pPr lvl="1" algn="ctr" rtl="0">
              <a:lnSpc>
                <a:spcPct val="100000"/>
              </a:lnSpc>
              <a:spcBef>
                <a:spcPts val="0"/>
              </a:spcBef>
              <a:spcAft>
                <a:spcPts val="0"/>
              </a:spcAft>
              <a:buClr>
                <a:srgbClr val="000000"/>
              </a:buClr>
              <a:buSzPts val="1100"/>
              <a:buNone/>
              <a:defRPr sz="1100">
                <a:solidFill>
                  <a:srgbClr val="000000"/>
                </a:solidFill>
              </a:defRPr>
            </a:lvl2pPr>
            <a:lvl3pPr lvl="2" algn="ctr" rtl="0">
              <a:lnSpc>
                <a:spcPct val="100000"/>
              </a:lnSpc>
              <a:spcBef>
                <a:spcPts val="0"/>
              </a:spcBef>
              <a:spcAft>
                <a:spcPts val="0"/>
              </a:spcAft>
              <a:buClr>
                <a:srgbClr val="000000"/>
              </a:buClr>
              <a:buSzPts val="1100"/>
              <a:buNone/>
              <a:defRPr sz="1100">
                <a:solidFill>
                  <a:srgbClr val="000000"/>
                </a:solidFill>
              </a:defRPr>
            </a:lvl3pPr>
            <a:lvl4pPr lvl="3" algn="ctr" rtl="0">
              <a:lnSpc>
                <a:spcPct val="100000"/>
              </a:lnSpc>
              <a:spcBef>
                <a:spcPts val="0"/>
              </a:spcBef>
              <a:spcAft>
                <a:spcPts val="0"/>
              </a:spcAft>
              <a:buClr>
                <a:srgbClr val="000000"/>
              </a:buClr>
              <a:buSzPts val="1100"/>
              <a:buNone/>
              <a:defRPr sz="1100">
                <a:solidFill>
                  <a:srgbClr val="000000"/>
                </a:solidFill>
              </a:defRPr>
            </a:lvl4pPr>
            <a:lvl5pPr lvl="4" algn="ctr" rtl="0">
              <a:lnSpc>
                <a:spcPct val="100000"/>
              </a:lnSpc>
              <a:spcBef>
                <a:spcPts val="0"/>
              </a:spcBef>
              <a:spcAft>
                <a:spcPts val="0"/>
              </a:spcAft>
              <a:buClr>
                <a:srgbClr val="000000"/>
              </a:buClr>
              <a:buSzPts val="1100"/>
              <a:buNone/>
              <a:defRPr sz="1100">
                <a:solidFill>
                  <a:srgbClr val="000000"/>
                </a:solidFill>
              </a:defRPr>
            </a:lvl5pPr>
            <a:lvl6pPr lvl="5" algn="ctr" rtl="0">
              <a:lnSpc>
                <a:spcPct val="100000"/>
              </a:lnSpc>
              <a:spcBef>
                <a:spcPts val="0"/>
              </a:spcBef>
              <a:spcAft>
                <a:spcPts val="0"/>
              </a:spcAft>
              <a:buClr>
                <a:srgbClr val="000000"/>
              </a:buClr>
              <a:buSzPts val="1100"/>
              <a:buNone/>
              <a:defRPr sz="1100">
                <a:solidFill>
                  <a:srgbClr val="000000"/>
                </a:solidFill>
              </a:defRPr>
            </a:lvl6pPr>
            <a:lvl7pPr lvl="6" algn="ctr" rtl="0">
              <a:lnSpc>
                <a:spcPct val="100000"/>
              </a:lnSpc>
              <a:spcBef>
                <a:spcPts val="0"/>
              </a:spcBef>
              <a:spcAft>
                <a:spcPts val="0"/>
              </a:spcAft>
              <a:buClr>
                <a:srgbClr val="000000"/>
              </a:buClr>
              <a:buSzPts val="1100"/>
              <a:buNone/>
              <a:defRPr sz="1100">
                <a:solidFill>
                  <a:srgbClr val="000000"/>
                </a:solidFill>
              </a:defRPr>
            </a:lvl7pPr>
            <a:lvl8pPr lvl="7" algn="ctr" rtl="0">
              <a:lnSpc>
                <a:spcPct val="100000"/>
              </a:lnSpc>
              <a:spcBef>
                <a:spcPts val="0"/>
              </a:spcBef>
              <a:spcAft>
                <a:spcPts val="0"/>
              </a:spcAft>
              <a:buClr>
                <a:srgbClr val="000000"/>
              </a:buClr>
              <a:buSzPts val="1100"/>
              <a:buNone/>
              <a:defRPr sz="1100">
                <a:solidFill>
                  <a:srgbClr val="000000"/>
                </a:solidFill>
              </a:defRPr>
            </a:lvl8pPr>
            <a:lvl9pPr lvl="8" algn="ctr" rtl="0">
              <a:lnSpc>
                <a:spcPct val="100000"/>
              </a:lnSpc>
              <a:spcBef>
                <a:spcPts val="0"/>
              </a:spcBef>
              <a:spcAft>
                <a:spcPts val="0"/>
              </a:spcAft>
              <a:buClr>
                <a:srgbClr val="000000"/>
              </a:buClr>
              <a:buSzPts val="1100"/>
              <a:buNone/>
              <a:defRPr sz="1100">
                <a:solidFill>
                  <a:srgbClr val="000000"/>
                </a:solidFill>
              </a:defRPr>
            </a:lvl9pPr>
          </a:lstStyle>
          <a:p>
            <a:endParaRPr/>
          </a:p>
        </p:txBody>
      </p:sp>
      <p:sp>
        <p:nvSpPr>
          <p:cNvPr id="64" name="Google Shape;64;p10"/>
          <p:cNvSpPr txBox="1">
            <a:spLocks noGrp="1"/>
          </p:cNvSpPr>
          <p:nvPr>
            <p:ph type="ctrTitle" idx="3"/>
          </p:nvPr>
        </p:nvSpPr>
        <p:spPr>
          <a:xfrm>
            <a:off x="3817071" y="2769200"/>
            <a:ext cx="14853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 name="Google Shape;65;p10"/>
          <p:cNvSpPr txBox="1">
            <a:spLocks noGrp="1"/>
          </p:cNvSpPr>
          <p:nvPr>
            <p:ph type="subTitle" idx="4"/>
          </p:nvPr>
        </p:nvSpPr>
        <p:spPr>
          <a:xfrm>
            <a:off x="3595075" y="3400575"/>
            <a:ext cx="19536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sz="1100">
                <a:solidFill>
                  <a:srgbClr val="000000"/>
                </a:solidFill>
              </a:defRPr>
            </a:lvl1pPr>
            <a:lvl2pPr lvl="1" algn="ctr" rtl="0">
              <a:lnSpc>
                <a:spcPct val="100000"/>
              </a:lnSpc>
              <a:spcBef>
                <a:spcPts val="0"/>
              </a:spcBef>
              <a:spcAft>
                <a:spcPts val="0"/>
              </a:spcAft>
              <a:buClr>
                <a:srgbClr val="000000"/>
              </a:buClr>
              <a:buSzPts val="1100"/>
              <a:buNone/>
              <a:defRPr sz="1100">
                <a:solidFill>
                  <a:srgbClr val="000000"/>
                </a:solidFill>
              </a:defRPr>
            </a:lvl2pPr>
            <a:lvl3pPr lvl="2" algn="ctr" rtl="0">
              <a:lnSpc>
                <a:spcPct val="100000"/>
              </a:lnSpc>
              <a:spcBef>
                <a:spcPts val="0"/>
              </a:spcBef>
              <a:spcAft>
                <a:spcPts val="0"/>
              </a:spcAft>
              <a:buClr>
                <a:srgbClr val="000000"/>
              </a:buClr>
              <a:buSzPts val="1100"/>
              <a:buNone/>
              <a:defRPr sz="1100">
                <a:solidFill>
                  <a:srgbClr val="000000"/>
                </a:solidFill>
              </a:defRPr>
            </a:lvl3pPr>
            <a:lvl4pPr lvl="3" algn="ctr" rtl="0">
              <a:lnSpc>
                <a:spcPct val="100000"/>
              </a:lnSpc>
              <a:spcBef>
                <a:spcPts val="0"/>
              </a:spcBef>
              <a:spcAft>
                <a:spcPts val="0"/>
              </a:spcAft>
              <a:buClr>
                <a:srgbClr val="000000"/>
              </a:buClr>
              <a:buSzPts val="1100"/>
              <a:buNone/>
              <a:defRPr sz="1100">
                <a:solidFill>
                  <a:srgbClr val="000000"/>
                </a:solidFill>
              </a:defRPr>
            </a:lvl4pPr>
            <a:lvl5pPr lvl="4" algn="ctr" rtl="0">
              <a:lnSpc>
                <a:spcPct val="100000"/>
              </a:lnSpc>
              <a:spcBef>
                <a:spcPts val="0"/>
              </a:spcBef>
              <a:spcAft>
                <a:spcPts val="0"/>
              </a:spcAft>
              <a:buClr>
                <a:srgbClr val="000000"/>
              </a:buClr>
              <a:buSzPts val="1100"/>
              <a:buNone/>
              <a:defRPr sz="1100">
                <a:solidFill>
                  <a:srgbClr val="000000"/>
                </a:solidFill>
              </a:defRPr>
            </a:lvl5pPr>
            <a:lvl6pPr lvl="5" algn="ctr" rtl="0">
              <a:lnSpc>
                <a:spcPct val="100000"/>
              </a:lnSpc>
              <a:spcBef>
                <a:spcPts val="0"/>
              </a:spcBef>
              <a:spcAft>
                <a:spcPts val="0"/>
              </a:spcAft>
              <a:buClr>
                <a:srgbClr val="000000"/>
              </a:buClr>
              <a:buSzPts val="1100"/>
              <a:buNone/>
              <a:defRPr sz="1100">
                <a:solidFill>
                  <a:srgbClr val="000000"/>
                </a:solidFill>
              </a:defRPr>
            </a:lvl6pPr>
            <a:lvl7pPr lvl="6" algn="ctr" rtl="0">
              <a:lnSpc>
                <a:spcPct val="100000"/>
              </a:lnSpc>
              <a:spcBef>
                <a:spcPts val="0"/>
              </a:spcBef>
              <a:spcAft>
                <a:spcPts val="0"/>
              </a:spcAft>
              <a:buClr>
                <a:srgbClr val="000000"/>
              </a:buClr>
              <a:buSzPts val="1100"/>
              <a:buNone/>
              <a:defRPr sz="1100">
                <a:solidFill>
                  <a:srgbClr val="000000"/>
                </a:solidFill>
              </a:defRPr>
            </a:lvl7pPr>
            <a:lvl8pPr lvl="7" algn="ctr" rtl="0">
              <a:lnSpc>
                <a:spcPct val="100000"/>
              </a:lnSpc>
              <a:spcBef>
                <a:spcPts val="0"/>
              </a:spcBef>
              <a:spcAft>
                <a:spcPts val="0"/>
              </a:spcAft>
              <a:buClr>
                <a:srgbClr val="000000"/>
              </a:buClr>
              <a:buSzPts val="1100"/>
              <a:buNone/>
              <a:defRPr sz="1100">
                <a:solidFill>
                  <a:srgbClr val="000000"/>
                </a:solidFill>
              </a:defRPr>
            </a:lvl8pPr>
            <a:lvl9pPr lvl="8" algn="ctr" rtl="0">
              <a:lnSpc>
                <a:spcPct val="100000"/>
              </a:lnSpc>
              <a:spcBef>
                <a:spcPts val="0"/>
              </a:spcBef>
              <a:spcAft>
                <a:spcPts val="0"/>
              </a:spcAft>
              <a:buClr>
                <a:srgbClr val="000000"/>
              </a:buClr>
              <a:buSzPts val="1100"/>
              <a:buNone/>
              <a:defRPr sz="1100">
                <a:solidFill>
                  <a:srgbClr val="000000"/>
                </a:solidFill>
              </a:defRPr>
            </a:lvl9pPr>
          </a:lstStyle>
          <a:p>
            <a:endParaRPr/>
          </a:p>
        </p:txBody>
      </p:sp>
      <p:sp>
        <p:nvSpPr>
          <p:cNvPr id="66" name="Google Shape;66;p10"/>
          <p:cNvSpPr txBox="1">
            <a:spLocks noGrp="1"/>
          </p:cNvSpPr>
          <p:nvPr>
            <p:ph type="ctrTitle" idx="5"/>
          </p:nvPr>
        </p:nvSpPr>
        <p:spPr>
          <a:xfrm>
            <a:off x="6617467" y="2769200"/>
            <a:ext cx="14853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7" name="Google Shape;67;p10"/>
          <p:cNvSpPr txBox="1">
            <a:spLocks noGrp="1"/>
          </p:cNvSpPr>
          <p:nvPr>
            <p:ph type="subTitle" idx="6"/>
          </p:nvPr>
        </p:nvSpPr>
        <p:spPr>
          <a:xfrm>
            <a:off x="6383325" y="3400575"/>
            <a:ext cx="19536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sz="1100">
                <a:solidFill>
                  <a:srgbClr val="000000"/>
                </a:solidFill>
              </a:defRPr>
            </a:lvl1pPr>
            <a:lvl2pPr lvl="1" algn="ctr" rtl="0">
              <a:lnSpc>
                <a:spcPct val="100000"/>
              </a:lnSpc>
              <a:spcBef>
                <a:spcPts val="0"/>
              </a:spcBef>
              <a:spcAft>
                <a:spcPts val="0"/>
              </a:spcAft>
              <a:buClr>
                <a:srgbClr val="000000"/>
              </a:buClr>
              <a:buSzPts val="1100"/>
              <a:buNone/>
              <a:defRPr sz="1100">
                <a:solidFill>
                  <a:srgbClr val="000000"/>
                </a:solidFill>
              </a:defRPr>
            </a:lvl2pPr>
            <a:lvl3pPr lvl="2" algn="ctr" rtl="0">
              <a:lnSpc>
                <a:spcPct val="100000"/>
              </a:lnSpc>
              <a:spcBef>
                <a:spcPts val="0"/>
              </a:spcBef>
              <a:spcAft>
                <a:spcPts val="0"/>
              </a:spcAft>
              <a:buClr>
                <a:srgbClr val="000000"/>
              </a:buClr>
              <a:buSzPts val="1100"/>
              <a:buNone/>
              <a:defRPr sz="1100">
                <a:solidFill>
                  <a:srgbClr val="000000"/>
                </a:solidFill>
              </a:defRPr>
            </a:lvl3pPr>
            <a:lvl4pPr lvl="3" algn="ctr" rtl="0">
              <a:lnSpc>
                <a:spcPct val="100000"/>
              </a:lnSpc>
              <a:spcBef>
                <a:spcPts val="0"/>
              </a:spcBef>
              <a:spcAft>
                <a:spcPts val="0"/>
              </a:spcAft>
              <a:buClr>
                <a:srgbClr val="000000"/>
              </a:buClr>
              <a:buSzPts val="1100"/>
              <a:buNone/>
              <a:defRPr sz="1100">
                <a:solidFill>
                  <a:srgbClr val="000000"/>
                </a:solidFill>
              </a:defRPr>
            </a:lvl4pPr>
            <a:lvl5pPr lvl="4" algn="ctr" rtl="0">
              <a:lnSpc>
                <a:spcPct val="100000"/>
              </a:lnSpc>
              <a:spcBef>
                <a:spcPts val="0"/>
              </a:spcBef>
              <a:spcAft>
                <a:spcPts val="0"/>
              </a:spcAft>
              <a:buClr>
                <a:srgbClr val="000000"/>
              </a:buClr>
              <a:buSzPts val="1100"/>
              <a:buNone/>
              <a:defRPr sz="1100">
                <a:solidFill>
                  <a:srgbClr val="000000"/>
                </a:solidFill>
              </a:defRPr>
            </a:lvl5pPr>
            <a:lvl6pPr lvl="5" algn="ctr" rtl="0">
              <a:lnSpc>
                <a:spcPct val="100000"/>
              </a:lnSpc>
              <a:spcBef>
                <a:spcPts val="0"/>
              </a:spcBef>
              <a:spcAft>
                <a:spcPts val="0"/>
              </a:spcAft>
              <a:buClr>
                <a:srgbClr val="000000"/>
              </a:buClr>
              <a:buSzPts val="1100"/>
              <a:buNone/>
              <a:defRPr sz="1100">
                <a:solidFill>
                  <a:srgbClr val="000000"/>
                </a:solidFill>
              </a:defRPr>
            </a:lvl6pPr>
            <a:lvl7pPr lvl="6" algn="ctr" rtl="0">
              <a:lnSpc>
                <a:spcPct val="100000"/>
              </a:lnSpc>
              <a:spcBef>
                <a:spcPts val="0"/>
              </a:spcBef>
              <a:spcAft>
                <a:spcPts val="0"/>
              </a:spcAft>
              <a:buClr>
                <a:srgbClr val="000000"/>
              </a:buClr>
              <a:buSzPts val="1100"/>
              <a:buNone/>
              <a:defRPr sz="1100">
                <a:solidFill>
                  <a:srgbClr val="000000"/>
                </a:solidFill>
              </a:defRPr>
            </a:lvl7pPr>
            <a:lvl8pPr lvl="7" algn="ctr" rtl="0">
              <a:lnSpc>
                <a:spcPct val="100000"/>
              </a:lnSpc>
              <a:spcBef>
                <a:spcPts val="0"/>
              </a:spcBef>
              <a:spcAft>
                <a:spcPts val="0"/>
              </a:spcAft>
              <a:buClr>
                <a:srgbClr val="000000"/>
              </a:buClr>
              <a:buSzPts val="1100"/>
              <a:buNone/>
              <a:defRPr sz="1100">
                <a:solidFill>
                  <a:srgbClr val="000000"/>
                </a:solidFill>
              </a:defRPr>
            </a:lvl8pPr>
            <a:lvl9pPr lvl="8" algn="ctr" rtl="0">
              <a:lnSpc>
                <a:spcPct val="100000"/>
              </a:lnSpc>
              <a:spcBef>
                <a:spcPts val="0"/>
              </a:spcBef>
              <a:spcAft>
                <a:spcPts val="0"/>
              </a:spcAft>
              <a:buClr>
                <a:srgbClr val="000000"/>
              </a:buClr>
              <a:buSzPts val="1100"/>
              <a:buNone/>
              <a:defRPr sz="1100">
                <a:solidFill>
                  <a:srgbClr val="00000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Muli"/>
              <a:buChar char="●"/>
              <a:defRPr sz="1200">
                <a:solidFill>
                  <a:schemeClr val="dk1"/>
                </a:solidFill>
                <a:latin typeface="Muli"/>
                <a:ea typeface="Muli"/>
                <a:cs typeface="Muli"/>
                <a:sym typeface="Muli"/>
              </a:defRPr>
            </a:lvl1pPr>
            <a:lvl2pPr marL="914400" lvl="1"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2pPr>
            <a:lvl3pPr marL="1371600" lvl="2"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3pPr>
            <a:lvl4pPr marL="1828800" lvl="3"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4pPr>
            <a:lvl5pPr marL="2286000" lvl="4"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5pPr>
            <a:lvl6pPr marL="2743200" lvl="5"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6pPr>
            <a:lvl7pPr marL="3200400" lvl="6"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7pPr>
            <a:lvl8pPr marL="3657600" lvl="7"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8pPr>
            <a:lvl9pPr marL="4114800" lvl="8" indent="-304800" rtl="0">
              <a:lnSpc>
                <a:spcPct val="115000"/>
              </a:lnSpc>
              <a:spcBef>
                <a:spcPts val="1600"/>
              </a:spcBef>
              <a:spcAft>
                <a:spcPts val="1600"/>
              </a:spcAft>
              <a:buClr>
                <a:schemeClr val="dk1"/>
              </a:buClr>
              <a:buSzPts val="1200"/>
              <a:buFont typeface="Muli"/>
              <a:buChar char="■"/>
              <a:defRPr sz="1200">
                <a:solidFill>
                  <a:schemeClr val="dk1"/>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628650" y="273844"/>
            <a:ext cx="7886700" cy="994275"/>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Google Shape;87;p18"/>
          <p:cNvSpPr txBox="1">
            <a:spLocks noGrp="1"/>
          </p:cNvSpPr>
          <p:nvPr>
            <p:ph type="dt" idx="10"/>
          </p:nvPr>
        </p:nvSpPr>
        <p:spPr>
          <a:xfrm>
            <a:off x="628650" y="4767263"/>
            <a:ext cx="2057400" cy="273825"/>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ftr" idx="11"/>
          </p:nvPr>
        </p:nvSpPr>
        <p:spPr>
          <a:xfrm>
            <a:off x="3028950" y="4767263"/>
            <a:ext cx="3086100" cy="273825"/>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sldNum" idx="12"/>
          </p:nvPr>
        </p:nvSpPr>
        <p:spPr>
          <a:xfrm>
            <a:off x="6457950" y="4767263"/>
            <a:ext cx="2057400" cy="2738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endParaRPr/>
          </a:p>
        </p:txBody>
      </p:sp>
      <p:sp>
        <p:nvSpPr>
          <p:cNvPr id="161" name="Google Shape;16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15000"/>
              </a:lnSpc>
              <a:spcBef>
                <a:spcPts val="1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15000"/>
              </a:lnSpc>
              <a:spcBef>
                <a:spcPts val="1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15000"/>
              </a:lnSpc>
              <a:spcBef>
                <a:spcPts val="1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15000"/>
              </a:lnSpc>
              <a:spcBef>
                <a:spcPts val="1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15000"/>
              </a:lnSpc>
              <a:spcBef>
                <a:spcPts val="1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15000"/>
              </a:lnSpc>
              <a:spcBef>
                <a:spcPts val="1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15000"/>
              </a:lnSpc>
              <a:spcBef>
                <a:spcPts val="1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spreadsheets/d/1ZJsLCOPbsIXlt6-xuyte_G1jJkygXZvs-vmFgGtcPdI/copy"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grpSp>
        <p:nvGrpSpPr>
          <p:cNvPr id="242" name="Google Shape;242;p46"/>
          <p:cNvGrpSpPr/>
          <p:nvPr/>
        </p:nvGrpSpPr>
        <p:grpSpPr>
          <a:xfrm>
            <a:off x="5270800" y="-17650"/>
            <a:ext cx="3873050" cy="5165300"/>
            <a:chOff x="5270800" y="-17650"/>
            <a:chExt cx="3873050" cy="5165300"/>
          </a:xfrm>
        </p:grpSpPr>
        <p:sp>
          <p:nvSpPr>
            <p:cNvPr id="243" name="Google Shape;243;p46"/>
            <p:cNvSpPr/>
            <p:nvPr/>
          </p:nvSpPr>
          <p:spPr>
            <a:xfrm>
              <a:off x="5270800" y="-17650"/>
              <a:ext cx="2198752" cy="5161174"/>
            </a:xfrm>
            <a:custGeom>
              <a:avLst/>
              <a:gdLst/>
              <a:ahLst/>
              <a:cxnLst/>
              <a:rect l="l" t="t" r="r" b="b"/>
              <a:pathLst>
                <a:path w="89226" h="209442" extrusionOk="0">
                  <a:moveTo>
                    <a:pt x="89226" y="0"/>
                  </a:moveTo>
                  <a:lnTo>
                    <a:pt x="0" y="62"/>
                  </a:lnTo>
                  <a:cubicBezTo>
                    <a:pt x="0" y="10531"/>
                    <a:pt x="14734" y="10531"/>
                    <a:pt x="14734" y="21000"/>
                  </a:cubicBezTo>
                  <a:cubicBezTo>
                    <a:pt x="14734" y="31469"/>
                    <a:pt x="0" y="31469"/>
                    <a:pt x="0" y="41938"/>
                  </a:cubicBezTo>
                  <a:cubicBezTo>
                    <a:pt x="0" y="52391"/>
                    <a:pt x="14734" y="52391"/>
                    <a:pt x="14734" y="62860"/>
                  </a:cubicBezTo>
                  <a:cubicBezTo>
                    <a:pt x="14734" y="73345"/>
                    <a:pt x="0" y="73345"/>
                    <a:pt x="0" y="83814"/>
                  </a:cubicBezTo>
                  <a:cubicBezTo>
                    <a:pt x="0" y="94283"/>
                    <a:pt x="14734" y="94283"/>
                    <a:pt x="14734" y="104752"/>
                  </a:cubicBezTo>
                  <a:cubicBezTo>
                    <a:pt x="14734" y="115221"/>
                    <a:pt x="0" y="115221"/>
                    <a:pt x="0" y="125690"/>
                  </a:cubicBezTo>
                  <a:cubicBezTo>
                    <a:pt x="0" y="136159"/>
                    <a:pt x="14734" y="136159"/>
                    <a:pt x="14734" y="146628"/>
                  </a:cubicBezTo>
                  <a:cubicBezTo>
                    <a:pt x="14734" y="157097"/>
                    <a:pt x="0" y="157097"/>
                    <a:pt x="0" y="167566"/>
                  </a:cubicBezTo>
                  <a:cubicBezTo>
                    <a:pt x="0" y="178035"/>
                    <a:pt x="14734" y="178035"/>
                    <a:pt x="14734" y="188504"/>
                  </a:cubicBezTo>
                  <a:cubicBezTo>
                    <a:pt x="14734" y="198972"/>
                    <a:pt x="0" y="198972"/>
                    <a:pt x="0" y="209441"/>
                  </a:cubicBezTo>
                  <a:lnTo>
                    <a:pt x="89226" y="209441"/>
                  </a:lnTo>
                  <a:lnTo>
                    <a:pt x="89226" y="0"/>
                  </a:lnTo>
                  <a:close/>
                </a:path>
              </a:pathLst>
            </a:custGeom>
            <a:solidFill>
              <a:srgbClr val="FEB5B9">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6"/>
            <p:cNvSpPr/>
            <p:nvPr/>
          </p:nvSpPr>
          <p:spPr>
            <a:xfrm>
              <a:off x="7469550" y="-13550"/>
              <a:ext cx="1674300" cy="5161200"/>
            </a:xfrm>
            <a:prstGeom prst="rect">
              <a:avLst/>
            </a:prstGeom>
            <a:solidFill>
              <a:srgbClr val="FEB5B9">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46"/>
          <p:cNvSpPr/>
          <p:nvPr/>
        </p:nvSpPr>
        <p:spPr>
          <a:xfrm>
            <a:off x="4267200" y="1166375"/>
            <a:ext cx="4007400" cy="2868000"/>
          </a:xfrm>
          <a:prstGeom prst="round2DiagRect">
            <a:avLst>
              <a:gd name="adj1" fmla="val 28229"/>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6"/>
          <p:cNvSpPr txBox="1">
            <a:spLocks noGrp="1"/>
          </p:cNvSpPr>
          <p:nvPr>
            <p:ph type="ctrTitle"/>
          </p:nvPr>
        </p:nvSpPr>
        <p:spPr>
          <a:xfrm flipH="1">
            <a:off x="4573800" y="2137775"/>
            <a:ext cx="3394200" cy="107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accent1"/>
                </a:solidFill>
              </a:rPr>
              <a:t>Business plan</a:t>
            </a:r>
            <a:endParaRPr>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5"/>
          <p:cNvSpPr/>
          <p:nvPr/>
        </p:nvSpPr>
        <p:spPr>
          <a:xfrm flipH="1">
            <a:off x="11" y="1"/>
            <a:ext cx="9494114" cy="5692292"/>
          </a:xfrm>
          <a:custGeom>
            <a:avLst/>
            <a:gdLst/>
            <a:ahLst/>
            <a:cxnLst/>
            <a:rect l="l" t="t" r="r" b="b"/>
            <a:pathLst>
              <a:path w="81388" h="48797" extrusionOk="0">
                <a:moveTo>
                  <a:pt x="0" y="0"/>
                </a:moveTo>
                <a:cubicBezTo>
                  <a:pt x="647" y="2464"/>
                  <a:pt x="2603" y="5189"/>
                  <a:pt x="4240" y="6842"/>
                </a:cubicBezTo>
                <a:cubicBezTo>
                  <a:pt x="7464" y="10100"/>
                  <a:pt x="11974" y="11778"/>
                  <a:pt x="16476" y="12645"/>
                </a:cubicBezTo>
                <a:cubicBezTo>
                  <a:pt x="20985" y="13513"/>
                  <a:pt x="25593" y="13660"/>
                  <a:pt x="30128" y="14372"/>
                </a:cubicBezTo>
                <a:cubicBezTo>
                  <a:pt x="35382" y="15191"/>
                  <a:pt x="40809" y="16942"/>
                  <a:pt x="44271" y="20985"/>
                </a:cubicBezTo>
                <a:cubicBezTo>
                  <a:pt x="48273" y="25659"/>
                  <a:pt x="49198" y="32869"/>
                  <a:pt x="54371" y="36209"/>
                </a:cubicBezTo>
                <a:cubicBezTo>
                  <a:pt x="57472" y="38211"/>
                  <a:pt x="61323" y="38285"/>
                  <a:pt x="65076" y="38285"/>
                </a:cubicBezTo>
                <a:cubicBezTo>
                  <a:pt x="65375" y="38285"/>
                  <a:pt x="65673" y="38285"/>
                  <a:pt x="65971" y="38285"/>
                </a:cubicBezTo>
                <a:cubicBezTo>
                  <a:pt x="66304" y="38285"/>
                  <a:pt x="66636" y="38285"/>
                  <a:pt x="66967" y="38288"/>
                </a:cubicBezTo>
                <a:cubicBezTo>
                  <a:pt x="71288" y="38320"/>
                  <a:pt x="76166" y="39098"/>
                  <a:pt x="78630" y="42650"/>
                </a:cubicBezTo>
                <a:cubicBezTo>
                  <a:pt x="79898" y="44483"/>
                  <a:pt x="80299" y="46783"/>
                  <a:pt x="81355" y="48748"/>
                </a:cubicBezTo>
                <a:cubicBezTo>
                  <a:pt x="81363" y="48764"/>
                  <a:pt x="81372" y="48780"/>
                  <a:pt x="81380" y="48797"/>
                </a:cubicBezTo>
                <a:lnTo>
                  <a:pt x="81388" y="0"/>
                </a:lnTo>
                <a:close/>
              </a:path>
            </a:pathLst>
          </a:custGeom>
          <a:solidFill>
            <a:srgbClr val="E6555C">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5"/>
          <p:cNvSpPr txBox="1">
            <a:spLocks noGrp="1"/>
          </p:cNvSpPr>
          <p:nvPr>
            <p:ph type="ctrTitle" idx="4"/>
          </p:nvPr>
        </p:nvSpPr>
        <p:spPr>
          <a:xfrm>
            <a:off x="619900" y="165229"/>
            <a:ext cx="79041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700">
                <a:solidFill>
                  <a:srgbClr val="351C75"/>
                </a:solidFill>
              </a:rPr>
              <a:t>INTELLECTUAL PROPERTIES</a:t>
            </a:r>
            <a:endParaRPr sz="4700">
              <a:solidFill>
                <a:srgbClr val="351C75"/>
              </a:solidFill>
            </a:endParaRPr>
          </a:p>
        </p:txBody>
      </p:sp>
      <p:sp>
        <p:nvSpPr>
          <p:cNvPr id="361" name="Google Shape;361;p55"/>
          <p:cNvSpPr txBox="1">
            <a:spLocks noGrp="1"/>
          </p:cNvSpPr>
          <p:nvPr>
            <p:ph type="ctrTitle" idx="2"/>
          </p:nvPr>
        </p:nvSpPr>
        <p:spPr>
          <a:xfrm>
            <a:off x="6802175" y="3960900"/>
            <a:ext cx="1833900" cy="8517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Clr>
                <a:srgbClr val="000000"/>
              </a:buClr>
              <a:buFont typeface="Arial"/>
              <a:buNone/>
            </a:pPr>
            <a:r>
              <a:rPr lang="es" sz="1600" b="0">
                <a:solidFill>
                  <a:srgbClr val="20124D"/>
                </a:solidFill>
                <a:latin typeface="Muli"/>
                <a:ea typeface="Muli"/>
                <a:cs typeface="Muli"/>
                <a:sym typeface="Muli"/>
              </a:rPr>
              <a:t> Patents relating to </a:t>
            </a:r>
            <a:r>
              <a:rPr lang="es" sz="1600">
                <a:solidFill>
                  <a:srgbClr val="20124D"/>
                </a:solidFill>
                <a:latin typeface="Muli"/>
                <a:ea typeface="Muli"/>
                <a:cs typeface="Muli"/>
                <a:sym typeface="Muli"/>
              </a:rPr>
              <a:t>House of Minions </a:t>
            </a:r>
            <a:r>
              <a:rPr lang="es" sz="1600" b="0">
                <a:solidFill>
                  <a:srgbClr val="20124D"/>
                </a:solidFill>
                <a:latin typeface="Muli"/>
                <a:ea typeface="Muli"/>
                <a:cs typeface="Muli"/>
                <a:sym typeface="Muli"/>
              </a:rPr>
              <a:t>themed desserts</a:t>
            </a:r>
            <a:endParaRPr sz="2600" b="0">
              <a:solidFill>
                <a:srgbClr val="20124D"/>
              </a:solidFill>
              <a:latin typeface="Muli"/>
              <a:ea typeface="Muli"/>
              <a:cs typeface="Muli"/>
              <a:sym typeface="Muli"/>
            </a:endParaRPr>
          </a:p>
        </p:txBody>
      </p:sp>
      <p:pic>
        <p:nvPicPr>
          <p:cNvPr id="362" name="Google Shape;362;p55"/>
          <p:cNvPicPr preferRelativeResize="0"/>
          <p:nvPr/>
        </p:nvPicPr>
        <p:blipFill rotWithShape="1">
          <a:blip r:embed="rId3">
            <a:alphaModFix/>
          </a:blip>
          <a:srcRect l="23553" t="8477" r="28093" b="12220"/>
          <a:stretch/>
        </p:blipFill>
        <p:spPr>
          <a:xfrm>
            <a:off x="3625173" y="1215831"/>
            <a:ext cx="1768339" cy="3522168"/>
          </a:xfrm>
          <a:prstGeom prst="rect">
            <a:avLst/>
          </a:prstGeom>
          <a:noFill/>
          <a:ln>
            <a:noFill/>
          </a:ln>
        </p:spPr>
      </p:pic>
      <p:sp>
        <p:nvSpPr>
          <p:cNvPr id="363" name="Google Shape;363;p55"/>
          <p:cNvSpPr txBox="1">
            <a:spLocks noGrp="1"/>
          </p:cNvSpPr>
          <p:nvPr>
            <p:ph type="ctrTitle"/>
          </p:nvPr>
        </p:nvSpPr>
        <p:spPr>
          <a:xfrm>
            <a:off x="991883" y="3311725"/>
            <a:ext cx="1653000" cy="31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accent1"/>
                </a:solidFill>
              </a:rPr>
              <a:t>Brand Logo</a:t>
            </a:r>
            <a:endParaRPr>
              <a:solidFill>
                <a:schemeClr val="accent1"/>
              </a:solidFill>
            </a:endParaRPr>
          </a:p>
        </p:txBody>
      </p:sp>
      <p:sp>
        <p:nvSpPr>
          <p:cNvPr id="364" name="Google Shape;364;p55"/>
          <p:cNvSpPr txBox="1"/>
          <p:nvPr/>
        </p:nvSpPr>
        <p:spPr>
          <a:xfrm>
            <a:off x="6932175" y="1461400"/>
            <a:ext cx="1768200" cy="2055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a:solidFill>
                  <a:schemeClr val="dk1"/>
                </a:solidFill>
                <a:latin typeface="Muli"/>
                <a:ea typeface="Muli"/>
                <a:cs typeface="Muli"/>
                <a:sym typeface="Muli"/>
              </a:rPr>
              <a:t> </a:t>
            </a:r>
            <a:r>
              <a:rPr lang="es" sz="1800">
                <a:solidFill>
                  <a:srgbClr val="20124D"/>
                </a:solidFill>
                <a:latin typeface="Muli"/>
                <a:ea typeface="Muli"/>
                <a:cs typeface="Muli"/>
                <a:sym typeface="Muli"/>
              </a:rPr>
              <a:t>Patents relating to some chef-specials &amp; menu item names</a:t>
            </a:r>
            <a:endParaRPr sz="1800">
              <a:solidFill>
                <a:srgbClr val="20124D"/>
              </a:solidFill>
            </a:endParaRPr>
          </a:p>
        </p:txBody>
      </p:sp>
      <p:pic>
        <p:nvPicPr>
          <p:cNvPr id="365" name="Google Shape;365;p55"/>
          <p:cNvPicPr preferRelativeResize="0"/>
          <p:nvPr/>
        </p:nvPicPr>
        <p:blipFill>
          <a:blip r:embed="rId4">
            <a:alphaModFix/>
          </a:blip>
          <a:stretch>
            <a:fillRect/>
          </a:stretch>
        </p:blipFill>
        <p:spPr>
          <a:xfrm>
            <a:off x="697400" y="1320262"/>
            <a:ext cx="2241950" cy="2758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6"/>
          <p:cNvSpPr/>
          <p:nvPr/>
        </p:nvSpPr>
        <p:spPr>
          <a:xfrm>
            <a:off x="619900" y="1276938"/>
            <a:ext cx="2133600" cy="11133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6"/>
          <p:cNvSpPr/>
          <p:nvPr/>
        </p:nvSpPr>
        <p:spPr>
          <a:xfrm>
            <a:off x="3501442" y="2162175"/>
            <a:ext cx="2133600" cy="11133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6"/>
          <p:cNvSpPr/>
          <p:nvPr/>
        </p:nvSpPr>
        <p:spPr>
          <a:xfrm>
            <a:off x="6285691" y="1336413"/>
            <a:ext cx="2133600" cy="11133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6"/>
          <p:cNvSpPr txBox="1">
            <a:spLocks noGrp="1"/>
          </p:cNvSpPr>
          <p:nvPr>
            <p:ph type="ctrTitle"/>
          </p:nvPr>
        </p:nvSpPr>
        <p:spPr>
          <a:xfrm>
            <a:off x="619900" y="165229"/>
            <a:ext cx="79041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500"/>
              <a:t>Solution/PROTOTYPE</a:t>
            </a:r>
            <a:endParaRPr sz="4500"/>
          </a:p>
        </p:txBody>
      </p:sp>
      <p:sp>
        <p:nvSpPr>
          <p:cNvPr id="374" name="Google Shape;374;p56"/>
          <p:cNvSpPr txBox="1">
            <a:spLocks noGrp="1"/>
          </p:cNvSpPr>
          <p:nvPr>
            <p:ph type="ctrTitle" idx="2"/>
          </p:nvPr>
        </p:nvSpPr>
        <p:spPr>
          <a:xfrm>
            <a:off x="944051" y="1842975"/>
            <a:ext cx="1485300" cy="31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600">
                <a:solidFill>
                  <a:srgbClr val="20124D"/>
                </a:solidFill>
              </a:rPr>
              <a:t>SOLUTION</a:t>
            </a:r>
            <a:endParaRPr sz="3600">
              <a:solidFill>
                <a:srgbClr val="20124D"/>
              </a:solidFill>
            </a:endParaRPr>
          </a:p>
        </p:txBody>
      </p:sp>
      <p:sp>
        <p:nvSpPr>
          <p:cNvPr id="375" name="Google Shape;375;p56"/>
          <p:cNvSpPr txBox="1">
            <a:spLocks noGrp="1"/>
          </p:cNvSpPr>
          <p:nvPr>
            <p:ph type="ctrTitle" idx="3"/>
          </p:nvPr>
        </p:nvSpPr>
        <p:spPr>
          <a:xfrm>
            <a:off x="3813184" y="2769200"/>
            <a:ext cx="1485300" cy="31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700">
                <a:solidFill>
                  <a:srgbClr val="20124D"/>
                </a:solidFill>
              </a:rPr>
              <a:t>VALUE PROPOSITION</a:t>
            </a:r>
            <a:endParaRPr sz="2700">
              <a:solidFill>
                <a:srgbClr val="20124D"/>
              </a:solidFill>
            </a:endParaRPr>
          </a:p>
        </p:txBody>
      </p:sp>
      <p:sp>
        <p:nvSpPr>
          <p:cNvPr id="376" name="Google Shape;376;p56"/>
          <p:cNvSpPr txBox="1">
            <a:spLocks noGrp="1"/>
          </p:cNvSpPr>
          <p:nvPr>
            <p:ph type="ctrTitle" idx="5"/>
          </p:nvPr>
        </p:nvSpPr>
        <p:spPr>
          <a:xfrm>
            <a:off x="6617592" y="1923950"/>
            <a:ext cx="1485300" cy="31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a:solidFill>
                  <a:srgbClr val="20124D"/>
                </a:solidFill>
              </a:rPr>
              <a:t>UNIQUE PART</a:t>
            </a:r>
            <a:endParaRPr sz="2800">
              <a:solidFill>
                <a:srgbClr val="20124D"/>
              </a:solidFill>
            </a:endParaRPr>
          </a:p>
        </p:txBody>
      </p:sp>
      <p:sp>
        <p:nvSpPr>
          <p:cNvPr id="377" name="Google Shape;377;p56"/>
          <p:cNvSpPr txBox="1">
            <a:spLocks noGrp="1"/>
          </p:cNvSpPr>
          <p:nvPr>
            <p:ph type="subTitle" idx="6"/>
          </p:nvPr>
        </p:nvSpPr>
        <p:spPr>
          <a:xfrm>
            <a:off x="6375300" y="2509325"/>
            <a:ext cx="1953600" cy="2181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300">
                <a:solidFill>
                  <a:srgbClr val="20124D"/>
                </a:solidFill>
              </a:rPr>
              <a:t>The unique part is an </a:t>
            </a:r>
            <a:r>
              <a:rPr lang="es" sz="1300" b="1">
                <a:solidFill>
                  <a:srgbClr val="20124D"/>
                </a:solidFill>
                <a:latin typeface="Muli"/>
                <a:ea typeface="Muli"/>
                <a:cs typeface="Muli"/>
                <a:sym typeface="Muli"/>
              </a:rPr>
              <a:t>electronic globe</a:t>
            </a:r>
            <a:r>
              <a:rPr lang="es" sz="1300">
                <a:solidFill>
                  <a:srgbClr val="20124D"/>
                </a:solidFill>
              </a:rPr>
              <a:t> on each table which is linked with the tab. On selecting any country on the globe the globe will tell a fun fact of that country and accordingly will display the special dish of that country.</a:t>
            </a:r>
            <a:endParaRPr sz="1300">
              <a:solidFill>
                <a:srgbClr val="20124D"/>
              </a:solidFill>
            </a:endParaRPr>
          </a:p>
        </p:txBody>
      </p:sp>
      <p:sp>
        <p:nvSpPr>
          <p:cNvPr id="378" name="Google Shape;378;p56"/>
          <p:cNvSpPr txBox="1">
            <a:spLocks noGrp="1"/>
          </p:cNvSpPr>
          <p:nvPr>
            <p:ph type="subTitle" idx="1"/>
          </p:nvPr>
        </p:nvSpPr>
        <p:spPr>
          <a:xfrm>
            <a:off x="709900" y="2624625"/>
            <a:ext cx="1953600" cy="1351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600">
                <a:solidFill>
                  <a:srgbClr val="20124D"/>
                </a:solidFill>
              </a:rPr>
              <a:t>We have created a themed restaurant meant especially for kids and families where the kids will enjoy as much as the adults.</a:t>
            </a:r>
            <a:endParaRPr sz="1500">
              <a:solidFill>
                <a:srgbClr val="20124D"/>
              </a:solidFill>
            </a:endParaRPr>
          </a:p>
        </p:txBody>
      </p:sp>
      <p:sp>
        <p:nvSpPr>
          <p:cNvPr id="379" name="Google Shape;379;p56"/>
          <p:cNvSpPr txBox="1">
            <a:spLocks noGrp="1"/>
          </p:cNvSpPr>
          <p:nvPr>
            <p:ph type="subTitle" idx="4"/>
          </p:nvPr>
        </p:nvSpPr>
        <p:spPr>
          <a:xfrm>
            <a:off x="3542600" y="3467350"/>
            <a:ext cx="1953600" cy="987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sz="1600">
                <a:solidFill>
                  <a:srgbClr val="20124D"/>
                </a:solidFill>
              </a:rPr>
              <a:t>Our unique Value proposition is:</a:t>
            </a:r>
            <a:endParaRPr sz="1600">
              <a:solidFill>
                <a:srgbClr val="20124D"/>
              </a:solidFill>
            </a:endParaRPr>
          </a:p>
          <a:p>
            <a:pPr marL="0" lvl="0" indent="0" algn="ctr" rtl="0">
              <a:lnSpc>
                <a:spcPct val="115000"/>
              </a:lnSpc>
              <a:spcBef>
                <a:spcPts val="1600"/>
              </a:spcBef>
              <a:spcAft>
                <a:spcPts val="1600"/>
              </a:spcAft>
              <a:buNone/>
            </a:pPr>
            <a:r>
              <a:rPr lang="es" sz="1500" b="1">
                <a:solidFill>
                  <a:srgbClr val="20124D"/>
                </a:solidFill>
                <a:latin typeface="Muli"/>
                <a:ea typeface="Muli"/>
                <a:cs typeface="Muli"/>
                <a:sym typeface="Muli"/>
              </a:rPr>
              <a:t>Food-Learning-Fun</a:t>
            </a:r>
            <a:endParaRPr sz="1500" b="1">
              <a:solidFill>
                <a:srgbClr val="20124D"/>
              </a:solidFill>
              <a:latin typeface="Muli"/>
              <a:ea typeface="Muli"/>
              <a:cs typeface="Muli"/>
              <a:sym typeface="Muli"/>
            </a:endParaRPr>
          </a:p>
        </p:txBody>
      </p:sp>
      <p:sp>
        <p:nvSpPr>
          <p:cNvPr id="380" name="Google Shape;380;p56"/>
          <p:cNvSpPr/>
          <p:nvPr/>
        </p:nvSpPr>
        <p:spPr>
          <a:xfrm>
            <a:off x="1343011" y="806063"/>
            <a:ext cx="797100" cy="851700"/>
          </a:xfrm>
          <a:prstGeom prst="round2DiagRect">
            <a:avLst>
              <a:gd name="adj1" fmla="val 0"/>
              <a:gd name="adj2" fmla="val 16445"/>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6"/>
          <p:cNvSpPr/>
          <p:nvPr/>
        </p:nvSpPr>
        <p:spPr>
          <a:xfrm>
            <a:off x="4152350" y="1657772"/>
            <a:ext cx="797100" cy="851700"/>
          </a:xfrm>
          <a:prstGeom prst="round2DiagRect">
            <a:avLst>
              <a:gd name="adj1" fmla="val 0"/>
              <a:gd name="adj2" fmla="val 16445"/>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6"/>
          <p:cNvSpPr/>
          <p:nvPr/>
        </p:nvSpPr>
        <p:spPr>
          <a:xfrm>
            <a:off x="6961688" y="806075"/>
            <a:ext cx="797100" cy="851700"/>
          </a:xfrm>
          <a:prstGeom prst="round2DiagRect">
            <a:avLst>
              <a:gd name="adj1" fmla="val 0"/>
              <a:gd name="adj2" fmla="val 16445"/>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56"/>
          <p:cNvGrpSpPr/>
          <p:nvPr/>
        </p:nvGrpSpPr>
        <p:grpSpPr>
          <a:xfrm>
            <a:off x="4319117" y="1776858"/>
            <a:ext cx="463563" cy="613381"/>
            <a:chOff x="1610800" y="3176650"/>
            <a:chExt cx="636150" cy="841400"/>
          </a:xfrm>
        </p:grpSpPr>
        <p:sp>
          <p:nvSpPr>
            <p:cNvPr id="384" name="Google Shape;384;p56"/>
            <p:cNvSpPr/>
            <p:nvPr/>
          </p:nvSpPr>
          <p:spPr>
            <a:xfrm>
              <a:off x="1610800" y="3177400"/>
              <a:ext cx="635400" cy="840650"/>
            </a:xfrm>
            <a:custGeom>
              <a:avLst/>
              <a:gdLst/>
              <a:ahLst/>
              <a:cxnLst/>
              <a:rect l="l" t="t" r="r" b="b"/>
              <a:pathLst>
                <a:path w="25416" h="33626" extrusionOk="0">
                  <a:moveTo>
                    <a:pt x="3085" y="1"/>
                  </a:moveTo>
                  <a:cubicBezTo>
                    <a:pt x="1384" y="1"/>
                    <a:pt x="1" y="1384"/>
                    <a:pt x="1" y="3085"/>
                  </a:cubicBezTo>
                  <a:lnTo>
                    <a:pt x="1" y="30536"/>
                  </a:lnTo>
                  <a:cubicBezTo>
                    <a:pt x="1" y="32242"/>
                    <a:pt x="1384" y="33626"/>
                    <a:pt x="3091" y="33626"/>
                  </a:cubicBezTo>
                  <a:lnTo>
                    <a:pt x="22326" y="33626"/>
                  </a:lnTo>
                  <a:cubicBezTo>
                    <a:pt x="24033" y="33620"/>
                    <a:pt x="25416" y="32242"/>
                    <a:pt x="25416" y="30536"/>
                  </a:cubicBezTo>
                  <a:lnTo>
                    <a:pt x="25416" y="8109"/>
                  </a:lnTo>
                  <a:lnTo>
                    <a:pt x="19906" y="6223"/>
                  </a:lnTo>
                  <a:lnTo>
                    <a:pt x="17313" y="1"/>
                  </a:lnTo>
                  <a:close/>
                </a:path>
              </a:pathLst>
            </a:custGeom>
            <a:solidFill>
              <a:srgbClr val="FEF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6"/>
            <p:cNvSpPr/>
            <p:nvPr/>
          </p:nvSpPr>
          <p:spPr>
            <a:xfrm>
              <a:off x="2044225" y="3176650"/>
              <a:ext cx="202725" cy="202750"/>
            </a:xfrm>
            <a:custGeom>
              <a:avLst/>
              <a:gdLst/>
              <a:ahLst/>
              <a:cxnLst/>
              <a:rect l="l" t="t" r="r" b="b"/>
              <a:pathLst>
                <a:path w="8109" h="8110" extrusionOk="0">
                  <a:moveTo>
                    <a:pt x="0" y="1"/>
                  </a:moveTo>
                  <a:lnTo>
                    <a:pt x="0" y="6085"/>
                  </a:lnTo>
                  <a:cubicBezTo>
                    <a:pt x="0" y="7205"/>
                    <a:pt x="905" y="8109"/>
                    <a:pt x="2025" y="8109"/>
                  </a:cubicBezTo>
                  <a:lnTo>
                    <a:pt x="8109" y="8109"/>
                  </a:lnTo>
                  <a:lnTo>
                    <a:pt x="0" y="1"/>
                  </a:lnTo>
                  <a:close/>
                </a:path>
              </a:pathLst>
            </a:custGeom>
            <a:solidFill>
              <a:srgbClr val="FDE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6"/>
            <p:cNvSpPr/>
            <p:nvPr/>
          </p:nvSpPr>
          <p:spPr>
            <a:xfrm>
              <a:off x="1705300" y="3586250"/>
              <a:ext cx="446125" cy="24600"/>
            </a:xfrm>
            <a:custGeom>
              <a:avLst/>
              <a:gdLst/>
              <a:ahLst/>
              <a:cxnLst/>
              <a:rect l="l" t="t" r="r" b="b"/>
              <a:pathLst>
                <a:path w="17845" h="984" extrusionOk="0">
                  <a:moveTo>
                    <a:pt x="17312" y="1"/>
                  </a:moveTo>
                  <a:cubicBezTo>
                    <a:pt x="17308" y="1"/>
                    <a:pt x="17304" y="1"/>
                    <a:pt x="17300" y="1"/>
                  </a:cubicBezTo>
                  <a:lnTo>
                    <a:pt x="539" y="1"/>
                  </a:lnTo>
                  <a:cubicBezTo>
                    <a:pt x="535" y="1"/>
                    <a:pt x="532" y="1"/>
                    <a:pt x="528" y="1"/>
                  </a:cubicBezTo>
                  <a:cubicBezTo>
                    <a:pt x="234" y="1"/>
                    <a:pt x="0" y="256"/>
                    <a:pt x="36" y="552"/>
                  </a:cubicBezTo>
                  <a:cubicBezTo>
                    <a:pt x="71" y="800"/>
                    <a:pt x="280" y="983"/>
                    <a:pt x="532" y="983"/>
                  </a:cubicBezTo>
                  <a:cubicBezTo>
                    <a:pt x="537" y="983"/>
                    <a:pt x="541" y="983"/>
                    <a:pt x="545" y="983"/>
                  </a:cubicBezTo>
                  <a:lnTo>
                    <a:pt x="17312" y="983"/>
                  </a:lnTo>
                  <a:cubicBezTo>
                    <a:pt x="17316" y="983"/>
                    <a:pt x="17319" y="983"/>
                    <a:pt x="17322" y="983"/>
                  </a:cubicBezTo>
                  <a:cubicBezTo>
                    <a:pt x="17617" y="983"/>
                    <a:pt x="17845" y="722"/>
                    <a:pt x="17815" y="432"/>
                  </a:cubicBezTo>
                  <a:cubicBezTo>
                    <a:pt x="17774" y="185"/>
                    <a:pt x="17564" y="1"/>
                    <a:pt x="17312" y="1"/>
                  </a:cubicBezTo>
                  <a:close/>
                </a:path>
              </a:pathLst>
            </a:custGeom>
            <a:solidFill>
              <a:srgbClr val="2E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6"/>
            <p:cNvSpPr/>
            <p:nvPr/>
          </p:nvSpPr>
          <p:spPr>
            <a:xfrm>
              <a:off x="1705300" y="3663350"/>
              <a:ext cx="446125" cy="24600"/>
            </a:xfrm>
            <a:custGeom>
              <a:avLst/>
              <a:gdLst/>
              <a:ahLst/>
              <a:cxnLst/>
              <a:rect l="l" t="t" r="r" b="b"/>
              <a:pathLst>
                <a:path w="17845" h="984" extrusionOk="0">
                  <a:moveTo>
                    <a:pt x="17312" y="1"/>
                  </a:moveTo>
                  <a:cubicBezTo>
                    <a:pt x="17308" y="1"/>
                    <a:pt x="17304" y="1"/>
                    <a:pt x="17300" y="1"/>
                  </a:cubicBezTo>
                  <a:lnTo>
                    <a:pt x="539" y="1"/>
                  </a:lnTo>
                  <a:cubicBezTo>
                    <a:pt x="535" y="1"/>
                    <a:pt x="532" y="1"/>
                    <a:pt x="528" y="1"/>
                  </a:cubicBezTo>
                  <a:cubicBezTo>
                    <a:pt x="234" y="1"/>
                    <a:pt x="0" y="256"/>
                    <a:pt x="36" y="552"/>
                  </a:cubicBezTo>
                  <a:cubicBezTo>
                    <a:pt x="71" y="800"/>
                    <a:pt x="280" y="983"/>
                    <a:pt x="532" y="983"/>
                  </a:cubicBezTo>
                  <a:cubicBezTo>
                    <a:pt x="537" y="983"/>
                    <a:pt x="541" y="983"/>
                    <a:pt x="545" y="983"/>
                  </a:cubicBezTo>
                  <a:lnTo>
                    <a:pt x="17312" y="983"/>
                  </a:lnTo>
                  <a:cubicBezTo>
                    <a:pt x="17316" y="983"/>
                    <a:pt x="17319" y="983"/>
                    <a:pt x="17322" y="983"/>
                  </a:cubicBezTo>
                  <a:cubicBezTo>
                    <a:pt x="17617" y="983"/>
                    <a:pt x="17845" y="728"/>
                    <a:pt x="17815" y="432"/>
                  </a:cubicBezTo>
                  <a:cubicBezTo>
                    <a:pt x="17774" y="185"/>
                    <a:pt x="17564" y="1"/>
                    <a:pt x="17312" y="1"/>
                  </a:cubicBezTo>
                  <a:close/>
                </a:path>
              </a:pathLst>
            </a:custGeom>
            <a:solidFill>
              <a:srgbClr val="2E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6"/>
            <p:cNvSpPr/>
            <p:nvPr/>
          </p:nvSpPr>
          <p:spPr>
            <a:xfrm>
              <a:off x="1705300" y="3742100"/>
              <a:ext cx="446150" cy="24750"/>
            </a:xfrm>
            <a:custGeom>
              <a:avLst/>
              <a:gdLst/>
              <a:ahLst/>
              <a:cxnLst/>
              <a:rect l="l" t="t" r="r" b="b"/>
              <a:pathLst>
                <a:path w="17846" h="990" extrusionOk="0">
                  <a:moveTo>
                    <a:pt x="529" y="1"/>
                  </a:moveTo>
                  <a:cubicBezTo>
                    <a:pt x="234" y="1"/>
                    <a:pt x="0" y="262"/>
                    <a:pt x="36" y="552"/>
                  </a:cubicBezTo>
                  <a:cubicBezTo>
                    <a:pt x="71" y="809"/>
                    <a:pt x="287" y="989"/>
                    <a:pt x="545" y="989"/>
                  </a:cubicBezTo>
                  <a:lnTo>
                    <a:pt x="17312" y="989"/>
                  </a:lnTo>
                  <a:cubicBezTo>
                    <a:pt x="17612" y="989"/>
                    <a:pt x="17845" y="732"/>
                    <a:pt x="17815" y="438"/>
                  </a:cubicBezTo>
                  <a:cubicBezTo>
                    <a:pt x="17773" y="181"/>
                    <a:pt x="17558" y="1"/>
                    <a:pt x="17300" y="1"/>
                  </a:cubicBezTo>
                  <a:lnTo>
                    <a:pt x="539" y="1"/>
                  </a:lnTo>
                  <a:cubicBezTo>
                    <a:pt x="535" y="1"/>
                    <a:pt x="532" y="1"/>
                    <a:pt x="529" y="1"/>
                  </a:cubicBezTo>
                  <a:close/>
                </a:path>
              </a:pathLst>
            </a:custGeom>
            <a:solidFill>
              <a:srgbClr val="2E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6"/>
            <p:cNvSpPr/>
            <p:nvPr/>
          </p:nvSpPr>
          <p:spPr>
            <a:xfrm>
              <a:off x="1705300" y="3821000"/>
              <a:ext cx="446125" cy="24600"/>
            </a:xfrm>
            <a:custGeom>
              <a:avLst/>
              <a:gdLst/>
              <a:ahLst/>
              <a:cxnLst/>
              <a:rect l="l" t="t" r="r" b="b"/>
              <a:pathLst>
                <a:path w="17845" h="984" extrusionOk="0">
                  <a:moveTo>
                    <a:pt x="17312" y="1"/>
                  </a:moveTo>
                  <a:cubicBezTo>
                    <a:pt x="17308" y="1"/>
                    <a:pt x="17304" y="1"/>
                    <a:pt x="17300" y="1"/>
                  </a:cubicBezTo>
                  <a:lnTo>
                    <a:pt x="539" y="1"/>
                  </a:lnTo>
                  <a:cubicBezTo>
                    <a:pt x="535" y="1"/>
                    <a:pt x="532" y="1"/>
                    <a:pt x="528" y="1"/>
                  </a:cubicBezTo>
                  <a:cubicBezTo>
                    <a:pt x="234" y="1"/>
                    <a:pt x="0" y="256"/>
                    <a:pt x="36" y="552"/>
                  </a:cubicBezTo>
                  <a:cubicBezTo>
                    <a:pt x="71" y="799"/>
                    <a:pt x="280" y="983"/>
                    <a:pt x="532" y="983"/>
                  </a:cubicBezTo>
                  <a:cubicBezTo>
                    <a:pt x="537" y="983"/>
                    <a:pt x="541" y="983"/>
                    <a:pt x="545" y="983"/>
                  </a:cubicBezTo>
                  <a:lnTo>
                    <a:pt x="17312" y="983"/>
                  </a:lnTo>
                  <a:cubicBezTo>
                    <a:pt x="17316" y="983"/>
                    <a:pt x="17319" y="983"/>
                    <a:pt x="17322" y="983"/>
                  </a:cubicBezTo>
                  <a:cubicBezTo>
                    <a:pt x="17617" y="983"/>
                    <a:pt x="17845" y="722"/>
                    <a:pt x="17815" y="432"/>
                  </a:cubicBezTo>
                  <a:cubicBezTo>
                    <a:pt x="17774" y="184"/>
                    <a:pt x="17564" y="1"/>
                    <a:pt x="17312" y="1"/>
                  </a:cubicBezTo>
                  <a:close/>
                </a:path>
              </a:pathLst>
            </a:custGeom>
            <a:solidFill>
              <a:srgbClr val="2E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6"/>
            <p:cNvSpPr/>
            <p:nvPr/>
          </p:nvSpPr>
          <p:spPr>
            <a:xfrm>
              <a:off x="1988375" y="3919525"/>
              <a:ext cx="160825" cy="24575"/>
            </a:xfrm>
            <a:custGeom>
              <a:avLst/>
              <a:gdLst/>
              <a:ahLst/>
              <a:cxnLst/>
              <a:rect l="l" t="t" r="r" b="b"/>
              <a:pathLst>
                <a:path w="6433" h="983" extrusionOk="0">
                  <a:moveTo>
                    <a:pt x="5899" y="0"/>
                  </a:moveTo>
                  <a:cubicBezTo>
                    <a:pt x="5895" y="0"/>
                    <a:pt x="5891" y="0"/>
                    <a:pt x="5887" y="0"/>
                  </a:cubicBezTo>
                  <a:lnTo>
                    <a:pt x="498" y="0"/>
                  </a:lnTo>
                  <a:cubicBezTo>
                    <a:pt x="494" y="0"/>
                    <a:pt x="491" y="0"/>
                    <a:pt x="487" y="0"/>
                  </a:cubicBezTo>
                  <a:cubicBezTo>
                    <a:pt x="217" y="0"/>
                    <a:pt x="1" y="231"/>
                    <a:pt x="7" y="503"/>
                  </a:cubicBezTo>
                  <a:cubicBezTo>
                    <a:pt x="24" y="769"/>
                    <a:pt x="246" y="982"/>
                    <a:pt x="511" y="982"/>
                  </a:cubicBezTo>
                  <a:cubicBezTo>
                    <a:pt x="514" y="982"/>
                    <a:pt x="518" y="982"/>
                    <a:pt x="522" y="982"/>
                  </a:cubicBezTo>
                  <a:lnTo>
                    <a:pt x="5905" y="982"/>
                  </a:lnTo>
                  <a:cubicBezTo>
                    <a:pt x="6205" y="982"/>
                    <a:pt x="6432" y="725"/>
                    <a:pt x="6396" y="431"/>
                  </a:cubicBezTo>
                  <a:cubicBezTo>
                    <a:pt x="6361" y="184"/>
                    <a:pt x="6152" y="0"/>
                    <a:pt x="5899" y="0"/>
                  </a:cubicBezTo>
                  <a:close/>
                </a:path>
              </a:pathLst>
            </a:custGeom>
            <a:solidFill>
              <a:srgbClr val="2E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6"/>
            <p:cNvSpPr/>
            <p:nvPr/>
          </p:nvSpPr>
          <p:spPr>
            <a:xfrm>
              <a:off x="1671950" y="3327075"/>
              <a:ext cx="222550" cy="123275"/>
            </a:xfrm>
            <a:custGeom>
              <a:avLst/>
              <a:gdLst/>
              <a:ahLst/>
              <a:cxnLst/>
              <a:rect l="l" t="t" r="r" b="b"/>
              <a:pathLst>
                <a:path w="8902" h="4931" extrusionOk="0">
                  <a:moveTo>
                    <a:pt x="2990" y="1"/>
                  </a:moveTo>
                  <a:cubicBezTo>
                    <a:pt x="1226" y="1"/>
                    <a:pt x="1" y="2599"/>
                    <a:pt x="4454" y="4931"/>
                  </a:cubicBezTo>
                  <a:cubicBezTo>
                    <a:pt x="8902" y="2599"/>
                    <a:pt x="7675" y="1"/>
                    <a:pt x="5914" y="1"/>
                  </a:cubicBezTo>
                  <a:cubicBezTo>
                    <a:pt x="5432" y="1"/>
                    <a:pt x="4910" y="195"/>
                    <a:pt x="4454" y="643"/>
                  </a:cubicBezTo>
                  <a:cubicBezTo>
                    <a:pt x="3996" y="195"/>
                    <a:pt x="3473" y="1"/>
                    <a:pt x="2990" y="1"/>
                  </a:cubicBezTo>
                  <a:close/>
                </a:path>
              </a:pathLst>
            </a:custGeom>
            <a:solidFill>
              <a:srgbClr val="CB4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6"/>
            <p:cNvSpPr/>
            <p:nvPr/>
          </p:nvSpPr>
          <p:spPr>
            <a:xfrm>
              <a:off x="1672050" y="3327125"/>
              <a:ext cx="117400" cy="123225"/>
            </a:xfrm>
            <a:custGeom>
              <a:avLst/>
              <a:gdLst/>
              <a:ahLst/>
              <a:cxnLst/>
              <a:rect l="l" t="t" r="r" b="b"/>
              <a:pathLst>
                <a:path w="4696" h="4929" extrusionOk="0">
                  <a:moveTo>
                    <a:pt x="2981" y="0"/>
                  </a:moveTo>
                  <a:cubicBezTo>
                    <a:pt x="1220" y="0"/>
                    <a:pt x="1" y="2596"/>
                    <a:pt x="4450" y="4929"/>
                  </a:cubicBezTo>
                  <a:cubicBezTo>
                    <a:pt x="4533" y="4887"/>
                    <a:pt x="4611" y="4839"/>
                    <a:pt x="4695" y="4797"/>
                  </a:cubicBezTo>
                  <a:cubicBezTo>
                    <a:pt x="737" y="2611"/>
                    <a:pt x="1647" y="240"/>
                    <a:pt x="3234" y="18"/>
                  </a:cubicBezTo>
                  <a:cubicBezTo>
                    <a:pt x="3149" y="6"/>
                    <a:pt x="3064" y="0"/>
                    <a:pt x="2981" y="0"/>
                  </a:cubicBezTo>
                  <a:close/>
                </a:path>
              </a:pathLst>
            </a:custGeom>
            <a:solidFill>
              <a:srgbClr val="A026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56"/>
          <p:cNvGrpSpPr/>
          <p:nvPr/>
        </p:nvGrpSpPr>
        <p:grpSpPr>
          <a:xfrm>
            <a:off x="1410286" y="993696"/>
            <a:ext cx="662536" cy="476446"/>
            <a:chOff x="4004225" y="3339250"/>
            <a:chExt cx="840675" cy="604550"/>
          </a:xfrm>
        </p:grpSpPr>
        <p:sp>
          <p:nvSpPr>
            <p:cNvPr id="394" name="Google Shape;394;p56"/>
            <p:cNvSpPr/>
            <p:nvPr/>
          </p:nvSpPr>
          <p:spPr>
            <a:xfrm>
              <a:off x="4043600" y="3339250"/>
              <a:ext cx="760425" cy="560075"/>
            </a:xfrm>
            <a:custGeom>
              <a:avLst/>
              <a:gdLst/>
              <a:ahLst/>
              <a:cxnLst/>
              <a:rect l="l" t="t" r="r" b="b"/>
              <a:pathLst>
                <a:path w="30417" h="22403" extrusionOk="0">
                  <a:moveTo>
                    <a:pt x="2378" y="0"/>
                  </a:moveTo>
                  <a:cubicBezTo>
                    <a:pt x="1073" y="0"/>
                    <a:pt x="7" y="1060"/>
                    <a:pt x="7" y="2372"/>
                  </a:cubicBezTo>
                  <a:lnTo>
                    <a:pt x="1" y="22391"/>
                  </a:lnTo>
                  <a:lnTo>
                    <a:pt x="30404" y="22403"/>
                  </a:lnTo>
                  <a:lnTo>
                    <a:pt x="30410" y="2384"/>
                  </a:lnTo>
                  <a:cubicBezTo>
                    <a:pt x="30416" y="1072"/>
                    <a:pt x="29350" y="12"/>
                    <a:pt x="28045" y="6"/>
                  </a:cubicBezTo>
                  <a:lnTo>
                    <a:pt x="2378" y="0"/>
                  </a:lnTo>
                  <a:close/>
                </a:path>
              </a:pathLst>
            </a:custGeom>
            <a:solidFill>
              <a:srgbClr val="B3E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6"/>
            <p:cNvSpPr/>
            <p:nvPr/>
          </p:nvSpPr>
          <p:spPr>
            <a:xfrm>
              <a:off x="4043600" y="3339250"/>
              <a:ext cx="193750" cy="559925"/>
            </a:xfrm>
            <a:custGeom>
              <a:avLst/>
              <a:gdLst/>
              <a:ahLst/>
              <a:cxnLst/>
              <a:rect l="l" t="t" r="r" b="b"/>
              <a:pathLst>
                <a:path w="7750" h="22397" extrusionOk="0">
                  <a:moveTo>
                    <a:pt x="2378" y="0"/>
                  </a:moveTo>
                  <a:cubicBezTo>
                    <a:pt x="1073" y="0"/>
                    <a:pt x="7" y="1060"/>
                    <a:pt x="7" y="2372"/>
                  </a:cubicBezTo>
                  <a:lnTo>
                    <a:pt x="1" y="22397"/>
                  </a:lnTo>
                  <a:lnTo>
                    <a:pt x="5385" y="22397"/>
                  </a:lnTo>
                  <a:lnTo>
                    <a:pt x="5391" y="2372"/>
                  </a:lnTo>
                  <a:cubicBezTo>
                    <a:pt x="5391" y="1066"/>
                    <a:pt x="6445" y="6"/>
                    <a:pt x="7750" y="0"/>
                  </a:cubicBezTo>
                  <a:close/>
                </a:path>
              </a:pathLst>
            </a:custGeom>
            <a:solidFill>
              <a:srgbClr val="85D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6"/>
            <p:cNvSpPr/>
            <p:nvPr/>
          </p:nvSpPr>
          <p:spPr>
            <a:xfrm>
              <a:off x="4117575" y="3413200"/>
              <a:ext cx="612325" cy="346450"/>
            </a:xfrm>
            <a:custGeom>
              <a:avLst/>
              <a:gdLst/>
              <a:ahLst/>
              <a:cxnLst/>
              <a:rect l="l" t="t" r="r" b="b"/>
              <a:pathLst>
                <a:path w="24493" h="13858" extrusionOk="0">
                  <a:moveTo>
                    <a:pt x="0" y="0"/>
                  </a:moveTo>
                  <a:lnTo>
                    <a:pt x="0" y="13858"/>
                  </a:lnTo>
                  <a:lnTo>
                    <a:pt x="24493" y="13858"/>
                  </a:lnTo>
                  <a:lnTo>
                    <a:pt x="24493" y="0"/>
                  </a:lnTo>
                  <a:close/>
                </a:path>
              </a:pathLst>
            </a:custGeom>
            <a:solidFill>
              <a:srgbClr val="5D2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6"/>
            <p:cNvSpPr/>
            <p:nvPr/>
          </p:nvSpPr>
          <p:spPr>
            <a:xfrm>
              <a:off x="4117575" y="3413200"/>
              <a:ext cx="60800" cy="346300"/>
            </a:xfrm>
            <a:custGeom>
              <a:avLst/>
              <a:gdLst/>
              <a:ahLst/>
              <a:cxnLst/>
              <a:rect l="l" t="t" r="r" b="b"/>
              <a:pathLst>
                <a:path w="2432" h="13852" extrusionOk="0">
                  <a:moveTo>
                    <a:pt x="0" y="0"/>
                  </a:moveTo>
                  <a:lnTo>
                    <a:pt x="0" y="13852"/>
                  </a:lnTo>
                  <a:lnTo>
                    <a:pt x="2432" y="13852"/>
                  </a:lnTo>
                  <a:lnTo>
                    <a:pt x="2432" y="0"/>
                  </a:lnTo>
                  <a:close/>
                </a:path>
              </a:pathLst>
            </a:custGeom>
            <a:solidFill>
              <a:srgbClr val="5224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6"/>
            <p:cNvSpPr/>
            <p:nvPr/>
          </p:nvSpPr>
          <p:spPr>
            <a:xfrm>
              <a:off x="4411750" y="3364250"/>
              <a:ext cx="24875" cy="24725"/>
            </a:xfrm>
            <a:custGeom>
              <a:avLst/>
              <a:gdLst/>
              <a:ahLst/>
              <a:cxnLst/>
              <a:rect l="l" t="t" r="r" b="b"/>
              <a:pathLst>
                <a:path w="995" h="989" extrusionOk="0">
                  <a:moveTo>
                    <a:pt x="498" y="0"/>
                  </a:moveTo>
                  <a:cubicBezTo>
                    <a:pt x="222" y="0"/>
                    <a:pt x="1" y="222"/>
                    <a:pt x="1" y="497"/>
                  </a:cubicBezTo>
                  <a:cubicBezTo>
                    <a:pt x="1" y="767"/>
                    <a:pt x="222" y="988"/>
                    <a:pt x="498" y="988"/>
                  </a:cubicBezTo>
                  <a:cubicBezTo>
                    <a:pt x="767" y="988"/>
                    <a:pt x="995" y="767"/>
                    <a:pt x="995" y="497"/>
                  </a:cubicBezTo>
                  <a:cubicBezTo>
                    <a:pt x="995" y="222"/>
                    <a:pt x="767" y="0"/>
                    <a:pt x="498" y="0"/>
                  </a:cubicBezTo>
                  <a:close/>
                </a:path>
              </a:pathLst>
            </a:custGeom>
            <a:solidFill>
              <a:srgbClr val="5D2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a:off x="4004225" y="3833425"/>
              <a:ext cx="840675" cy="110375"/>
            </a:xfrm>
            <a:custGeom>
              <a:avLst/>
              <a:gdLst/>
              <a:ahLst/>
              <a:cxnLst/>
              <a:rect l="l" t="t" r="r" b="b"/>
              <a:pathLst>
                <a:path w="33627" h="4415" extrusionOk="0">
                  <a:moveTo>
                    <a:pt x="1" y="1"/>
                  </a:moveTo>
                  <a:lnTo>
                    <a:pt x="1" y="1947"/>
                  </a:lnTo>
                  <a:cubicBezTo>
                    <a:pt x="1" y="3301"/>
                    <a:pt x="1097" y="4402"/>
                    <a:pt x="2456" y="4402"/>
                  </a:cubicBezTo>
                  <a:lnTo>
                    <a:pt x="31165" y="4414"/>
                  </a:lnTo>
                  <a:cubicBezTo>
                    <a:pt x="32524" y="4414"/>
                    <a:pt x="33620" y="3313"/>
                    <a:pt x="33626" y="1959"/>
                  </a:cubicBezTo>
                  <a:lnTo>
                    <a:pt x="33626" y="13"/>
                  </a:lnTo>
                  <a:lnTo>
                    <a:pt x="22631" y="7"/>
                  </a:lnTo>
                  <a:lnTo>
                    <a:pt x="16811" y="1103"/>
                  </a:lnTo>
                  <a:lnTo>
                    <a:pt x="10996" y="1"/>
                  </a:lnTo>
                  <a:close/>
                </a:path>
              </a:pathLst>
            </a:custGeom>
            <a:solidFill>
              <a:srgbClr val="85D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a:off x="4004225" y="3833425"/>
              <a:ext cx="195700" cy="110075"/>
            </a:xfrm>
            <a:custGeom>
              <a:avLst/>
              <a:gdLst/>
              <a:ahLst/>
              <a:cxnLst/>
              <a:rect l="l" t="t" r="r" b="b"/>
              <a:pathLst>
                <a:path w="7828" h="4403" extrusionOk="0">
                  <a:moveTo>
                    <a:pt x="1" y="1"/>
                  </a:moveTo>
                  <a:lnTo>
                    <a:pt x="1" y="1947"/>
                  </a:lnTo>
                  <a:cubicBezTo>
                    <a:pt x="1" y="3301"/>
                    <a:pt x="1097" y="4402"/>
                    <a:pt x="2456" y="4402"/>
                  </a:cubicBezTo>
                  <a:lnTo>
                    <a:pt x="7828" y="4402"/>
                  </a:lnTo>
                  <a:cubicBezTo>
                    <a:pt x="6469" y="4396"/>
                    <a:pt x="5379" y="3289"/>
                    <a:pt x="5385" y="1935"/>
                  </a:cubicBezTo>
                  <a:lnTo>
                    <a:pt x="5385" y="1"/>
                  </a:lnTo>
                  <a:close/>
                </a:path>
              </a:pathLst>
            </a:custGeom>
            <a:solidFill>
              <a:srgbClr val="5AC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6"/>
            <p:cNvSpPr/>
            <p:nvPr/>
          </p:nvSpPr>
          <p:spPr>
            <a:xfrm>
              <a:off x="4278350" y="3833575"/>
              <a:ext cx="290625" cy="54225"/>
            </a:xfrm>
            <a:custGeom>
              <a:avLst/>
              <a:gdLst/>
              <a:ahLst/>
              <a:cxnLst/>
              <a:rect l="l" t="t" r="r" b="b"/>
              <a:pathLst>
                <a:path w="11625" h="2169" extrusionOk="0">
                  <a:moveTo>
                    <a:pt x="1" y="1"/>
                  </a:moveTo>
                  <a:lnTo>
                    <a:pt x="1" y="612"/>
                  </a:lnTo>
                  <a:cubicBezTo>
                    <a:pt x="1" y="1468"/>
                    <a:pt x="701" y="2163"/>
                    <a:pt x="1558" y="2169"/>
                  </a:cubicBezTo>
                  <a:lnTo>
                    <a:pt x="10073" y="2169"/>
                  </a:lnTo>
                  <a:cubicBezTo>
                    <a:pt x="10930" y="2169"/>
                    <a:pt x="11624" y="1468"/>
                    <a:pt x="11624" y="612"/>
                  </a:cubicBezTo>
                  <a:lnTo>
                    <a:pt x="11624" y="1"/>
                  </a:lnTo>
                  <a:close/>
                </a:path>
              </a:pathLst>
            </a:custGeom>
            <a:solidFill>
              <a:srgbClr val="5AC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56"/>
          <p:cNvGrpSpPr/>
          <p:nvPr/>
        </p:nvGrpSpPr>
        <p:grpSpPr>
          <a:xfrm>
            <a:off x="7071641" y="921352"/>
            <a:ext cx="577198" cy="621124"/>
            <a:chOff x="2720550" y="3546950"/>
            <a:chExt cx="1577475" cy="1697525"/>
          </a:xfrm>
        </p:grpSpPr>
        <p:sp>
          <p:nvSpPr>
            <p:cNvPr id="403" name="Google Shape;403;p56"/>
            <p:cNvSpPr/>
            <p:nvPr/>
          </p:nvSpPr>
          <p:spPr>
            <a:xfrm>
              <a:off x="3029050" y="3546950"/>
              <a:ext cx="1021075" cy="1697525"/>
            </a:xfrm>
            <a:custGeom>
              <a:avLst/>
              <a:gdLst/>
              <a:ahLst/>
              <a:cxnLst/>
              <a:rect l="l" t="t" r="r" b="b"/>
              <a:pathLst>
                <a:path w="40843" h="67901" extrusionOk="0">
                  <a:moveTo>
                    <a:pt x="5380" y="0"/>
                  </a:moveTo>
                  <a:cubicBezTo>
                    <a:pt x="2409" y="0"/>
                    <a:pt x="0" y="2417"/>
                    <a:pt x="0" y="5388"/>
                  </a:cubicBezTo>
                  <a:lnTo>
                    <a:pt x="0" y="62513"/>
                  </a:lnTo>
                  <a:cubicBezTo>
                    <a:pt x="0" y="65492"/>
                    <a:pt x="2409" y="67900"/>
                    <a:pt x="5380" y="67900"/>
                  </a:cubicBezTo>
                  <a:lnTo>
                    <a:pt x="35455" y="67900"/>
                  </a:lnTo>
                  <a:cubicBezTo>
                    <a:pt x="38434" y="67900"/>
                    <a:pt x="40843" y="65492"/>
                    <a:pt x="40843" y="62513"/>
                  </a:cubicBezTo>
                  <a:lnTo>
                    <a:pt x="40843" y="5388"/>
                  </a:lnTo>
                  <a:cubicBezTo>
                    <a:pt x="40843" y="2417"/>
                    <a:pt x="38434" y="0"/>
                    <a:pt x="35455" y="0"/>
                  </a:cubicBezTo>
                  <a:close/>
                </a:path>
              </a:pathLst>
            </a:custGeom>
            <a:solidFill>
              <a:srgbClr val="5D2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6"/>
            <p:cNvSpPr/>
            <p:nvPr/>
          </p:nvSpPr>
          <p:spPr>
            <a:xfrm>
              <a:off x="3025625" y="3546950"/>
              <a:ext cx="603925" cy="1697525"/>
            </a:xfrm>
            <a:custGeom>
              <a:avLst/>
              <a:gdLst/>
              <a:ahLst/>
              <a:cxnLst/>
              <a:rect l="l" t="t" r="r" b="b"/>
              <a:pathLst>
                <a:path w="24157" h="67901" extrusionOk="0">
                  <a:moveTo>
                    <a:pt x="5388" y="0"/>
                  </a:moveTo>
                  <a:cubicBezTo>
                    <a:pt x="2409" y="0"/>
                    <a:pt x="1" y="2417"/>
                    <a:pt x="1" y="5388"/>
                  </a:cubicBezTo>
                  <a:lnTo>
                    <a:pt x="1" y="62513"/>
                  </a:lnTo>
                  <a:cubicBezTo>
                    <a:pt x="1" y="65492"/>
                    <a:pt x="2409" y="67900"/>
                    <a:pt x="5388" y="67900"/>
                  </a:cubicBezTo>
                  <a:lnTo>
                    <a:pt x="24156" y="67900"/>
                  </a:lnTo>
                  <a:cubicBezTo>
                    <a:pt x="11482" y="54428"/>
                    <a:pt x="11436" y="14437"/>
                    <a:pt x="15532" y="0"/>
                  </a:cubicBezTo>
                  <a:close/>
                </a:path>
              </a:pathLst>
            </a:custGeom>
            <a:solidFill>
              <a:srgbClr val="5D2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6"/>
            <p:cNvSpPr/>
            <p:nvPr/>
          </p:nvSpPr>
          <p:spPr>
            <a:xfrm>
              <a:off x="3029050" y="3729300"/>
              <a:ext cx="1021075" cy="1306400"/>
            </a:xfrm>
            <a:custGeom>
              <a:avLst/>
              <a:gdLst/>
              <a:ahLst/>
              <a:cxnLst/>
              <a:rect l="l" t="t" r="r" b="b"/>
              <a:pathLst>
                <a:path w="40843" h="52256" extrusionOk="0">
                  <a:moveTo>
                    <a:pt x="2310" y="1"/>
                  </a:moveTo>
                  <a:cubicBezTo>
                    <a:pt x="1034" y="1"/>
                    <a:pt x="0" y="1042"/>
                    <a:pt x="0" y="2318"/>
                  </a:cubicBezTo>
                  <a:lnTo>
                    <a:pt x="0" y="49938"/>
                  </a:lnTo>
                  <a:cubicBezTo>
                    <a:pt x="0" y="51215"/>
                    <a:pt x="1034" y="52256"/>
                    <a:pt x="2310" y="52256"/>
                  </a:cubicBezTo>
                  <a:lnTo>
                    <a:pt x="38525" y="52256"/>
                  </a:lnTo>
                  <a:cubicBezTo>
                    <a:pt x="39802" y="52256"/>
                    <a:pt x="40843" y="51215"/>
                    <a:pt x="40843" y="49938"/>
                  </a:cubicBezTo>
                  <a:lnTo>
                    <a:pt x="40843" y="2318"/>
                  </a:lnTo>
                  <a:cubicBezTo>
                    <a:pt x="40843" y="1042"/>
                    <a:pt x="39802" y="1"/>
                    <a:pt x="38525" y="1"/>
                  </a:cubicBezTo>
                  <a:close/>
                </a:path>
              </a:pathLst>
            </a:custGeom>
            <a:solidFill>
              <a:srgbClr val="71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6"/>
            <p:cNvSpPr/>
            <p:nvPr/>
          </p:nvSpPr>
          <p:spPr>
            <a:xfrm>
              <a:off x="3025625" y="3729300"/>
              <a:ext cx="474175" cy="1306400"/>
            </a:xfrm>
            <a:custGeom>
              <a:avLst/>
              <a:gdLst/>
              <a:ahLst/>
              <a:cxnLst/>
              <a:rect l="l" t="t" r="r" b="b"/>
              <a:pathLst>
                <a:path w="18967" h="52256" extrusionOk="0">
                  <a:moveTo>
                    <a:pt x="2318" y="1"/>
                  </a:moveTo>
                  <a:cubicBezTo>
                    <a:pt x="1042" y="1"/>
                    <a:pt x="1" y="1042"/>
                    <a:pt x="1" y="2318"/>
                  </a:cubicBezTo>
                  <a:lnTo>
                    <a:pt x="1" y="49938"/>
                  </a:lnTo>
                  <a:cubicBezTo>
                    <a:pt x="1" y="51215"/>
                    <a:pt x="1042" y="52256"/>
                    <a:pt x="2318" y="52256"/>
                  </a:cubicBezTo>
                  <a:lnTo>
                    <a:pt x="18967" y="52256"/>
                  </a:lnTo>
                  <a:cubicBezTo>
                    <a:pt x="12797" y="37743"/>
                    <a:pt x="12151" y="14354"/>
                    <a:pt x="14111" y="1"/>
                  </a:cubicBezTo>
                  <a:close/>
                </a:path>
              </a:pathLst>
            </a:custGeom>
            <a:solidFill>
              <a:srgbClr val="2EAF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6"/>
            <p:cNvSpPr/>
            <p:nvPr/>
          </p:nvSpPr>
          <p:spPr>
            <a:xfrm>
              <a:off x="3502525" y="3609625"/>
              <a:ext cx="69275" cy="59175"/>
            </a:xfrm>
            <a:custGeom>
              <a:avLst/>
              <a:gdLst/>
              <a:ahLst/>
              <a:cxnLst/>
              <a:rect l="l" t="t" r="r" b="b"/>
              <a:pathLst>
                <a:path w="2771" h="2367" extrusionOk="0">
                  <a:moveTo>
                    <a:pt x="1429" y="1"/>
                  </a:moveTo>
                  <a:cubicBezTo>
                    <a:pt x="985" y="1"/>
                    <a:pt x="540" y="244"/>
                    <a:pt x="339" y="730"/>
                  </a:cubicBezTo>
                  <a:cubicBezTo>
                    <a:pt x="0" y="1548"/>
                    <a:pt x="634" y="2366"/>
                    <a:pt x="1423" y="2366"/>
                  </a:cubicBezTo>
                  <a:cubicBezTo>
                    <a:pt x="1572" y="2366"/>
                    <a:pt x="1727" y="2337"/>
                    <a:pt x="1881" y="2273"/>
                  </a:cubicBezTo>
                  <a:cubicBezTo>
                    <a:pt x="2482" y="2022"/>
                    <a:pt x="2770" y="1330"/>
                    <a:pt x="2520" y="730"/>
                  </a:cubicBezTo>
                  <a:cubicBezTo>
                    <a:pt x="2318" y="244"/>
                    <a:pt x="1874" y="1"/>
                    <a:pt x="1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6"/>
            <p:cNvSpPr/>
            <p:nvPr/>
          </p:nvSpPr>
          <p:spPr>
            <a:xfrm>
              <a:off x="3437100" y="5115250"/>
              <a:ext cx="203475" cy="49625"/>
            </a:xfrm>
            <a:custGeom>
              <a:avLst/>
              <a:gdLst/>
              <a:ahLst/>
              <a:cxnLst/>
              <a:rect l="l" t="t" r="r" b="b"/>
              <a:pathLst>
                <a:path w="8139" h="1985" extrusionOk="0">
                  <a:moveTo>
                    <a:pt x="7030" y="1"/>
                  </a:moveTo>
                  <a:cubicBezTo>
                    <a:pt x="7019" y="1"/>
                    <a:pt x="7009" y="1"/>
                    <a:pt x="6998" y="1"/>
                  </a:cubicBezTo>
                  <a:lnTo>
                    <a:pt x="1064" y="1"/>
                  </a:lnTo>
                  <a:cubicBezTo>
                    <a:pt x="1060" y="1"/>
                    <a:pt x="1055" y="1"/>
                    <a:pt x="1051" y="1"/>
                  </a:cubicBezTo>
                  <a:cubicBezTo>
                    <a:pt x="457" y="1"/>
                    <a:pt x="1" y="530"/>
                    <a:pt x="76" y="1118"/>
                  </a:cubicBezTo>
                  <a:cubicBezTo>
                    <a:pt x="151" y="1615"/>
                    <a:pt x="577" y="1985"/>
                    <a:pt x="1086" y="1985"/>
                  </a:cubicBezTo>
                  <a:cubicBezTo>
                    <a:pt x="1092" y="1985"/>
                    <a:pt x="1097" y="1985"/>
                    <a:pt x="1102" y="1985"/>
                  </a:cubicBezTo>
                  <a:lnTo>
                    <a:pt x="7029" y="1985"/>
                  </a:lnTo>
                  <a:cubicBezTo>
                    <a:pt x="7667" y="1985"/>
                    <a:pt x="8138" y="1392"/>
                    <a:pt x="7994" y="769"/>
                  </a:cubicBezTo>
                  <a:cubicBezTo>
                    <a:pt x="7890" y="323"/>
                    <a:pt x="7488" y="1"/>
                    <a:pt x="7030" y="1"/>
                  </a:cubicBezTo>
                  <a:close/>
                </a:path>
              </a:pathLst>
            </a:custGeom>
            <a:solidFill>
              <a:srgbClr val="FAD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6"/>
            <p:cNvSpPr/>
            <p:nvPr/>
          </p:nvSpPr>
          <p:spPr>
            <a:xfrm>
              <a:off x="3695450" y="4518400"/>
              <a:ext cx="583400" cy="361250"/>
            </a:xfrm>
            <a:custGeom>
              <a:avLst/>
              <a:gdLst/>
              <a:ahLst/>
              <a:cxnLst/>
              <a:rect l="l" t="t" r="r" b="b"/>
              <a:pathLst>
                <a:path w="23336" h="14450" extrusionOk="0">
                  <a:moveTo>
                    <a:pt x="2409" y="1"/>
                  </a:moveTo>
                  <a:cubicBezTo>
                    <a:pt x="1079" y="1"/>
                    <a:pt x="0" y="1080"/>
                    <a:pt x="0" y="2417"/>
                  </a:cubicBezTo>
                  <a:lnTo>
                    <a:pt x="0" y="7265"/>
                  </a:lnTo>
                  <a:cubicBezTo>
                    <a:pt x="0" y="8610"/>
                    <a:pt x="1094" y="9659"/>
                    <a:pt x="2432" y="9681"/>
                  </a:cubicBezTo>
                  <a:cubicBezTo>
                    <a:pt x="3085" y="9697"/>
                    <a:pt x="3617" y="10221"/>
                    <a:pt x="3640" y="10874"/>
                  </a:cubicBezTo>
                  <a:cubicBezTo>
                    <a:pt x="3685" y="11725"/>
                    <a:pt x="3602" y="12576"/>
                    <a:pt x="3381" y="13405"/>
                  </a:cubicBezTo>
                  <a:cubicBezTo>
                    <a:pt x="3222" y="13942"/>
                    <a:pt x="3641" y="14449"/>
                    <a:pt x="4165" y="14449"/>
                  </a:cubicBezTo>
                  <a:cubicBezTo>
                    <a:pt x="4241" y="14449"/>
                    <a:pt x="4320" y="14439"/>
                    <a:pt x="4400" y="14415"/>
                  </a:cubicBezTo>
                  <a:cubicBezTo>
                    <a:pt x="6223" y="13876"/>
                    <a:pt x="7469" y="12865"/>
                    <a:pt x="8366" y="10669"/>
                  </a:cubicBezTo>
                  <a:cubicBezTo>
                    <a:pt x="8609" y="10077"/>
                    <a:pt x="9187" y="9681"/>
                    <a:pt x="9825" y="9681"/>
                  </a:cubicBezTo>
                  <a:lnTo>
                    <a:pt x="20926" y="9681"/>
                  </a:lnTo>
                  <a:cubicBezTo>
                    <a:pt x="22256" y="9681"/>
                    <a:pt x="23335" y="8602"/>
                    <a:pt x="23335" y="7265"/>
                  </a:cubicBezTo>
                  <a:lnTo>
                    <a:pt x="23335" y="2417"/>
                  </a:lnTo>
                  <a:cubicBezTo>
                    <a:pt x="23335" y="1080"/>
                    <a:pt x="22256" y="1"/>
                    <a:pt x="20926" y="1"/>
                  </a:cubicBezTo>
                  <a:close/>
                </a:path>
              </a:pathLst>
            </a:custGeom>
            <a:solidFill>
              <a:srgbClr val="FEF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6"/>
            <p:cNvSpPr/>
            <p:nvPr/>
          </p:nvSpPr>
          <p:spPr>
            <a:xfrm>
              <a:off x="3802575" y="4614525"/>
              <a:ext cx="370075" cy="49800"/>
            </a:xfrm>
            <a:custGeom>
              <a:avLst/>
              <a:gdLst/>
              <a:ahLst/>
              <a:cxnLst/>
              <a:rect l="l" t="t" r="r" b="b"/>
              <a:pathLst>
                <a:path w="14803" h="1992" extrusionOk="0">
                  <a:moveTo>
                    <a:pt x="13679" y="1"/>
                  </a:moveTo>
                  <a:cubicBezTo>
                    <a:pt x="13674" y="1"/>
                    <a:pt x="13668" y="1"/>
                    <a:pt x="13663" y="1"/>
                  </a:cubicBezTo>
                  <a:lnTo>
                    <a:pt x="1110" y="1"/>
                  </a:lnTo>
                  <a:cubicBezTo>
                    <a:pt x="472" y="1"/>
                    <a:pt x="1" y="593"/>
                    <a:pt x="137" y="1217"/>
                  </a:cubicBezTo>
                  <a:cubicBezTo>
                    <a:pt x="250" y="1675"/>
                    <a:pt x="660" y="1992"/>
                    <a:pt x="1124" y="1992"/>
                  </a:cubicBezTo>
                  <a:cubicBezTo>
                    <a:pt x="1129" y="1992"/>
                    <a:pt x="1135" y="1992"/>
                    <a:pt x="1140" y="1992"/>
                  </a:cubicBezTo>
                  <a:lnTo>
                    <a:pt x="13693" y="1992"/>
                  </a:lnTo>
                  <a:cubicBezTo>
                    <a:pt x="14331" y="1992"/>
                    <a:pt x="14803" y="1399"/>
                    <a:pt x="14666" y="776"/>
                  </a:cubicBezTo>
                  <a:cubicBezTo>
                    <a:pt x="14553" y="318"/>
                    <a:pt x="14144" y="1"/>
                    <a:pt x="13679" y="1"/>
                  </a:cubicBezTo>
                  <a:close/>
                </a:path>
              </a:pathLst>
            </a:custGeom>
            <a:solidFill>
              <a:srgbClr val="155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6"/>
            <p:cNvSpPr/>
            <p:nvPr/>
          </p:nvSpPr>
          <p:spPr>
            <a:xfrm>
              <a:off x="2720550" y="3666425"/>
              <a:ext cx="583600" cy="361250"/>
            </a:xfrm>
            <a:custGeom>
              <a:avLst/>
              <a:gdLst/>
              <a:ahLst/>
              <a:cxnLst/>
              <a:rect l="l" t="t" r="r" b="b"/>
              <a:pathLst>
                <a:path w="23344" h="14450" extrusionOk="0">
                  <a:moveTo>
                    <a:pt x="2417" y="1"/>
                  </a:moveTo>
                  <a:cubicBezTo>
                    <a:pt x="1087" y="1"/>
                    <a:pt x="0" y="1080"/>
                    <a:pt x="0" y="2417"/>
                  </a:cubicBezTo>
                  <a:lnTo>
                    <a:pt x="0" y="7265"/>
                  </a:lnTo>
                  <a:cubicBezTo>
                    <a:pt x="0" y="8602"/>
                    <a:pt x="1087" y="9681"/>
                    <a:pt x="2417" y="9681"/>
                  </a:cubicBezTo>
                  <a:lnTo>
                    <a:pt x="13511" y="9681"/>
                  </a:lnTo>
                  <a:cubicBezTo>
                    <a:pt x="14157" y="9681"/>
                    <a:pt x="14734" y="10076"/>
                    <a:pt x="14970" y="10669"/>
                  </a:cubicBezTo>
                  <a:cubicBezTo>
                    <a:pt x="15874" y="12865"/>
                    <a:pt x="17112" y="13876"/>
                    <a:pt x="18944" y="14415"/>
                  </a:cubicBezTo>
                  <a:cubicBezTo>
                    <a:pt x="19023" y="14438"/>
                    <a:pt x="19102" y="14449"/>
                    <a:pt x="19179" y="14449"/>
                  </a:cubicBezTo>
                  <a:cubicBezTo>
                    <a:pt x="19702" y="14449"/>
                    <a:pt x="20121" y="13941"/>
                    <a:pt x="19962" y="13404"/>
                  </a:cubicBezTo>
                  <a:cubicBezTo>
                    <a:pt x="19741" y="12576"/>
                    <a:pt x="19650" y="11725"/>
                    <a:pt x="19696" y="10874"/>
                  </a:cubicBezTo>
                  <a:cubicBezTo>
                    <a:pt x="19726" y="10221"/>
                    <a:pt x="20251" y="9696"/>
                    <a:pt x="20912" y="9681"/>
                  </a:cubicBezTo>
                  <a:cubicBezTo>
                    <a:pt x="22249" y="9658"/>
                    <a:pt x="23343" y="8633"/>
                    <a:pt x="23343" y="7295"/>
                  </a:cubicBezTo>
                  <a:lnTo>
                    <a:pt x="23343" y="2417"/>
                  </a:lnTo>
                  <a:cubicBezTo>
                    <a:pt x="23343" y="1080"/>
                    <a:pt x="22264" y="1"/>
                    <a:pt x="20927" y="1"/>
                  </a:cubicBezTo>
                  <a:close/>
                </a:path>
              </a:pathLst>
            </a:custGeom>
            <a:solidFill>
              <a:srgbClr val="FEF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6"/>
            <p:cNvSpPr/>
            <p:nvPr/>
          </p:nvSpPr>
          <p:spPr>
            <a:xfrm>
              <a:off x="2828075" y="3762550"/>
              <a:ext cx="368925" cy="49800"/>
            </a:xfrm>
            <a:custGeom>
              <a:avLst/>
              <a:gdLst/>
              <a:ahLst/>
              <a:cxnLst/>
              <a:rect l="l" t="t" r="r" b="b"/>
              <a:pathLst>
                <a:path w="14757" h="1992" extrusionOk="0">
                  <a:moveTo>
                    <a:pt x="13633" y="0"/>
                  </a:moveTo>
                  <a:cubicBezTo>
                    <a:pt x="13628" y="0"/>
                    <a:pt x="13622" y="0"/>
                    <a:pt x="13617" y="1"/>
                  </a:cubicBezTo>
                  <a:lnTo>
                    <a:pt x="1064" y="1"/>
                  </a:lnTo>
                  <a:cubicBezTo>
                    <a:pt x="464" y="1"/>
                    <a:pt x="0" y="525"/>
                    <a:pt x="76" y="1118"/>
                  </a:cubicBezTo>
                  <a:cubicBezTo>
                    <a:pt x="151" y="1622"/>
                    <a:pt x="584" y="1991"/>
                    <a:pt x="1087" y="1991"/>
                  </a:cubicBezTo>
                  <a:cubicBezTo>
                    <a:pt x="1092" y="1991"/>
                    <a:pt x="1097" y="1991"/>
                    <a:pt x="1102" y="1991"/>
                  </a:cubicBezTo>
                  <a:lnTo>
                    <a:pt x="13647" y="1991"/>
                  </a:lnTo>
                  <a:cubicBezTo>
                    <a:pt x="14285" y="1984"/>
                    <a:pt x="14757" y="1391"/>
                    <a:pt x="14620" y="776"/>
                  </a:cubicBezTo>
                  <a:cubicBezTo>
                    <a:pt x="14507" y="317"/>
                    <a:pt x="14098" y="0"/>
                    <a:pt x="13633" y="0"/>
                  </a:cubicBezTo>
                  <a:close/>
                </a:path>
              </a:pathLst>
            </a:custGeom>
            <a:solidFill>
              <a:srgbClr val="155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6"/>
            <p:cNvSpPr/>
            <p:nvPr/>
          </p:nvSpPr>
          <p:spPr>
            <a:xfrm>
              <a:off x="2776025" y="4452075"/>
              <a:ext cx="502100" cy="470725"/>
            </a:xfrm>
            <a:custGeom>
              <a:avLst/>
              <a:gdLst/>
              <a:ahLst/>
              <a:cxnLst/>
              <a:rect l="l" t="t" r="r" b="b"/>
              <a:pathLst>
                <a:path w="20084" h="18829" extrusionOk="0">
                  <a:moveTo>
                    <a:pt x="10045" y="0"/>
                  </a:moveTo>
                  <a:cubicBezTo>
                    <a:pt x="9468" y="0"/>
                    <a:pt x="8891" y="287"/>
                    <a:pt x="8564" y="861"/>
                  </a:cubicBezTo>
                  <a:lnTo>
                    <a:pt x="7614" y="2532"/>
                  </a:lnTo>
                  <a:cubicBezTo>
                    <a:pt x="7301" y="3072"/>
                    <a:pt x="6731" y="3395"/>
                    <a:pt x="6124" y="3395"/>
                  </a:cubicBezTo>
                  <a:cubicBezTo>
                    <a:pt x="6039" y="3395"/>
                    <a:pt x="5953" y="3389"/>
                    <a:pt x="5866" y="3376"/>
                  </a:cubicBezTo>
                  <a:lnTo>
                    <a:pt x="3967" y="3072"/>
                  </a:lnTo>
                  <a:cubicBezTo>
                    <a:pt x="3874" y="3057"/>
                    <a:pt x="3782" y="3050"/>
                    <a:pt x="3692" y="3050"/>
                  </a:cubicBezTo>
                  <a:cubicBezTo>
                    <a:pt x="2519" y="3050"/>
                    <a:pt x="1654" y="4246"/>
                    <a:pt x="2113" y="5389"/>
                  </a:cubicBezTo>
                  <a:lnTo>
                    <a:pt x="2834" y="7175"/>
                  </a:lnTo>
                  <a:cubicBezTo>
                    <a:pt x="3093" y="7829"/>
                    <a:pt x="2926" y="8588"/>
                    <a:pt x="2401" y="9067"/>
                  </a:cubicBezTo>
                  <a:lnTo>
                    <a:pt x="980" y="10359"/>
                  </a:lnTo>
                  <a:cubicBezTo>
                    <a:pt x="0" y="11255"/>
                    <a:pt x="373" y="12866"/>
                    <a:pt x="1642" y="13246"/>
                  </a:cubicBezTo>
                  <a:lnTo>
                    <a:pt x="3480" y="13801"/>
                  </a:lnTo>
                  <a:cubicBezTo>
                    <a:pt x="4164" y="14006"/>
                    <a:pt x="4643" y="14614"/>
                    <a:pt x="4689" y="15321"/>
                  </a:cubicBezTo>
                  <a:lnTo>
                    <a:pt x="4818" y="17235"/>
                  </a:lnTo>
                  <a:cubicBezTo>
                    <a:pt x="4883" y="18188"/>
                    <a:pt x="5678" y="18829"/>
                    <a:pt x="6524" y="18829"/>
                  </a:cubicBezTo>
                  <a:cubicBezTo>
                    <a:pt x="6853" y="18829"/>
                    <a:pt x="7189" y="18732"/>
                    <a:pt x="7492" y="18520"/>
                  </a:cubicBezTo>
                  <a:lnTo>
                    <a:pt x="9065" y="17425"/>
                  </a:lnTo>
                  <a:cubicBezTo>
                    <a:pt x="9358" y="17220"/>
                    <a:pt x="9700" y="17118"/>
                    <a:pt x="10042" y="17118"/>
                  </a:cubicBezTo>
                  <a:cubicBezTo>
                    <a:pt x="10384" y="17118"/>
                    <a:pt x="10726" y="17220"/>
                    <a:pt x="11018" y="17425"/>
                  </a:cubicBezTo>
                  <a:lnTo>
                    <a:pt x="12599" y="18520"/>
                  </a:lnTo>
                  <a:cubicBezTo>
                    <a:pt x="12902" y="18732"/>
                    <a:pt x="13238" y="18829"/>
                    <a:pt x="13567" y="18829"/>
                  </a:cubicBezTo>
                  <a:cubicBezTo>
                    <a:pt x="14412" y="18829"/>
                    <a:pt x="15205" y="18188"/>
                    <a:pt x="15266" y="17235"/>
                  </a:cubicBezTo>
                  <a:lnTo>
                    <a:pt x="15395" y="15321"/>
                  </a:lnTo>
                  <a:cubicBezTo>
                    <a:pt x="15440" y="14614"/>
                    <a:pt x="15927" y="14006"/>
                    <a:pt x="16611" y="13801"/>
                  </a:cubicBezTo>
                  <a:lnTo>
                    <a:pt x="18449" y="13246"/>
                  </a:lnTo>
                  <a:cubicBezTo>
                    <a:pt x="19718" y="12866"/>
                    <a:pt x="20083" y="11255"/>
                    <a:pt x="19111" y="10359"/>
                  </a:cubicBezTo>
                  <a:lnTo>
                    <a:pt x="17690" y="9067"/>
                  </a:lnTo>
                  <a:cubicBezTo>
                    <a:pt x="17165" y="8588"/>
                    <a:pt x="16991" y="7829"/>
                    <a:pt x="17256" y="7175"/>
                  </a:cubicBezTo>
                  <a:lnTo>
                    <a:pt x="17971" y="5389"/>
                  </a:lnTo>
                  <a:cubicBezTo>
                    <a:pt x="18430" y="4246"/>
                    <a:pt x="17571" y="3050"/>
                    <a:pt x="16399" y="3050"/>
                  </a:cubicBezTo>
                  <a:cubicBezTo>
                    <a:pt x="16309" y="3050"/>
                    <a:pt x="16217" y="3057"/>
                    <a:pt x="16124" y="3072"/>
                  </a:cubicBezTo>
                  <a:lnTo>
                    <a:pt x="14225" y="3376"/>
                  </a:lnTo>
                  <a:cubicBezTo>
                    <a:pt x="14138" y="3389"/>
                    <a:pt x="14052" y="3395"/>
                    <a:pt x="13966" y="3395"/>
                  </a:cubicBezTo>
                  <a:cubicBezTo>
                    <a:pt x="13358" y="3395"/>
                    <a:pt x="12783" y="3072"/>
                    <a:pt x="12477" y="2532"/>
                  </a:cubicBezTo>
                  <a:lnTo>
                    <a:pt x="11527" y="861"/>
                  </a:lnTo>
                  <a:cubicBezTo>
                    <a:pt x="11200" y="287"/>
                    <a:pt x="10623" y="0"/>
                    <a:pt x="10045" y="0"/>
                  </a:cubicBezTo>
                  <a:close/>
                </a:path>
              </a:pathLst>
            </a:custGeom>
            <a:solidFill>
              <a:srgbClr val="DA7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6"/>
            <p:cNvSpPr/>
            <p:nvPr/>
          </p:nvSpPr>
          <p:spPr>
            <a:xfrm>
              <a:off x="2776200" y="4475850"/>
              <a:ext cx="372350" cy="447025"/>
            </a:xfrm>
            <a:custGeom>
              <a:avLst/>
              <a:gdLst/>
              <a:ahLst/>
              <a:cxnLst/>
              <a:rect l="l" t="t" r="r" b="b"/>
              <a:pathLst>
                <a:path w="14894" h="17881" extrusionOk="0">
                  <a:moveTo>
                    <a:pt x="8496" y="1"/>
                  </a:moveTo>
                  <a:lnTo>
                    <a:pt x="7599" y="1589"/>
                  </a:lnTo>
                  <a:cubicBezTo>
                    <a:pt x="7295" y="2124"/>
                    <a:pt x="6727" y="2447"/>
                    <a:pt x="6124" y="2447"/>
                  </a:cubicBezTo>
                  <a:cubicBezTo>
                    <a:pt x="6034" y="2447"/>
                    <a:pt x="5943" y="2440"/>
                    <a:pt x="5852" y="2425"/>
                  </a:cubicBezTo>
                  <a:lnTo>
                    <a:pt x="3952" y="2128"/>
                  </a:lnTo>
                  <a:cubicBezTo>
                    <a:pt x="3856" y="2113"/>
                    <a:pt x="3762" y="2105"/>
                    <a:pt x="3670" y="2105"/>
                  </a:cubicBezTo>
                  <a:cubicBezTo>
                    <a:pt x="2502" y="2105"/>
                    <a:pt x="1648" y="3305"/>
                    <a:pt x="2106" y="4446"/>
                  </a:cubicBezTo>
                  <a:lnTo>
                    <a:pt x="2820" y="6224"/>
                  </a:lnTo>
                  <a:cubicBezTo>
                    <a:pt x="3086" y="6885"/>
                    <a:pt x="2911" y="7637"/>
                    <a:pt x="2387" y="8116"/>
                  </a:cubicBezTo>
                  <a:lnTo>
                    <a:pt x="973" y="9415"/>
                  </a:lnTo>
                  <a:cubicBezTo>
                    <a:pt x="1" y="10304"/>
                    <a:pt x="373" y="11915"/>
                    <a:pt x="1635" y="12303"/>
                  </a:cubicBezTo>
                  <a:lnTo>
                    <a:pt x="3473" y="12850"/>
                  </a:lnTo>
                  <a:cubicBezTo>
                    <a:pt x="4157" y="13055"/>
                    <a:pt x="4636" y="13663"/>
                    <a:pt x="4682" y="14370"/>
                  </a:cubicBezTo>
                  <a:lnTo>
                    <a:pt x="4811" y="16284"/>
                  </a:lnTo>
                  <a:cubicBezTo>
                    <a:pt x="4877" y="17239"/>
                    <a:pt x="5675" y="17881"/>
                    <a:pt x="6523" y="17881"/>
                  </a:cubicBezTo>
                  <a:cubicBezTo>
                    <a:pt x="6849" y="17881"/>
                    <a:pt x="7183" y="17785"/>
                    <a:pt x="7485" y="17576"/>
                  </a:cubicBezTo>
                  <a:lnTo>
                    <a:pt x="9058" y="16482"/>
                  </a:lnTo>
                  <a:cubicBezTo>
                    <a:pt x="9351" y="16277"/>
                    <a:pt x="9691" y="16174"/>
                    <a:pt x="10031" y="16174"/>
                  </a:cubicBezTo>
                  <a:cubicBezTo>
                    <a:pt x="10371" y="16174"/>
                    <a:pt x="10711" y="16277"/>
                    <a:pt x="11004" y="16482"/>
                  </a:cubicBezTo>
                  <a:lnTo>
                    <a:pt x="12576" y="17576"/>
                  </a:lnTo>
                  <a:cubicBezTo>
                    <a:pt x="12871" y="17781"/>
                    <a:pt x="13209" y="17879"/>
                    <a:pt x="13544" y="17879"/>
                  </a:cubicBezTo>
                  <a:cubicBezTo>
                    <a:pt x="14055" y="17879"/>
                    <a:pt x="14559" y="17650"/>
                    <a:pt x="14894" y="17219"/>
                  </a:cubicBezTo>
                  <a:cubicBezTo>
                    <a:pt x="8397" y="13139"/>
                    <a:pt x="7136" y="5206"/>
                    <a:pt x="8496" y="1"/>
                  </a:cubicBezTo>
                  <a:close/>
                </a:path>
              </a:pathLst>
            </a:custGeom>
            <a:solidFill>
              <a:srgbClr val="C62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6"/>
            <p:cNvSpPr/>
            <p:nvPr/>
          </p:nvSpPr>
          <p:spPr>
            <a:xfrm>
              <a:off x="3907625" y="3653175"/>
              <a:ext cx="390400" cy="372275"/>
            </a:xfrm>
            <a:custGeom>
              <a:avLst/>
              <a:gdLst/>
              <a:ahLst/>
              <a:cxnLst/>
              <a:rect l="l" t="t" r="r" b="b"/>
              <a:pathLst>
                <a:path w="15616" h="14891" extrusionOk="0">
                  <a:moveTo>
                    <a:pt x="7446" y="0"/>
                  </a:moveTo>
                  <a:cubicBezTo>
                    <a:pt x="6487" y="0"/>
                    <a:pt x="5519" y="186"/>
                    <a:pt x="4598" y="569"/>
                  </a:cubicBezTo>
                  <a:cubicBezTo>
                    <a:pt x="1817" y="1724"/>
                    <a:pt x="1" y="4436"/>
                    <a:pt x="1" y="7445"/>
                  </a:cubicBezTo>
                  <a:cubicBezTo>
                    <a:pt x="1" y="10454"/>
                    <a:pt x="1817" y="13167"/>
                    <a:pt x="4598" y="14322"/>
                  </a:cubicBezTo>
                  <a:cubicBezTo>
                    <a:pt x="5519" y="14705"/>
                    <a:pt x="6487" y="14890"/>
                    <a:pt x="7446" y="14890"/>
                  </a:cubicBezTo>
                  <a:cubicBezTo>
                    <a:pt x="9381" y="14890"/>
                    <a:pt x="11283" y="14134"/>
                    <a:pt x="12705" y="12711"/>
                  </a:cubicBezTo>
                  <a:cubicBezTo>
                    <a:pt x="15616" y="9801"/>
                    <a:pt x="15616" y="5090"/>
                    <a:pt x="12705" y="2180"/>
                  </a:cubicBezTo>
                  <a:cubicBezTo>
                    <a:pt x="11283" y="757"/>
                    <a:pt x="9381" y="0"/>
                    <a:pt x="7446" y="0"/>
                  </a:cubicBezTo>
                  <a:close/>
                </a:path>
              </a:pathLst>
            </a:custGeom>
            <a:solidFill>
              <a:srgbClr val="FAD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6"/>
            <p:cNvSpPr/>
            <p:nvPr/>
          </p:nvSpPr>
          <p:spPr>
            <a:xfrm>
              <a:off x="3869825" y="3657700"/>
              <a:ext cx="360775" cy="367725"/>
            </a:xfrm>
            <a:custGeom>
              <a:avLst/>
              <a:gdLst/>
              <a:ahLst/>
              <a:cxnLst/>
              <a:rect l="l" t="t" r="r" b="b"/>
              <a:pathLst>
                <a:path w="14431" h="14709" extrusionOk="0">
                  <a:moveTo>
                    <a:pt x="7326" y="0"/>
                  </a:moveTo>
                  <a:lnTo>
                    <a:pt x="7326" y="0"/>
                  </a:lnTo>
                  <a:cubicBezTo>
                    <a:pt x="2424" y="1094"/>
                    <a:pt x="1" y="6634"/>
                    <a:pt x="2508" y="10980"/>
                  </a:cubicBezTo>
                  <a:cubicBezTo>
                    <a:pt x="3917" y="13426"/>
                    <a:pt x="6431" y="14709"/>
                    <a:pt x="8967" y="14709"/>
                  </a:cubicBezTo>
                  <a:cubicBezTo>
                    <a:pt x="10946" y="14709"/>
                    <a:pt x="12938" y="13928"/>
                    <a:pt x="14430" y="12310"/>
                  </a:cubicBezTo>
                  <a:cubicBezTo>
                    <a:pt x="8055" y="10798"/>
                    <a:pt x="6117" y="4316"/>
                    <a:pt x="7326" y="0"/>
                  </a:cubicBezTo>
                  <a:close/>
                </a:path>
              </a:pathLst>
            </a:custGeom>
            <a:solidFill>
              <a:srgbClr val="FAE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6"/>
            <p:cNvSpPr/>
            <p:nvPr/>
          </p:nvSpPr>
          <p:spPr>
            <a:xfrm>
              <a:off x="4012100" y="3763500"/>
              <a:ext cx="157325" cy="151550"/>
            </a:xfrm>
            <a:custGeom>
              <a:avLst/>
              <a:gdLst/>
              <a:ahLst/>
              <a:cxnLst/>
              <a:rect l="l" t="t" r="r" b="b"/>
              <a:pathLst>
                <a:path w="6293" h="6062" extrusionOk="0">
                  <a:moveTo>
                    <a:pt x="3268" y="1"/>
                  </a:moveTo>
                  <a:cubicBezTo>
                    <a:pt x="2037" y="1"/>
                    <a:pt x="935" y="738"/>
                    <a:pt x="464" y="1870"/>
                  </a:cubicBezTo>
                  <a:cubicBezTo>
                    <a:pt x="1" y="3002"/>
                    <a:pt x="259" y="4309"/>
                    <a:pt x="1125" y="5175"/>
                  </a:cubicBezTo>
                  <a:cubicBezTo>
                    <a:pt x="1704" y="5754"/>
                    <a:pt x="2476" y="6061"/>
                    <a:pt x="3262" y="6061"/>
                  </a:cubicBezTo>
                  <a:cubicBezTo>
                    <a:pt x="3653" y="6061"/>
                    <a:pt x="4047" y="5985"/>
                    <a:pt x="4423" y="5829"/>
                  </a:cubicBezTo>
                  <a:cubicBezTo>
                    <a:pt x="5555" y="5357"/>
                    <a:pt x="6292" y="4256"/>
                    <a:pt x="6292" y="3032"/>
                  </a:cubicBezTo>
                  <a:cubicBezTo>
                    <a:pt x="6292" y="1361"/>
                    <a:pt x="4940" y="1"/>
                    <a:pt x="3268" y="1"/>
                  </a:cubicBezTo>
                  <a:close/>
                </a:path>
              </a:pathLst>
            </a:custGeom>
            <a:solidFill>
              <a:srgbClr val="DA7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6"/>
            <p:cNvSpPr/>
            <p:nvPr/>
          </p:nvSpPr>
          <p:spPr>
            <a:xfrm>
              <a:off x="4008700" y="3777375"/>
              <a:ext cx="114175" cy="137675"/>
            </a:xfrm>
            <a:custGeom>
              <a:avLst/>
              <a:gdLst/>
              <a:ahLst/>
              <a:cxnLst/>
              <a:rect l="l" t="t" r="r" b="b"/>
              <a:pathLst>
                <a:path w="4567" h="5507" extrusionOk="0">
                  <a:moveTo>
                    <a:pt x="1664" y="0"/>
                  </a:moveTo>
                  <a:cubicBezTo>
                    <a:pt x="395" y="882"/>
                    <a:pt x="0" y="2584"/>
                    <a:pt x="752" y="3936"/>
                  </a:cubicBezTo>
                  <a:cubicBezTo>
                    <a:pt x="1299" y="4934"/>
                    <a:pt x="2332" y="5507"/>
                    <a:pt x="3405" y="5507"/>
                  </a:cubicBezTo>
                  <a:cubicBezTo>
                    <a:pt x="3794" y="5507"/>
                    <a:pt x="4188" y="5431"/>
                    <a:pt x="4567" y="5274"/>
                  </a:cubicBezTo>
                  <a:cubicBezTo>
                    <a:pt x="3009" y="3822"/>
                    <a:pt x="2067" y="1930"/>
                    <a:pt x="1664" y="0"/>
                  </a:cubicBezTo>
                  <a:close/>
                </a:path>
              </a:pathLst>
            </a:custGeom>
            <a:solidFill>
              <a:srgbClr val="C62F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56"/>
          <p:cNvSpPr/>
          <p:nvPr/>
        </p:nvSpPr>
        <p:spPr>
          <a:xfrm rot="10800000">
            <a:off x="-127775" y="3993538"/>
            <a:ext cx="2034700" cy="1219925"/>
          </a:xfrm>
          <a:custGeom>
            <a:avLst/>
            <a:gdLst/>
            <a:ahLst/>
            <a:cxnLst/>
            <a:rect l="l" t="t" r="r" b="b"/>
            <a:pathLst>
              <a:path w="81388" h="48797" extrusionOk="0">
                <a:moveTo>
                  <a:pt x="0" y="0"/>
                </a:moveTo>
                <a:cubicBezTo>
                  <a:pt x="647" y="2464"/>
                  <a:pt x="2603" y="5189"/>
                  <a:pt x="4240" y="6842"/>
                </a:cubicBezTo>
                <a:cubicBezTo>
                  <a:pt x="7464" y="10100"/>
                  <a:pt x="11974" y="11778"/>
                  <a:pt x="16476" y="12645"/>
                </a:cubicBezTo>
                <a:cubicBezTo>
                  <a:pt x="20985" y="13513"/>
                  <a:pt x="25593" y="13660"/>
                  <a:pt x="30128" y="14372"/>
                </a:cubicBezTo>
                <a:cubicBezTo>
                  <a:pt x="35382" y="15191"/>
                  <a:pt x="40809" y="16942"/>
                  <a:pt x="44271" y="20985"/>
                </a:cubicBezTo>
                <a:cubicBezTo>
                  <a:pt x="48273" y="25659"/>
                  <a:pt x="49198" y="32869"/>
                  <a:pt x="54371" y="36209"/>
                </a:cubicBezTo>
                <a:cubicBezTo>
                  <a:pt x="57472" y="38211"/>
                  <a:pt x="61323" y="38285"/>
                  <a:pt x="65076" y="38285"/>
                </a:cubicBezTo>
                <a:cubicBezTo>
                  <a:pt x="65375" y="38285"/>
                  <a:pt x="65673" y="38285"/>
                  <a:pt x="65971" y="38285"/>
                </a:cubicBezTo>
                <a:cubicBezTo>
                  <a:pt x="66304" y="38285"/>
                  <a:pt x="66636" y="38285"/>
                  <a:pt x="66967" y="38288"/>
                </a:cubicBezTo>
                <a:cubicBezTo>
                  <a:pt x="71288" y="38320"/>
                  <a:pt x="76166" y="39098"/>
                  <a:pt x="78630" y="42650"/>
                </a:cubicBezTo>
                <a:cubicBezTo>
                  <a:pt x="79898" y="44483"/>
                  <a:pt x="80299" y="46783"/>
                  <a:pt x="81355" y="48748"/>
                </a:cubicBezTo>
                <a:cubicBezTo>
                  <a:pt x="81363" y="48764"/>
                  <a:pt x="81372" y="48780"/>
                  <a:pt x="81380" y="48797"/>
                </a:cubicBezTo>
                <a:lnTo>
                  <a:pt x="81388" y="0"/>
                </a:lnTo>
                <a:close/>
              </a:path>
            </a:pathLst>
          </a:custGeom>
          <a:solidFill>
            <a:srgbClr val="E65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57"/>
          <p:cNvPicPr preferRelativeResize="0"/>
          <p:nvPr/>
        </p:nvPicPr>
        <p:blipFill>
          <a:blip r:embed="rId3">
            <a:alphaModFix/>
          </a:blip>
          <a:stretch>
            <a:fillRect/>
          </a:stretch>
        </p:blipFill>
        <p:spPr>
          <a:xfrm>
            <a:off x="60275" y="69824"/>
            <a:ext cx="5786450" cy="4072400"/>
          </a:xfrm>
          <a:prstGeom prst="rect">
            <a:avLst/>
          </a:prstGeom>
          <a:noFill/>
          <a:ln>
            <a:noFill/>
          </a:ln>
        </p:spPr>
      </p:pic>
      <p:pic>
        <p:nvPicPr>
          <p:cNvPr id="425" name="Google Shape;425;p57"/>
          <p:cNvPicPr preferRelativeResize="0"/>
          <p:nvPr/>
        </p:nvPicPr>
        <p:blipFill>
          <a:blip r:embed="rId4">
            <a:alphaModFix/>
          </a:blip>
          <a:stretch>
            <a:fillRect/>
          </a:stretch>
        </p:blipFill>
        <p:spPr>
          <a:xfrm>
            <a:off x="6078749" y="0"/>
            <a:ext cx="2631576" cy="2631576"/>
          </a:xfrm>
          <a:prstGeom prst="rect">
            <a:avLst/>
          </a:prstGeom>
          <a:noFill/>
          <a:ln>
            <a:noFill/>
          </a:ln>
        </p:spPr>
      </p:pic>
      <p:pic>
        <p:nvPicPr>
          <p:cNvPr id="426" name="Google Shape;426;p57"/>
          <p:cNvPicPr preferRelativeResize="0"/>
          <p:nvPr/>
        </p:nvPicPr>
        <p:blipFill>
          <a:blip r:embed="rId5">
            <a:alphaModFix/>
          </a:blip>
          <a:stretch>
            <a:fillRect/>
          </a:stretch>
        </p:blipFill>
        <p:spPr>
          <a:xfrm>
            <a:off x="5565200" y="3108075"/>
            <a:ext cx="3476100" cy="2085650"/>
          </a:xfrm>
          <a:prstGeom prst="rect">
            <a:avLst/>
          </a:prstGeom>
          <a:noFill/>
          <a:ln>
            <a:noFill/>
          </a:ln>
        </p:spPr>
      </p:pic>
      <p:sp>
        <p:nvSpPr>
          <p:cNvPr id="427" name="Google Shape;427;p57"/>
          <p:cNvSpPr txBox="1"/>
          <p:nvPr/>
        </p:nvSpPr>
        <p:spPr>
          <a:xfrm>
            <a:off x="60275" y="4239375"/>
            <a:ext cx="222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400" b="1">
                <a:latin typeface="Muli"/>
                <a:ea typeface="Muli"/>
                <a:cs typeface="Muli"/>
                <a:sym typeface="Muli"/>
              </a:rPr>
              <a:t>Dining Area</a:t>
            </a:r>
            <a:endParaRPr sz="2400" b="1">
              <a:latin typeface="Muli"/>
              <a:ea typeface="Muli"/>
              <a:cs typeface="Muli"/>
              <a:sym typeface="Muli"/>
            </a:endParaRPr>
          </a:p>
        </p:txBody>
      </p:sp>
      <p:sp>
        <p:nvSpPr>
          <p:cNvPr id="428" name="Google Shape;428;p57"/>
          <p:cNvSpPr txBox="1"/>
          <p:nvPr/>
        </p:nvSpPr>
        <p:spPr>
          <a:xfrm>
            <a:off x="6022938" y="2669725"/>
            <a:ext cx="274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latin typeface="Muli"/>
                <a:ea typeface="Muli"/>
                <a:cs typeface="Muli"/>
                <a:sym typeface="Muli"/>
              </a:rPr>
              <a:t>Birthday Celebration Lounge </a:t>
            </a:r>
            <a:endParaRPr b="1">
              <a:latin typeface="Muli"/>
              <a:ea typeface="Muli"/>
              <a:cs typeface="Muli"/>
              <a:sym typeface="Muli"/>
            </a:endParaRPr>
          </a:p>
        </p:txBody>
      </p:sp>
      <p:sp>
        <p:nvSpPr>
          <p:cNvPr id="429" name="Google Shape;429;p57"/>
          <p:cNvSpPr txBox="1"/>
          <p:nvPr/>
        </p:nvSpPr>
        <p:spPr>
          <a:xfrm>
            <a:off x="4400099" y="4620350"/>
            <a:ext cx="107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latin typeface="Muli"/>
                <a:ea typeface="Muli"/>
                <a:cs typeface="Muli"/>
                <a:sym typeface="Muli"/>
              </a:rPr>
              <a:t>Play Area </a:t>
            </a:r>
            <a:endParaRPr b="1">
              <a:latin typeface="Muli"/>
              <a:ea typeface="Muli"/>
              <a:cs typeface="Muli"/>
              <a:sym typeface="Muli"/>
            </a:endParaRPr>
          </a:p>
        </p:txBody>
      </p:sp>
      <p:sp>
        <p:nvSpPr>
          <p:cNvPr id="430" name="Google Shape;430;p57"/>
          <p:cNvSpPr/>
          <p:nvPr/>
        </p:nvSpPr>
        <p:spPr>
          <a:xfrm>
            <a:off x="4380000" y="4631150"/>
            <a:ext cx="1305900" cy="400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
              <a:t>PLAY AREA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cxnSp>
        <p:nvCxnSpPr>
          <p:cNvPr id="435" name="Google Shape;435;p58"/>
          <p:cNvCxnSpPr/>
          <p:nvPr/>
        </p:nvCxnSpPr>
        <p:spPr>
          <a:xfrm>
            <a:off x="1352550" y="3005875"/>
            <a:ext cx="1933500" cy="0"/>
          </a:xfrm>
          <a:prstGeom prst="straightConnector1">
            <a:avLst/>
          </a:prstGeom>
          <a:noFill/>
          <a:ln w="28575" cap="flat" cmpd="sng">
            <a:solidFill>
              <a:schemeClr val="accent3"/>
            </a:solidFill>
            <a:prstDash val="solid"/>
            <a:round/>
            <a:headEnd type="none" w="med" len="med"/>
            <a:tailEnd type="none" w="med" len="med"/>
          </a:ln>
        </p:spPr>
      </p:cxnSp>
      <p:sp>
        <p:nvSpPr>
          <p:cNvPr id="436" name="Google Shape;436;p58"/>
          <p:cNvSpPr/>
          <p:nvPr/>
        </p:nvSpPr>
        <p:spPr>
          <a:xfrm>
            <a:off x="2808094" y="861338"/>
            <a:ext cx="4886400" cy="35694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7" name="Google Shape;437;p58"/>
          <p:cNvPicPr preferRelativeResize="0"/>
          <p:nvPr/>
        </p:nvPicPr>
        <p:blipFill rotWithShape="1">
          <a:blip r:embed="rId3">
            <a:alphaModFix/>
          </a:blip>
          <a:srcRect l="17202" t="20773" r="19038" b="17345"/>
          <a:stretch/>
        </p:blipFill>
        <p:spPr>
          <a:xfrm>
            <a:off x="3497775" y="1589475"/>
            <a:ext cx="3892795" cy="2124849"/>
          </a:xfrm>
          <a:prstGeom prst="rect">
            <a:avLst/>
          </a:prstGeom>
          <a:noFill/>
          <a:ln>
            <a:noFill/>
          </a:ln>
        </p:spPr>
      </p:pic>
      <p:sp>
        <p:nvSpPr>
          <p:cNvPr id="438" name="Google Shape;438;p58"/>
          <p:cNvSpPr txBox="1">
            <a:spLocks noGrp="1"/>
          </p:cNvSpPr>
          <p:nvPr>
            <p:ph type="ctrTitle"/>
          </p:nvPr>
        </p:nvSpPr>
        <p:spPr>
          <a:xfrm>
            <a:off x="619900" y="165229"/>
            <a:ext cx="79041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100"/>
              <a:t>SELECT A COUNTRY</a:t>
            </a:r>
            <a:endParaRPr sz="4100"/>
          </a:p>
        </p:txBody>
      </p:sp>
      <p:sp>
        <p:nvSpPr>
          <p:cNvPr id="439" name="Google Shape;439;p58"/>
          <p:cNvSpPr txBox="1"/>
          <p:nvPr/>
        </p:nvSpPr>
        <p:spPr>
          <a:xfrm flipH="1">
            <a:off x="925575" y="391363"/>
            <a:ext cx="2075400" cy="1829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b="1">
                <a:solidFill>
                  <a:schemeClr val="accent3"/>
                </a:solidFill>
                <a:latin typeface="Muli"/>
                <a:ea typeface="Muli"/>
                <a:cs typeface="Muli"/>
                <a:sym typeface="Muli"/>
              </a:rPr>
              <a:t>What's special in USA?</a:t>
            </a:r>
            <a:endParaRPr b="1">
              <a:solidFill>
                <a:schemeClr val="accent3"/>
              </a:solidFill>
              <a:latin typeface="Muli"/>
              <a:ea typeface="Muli"/>
              <a:cs typeface="Muli"/>
              <a:sym typeface="Muli"/>
            </a:endParaRPr>
          </a:p>
          <a:p>
            <a:pPr marL="457200" lvl="0" indent="-317500" algn="l" rtl="0">
              <a:spcBef>
                <a:spcPts val="0"/>
              </a:spcBef>
              <a:spcAft>
                <a:spcPts val="0"/>
              </a:spcAft>
              <a:buClr>
                <a:schemeClr val="accent3"/>
              </a:buClr>
              <a:buSzPts val="1400"/>
              <a:buFont typeface="Muli"/>
              <a:buChar char="●"/>
            </a:pPr>
            <a:r>
              <a:rPr lang="es">
                <a:solidFill>
                  <a:schemeClr val="accent3"/>
                </a:solidFill>
                <a:latin typeface="Muli"/>
                <a:ea typeface="Muli"/>
                <a:cs typeface="Muli"/>
                <a:sym typeface="Muli"/>
              </a:rPr>
              <a:t>Apple pie</a:t>
            </a:r>
            <a:endParaRPr>
              <a:solidFill>
                <a:schemeClr val="accent3"/>
              </a:solidFill>
              <a:latin typeface="Muli"/>
              <a:ea typeface="Muli"/>
              <a:cs typeface="Muli"/>
              <a:sym typeface="Muli"/>
            </a:endParaRPr>
          </a:p>
          <a:p>
            <a:pPr marL="457200" lvl="0" indent="-317500" algn="l" rtl="0">
              <a:spcBef>
                <a:spcPts val="0"/>
              </a:spcBef>
              <a:spcAft>
                <a:spcPts val="0"/>
              </a:spcAft>
              <a:buClr>
                <a:schemeClr val="accent3"/>
              </a:buClr>
              <a:buSzPts val="1400"/>
              <a:buFont typeface="Muli"/>
              <a:buChar char="●"/>
            </a:pPr>
            <a:r>
              <a:rPr lang="es">
                <a:solidFill>
                  <a:schemeClr val="accent3"/>
                </a:solidFill>
                <a:latin typeface="Muli"/>
                <a:ea typeface="Muli"/>
                <a:cs typeface="Muli"/>
                <a:sym typeface="Muli"/>
              </a:rPr>
              <a:t>The Hamburger</a:t>
            </a:r>
            <a:endParaRPr>
              <a:solidFill>
                <a:schemeClr val="accent3"/>
              </a:solidFill>
              <a:latin typeface="Muli"/>
              <a:ea typeface="Muli"/>
              <a:cs typeface="Muli"/>
              <a:sym typeface="Muli"/>
            </a:endParaRPr>
          </a:p>
          <a:p>
            <a:pPr marL="457200" lvl="0" indent="-317500" algn="l" rtl="0">
              <a:spcBef>
                <a:spcPts val="0"/>
              </a:spcBef>
              <a:spcAft>
                <a:spcPts val="0"/>
              </a:spcAft>
              <a:buClr>
                <a:schemeClr val="accent3"/>
              </a:buClr>
              <a:buSzPts val="1400"/>
              <a:buFont typeface="Muli"/>
              <a:buChar char="●"/>
            </a:pPr>
            <a:r>
              <a:rPr lang="es">
                <a:solidFill>
                  <a:schemeClr val="accent3"/>
                </a:solidFill>
                <a:latin typeface="Muli"/>
                <a:ea typeface="Muli"/>
                <a:cs typeface="Muli"/>
                <a:sym typeface="Muli"/>
              </a:rPr>
              <a:t>Drop biscuits &amp; sausage gravy</a:t>
            </a:r>
            <a:endParaRPr>
              <a:solidFill>
                <a:schemeClr val="accent3"/>
              </a:solidFill>
              <a:latin typeface="Muli"/>
              <a:ea typeface="Muli"/>
              <a:cs typeface="Muli"/>
              <a:sym typeface="Muli"/>
            </a:endParaRPr>
          </a:p>
        </p:txBody>
      </p:sp>
      <p:sp>
        <p:nvSpPr>
          <p:cNvPr id="440" name="Google Shape;440;p58"/>
          <p:cNvSpPr/>
          <p:nvPr/>
        </p:nvSpPr>
        <p:spPr>
          <a:xfrm>
            <a:off x="3497780" y="3896926"/>
            <a:ext cx="3892800" cy="20875"/>
          </a:xfrm>
          <a:custGeom>
            <a:avLst/>
            <a:gdLst/>
            <a:ahLst/>
            <a:cxnLst/>
            <a:rect l="l" t="t" r="r" b="b"/>
            <a:pathLst>
              <a:path w="155712" h="835" extrusionOk="0">
                <a:moveTo>
                  <a:pt x="0" y="1"/>
                </a:moveTo>
                <a:lnTo>
                  <a:pt x="0" y="835"/>
                </a:lnTo>
                <a:lnTo>
                  <a:pt x="155711" y="835"/>
                </a:lnTo>
                <a:lnTo>
                  <a:pt x="15571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8"/>
          <p:cNvSpPr/>
          <p:nvPr/>
        </p:nvSpPr>
        <p:spPr>
          <a:xfrm>
            <a:off x="3497780" y="1568601"/>
            <a:ext cx="3892800" cy="20875"/>
          </a:xfrm>
          <a:custGeom>
            <a:avLst/>
            <a:gdLst/>
            <a:ahLst/>
            <a:cxnLst/>
            <a:rect l="l" t="t" r="r" b="b"/>
            <a:pathLst>
              <a:path w="155712" h="835" extrusionOk="0">
                <a:moveTo>
                  <a:pt x="0" y="0"/>
                </a:moveTo>
                <a:lnTo>
                  <a:pt x="0" y="834"/>
                </a:lnTo>
                <a:lnTo>
                  <a:pt x="155711" y="834"/>
                </a:lnTo>
                <a:lnTo>
                  <a:pt x="15571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8"/>
          <p:cNvSpPr/>
          <p:nvPr/>
        </p:nvSpPr>
        <p:spPr>
          <a:xfrm>
            <a:off x="5258205" y="2557626"/>
            <a:ext cx="371950" cy="371125"/>
          </a:xfrm>
          <a:custGeom>
            <a:avLst/>
            <a:gdLst/>
            <a:ahLst/>
            <a:cxnLst/>
            <a:rect l="l" t="t" r="r" b="b"/>
            <a:pathLst>
              <a:path w="14878" h="14845" extrusionOk="0">
                <a:moveTo>
                  <a:pt x="4303" y="2636"/>
                </a:moveTo>
                <a:lnTo>
                  <a:pt x="12576" y="7440"/>
                </a:lnTo>
                <a:lnTo>
                  <a:pt x="4303" y="12210"/>
                </a:lnTo>
                <a:lnTo>
                  <a:pt x="4303" y="2636"/>
                </a:lnTo>
                <a:close/>
                <a:moveTo>
                  <a:pt x="7439" y="1"/>
                </a:moveTo>
                <a:cubicBezTo>
                  <a:pt x="3336" y="1"/>
                  <a:pt x="0" y="3303"/>
                  <a:pt x="0" y="7406"/>
                </a:cubicBezTo>
                <a:cubicBezTo>
                  <a:pt x="0" y="11542"/>
                  <a:pt x="3336" y="14845"/>
                  <a:pt x="7439" y="14845"/>
                </a:cubicBezTo>
                <a:cubicBezTo>
                  <a:pt x="11542" y="14845"/>
                  <a:pt x="14877" y="11542"/>
                  <a:pt x="14877" y="7406"/>
                </a:cubicBezTo>
                <a:cubicBezTo>
                  <a:pt x="14877" y="3303"/>
                  <a:pt x="11542" y="1"/>
                  <a:pt x="7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8"/>
          <p:cNvSpPr/>
          <p:nvPr/>
        </p:nvSpPr>
        <p:spPr>
          <a:xfrm>
            <a:off x="3592005" y="3693451"/>
            <a:ext cx="3704325" cy="20875"/>
          </a:xfrm>
          <a:custGeom>
            <a:avLst/>
            <a:gdLst/>
            <a:ahLst/>
            <a:cxnLst/>
            <a:rect l="l" t="t" r="r" b="b"/>
            <a:pathLst>
              <a:path w="148173" h="835" extrusionOk="0">
                <a:moveTo>
                  <a:pt x="434" y="0"/>
                </a:moveTo>
                <a:cubicBezTo>
                  <a:pt x="201" y="0"/>
                  <a:pt x="0" y="167"/>
                  <a:pt x="0" y="401"/>
                </a:cubicBezTo>
                <a:cubicBezTo>
                  <a:pt x="0" y="634"/>
                  <a:pt x="201" y="834"/>
                  <a:pt x="434" y="834"/>
                </a:cubicBezTo>
                <a:lnTo>
                  <a:pt x="147739" y="834"/>
                </a:lnTo>
                <a:cubicBezTo>
                  <a:pt x="147973" y="834"/>
                  <a:pt x="148173" y="634"/>
                  <a:pt x="148173" y="401"/>
                </a:cubicBezTo>
                <a:cubicBezTo>
                  <a:pt x="148173" y="167"/>
                  <a:pt x="147973" y="0"/>
                  <a:pt x="147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8"/>
          <p:cNvSpPr/>
          <p:nvPr/>
        </p:nvSpPr>
        <p:spPr>
          <a:xfrm>
            <a:off x="3592005" y="3693451"/>
            <a:ext cx="1774625" cy="20875"/>
          </a:xfrm>
          <a:custGeom>
            <a:avLst/>
            <a:gdLst/>
            <a:ahLst/>
            <a:cxnLst/>
            <a:rect l="l" t="t" r="r" b="b"/>
            <a:pathLst>
              <a:path w="70985" h="835" extrusionOk="0">
                <a:moveTo>
                  <a:pt x="434" y="0"/>
                </a:moveTo>
                <a:cubicBezTo>
                  <a:pt x="201" y="0"/>
                  <a:pt x="0" y="167"/>
                  <a:pt x="0" y="401"/>
                </a:cubicBezTo>
                <a:cubicBezTo>
                  <a:pt x="0" y="634"/>
                  <a:pt x="201" y="834"/>
                  <a:pt x="434" y="834"/>
                </a:cubicBezTo>
                <a:lnTo>
                  <a:pt x="70984" y="834"/>
                </a:lnTo>
                <a:lnTo>
                  <a:pt x="709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8"/>
          <p:cNvSpPr/>
          <p:nvPr/>
        </p:nvSpPr>
        <p:spPr>
          <a:xfrm>
            <a:off x="5350755" y="3673426"/>
            <a:ext cx="60900" cy="60900"/>
          </a:xfrm>
          <a:custGeom>
            <a:avLst/>
            <a:gdLst/>
            <a:ahLst/>
            <a:cxnLst/>
            <a:rect l="l" t="t" r="r" b="b"/>
            <a:pathLst>
              <a:path w="2436" h="2436" extrusionOk="0">
                <a:moveTo>
                  <a:pt x="1235" y="1"/>
                </a:moveTo>
                <a:cubicBezTo>
                  <a:pt x="568" y="1"/>
                  <a:pt x="1" y="535"/>
                  <a:pt x="1" y="1202"/>
                </a:cubicBezTo>
                <a:cubicBezTo>
                  <a:pt x="1" y="1902"/>
                  <a:pt x="568" y="2436"/>
                  <a:pt x="1235" y="2436"/>
                </a:cubicBezTo>
                <a:cubicBezTo>
                  <a:pt x="1902" y="2436"/>
                  <a:pt x="2436" y="1902"/>
                  <a:pt x="2436" y="1202"/>
                </a:cubicBezTo>
                <a:cubicBezTo>
                  <a:pt x="2436" y="535"/>
                  <a:pt x="1902" y="1"/>
                  <a:pt x="1235"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8"/>
          <p:cNvSpPr/>
          <p:nvPr/>
        </p:nvSpPr>
        <p:spPr>
          <a:xfrm>
            <a:off x="5366605" y="3688451"/>
            <a:ext cx="30050" cy="30875"/>
          </a:xfrm>
          <a:custGeom>
            <a:avLst/>
            <a:gdLst/>
            <a:ahLst/>
            <a:cxnLst/>
            <a:rect l="l" t="t" r="r" b="b"/>
            <a:pathLst>
              <a:path w="1202" h="1235" extrusionOk="0">
                <a:moveTo>
                  <a:pt x="601" y="0"/>
                </a:moveTo>
                <a:cubicBezTo>
                  <a:pt x="267" y="0"/>
                  <a:pt x="0" y="267"/>
                  <a:pt x="0" y="601"/>
                </a:cubicBezTo>
                <a:cubicBezTo>
                  <a:pt x="0" y="934"/>
                  <a:pt x="267" y="1235"/>
                  <a:pt x="601" y="1235"/>
                </a:cubicBezTo>
                <a:cubicBezTo>
                  <a:pt x="934" y="1235"/>
                  <a:pt x="1201" y="968"/>
                  <a:pt x="1201" y="601"/>
                </a:cubicBezTo>
                <a:cubicBezTo>
                  <a:pt x="1201" y="267"/>
                  <a:pt x="934" y="0"/>
                  <a:pt x="601"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8"/>
          <p:cNvSpPr/>
          <p:nvPr/>
        </p:nvSpPr>
        <p:spPr>
          <a:xfrm>
            <a:off x="3893055" y="3753176"/>
            <a:ext cx="83425" cy="92425"/>
          </a:xfrm>
          <a:custGeom>
            <a:avLst/>
            <a:gdLst/>
            <a:ahLst/>
            <a:cxnLst/>
            <a:rect l="l" t="t" r="r" b="b"/>
            <a:pathLst>
              <a:path w="3337" h="3697" extrusionOk="0">
                <a:moveTo>
                  <a:pt x="361" y="0"/>
                </a:moveTo>
                <a:cubicBezTo>
                  <a:pt x="175" y="0"/>
                  <a:pt x="0" y="151"/>
                  <a:pt x="0" y="380"/>
                </a:cubicBezTo>
                <a:lnTo>
                  <a:pt x="0" y="3349"/>
                </a:lnTo>
                <a:cubicBezTo>
                  <a:pt x="0" y="3551"/>
                  <a:pt x="173" y="3696"/>
                  <a:pt x="358" y="3696"/>
                </a:cubicBezTo>
                <a:cubicBezTo>
                  <a:pt x="417" y="3696"/>
                  <a:pt x="478" y="3681"/>
                  <a:pt x="534" y="3649"/>
                </a:cubicBezTo>
                <a:lnTo>
                  <a:pt x="3103" y="2148"/>
                </a:lnTo>
                <a:cubicBezTo>
                  <a:pt x="3336" y="2015"/>
                  <a:pt x="3336" y="1681"/>
                  <a:pt x="3103" y="1548"/>
                </a:cubicBezTo>
                <a:lnTo>
                  <a:pt x="534" y="47"/>
                </a:lnTo>
                <a:cubicBezTo>
                  <a:pt x="479" y="15"/>
                  <a:pt x="419"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8"/>
          <p:cNvSpPr/>
          <p:nvPr/>
        </p:nvSpPr>
        <p:spPr>
          <a:xfrm>
            <a:off x="3994780" y="3746826"/>
            <a:ext cx="18375" cy="105100"/>
          </a:xfrm>
          <a:custGeom>
            <a:avLst/>
            <a:gdLst/>
            <a:ahLst/>
            <a:cxnLst/>
            <a:rect l="l" t="t" r="r" b="b"/>
            <a:pathLst>
              <a:path w="735" h="4204" extrusionOk="0">
                <a:moveTo>
                  <a:pt x="368" y="0"/>
                </a:moveTo>
                <a:cubicBezTo>
                  <a:pt x="168" y="0"/>
                  <a:pt x="1" y="167"/>
                  <a:pt x="1" y="367"/>
                </a:cubicBezTo>
                <a:lnTo>
                  <a:pt x="1" y="3836"/>
                </a:lnTo>
                <a:cubicBezTo>
                  <a:pt x="1" y="4037"/>
                  <a:pt x="168" y="4203"/>
                  <a:pt x="368" y="4203"/>
                </a:cubicBezTo>
                <a:cubicBezTo>
                  <a:pt x="568" y="4203"/>
                  <a:pt x="735" y="4037"/>
                  <a:pt x="735" y="3836"/>
                </a:cubicBezTo>
                <a:lnTo>
                  <a:pt x="735" y="367"/>
                </a:lnTo>
                <a:cubicBezTo>
                  <a:pt x="735" y="167"/>
                  <a:pt x="56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8"/>
          <p:cNvSpPr/>
          <p:nvPr/>
        </p:nvSpPr>
        <p:spPr>
          <a:xfrm>
            <a:off x="3694580" y="3746826"/>
            <a:ext cx="17525" cy="105100"/>
          </a:xfrm>
          <a:custGeom>
            <a:avLst/>
            <a:gdLst/>
            <a:ahLst/>
            <a:cxnLst/>
            <a:rect l="l" t="t" r="r" b="b"/>
            <a:pathLst>
              <a:path w="701" h="4204" extrusionOk="0">
                <a:moveTo>
                  <a:pt x="367" y="0"/>
                </a:moveTo>
                <a:cubicBezTo>
                  <a:pt x="167" y="0"/>
                  <a:pt x="0" y="167"/>
                  <a:pt x="0" y="367"/>
                </a:cubicBezTo>
                <a:lnTo>
                  <a:pt x="0" y="3836"/>
                </a:lnTo>
                <a:cubicBezTo>
                  <a:pt x="0" y="4037"/>
                  <a:pt x="167" y="4203"/>
                  <a:pt x="367" y="4203"/>
                </a:cubicBezTo>
                <a:cubicBezTo>
                  <a:pt x="534" y="4203"/>
                  <a:pt x="701" y="4037"/>
                  <a:pt x="701" y="3836"/>
                </a:cubicBezTo>
                <a:lnTo>
                  <a:pt x="701" y="367"/>
                </a:lnTo>
                <a:cubicBezTo>
                  <a:pt x="701" y="167"/>
                  <a:pt x="567"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8"/>
          <p:cNvSpPr/>
          <p:nvPr/>
        </p:nvSpPr>
        <p:spPr>
          <a:xfrm>
            <a:off x="3648705" y="3746826"/>
            <a:ext cx="17550" cy="105100"/>
          </a:xfrm>
          <a:custGeom>
            <a:avLst/>
            <a:gdLst/>
            <a:ahLst/>
            <a:cxnLst/>
            <a:rect l="l" t="t" r="r" b="b"/>
            <a:pathLst>
              <a:path w="702" h="4204" extrusionOk="0">
                <a:moveTo>
                  <a:pt x="368" y="0"/>
                </a:moveTo>
                <a:cubicBezTo>
                  <a:pt x="168" y="0"/>
                  <a:pt x="1" y="167"/>
                  <a:pt x="1" y="367"/>
                </a:cubicBezTo>
                <a:lnTo>
                  <a:pt x="1" y="3836"/>
                </a:lnTo>
                <a:cubicBezTo>
                  <a:pt x="1" y="4037"/>
                  <a:pt x="168" y="4203"/>
                  <a:pt x="368" y="4203"/>
                </a:cubicBezTo>
                <a:cubicBezTo>
                  <a:pt x="568" y="4203"/>
                  <a:pt x="701" y="4037"/>
                  <a:pt x="701" y="3836"/>
                </a:cubicBezTo>
                <a:lnTo>
                  <a:pt x="701" y="367"/>
                </a:lnTo>
                <a:cubicBezTo>
                  <a:pt x="701" y="167"/>
                  <a:pt x="56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8"/>
          <p:cNvSpPr/>
          <p:nvPr/>
        </p:nvSpPr>
        <p:spPr>
          <a:xfrm>
            <a:off x="7119530" y="3746826"/>
            <a:ext cx="52550" cy="105100"/>
          </a:xfrm>
          <a:custGeom>
            <a:avLst/>
            <a:gdLst/>
            <a:ahLst/>
            <a:cxnLst/>
            <a:rect l="l" t="t" r="r" b="b"/>
            <a:pathLst>
              <a:path w="2102" h="4204" extrusionOk="0">
                <a:moveTo>
                  <a:pt x="334" y="0"/>
                </a:moveTo>
                <a:cubicBezTo>
                  <a:pt x="134" y="0"/>
                  <a:pt x="0" y="167"/>
                  <a:pt x="0" y="367"/>
                </a:cubicBezTo>
                <a:lnTo>
                  <a:pt x="0" y="3836"/>
                </a:lnTo>
                <a:cubicBezTo>
                  <a:pt x="0" y="4037"/>
                  <a:pt x="134" y="4203"/>
                  <a:pt x="334" y="4203"/>
                </a:cubicBezTo>
                <a:lnTo>
                  <a:pt x="1735" y="4203"/>
                </a:lnTo>
                <a:cubicBezTo>
                  <a:pt x="1935" y="4203"/>
                  <a:pt x="2102" y="4037"/>
                  <a:pt x="2102" y="3836"/>
                </a:cubicBezTo>
                <a:cubicBezTo>
                  <a:pt x="2102" y="3636"/>
                  <a:pt x="1935" y="3503"/>
                  <a:pt x="1735" y="3503"/>
                </a:cubicBezTo>
                <a:lnTo>
                  <a:pt x="701" y="3503"/>
                </a:lnTo>
                <a:lnTo>
                  <a:pt x="701" y="734"/>
                </a:lnTo>
                <a:lnTo>
                  <a:pt x="1735" y="734"/>
                </a:lnTo>
                <a:cubicBezTo>
                  <a:pt x="1935" y="734"/>
                  <a:pt x="2102" y="567"/>
                  <a:pt x="2102" y="367"/>
                </a:cubicBezTo>
                <a:cubicBezTo>
                  <a:pt x="2102" y="167"/>
                  <a:pt x="1935" y="0"/>
                  <a:pt x="1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8"/>
          <p:cNvSpPr/>
          <p:nvPr/>
        </p:nvSpPr>
        <p:spPr>
          <a:xfrm>
            <a:off x="7186230" y="3746826"/>
            <a:ext cx="53400" cy="105100"/>
          </a:xfrm>
          <a:custGeom>
            <a:avLst/>
            <a:gdLst/>
            <a:ahLst/>
            <a:cxnLst/>
            <a:rect l="l" t="t" r="r" b="b"/>
            <a:pathLst>
              <a:path w="2136" h="4204" extrusionOk="0">
                <a:moveTo>
                  <a:pt x="368" y="0"/>
                </a:moveTo>
                <a:cubicBezTo>
                  <a:pt x="168" y="0"/>
                  <a:pt x="1" y="167"/>
                  <a:pt x="1" y="367"/>
                </a:cubicBezTo>
                <a:cubicBezTo>
                  <a:pt x="1" y="567"/>
                  <a:pt x="168" y="734"/>
                  <a:pt x="368" y="734"/>
                </a:cubicBezTo>
                <a:lnTo>
                  <a:pt x="1402" y="734"/>
                </a:lnTo>
                <a:lnTo>
                  <a:pt x="1402" y="3503"/>
                </a:lnTo>
                <a:lnTo>
                  <a:pt x="368" y="3503"/>
                </a:lnTo>
                <a:cubicBezTo>
                  <a:pt x="168" y="3503"/>
                  <a:pt x="1" y="3636"/>
                  <a:pt x="1" y="3836"/>
                </a:cubicBezTo>
                <a:cubicBezTo>
                  <a:pt x="1" y="4037"/>
                  <a:pt x="168" y="4203"/>
                  <a:pt x="368" y="4203"/>
                </a:cubicBezTo>
                <a:lnTo>
                  <a:pt x="1769" y="4203"/>
                </a:lnTo>
                <a:cubicBezTo>
                  <a:pt x="1969" y="4203"/>
                  <a:pt x="2136" y="4037"/>
                  <a:pt x="2136" y="3836"/>
                </a:cubicBezTo>
                <a:lnTo>
                  <a:pt x="2136" y="367"/>
                </a:lnTo>
                <a:cubicBezTo>
                  <a:pt x="2136" y="167"/>
                  <a:pt x="1969" y="0"/>
                  <a:pt x="1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8"/>
          <p:cNvSpPr/>
          <p:nvPr/>
        </p:nvSpPr>
        <p:spPr>
          <a:xfrm>
            <a:off x="3564480" y="4035351"/>
            <a:ext cx="126775" cy="137625"/>
          </a:xfrm>
          <a:custGeom>
            <a:avLst/>
            <a:gdLst/>
            <a:ahLst/>
            <a:cxnLst/>
            <a:rect l="l" t="t" r="r" b="b"/>
            <a:pathLst>
              <a:path w="5071" h="5505" extrusionOk="0">
                <a:moveTo>
                  <a:pt x="2169" y="1"/>
                </a:moveTo>
                <a:cubicBezTo>
                  <a:pt x="1969" y="1"/>
                  <a:pt x="1835" y="134"/>
                  <a:pt x="1802" y="334"/>
                </a:cubicBezTo>
                <a:cubicBezTo>
                  <a:pt x="1769" y="735"/>
                  <a:pt x="1669" y="1135"/>
                  <a:pt x="1502" y="1535"/>
                </a:cubicBezTo>
                <a:cubicBezTo>
                  <a:pt x="1402" y="1735"/>
                  <a:pt x="1202" y="1902"/>
                  <a:pt x="968" y="1902"/>
                </a:cubicBezTo>
                <a:lnTo>
                  <a:pt x="568" y="1902"/>
                </a:lnTo>
                <a:cubicBezTo>
                  <a:pt x="234" y="1902"/>
                  <a:pt x="1" y="2136"/>
                  <a:pt x="1" y="2436"/>
                </a:cubicBezTo>
                <a:lnTo>
                  <a:pt x="1" y="5038"/>
                </a:lnTo>
                <a:cubicBezTo>
                  <a:pt x="1" y="5305"/>
                  <a:pt x="201" y="5505"/>
                  <a:pt x="468" y="5505"/>
                </a:cubicBezTo>
                <a:lnTo>
                  <a:pt x="3770" y="5505"/>
                </a:lnTo>
                <a:cubicBezTo>
                  <a:pt x="3970" y="5505"/>
                  <a:pt x="4170" y="5338"/>
                  <a:pt x="4170" y="5105"/>
                </a:cubicBezTo>
                <a:cubicBezTo>
                  <a:pt x="4170" y="4938"/>
                  <a:pt x="4070" y="4804"/>
                  <a:pt x="3903" y="4738"/>
                </a:cubicBezTo>
                <a:cubicBezTo>
                  <a:pt x="3903" y="4738"/>
                  <a:pt x="3903" y="4704"/>
                  <a:pt x="3903" y="4704"/>
                </a:cubicBezTo>
                <a:lnTo>
                  <a:pt x="4037" y="4704"/>
                </a:lnTo>
                <a:cubicBezTo>
                  <a:pt x="4304" y="4704"/>
                  <a:pt x="4504" y="4504"/>
                  <a:pt x="4504" y="4237"/>
                </a:cubicBezTo>
                <a:cubicBezTo>
                  <a:pt x="4504" y="4037"/>
                  <a:pt x="4370" y="3870"/>
                  <a:pt x="4204" y="3804"/>
                </a:cubicBezTo>
                <a:cubicBezTo>
                  <a:pt x="4204" y="3804"/>
                  <a:pt x="4204" y="3804"/>
                  <a:pt x="4204" y="3770"/>
                </a:cubicBezTo>
                <a:lnTo>
                  <a:pt x="4337" y="3770"/>
                </a:lnTo>
                <a:cubicBezTo>
                  <a:pt x="4604" y="3770"/>
                  <a:pt x="4804" y="3570"/>
                  <a:pt x="4804" y="3303"/>
                </a:cubicBezTo>
                <a:cubicBezTo>
                  <a:pt x="4804" y="3103"/>
                  <a:pt x="4704" y="2936"/>
                  <a:pt x="4504" y="2870"/>
                </a:cubicBezTo>
                <a:cubicBezTo>
                  <a:pt x="4504" y="2870"/>
                  <a:pt x="4504" y="2836"/>
                  <a:pt x="4504" y="2836"/>
                </a:cubicBezTo>
                <a:lnTo>
                  <a:pt x="4571" y="2836"/>
                </a:lnTo>
                <a:cubicBezTo>
                  <a:pt x="4837" y="2836"/>
                  <a:pt x="5071" y="2603"/>
                  <a:pt x="5038" y="2336"/>
                </a:cubicBezTo>
                <a:cubicBezTo>
                  <a:pt x="5038" y="2069"/>
                  <a:pt x="4837" y="1902"/>
                  <a:pt x="4571" y="1902"/>
                </a:cubicBezTo>
                <a:lnTo>
                  <a:pt x="3136" y="1902"/>
                </a:lnTo>
                <a:cubicBezTo>
                  <a:pt x="2969" y="1902"/>
                  <a:pt x="2869" y="1769"/>
                  <a:pt x="2869" y="1602"/>
                </a:cubicBezTo>
                <a:lnTo>
                  <a:pt x="2903" y="1302"/>
                </a:lnTo>
                <a:cubicBezTo>
                  <a:pt x="2936" y="1002"/>
                  <a:pt x="2969" y="635"/>
                  <a:pt x="2803" y="368"/>
                </a:cubicBezTo>
                <a:cubicBezTo>
                  <a:pt x="2669" y="168"/>
                  <a:pt x="2436" y="1"/>
                  <a:pt x="2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8"/>
          <p:cNvSpPr/>
          <p:nvPr/>
        </p:nvSpPr>
        <p:spPr>
          <a:xfrm>
            <a:off x="3514455" y="4082901"/>
            <a:ext cx="45050" cy="90075"/>
          </a:xfrm>
          <a:custGeom>
            <a:avLst/>
            <a:gdLst/>
            <a:ahLst/>
            <a:cxnLst/>
            <a:rect l="l" t="t" r="r" b="b"/>
            <a:pathLst>
              <a:path w="1802" h="3603" extrusionOk="0">
                <a:moveTo>
                  <a:pt x="401" y="0"/>
                </a:moveTo>
                <a:cubicBezTo>
                  <a:pt x="167" y="0"/>
                  <a:pt x="0" y="200"/>
                  <a:pt x="0" y="434"/>
                </a:cubicBezTo>
                <a:lnTo>
                  <a:pt x="0" y="3203"/>
                </a:lnTo>
                <a:cubicBezTo>
                  <a:pt x="0" y="3436"/>
                  <a:pt x="167" y="3603"/>
                  <a:pt x="401" y="3603"/>
                </a:cubicBezTo>
                <a:lnTo>
                  <a:pt x="1401" y="3603"/>
                </a:lnTo>
                <a:cubicBezTo>
                  <a:pt x="1635" y="3603"/>
                  <a:pt x="1802" y="3436"/>
                  <a:pt x="1802" y="3203"/>
                </a:cubicBezTo>
                <a:lnTo>
                  <a:pt x="1802" y="434"/>
                </a:lnTo>
                <a:cubicBezTo>
                  <a:pt x="1802" y="200"/>
                  <a:pt x="1601"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8"/>
          <p:cNvSpPr/>
          <p:nvPr/>
        </p:nvSpPr>
        <p:spPr>
          <a:xfrm>
            <a:off x="3808830" y="4082901"/>
            <a:ext cx="126775" cy="137625"/>
          </a:xfrm>
          <a:custGeom>
            <a:avLst/>
            <a:gdLst/>
            <a:ahLst/>
            <a:cxnLst/>
            <a:rect l="l" t="t" r="r" b="b"/>
            <a:pathLst>
              <a:path w="5071" h="5505" extrusionOk="0">
                <a:moveTo>
                  <a:pt x="1301" y="0"/>
                </a:moveTo>
                <a:cubicBezTo>
                  <a:pt x="1068" y="0"/>
                  <a:pt x="901" y="200"/>
                  <a:pt x="901" y="401"/>
                </a:cubicBezTo>
                <a:cubicBezTo>
                  <a:pt x="901" y="567"/>
                  <a:pt x="1001" y="734"/>
                  <a:pt x="1134" y="801"/>
                </a:cubicBezTo>
                <a:cubicBezTo>
                  <a:pt x="1134" y="801"/>
                  <a:pt x="1168" y="801"/>
                  <a:pt x="1168" y="834"/>
                </a:cubicBezTo>
                <a:lnTo>
                  <a:pt x="1001" y="834"/>
                </a:lnTo>
                <a:cubicBezTo>
                  <a:pt x="768" y="834"/>
                  <a:pt x="534" y="1034"/>
                  <a:pt x="534" y="1301"/>
                </a:cubicBezTo>
                <a:cubicBezTo>
                  <a:pt x="534" y="1501"/>
                  <a:pt x="667" y="1668"/>
                  <a:pt x="834" y="1735"/>
                </a:cubicBezTo>
                <a:cubicBezTo>
                  <a:pt x="834" y="1735"/>
                  <a:pt x="834" y="1768"/>
                  <a:pt x="834" y="1768"/>
                </a:cubicBezTo>
                <a:lnTo>
                  <a:pt x="701" y="1768"/>
                </a:lnTo>
                <a:cubicBezTo>
                  <a:pt x="434" y="1768"/>
                  <a:pt x="234" y="1968"/>
                  <a:pt x="234" y="2235"/>
                </a:cubicBezTo>
                <a:cubicBezTo>
                  <a:pt x="234" y="2435"/>
                  <a:pt x="367" y="2602"/>
                  <a:pt x="534" y="2669"/>
                </a:cubicBezTo>
                <a:cubicBezTo>
                  <a:pt x="534" y="2702"/>
                  <a:pt x="534" y="2702"/>
                  <a:pt x="534" y="2702"/>
                </a:cubicBezTo>
                <a:lnTo>
                  <a:pt x="467" y="2702"/>
                </a:lnTo>
                <a:cubicBezTo>
                  <a:pt x="200" y="2702"/>
                  <a:pt x="0" y="2936"/>
                  <a:pt x="0" y="3203"/>
                </a:cubicBezTo>
                <a:cubicBezTo>
                  <a:pt x="0" y="3436"/>
                  <a:pt x="234" y="3636"/>
                  <a:pt x="467" y="3636"/>
                </a:cubicBezTo>
                <a:lnTo>
                  <a:pt x="1935" y="3636"/>
                </a:lnTo>
                <a:cubicBezTo>
                  <a:pt x="2068" y="3636"/>
                  <a:pt x="2202" y="3770"/>
                  <a:pt x="2169" y="3903"/>
                </a:cubicBezTo>
                <a:lnTo>
                  <a:pt x="2135" y="4237"/>
                </a:lnTo>
                <a:cubicBezTo>
                  <a:pt x="2102" y="4503"/>
                  <a:pt x="2068" y="4870"/>
                  <a:pt x="2235" y="5137"/>
                </a:cubicBezTo>
                <a:cubicBezTo>
                  <a:pt x="2369" y="5371"/>
                  <a:pt x="2636" y="5504"/>
                  <a:pt x="2902" y="5504"/>
                </a:cubicBezTo>
                <a:cubicBezTo>
                  <a:pt x="3069" y="5504"/>
                  <a:pt x="3236" y="5371"/>
                  <a:pt x="3236" y="5204"/>
                </a:cubicBezTo>
                <a:cubicBezTo>
                  <a:pt x="3269" y="4770"/>
                  <a:pt x="3369" y="4370"/>
                  <a:pt x="3536" y="4003"/>
                </a:cubicBezTo>
                <a:cubicBezTo>
                  <a:pt x="3636" y="3770"/>
                  <a:pt x="3870" y="3636"/>
                  <a:pt x="4103" y="3636"/>
                </a:cubicBezTo>
                <a:lnTo>
                  <a:pt x="4504" y="3636"/>
                </a:lnTo>
                <a:cubicBezTo>
                  <a:pt x="4804" y="3636"/>
                  <a:pt x="5071" y="3369"/>
                  <a:pt x="5071" y="3069"/>
                </a:cubicBezTo>
                <a:lnTo>
                  <a:pt x="5071" y="467"/>
                </a:lnTo>
                <a:cubicBezTo>
                  <a:pt x="5071" y="200"/>
                  <a:pt x="4837" y="0"/>
                  <a:pt x="4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8"/>
          <p:cNvSpPr/>
          <p:nvPr/>
        </p:nvSpPr>
        <p:spPr>
          <a:xfrm>
            <a:off x="3939755" y="4082901"/>
            <a:ext cx="45900" cy="90075"/>
          </a:xfrm>
          <a:custGeom>
            <a:avLst/>
            <a:gdLst/>
            <a:ahLst/>
            <a:cxnLst/>
            <a:rect l="l" t="t" r="r" b="b"/>
            <a:pathLst>
              <a:path w="1836" h="3603" extrusionOk="0">
                <a:moveTo>
                  <a:pt x="434" y="0"/>
                </a:moveTo>
                <a:cubicBezTo>
                  <a:pt x="201" y="0"/>
                  <a:pt x="0" y="200"/>
                  <a:pt x="0" y="434"/>
                </a:cubicBezTo>
                <a:lnTo>
                  <a:pt x="0" y="3203"/>
                </a:lnTo>
                <a:cubicBezTo>
                  <a:pt x="0" y="3436"/>
                  <a:pt x="201" y="3603"/>
                  <a:pt x="434" y="3603"/>
                </a:cubicBezTo>
                <a:lnTo>
                  <a:pt x="1401" y="3603"/>
                </a:lnTo>
                <a:cubicBezTo>
                  <a:pt x="1635" y="3603"/>
                  <a:pt x="1835" y="3436"/>
                  <a:pt x="1835" y="3203"/>
                </a:cubicBezTo>
                <a:lnTo>
                  <a:pt x="1835" y="434"/>
                </a:lnTo>
                <a:cubicBezTo>
                  <a:pt x="1835" y="200"/>
                  <a:pt x="1635"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8"/>
          <p:cNvSpPr/>
          <p:nvPr/>
        </p:nvSpPr>
        <p:spPr>
          <a:xfrm>
            <a:off x="4109880" y="4075551"/>
            <a:ext cx="165125" cy="97425"/>
          </a:xfrm>
          <a:custGeom>
            <a:avLst/>
            <a:gdLst/>
            <a:ahLst/>
            <a:cxnLst/>
            <a:rect l="l" t="t" r="r" b="b"/>
            <a:pathLst>
              <a:path w="6605" h="3897" extrusionOk="0">
                <a:moveTo>
                  <a:pt x="3697" y="0"/>
                </a:moveTo>
                <a:cubicBezTo>
                  <a:pt x="3490" y="0"/>
                  <a:pt x="3303" y="169"/>
                  <a:pt x="3303" y="394"/>
                </a:cubicBezTo>
                <a:lnTo>
                  <a:pt x="3303" y="1128"/>
                </a:lnTo>
                <a:cubicBezTo>
                  <a:pt x="2035" y="1195"/>
                  <a:pt x="0" y="1662"/>
                  <a:pt x="0" y="3897"/>
                </a:cubicBezTo>
                <a:cubicBezTo>
                  <a:pt x="0" y="3897"/>
                  <a:pt x="801" y="2796"/>
                  <a:pt x="3303" y="2563"/>
                </a:cubicBezTo>
                <a:lnTo>
                  <a:pt x="3303" y="3230"/>
                </a:lnTo>
                <a:cubicBezTo>
                  <a:pt x="3303" y="3458"/>
                  <a:pt x="3496" y="3610"/>
                  <a:pt x="3707" y="3610"/>
                </a:cubicBezTo>
                <a:cubicBezTo>
                  <a:pt x="3772" y="3610"/>
                  <a:pt x="3840" y="3595"/>
                  <a:pt x="3903" y="3563"/>
                </a:cubicBezTo>
                <a:lnTo>
                  <a:pt x="6338" y="2162"/>
                </a:lnTo>
                <a:cubicBezTo>
                  <a:pt x="6605" y="1995"/>
                  <a:pt x="6605" y="1629"/>
                  <a:pt x="6338" y="1462"/>
                </a:cubicBezTo>
                <a:lnTo>
                  <a:pt x="3903" y="61"/>
                </a:lnTo>
                <a:cubicBezTo>
                  <a:pt x="3836" y="19"/>
                  <a:pt x="3765" y="0"/>
                  <a:pt x="3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8"/>
          <p:cNvSpPr/>
          <p:nvPr/>
        </p:nvSpPr>
        <p:spPr>
          <a:xfrm>
            <a:off x="4417605" y="4082901"/>
            <a:ext cx="136775" cy="10850"/>
          </a:xfrm>
          <a:custGeom>
            <a:avLst/>
            <a:gdLst/>
            <a:ahLst/>
            <a:cxnLst/>
            <a:rect l="l" t="t" r="r" b="b"/>
            <a:pathLst>
              <a:path w="5471" h="434" extrusionOk="0">
                <a:moveTo>
                  <a:pt x="0" y="0"/>
                </a:moveTo>
                <a:lnTo>
                  <a:pt x="0" y="434"/>
                </a:lnTo>
                <a:lnTo>
                  <a:pt x="5471" y="434"/>
                </a:lnTo>
                <a:lnTo>
                  <a:pt x="5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8"/>
          <p:cNvSpPr/>
          <p:nvPr/>
        </p:nvSpPr>
        <p:spPr>
          <a:xfrm>
            <a:off x="4417605" y="4099576"/>
            <a:ext cx="136775" cy="10025"/>
          </a:xfrm>
          <a:custGeom>
            <a:avLst/>
            <a:gdLst/>
            <a:ahLst/>
            <a:cxnLst/>
            <a:rect l="l" t="t" r="r" b="b"/>
            <a:pathLst>
              <a:path w="5471" h="401" extrusionOk="0">
                <a:moveTo>
                  <a:pt x="0" y="0"/>
                </a:moveTo>
                <a:lnTo>
                  <a:pt x="0" y="401"/>
                </a:lnTo>
                <a:lnTo>
                  <a:pt x="5471" y="401"/>
                </a:lnTo>
                <a:lnTo>
                  <a:pt x="5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8"/>
          <p:cNvSpPr/>
          <p:nvPr/>
        </p:nvSpPr>
        <p:spPr>
          <a:xfrm>
            <a:off x="4417605" y="4115426"/>
            <a:ext cx="42550" cy="10850"/>
          </a:xfrm>
          <a:custGeom>
            <a:avLst/>
            <a:gdLst/>
            <a:ahLst/>
            <a:cxnLst/>
            <a:rect l="l" t="t" r="r" b="b"/>
            <a:pathLst>
              <a:path w="1702" h="434" extrusionOk="0">
                <a:moveTo>
                  <a:pt x="0" y="0"/>
                </a:moveTo>
                <a:lnTo>
                  <a:pt x="0" y="434"/>
                </a:lnTo>
                <a:lnTo>
                  <a:pt x="1701" y="434"/>
                </a:lnTo>
                <a:lnTo>
                  <a:pt x="1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8"/>
          <p:cNvSpPr/>
          <p:nvPr/>
        </p:nvSpPr>
        <p:spPr>
          <a:xfrm>
            <a:off x="4417605" y="4131251"/>
            <a:ext cx="42550" cy="10875"/>
          </a:xfrm>
          <a:custGeom>
            <a:avLst/>
            <a:gdLst/>
            <a:ahLst/>
            <a:cxnLst/>
            <a:rect l="l" t="t" r="r" b="b"/>
            <a:pathLst>
              <a:path w="1702" h="435" extrusionOk="0">
                <a:moveTo>
                  <a:pt x="0" y="1"/>
                </a:moveTo>
                <a:lnTo>
                  <a:pt x="0" y="435"/>
                </a:lnTo>
                <a:lnTo>
                  <a:pt x="1701" y="435"/>
                </a:lnTo>
                <a:lnTo>
                  <a:pt x="1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8"/>
          <p:cNvSpPr/>
          <p:nvPr/>
        </p:nvSpPr>
        <p:spPr>
          <a:xfrm>
            <a:off x="4417605" y="4147951"/>
            <a:ext cx="42550" cy="10025"/>
          </a:xfrm>
          <a:custGeom>
            <a:avLst/>
            <a:gdLst/>
            <a:ahLst/>
            <a:cxnLst/>
            <a:rect l="l" t="t" r="r" b="b"/>
            <a:pathLst>
              <a:path w="1702" h="401" extrusionOk="0">
                <a:moveTo>
                  <a:pt x="0" y="0"/>
                </a:moveTo>
                <a:lnTo>
                  <a:pt x="0" y="400"/>
                </a:lnTo>
                <a:lnTo>
                  <a:pt x="1701" y="400"/>
                </a:lnTo>
                <a:lnTo>
                  <a:pt x="1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8"/>
          <p:cNvSpPr/>
          <p:nvPr/>
        </p:nvSpPr>
        <p:spPr>
          <a:xfrm>
            <a:off x="4417605" y="4163776"/>
            <a:ext cx="42550" cy="10875"/>
          </a:xfrm>
          <a:custGeom>
            <a:avLst/>
            <a:gdLst/>
            <a:ahLst/>
            <a:cxnLst/>
            <a:rect l="l" t="t" r="r" b="b"/>
            <a:pathLst>
              <a:path w="1702" h="435" extrusionOk="0">
                <a:moveTo>
                  <a:pt x="0" y="1"/>
                </a:moveTo>
                <a:lnTo>
                  <a:pt x="0" y="435"/>
                </a:lnTo>
                <a:lnTo>
                  <a:pt x="1701" y="435"/>
                </a:lnTo>
                <a:lnTo>
                  <a:pt x="1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8"/>
          <p:cNvSpPr/>
          <p:nvPr/>
        </p:nvSpPr>
        <p:spPr>
          <a:xfrm>
            <a:off x="4485130" y="4115426"/>
            <a:ext cx="57575" cy="57550"/>
          </a:xfrm>
          <a:custGeom>
            <a:avLst/>
            <a:gdLst/>
            <a:ahLst/>
            <a:cxnLst/>
            <a:rect l="l" t="t" r="r" b="b"/>
            <a:pathLst>
              <a:path w="2303" h="2302" extrusionOk="0">
                <a:moveTo>
                  <a:pt x="1002" y="0"/>
                </a:moveTo>
                <a:cubicBezTo>
                  <a:pt x="868" y="0"/>
                  <a:pt x="768" y="100"/>
                  <a:pt x="768" y="234"/>
                </a:cubicBezTo>
                <a:lnTo>
                  <a:pt x="768" y="534"/>
                </a:lnTo>
                <a:cubicBezTo>
                  <a:pt x="768" y="667"/>
                  <a:pt x="668" y="767"/>
                  <a:pt x="535" y="767"/>
                </a:cubicBezTo>
                <a:lnTo>
                  <a:pt x="234" y="767"/>
                </a:lnTo>
                <a:cubicBezTo>
                  <a:pt x="101" y="767"/>
                  <a:pt x="1" y="867"/>
                  <a:pt x="1" y="1001"/>
                </a:cubicBezTo>
                <a:lnTo>
                  <a:pt x="1" y="1301"/>
                </a:lnTo>
                <a:cubicBezTo>
                  <a:pt x="1" y="1435"/>
                  <a:pt x="101" y="1535"/>
                  <a:pt x="234" y="1535"/>
                </a:cubicBezTo>
                <a:lnTo>
                  <a:pt x="535" y="1535"/>
                </a:lnTo>
                <a:cubicBezTo>
                  <a:pt x="668" y="1535"/>
                  <a:pt x="768" y="1668"/>
                  <a:pt x="768" y="1801"/>
                </a:cubicBezTo>
                <a:lnTo>
                  <a:pt x="768" y="2068"/>
                </a:lnTo>
                <a:cubicBezTo>
                  <a:pt x="768" y="2202"/>
                  <a:pt x="868" y="2302"/>
                  <a:pt x="1002" y="2302"/>
                </a:cubicBezTo>
                <a:lnTo>
                  <a:pt x="1302" y="2302"/>
                </a:lnTo>
                <a:cubicBezTo>
                  <a:pt x="1435" y="2302"/>
                  <a:pt x="1535" y="2202"/>
                  <a:pt x="1535" y="2068"/>
                </a:cubicBezTo>
                <a:lnTo>
                  <a:pt x="1535" y="1801"/>
                </a:lnTo>
                <a:cubicBezTo>
                  <a:pt x="1535" y="1668"/>
                  <a:pt x="1635" y="1535"/>
                  <a:pt x="1802" y="1535"/>
                </a:cubicBezTo>
                <a:lnTo>
                  <a:pt x="2069" y="1535"/>
                </a:lnTo>
                <a:cubicBezTo>
                  <a:pt x="2203" y="1535"/>
                  <a:pt x="2303" y="1435"/>
                  <a:pt x="2303" y="1301"/>
                </a:cubicBezTo>
                <a:lnTo>
                  <a:pt x="2303" y="1001"/>
                </a:lnTo>
                <a:cubicBezTo>
                  <a:pt x="2303" y="867"/>
                  <a:pt x="2203" y="767"/>
                  <a:pt x="2069" y="767"/>
                </a:cubicBezTo>
                <a:lnTo>
                  <a:pt x="1802" y="767"/>
                </a:lnTo>
                <a:cubicBezTo>
                  <a:pt x="1669" y="767"/>
                  <a:pt x="1535" y="667"/>
                  <a:pt x="1535" y="534"/>
                </a:cubicBezTo>
                <a:lnTo>
                  <a:pt x="1535" y="234"/>
                </a:lnTo>
                <a:cubicBezTo>
                  <a:pt x="1535" y="100"/>
                  <a:pt x="1435" y="0"/>
                  <a:pt x="1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8"/>
          <p:cNvSpPr/>
          <p:nvPr/>
        </p:nvSpPr>
        <p:spPr>
          <a:xfrm>
            <a:off x="4726980" y="4118751"/>
            <a:ext cx="20875" cy="20875"/>
          </a:xfrm>
          <a:custGeom>
            <a:avLst/>
            <a:gdLst/>
            <a:ahLst/>
            <a:cxnLst/>
            <a:rect l="l" t="t" r="r" b="b"/>
            <a:pathLst>
              <a:path w="835" h="835" extrusionOk="0">
                <a:moveTo>
                  <a:pt x="434" y="1"/>
                </a:moveTo>
                <a:cubicBezTo>
                  <a:pt x="201" y="1"/>
                  <a:pt x="1" y="167"/>
                  <a:pt x="1" y="401"/>
                </a:cubicBezTo>
                <a:cubicBezTo>
                  <a:pt x="1" y="634"/>
                  <a:pt x="201" y="835"/>
                  <a:pt x="434" y="835"/>
                </a:cubicBezTo>
                <a:cubicBezTo>
                  <a:pt x="634" y="835"/>
                  <a:pt x="834" y="634"/>
                  <a:pt x="834" y="401"/>
                </a:cubicBezTo>
                <a:cubicBezTo>
                  <a:pt x="834" y="167"/>
                  <a:pt x="634"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770355" y="4118751"/>
            <a:ext cx="20875" cy="20875"/>
          </a:xfrm>
          <a:custGeom>
            <a:avLst/>
            <a:gdLst/>
            <a:ahLst/>
            <a:cxnLst/>
            <a:rect l="l" t="t" r="r" b="b"/>
            <a:pathLst>
              <a:path w="835" h="835" extrusionOk="0">
                <a:moveTo>
                  <a:pt x="400" y="1"/>
                </a:moveTo>
                <a:cubicBezTo>
                  <a:pt x="167" y="1"/>
                  <a:pt x="0" y="167"/>
                  <a:pt x="0" y="401"/>
                </a:cubicBezTo>
                <a:cubicBezTo>
                  <a:pt x="0" y="634"/>
                  <a:pt x="167" y="835"/>
                  <a:pt x="400" y="835"/>
                </a:cubicBezTo>
                <a:cubicBezTo>
                  <a:pt x="634" y="835"/>
                  <a:pt x="834" y="634"/>
                  <a:pt x="834" y="401"/>
                </a:cubicBezTo>
                <a:cubicBezTo>
                  <a:pt x="834" y="167"/>
                  <a:pt x="634"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4812880" y="4118751"/>
            <a:ext cx="20875" cy="20875"/>
          </a:xfrm>
          <a:custGeom>
            <a:avLst/>
            <a:gdLst/>
            <a:ahLst/>
            <a:cxnLst/>
            <a:rect l="l" t="t" r="r" b="b"/>
            <a:pathLst>
              <a:path w="835" h="835" extrusionOk="0">
                <a:moveTo>
                  <a:pt x="434" y="1"/>
                </a:moveTo>
                <a:cubicBezTo>
                  <a:pt x="200" y="1"/>
                  <a:pt x="0" y="167"/>
                  <a:pt x="0" y="401"/>
                </a:cubicBezTo>
                <a:cubicBezTo>
                  <a:pt x="0" y="634"/>
                  <a:pt x="200" y="835"/>
                  <a:pt x="434" y="835"/>
                </a:cubicBezTo>
                <a:cubicBezTo>
                  <a:pt x="667" y="835"/>
                  <a:pt x="834" y="634"/>
                  <a:pt x="834" y="401"/>
                </a:cubicBezTo>
                <a:cubicBezTo>
                  <a:pt x="834" y="167"/>
                  <a:pt x="667"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8"/>
          <p:cNvSpPr/>
          <p:nvPr/>
        </p:nvSpPr>
        <p:spPr>
          <a:xfrm>
            <a:off x="3497780" y="1164976"/>
            <a:ext cx="230175" cy="230175"/>
          </a:xfrm>
          <a:custGeom>
            <a:avLst/>
            <a:gdLst/>
            <a:ahLst/>
            <a:cxnLst/>
            <a:rect l="l" t="t" r="r" b="b"/>
            <a:pathLst>
              <a:path w="9207" h="9207" extrusionOk="0">
                <a:moveTo>
                  <a:pt x="4603" y="0"/>
                </a:moveTo>
                <a:cubicBezTo>
                  <a:pt x="2035" y="0"/>
                  <a:pt x="0" y="2069"/>
                  <a:pt x="0" y="4604"/>
                </a:cubicBezTo>
                <a:cubicBezTo>
                  <a:pt x="0" y="7139"/>
                  <a:pt x="2035" y="9207"/>
                  <a:pt x="4603" y="9207"/>
                </a:cubicBezTo>
                <a:cubicBezTo>
                  <a:pt x="7139" y="9207"/>
                  <a:pt x="9207" y="7139"/>
                  <a:pt x="9207" y="4604"/>
                </a:cubicBezTo>
                <a:cubicBezTo>
                  <a:pt x="9207" y="2069"/>
                  <a:pt x="7139" y="0"/>
                  <a:pt x="4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8"/>
          <p:cNvSpPr/>
          <p:nvPr/>
        </p:nvSpPr>
        <p:spPr>
          <a:xfrm>
            <a:off x="3586024" y="1225026"/>
            <a:ext cx="50900" cy="50875"/>
          </a:xfrm>
          <a:custGeom>
            <a:avLst/>
            <a:gdLst/>
            <a:ahLst/>
            <a:cxnLst/>
            <a:rect l="l" t="t" r="r" b="b"/>
            <a:pathLst>
              <a:path w="2036" h="2035" extrusionOk="0">
                <a:moveTo>
                  <a:pt x="1035" y="0"/>
                </a:moveTo>
                <a:cubicBezTo>
                  <a:pt x="468" y="0"/>
                  <a:pt x="1" y="467"/>
                  <a:pt x="1" y="1034"/>
                </a:cubicBezTo>
                <a:cubicBezTo>
                  <a:pt x="1" y="1601"/>
                  <a:pt x="468" y="2035"/>
                  <a:pt x="1035" y="2035"/>
                </a:cubicBezTo>
                <a:cubicBezTo>
                  <a:pt x="1602" y="2035"/>
                  <a:pt x="2035" y="1601"/>
                  <a:pt x="2035" y="1034"/>
                </a:cubicBezTo>
                <a:cubicBezTo>
                  <a:pt x="2035" y="467"/>
                  <a:pt x="1602" y="0"/>
                  <a:pt x="10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p:nvPr/>
        </p:nvSpPr>
        <p:spPr>
          <a:xfrm>
            <a:off x="3568655" y="1280051"/>
            <a:ext cx="88425" cy="51725"/>
          </a:xfrm>
          <a:custGeom>
            <a:avLst/>
            <a:gdLst/>
            <a:ahLst/>
            <a:cxnLst/>
            <a:rect l="l" t="t" r="r" b="b"/>
            <a:pathLst>
              <a:path w="3537" h="2069" extrusionOk="0">
                <a:moveTo>
                  <a:pt x="1768" y="1"/>
                </a:moveTo>
                <a:cubicBezTo>
                  <a:pt x="768" y="1"/>
                  <a:pt x="0" y="801"/>
                  <a:pt x="0" y="1802"/>
                </a:cubicBezTo>
                <a:lnTo>
                  <a:pt x="0" y="2069"/>
                </a:lnTo>
                <a:lnTo>
                  <a:pt x="3536" y="2069"/>
                </a:lnTo>
                <a:lnTo>
                  <a:pt x="3536" y="1802"/>
                </a:lnTo>
                <a:cubicBezTo>
                  <a:pt x="3536" y="801"/>
                  <a:pt x="2736" y="1"/>
                  <a:pt x="176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8"/>
          <p:cNvSpPr/>
          <p:nvPr/>
        </p:nvSpPr>
        <p:spPr>
          <a:xfrm>
            <a:off x="3880555" y="1224176"/>
            <a:ext cx="938175" cy="111775"/>
          </a:xfrm>
          <a:custGeom>
            <a:avLst/>
            <a:gdLst/>
            <a:ahLst/>
            <a:cxnLst/>
            <a:rect l="l" t="t" r="r" b="b"/>
            <a:pathLst>
              <a:path w="37527" h="4471" extrusionOk="0">
                <a:moveTo>
                  <a:pt x="2235" y="1"/>
                </a:moveTo>
                <a:cubicBezTo>
                  <a:pt x="1001" y="1"/>
                  <a:pt x="0" y="1001"/>
                  <a:pt x="0" y="2236"/>
                </a:cubicBezTo>
                <a:cubicBezTo>
                  <a:pt x="0" y="3470"/>
                  <a:pt x="1001" y="4471"/>
                  <a:pt x="2235" y="4471"/>
                </a:cubicBezTo>
                <a:lnTo>
                  <a:pt x="35292" y="4471"/>
                </a:lnTo>
                <a:cubicBezTo>
                  <a:pt x="36526" y="4471"/>
                  <a:pt x="37527" y="3470"/>
                  <a:pt x="37527" y="2236"/>
                </a:cubicBezTo>
                <a:cubicBezTo>
                  <a:pt x="37527" y="1001"/>
                  <a:pt x="36526" y="1"/>
                  <a:pt x="35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8"/>
          <p:cNvSpPr/>
          <p:nvPr/>
        </p:nvSpPr>
        <p:spPr>
          <a:xfrm>
            <a:off x="3497780" y="4460676"/>
            <a:ext cx="3892800" cy="22525"/>
          </a:xfrm>
          <a:custGeom>
            <a:avLst/>
            <a:gdLst/>
            <a:ahLst/>
            <a:cxnLst/>
            <a:rect l="l" t="t" r="r" b="b"/>
            <a:pathLst>
              <a:path w="155712" h="901" extrusionOk="0">
                <a:moveTo>
                  <a:pt x="434" y="0"/>
                </a:moveTo>
                <a:cubicBezTo>
                  <a:pt x="200" y="0"/>
                  <a:pt x="0" y="200"/>
                  <a:pt x="0" y="467"/>
                </a:cubicBezTo>
                <a:cubicBezTo>
                  <a:pt x="0" y="701"/>
                  <a:pt x="200" y="901"/>
                  <a:pt x="434" y="901"/>
                </a:cubicBezTo>
                <a:lnTo>
                  <a:pt x="155278" y="901"/>
                </a:lnTo>
                <a:cubicBezTo>
                  <a:pt x="155511" y="901"/>
                  <a:pt x="155711" y="701"/>
                  <a:pt x="155711" y="467"/>
                </a:cubicBezTo>
                <a:cubicBezTo>
                  <a:pt x="155711" y="200"/>
                  <a:pt x="155511" y="0"/>
                  <a:pt x="155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8"/>
          <p:cNvSpPr/>
          <p:nvPr/>
        </p:nvSpPr>
        <p:spPr>
          <a:xfrm rot="10800000" flipH="1">
            <a:off x="-7275" y="0"/>
            <a:ext cx="2910250" cy="1611575"/>
          </a:xfrm>
          <a:custGeom>
            <a:avLst/>
            <a:gdLst/>
            <a:ahLst/>
            <a:cxnLst/>
            <a:rect l="l" t="t" r="r" b="b"/>
            <a:pathLst>
              <a:path w="116410" h="64463" extrusionOk="0">
                <a:moveTo>
                  <a:pt x="0" y="0"/>
                </a:moveTo>
                <a:lnTo>
                  <a:pt x="0" y="64462"/>
                </a:lnTo>
                <a:lnTo>
                  <a:pt x="116410" y="64462"/>
                </a:lnTo>
                <a:cubicBezTo>
                  <a:pt x="111385" y="60125"/>
                  <a:pt x="105966" y="56139"/>
                  <a:pt x="99525" y="54837"/>
                </a:cubicBezTo>
                <a:cubicBezTo>
                  <a:pt x="96284" y="54174"/>
                  <a:pt x="92904" y="54240"/>
                  <a:pt x="89720" y="53323"/>
                </a:cubicBezTo>
                <a:cubicBezTo>
                  <a:pt x="81445" y="50933"/>
                  <a:pt x="78196" y="42765"/>
                  <a:pt x="70879" y="39221"/>
                </a:cubicBezTo>
                <a:cubicBezTo>
                  <a:pt x="68977" y="38300"/>
                  <a:pt x="66919" y="37934"/>
                  <a:pt x="64815" y="37934"/>
                </a:cubicBezTo>
                <a:cubicBezTo>
                  <a:pt x="60618" y="37934"/>
                  <a:pt x="56239" y="39391"/>
                  <a:pt x="52554" y="40809"/>
                </a:cubicBezTo>
                <a:cubicBezTo>
                  <a:pt x="50401" y="41639"/>
                  <a:pt x="48204" y="42558"/>
                  <a:pt x="45904" y="42558"/>
                </a:cubicBezTo>
                <a:cubicBezTo>
                  <a:pt x="45799" y="42558"/>
                  <a:pt x="45694" y="42556"/>
                  <a:pt x="45588" y="42552"/>
                </a:cubicBezTo>
                <a:cubicBezTo>
                  <a:pt x="38034" y="42290"/>
                  <a:pt x="34907" y="32420"/>
                  <a:pt x="32820" y="26617"/>
                </a:cubicBezTo>
                <a:cubicBezTo>
                  <a:pt x="29808" y="18228"/>
                  <a:pt x="26232" y="9912"/>
                  <a:pt x="18391" y="4936"/>
                </a:cubicBezTo>
                <a:cubicBezTo>
                  <a:pt x="12915" y="1441"/>
                  <a:pt x="6409" y="320"/>
                  <a:pt x="0" y="0"/>
                </a:cubicBezTo>
                <a:close/>
              </a:path>
            </a:pathLst>
          </a:custGeom>
          <a:solidFill>
            <a:srgbClr val="E65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4" name="Google Shape;474;p58"/>
          <p:cNvPicPr preferRelativeResize="0"/>
          <p:nvPr/>
        </p:nvPicPr>
        <p:blipFill>
          <a:blip r:embed="rId4">
            <a:alphaModFix/>
          </a:blip>
          <a:stretch>
            <a:fillRect/>
          </a:stretch>
        </p:blipFill>
        <p:spPr>
          <a:xfrm>
            <a:off x="3476662" y="1574475"/>
            <a:ext cx="3935025" cy="2143125"/>
          </a:xfrm>
          <a:prstGeom prst="rect">
            <a:avLst/>
          </a:prstGeom>
          <a:noFill/>
          <a:ln>
            <a:noFill/>
          </a:ln>
        </p:spPr>
      </p:pic>
      <p:sp>
        <p:nvSpPr>
          <p:cNvPr id="475" name="Google Shape;475;p58"/>
          <p:cNvSpPr/>
          <p:nvPr/>
        </p:nvSpPr>
        <p:spPr>
          <a:xfrm>
            <a:off x="42875" y="3203975"/>
            <a:ext cx="2075400" cy="1611600"/>
          </a:xfrm>
          <a:prstGeom prst="ellipse">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200">
                <a:solidFill>
                  <a:srgbClr val="202124"/>
                </a:solidFill>
                <a:highlight>
                  <a:srgbClr val="FFFFFF"/>
                </a:highlight>
              </a:rPr>
              <a:t>Americans alone consume approximately 50-billion </a:t>
            </a:r>
            <a:r>
              <a:rPr lang="es" sz="1200" b="1">
                <a:solidFill>
                  <a:srgbClr val="202124"/>
                </a:solidFill>
                <a:highlight>
                  <a:srgbClr val="FFFFFF"/>
                </a:highlight>
              </a:rPr>
              <a:t>burgers</a:t>
            </a:r>
            <a:r>
              <a:rPr lang="es" sz="1200">
                <a:solidFill>
                  <a:srgbClr val="202124"/>
                </a:solidFill>
                <a:highlight>
                  <a:srgbClr val="FFFFFF"/>
                </a:highlight>
              </a:rPr>
              <a:t> a year.</a:t>
            </a:r>
            <a:endParaRPr/>
          </a:p>
        </p:txBody>
      </p:sp>
      <p:sp>
        <p:nvSpPr>
          <p:cNvPr id="476" name="Google Shape;476;p58"/>
          <p:cNvSpPr/>
          <p:nvPr/>
        </p:nvSpPr>
        <p:spPr>
          <a:xfrm>
            <a:off x="7172075" y="-12"/>
            <a:ext cx="2075400" cy="1611600"/>
          </a:xfrm>
          <a:prstGeom prst="ellipse">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200">
                <a:solidFill>
                  <a:srgbClr val="202124"/>
                </a:solidFill>
                <a:highlight>
                  <a:srgbClr val="FFFFFF"/>
                </a:highlight>
              </a:rPr>
              <a:t>The first </a:t>
            </a:r>
            <a:r>
              <a:rPr lang="es" sz="1200" b="1">
                <a:solidFill>
                  <a:srgbClr val="202124"/>
                </a:solidFill>
                <a:highlight>
                  <a:srgbClr val="FFFFFF"/>
                </a:highlight>
              </a:rPr>
              <a:t>apple pie</a:t>
            </a:r>
            <a:r>
              <a:rPr lang="es" sz="1200">
                <a:solidFill>
                  <a:srgbClr val="202124"/>
                </a:solidFill>
                <a:highlight>
                  <a:srgbClr val="FFFFFF"/>
                </a:highlight>
              </a:rPr>
              <a:t> recipe was printed over 630 years ago in England in 1381.</a:t>
            </a:r>
            <a:endParaRPr sz="1200">
              <a:solidFill>
                <a:srgbClr val="202124"/>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9"/>
          <p:cNvSpPr txBox="1">
            <a:spLocks noGrp="1"/>
          </p:cNvSpPr>
          <p:nvPr>
            <p:ph type="ctrTitle"/>
          </p:nvPr>
        </p:nvSpPr>
        <p:spPr>
          <a:xfrm>
            <a:off x="619950" y="4"/>
            <a:ext cx="79041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600"/>
              <a:t>Target </a:t>
            </a:r>
            <a:r>
              <a:rPr lang="es" sz="4000"/>
              <a:t>Customer and MArket Size</a:t>
            </a:r>
            <a:endParaRPr sz="4000"/>
          </a:p>
        </p:txBody>
      </p:sp>
      <p:sp>
        <p:nvSpPr>
          <p:cNvPr id="482" name="Google Shape;482;p59"/>
          <p:cNvSpPr txBox="1"/>
          <p:nvPr/>
        </p:nvSpPr>
        <p:spPr>
          <a:xfrm>
            <a:off x="571575" y="909225"/>
            <a:ext cx="8750100" cy="80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b="1"/>
              <a:t>Families which are not comfortable to go to café and family clubs with their children</a:t>
            </a:r>
            <a:endParaRPr b="1"/>
          </a:p>
          <a:p>
            <a:pPr marL="0" lvl="0" indent="0" algn="l" rtl="0">
              <a:lnSpc>
                <a:spcPct val="115000"/>
              </a:lnSpc>
              <a:spcBef>
                <a:spcPts val="1200"/>
              </a:spcBef>
              <a:spcAft>
                <a:spcPts val="1200"/>
              </a:spcAft>
              <a:buNone/>
            </a:pPr>
            <a:r>
              <a:rPr lang="es" b="1"/>
              <a:t>Market size is about 70% and worth 75,000 crore and is growing at an annual rate of 7%.</a:t>
            </a:r>
            <a:endParaRPr sz="1900" b="1">
              <a:latin typeface="Muli"/>
              <a:ea typeface="Muli"/>
              <a:cs typeface="Muli"/>
              <a:sym typeface="Muli"/>
            </a:endParaRPr>
          </a:p>
        </p:txBody>
      </p:sp>
      <p:sp>
        <p:nvSpPr>
          <p:cNvPr id="483" name="Google Shape;483;p59"/>
          <p:cNvSpPr txBox="1"/>
          <p:nvPr/>
        </p:nvSpPr>
        <p:spPr>
          <a:xfrm>
            <a:off x="-74350" y="2939475"/>
            <a:ext cx="3718200" cy="25311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1200"/>
              </a:spcBef>
              <a:spcAft>
                <a:spcPts val="0"/>
              </a:spcAft>
              <a:buSzPts val="1300"/>
              <a:buChar char="●"/>
            </a:pPr>
            <a:r>
              <a:rPr lang="es" sz="1300" b="1"/>
              <a:t>Early adopters are the families who are concerned to take their wards to café and family clubs.</a:t>
            </a:r>
            <a:endParaRPr sz="1300" b="1"/>
          </a:p>
          <a:p>
            <a:pPr marL="457200" lvl="0" indent="-323850" algn="l" rtl="0">
              <a:lnSpc>
                <a:spcPct val="115000"/>
              </a:lnSpc>
              <a:spcBef>
                <a:spcPts val="0"/>
              </a:spcBef>
              <a:spcAft>
                <a:spcPts val="0"/>
              </a:spcAft>
              <a:buSzPts val="1500"/>
              <a:buChar char="●"/>
            </a:pPr>
            <a:r>
              <a:rPr lang="es" sz="1300" b="1"/>
              <a:t>We provide theme-based restaurants in which their children are not getting bored and there are so much fun activities.</a:t>
            </a:r>
            <a:endParaRPr sz="1300" b="1"/>
          </a:p>
          <a:p>
            <a:pPr marL="457200" lvl="0" indent="0" algn="l" rtl="0">
              <a:lnSpc>
                <a:spcPct val="115000"/>
              </a:lnSpc>
              <a:spcBef>
                <a:spcPts val="1200"/>
              </a:spcBef>
              <a:spcAft>
                <a:spcPts val="0"/>
              </a:spcAft>
              <a:buNone/>
            </a:pPr>
            <a:endParaRPr sz="1000"/>
          </a:p>
          <a:p>
            <a:pPr marL="0" lvl="0" indent="0" algn="l" rtl="0">
              <a:spcBef>
                <a:spcPts val="1200"/>
              </a:spcBef>
              <a:spcAft>
                <a:spcPts val="0"/>
              </a:spcAft>
              <a:buNone/>
            </a:pPr>
            <a:endParaRPr>
              <a:latin typeface="Muli"/>
              <a:ea typeface="Muli"/>
              <a:cs typeface="Muli"/>
              <a:sym typeface="Muli"/>
            </a:endParaRPr>
          </a:p>
        </p:txBody>
      </p:sp>
      <p:sp>
        <p:nvSpPr>
          <p:cNvPr id="484" name="Google Shape;484;p59"/>
          <p:cNvSpPr txBox="1"/>
          <p:nvPr/>
        </p:nvSpPr>
        <p:spPr>
          <a:xfrm>
            <a:off x="5589750" y="2939475"/>
            <a:ext cx="3296700" cy="19347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1200"/>
              </a:spcBef>
              <a:spcAft>
                <a:spcPts val="0"/>
              </a:spcAft>
              <a:buSzPts val="1300"/>
              <a:buChar char="●"/>
            </a:pPr>
            <a:r>
              <a:rPr lang="es" sz="1300" b="1"/>
              <a:t>We promote our campaign by Distribute pamphlets,social media, print media, develop our own website and strategic alliance with different partners and provides offers and discount.</a:t>
            </a:r>
            <a:endParaRPr sz="1300" b="1"/>
          </a:p>
          <a:p>
            <a:pPr marL="0" lvl="0" indent="0" algn="l" rtl="0">
              <a:spcBef>
                <a:spcPts val="1200"/>
              </a:spcBef>
              <a:spcAft>
                <a:spcPts val="0"/>
              </a:spcAft>
              <a:buNone/>
            </a:pPr>
            <a:endParaRPr>
              <a:latin typeface="Muli"/>
              <a:ea typeface="Muli"/>
              <a:cs typeface="Muli"/>
              <a:sym typeface="Muli"/>
            </a:endParaRPr>
          </a:p>
        </p:txBody>
      </p:sp>
      <p:sp>
        <p:nvSpPr>
          <p:cNvPr id="485" name="Google Shape;485;p59"/>
          <p:cNvSpPr/>
          <p:nvPr/>
        </p:nvSpPr>
        <p:spPr>
          <a:xfrm>
            <a:off x="619950" y="1768638"/>
            <a:ext cx="2133600" cy="11133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9"/>
          <p:cNvSpPr/>
          <p:nvPr/>
        </p:nvSpPr>
        <p:spPr>
          <a:xfrm>
            <a:off x="6250300" y="1768638"/>
            <a:ext cx="2133600" cy="11133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9"/>
          <p:cNvSpPr txBox="1"/>
          <p:nvPr/>
        </p:nvSpPr>
        <p:spPr>
          <a:xfrm>
            <a:off x="6451450" y="1971300"/>
            <a:ext cx="1731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a:solidFill>
                  <a:srgbClr val="FFFFFF"/>
                </a:solidFill>
              </a:rPr>
              <a:t>Go To Market Strategy</a:t>
            </a:r>
            <a:endParaRPr sz="1700" b="1">
              <a:solidFill>
                <a:srgbClr val="FFFFFF"/>
              </a:solidFill>
            </a:endParaRPr>
          </a:p>
        </p:txBody>
      </p:sp>
      <p:sp>
        <p:nvSpPr>
          <p:cNvPr id="488" name="Google Shape;488;p59"/>
          <p:cNvSpPr txBox="1"/>
          <p:nvPr/>
        </p:nvSpPr>
        <p:spPr>
          <a:xfrm>
            <a:off x="781950" y="2102100"/>
            <a:ext cx="1809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a:solidFill>
                  <a:srgbClr val="FFFFFF"/>
                </a:solidFill>
              </a:rPr>
              <a:t>Early Adopters</a:t>
            </a:r>
            <a:endParaRPr sz="1700" b="1">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0"/>
          <p:cNvSpPr txBox="1">
            <a:spLocks noGrp="1"/>
          </p:cNvSpPr>
          <p:nvPr>
            <p:ph type="ctrTitle"/>
          </p:nvPr>
        </p:nvSpPr>
        <p:spPr>
          <a:xfrm>
            <a:off x="763925" y="50254"/>
            <a:ext cx="79041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300"/>
              <a:t>Industry and Ecosystem positioning</a:t>
            </a:r>
            <a:endParaRPr sz="4300"/>
          </a:p>
        </p:txBody>
      </p:sp>
      <p:sp>
        <p:nvSpPr>
          <p:cNvPr id="494" name="Google Shape;494;p60"/>
          <p:cNvSpPr txBox="1"/>
          <p:nvPr/>
        </p:nvSpPr>
        <p:spPr>
          <a:xfrm>
            <a:off x="-91675" y="2379650"/>
            <a:ext cx="2614800" cy="1416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s" sz="1300"/>
              <a:t>Restaurant menu trends</a:t>
            </a:r>
            <a:endParaRPr sz="1300"/>
          </a:p>
          <a:p>
            <a:pPr marL="457200" lvl="0" indent="-311150" algn="l" rtl="0">
              <a:spcBef>
                <a:spcPts val="0"/>
              </a:spcBef>
              <a:spcAft>
                <a:spcPts val="0"/>
              </a:spcAft>
              <a:buSzPts val="1300"/>
              <a:buChar char="●"/>
            </a:pPr>
            <a:r>
              <a:rPr lang="es" sz="1300"/>
              <a:t>Delivery options</a:t>
            </a:r>
            <a:endParaRPr sz="1300"/>
          </a:p>
          <a:p>
            <a:pPr marL="457200" lvl="0" indent="-311150" algn="l" rtl="0">
              <a:spcBef>
                <a:spcPts val="0"/>
              </a:spcBef>
              <a:spcAft>
                <a:spcPts val="0"/>
              </a:spcAft>
              <a:buSzPts val="1300"/>
              <a:buChar char="●"/>
            </a:pPr>
            <a:r>
              <a:rPr lang="es" sz="1300"/>
              <a:t>Ghost kitchens</a:t>
            </a:r>
            <a:endParaRPr sz="1300"/>
          </a:p>
          <a:p>
            <a:pPr marL="457200" lvl="0" indent="-311150" algn="l" rtl="0">
              <a:spcBef>
                <a:spcPts val="0"/>
              </a:spcBef>
              <a:spcAft>
                <a:spcPts val="0"/>
              </a:spcAft>
              <a:buSzPts val="1300"/>
              <a:buChar char="●"/>
            </a:pPr>
            <a:r>
              <a:rPr lang="es" sz="1300"/>
              <a:t>Green kitchens and environmental concerns</a:t>
            </a:r>
            <a:endParaRPr sz="1300"/>
          </a:p>
          <a:p>
            <a:pPr marL="0" lvl="0" indent="0" algn="l" rtl="0">
              <a:spcBef>
                <a:spcPts val="0"/>
              </a:spcBef>
              <a:spcAft>
                <a:spcPts val="0"/>
              </a:spcAft>
              <a:buNone/>
            </a:pPr>
            <a:endParaRPr/>
          </a:p>
        </p:txBody>
      </p:sp>
      <p:sp>
        <p:nvSpPr>
          <p:cNvPr id="495" name="Google Shape;495;p60"/>
          <p:cNvSpPr/>
          <p:nvPr/>
        </p:nvSpPr>
        <p:spPr>
          <a:xfrm>
            <a:off x="148925" y="1266338"/>
            <a:ext cx="2133600" cy="11133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0"/>
          <p:cNvSpPr txBox="1"/>
          <p:nvPr/>
        </p:nvSpPr>
        <p:spPr>
          <a:xfrm>
            <a:off x="272675" y="1574025"/>
            <a:ext cx="1945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a:solidFill>
                  <a:srgbClr val="20124D"/>
                </a:solidFill>
              </a:rPr>
              <a:t>Recent Growth</a:t>
            </a:r>
            <a:endParaRPr sz="1700" b="1">
              <a:solidFill>
                <a:srgbClr val="20124D"/>
              </a:solidFill>
            </a:endParaRPr>
          </a:p>
        </p:txBody>
      </p:sp>
      <p:sp>
        <p:nvSpPr>
          <p:cNvPr id="497" name="Google Shape;497;p60"/>
          <p:cNvSpPr/>
          <p:nvPr/>
        </p:nvSpPr>
        <p:spPr>
          <a:xfrm>
            <a:off x="3505200" y="1240563"/>
            <a:ext cx="2133600" cy="11133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0"/>
          <p:cNvSpPr/>
          <p:nvPr/>
        </p:nvSpPr>
        <p:spPr>
          <a:xfrm>
            <a:off x="6650700" y="1240563"/>
            <a:ext cx="2133600" cy="11133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0"/>
          <p:cNvSpPr txBox="1"/>
          <p:nvPr/>
        </p:nvSpPr>
        <p:spPr>
          <a:xfrm>
            <a:off x="3580650" y="1574025"/>
            <a:ext cx="1982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a:solidFill>
                  <a:srgbClr val="20124D"/>
                </a:solidFill>
              </a:rPr>
              <a:t>Growth Trends</a:t>
            </a:r>
            <a:endParaRPr sz="1700" b="1">
              <a:solidFill>
                <a:srgbClr val="20124D"/>
              </a:solidFill>
            </a:endParaRPr>
          </a:p>
        </p:txBody>
      </p:sp>
      <p:sp>
        <p:nvSpPr>
          <p:cNvPr id="500" name="Google Shape;500;p60"/>
          <p:cNvSpPr txBox="1"/>
          <p:nvPr/>
        </p:nvSpPr>
        <p:spPr>
          <a:xfrm>
            <a:off x="3222425" y="2491200"/>
            <a:ext cx="2987100" cy="9852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SzPts val="1300"/>
              <a:buChar char="●"/>
            </a:pPr>
            <a:r>
              <a:rPr lang="es" sz="1300"/>
              <a:t>Health consciousness</a:t>
            </a:r>
            <a:endParaRPr sz="1300"/>
          </a:p>
          <a:p>
            <a:pPr marL="457200" lvl="0" indent="-311150" algn="l" rtl="0">
              <a:spcBef>
                <a:spcPts val="0"/>
              </a:spcBef>
              <a:spcAft>
                <a:spcPts val="0"/>
              </a:spcAft>
              <a:buSzPts val="1300"/>
              <a:buChar char="●"/>
            </a:pPr>
            <a:r>
              <a:rPr lang="es" sz="1300"/>
              <a:t>Sustainability</a:t>
            </a:r>
            <a:endParaRPr sz="1300"/>
          </a:p>
          <a:p>
            <a:pPr marL="457200" lvl="0" indent="-311150" algn="l" rtl="0">
              <a:spcBef>
                <a:spcPts val="0"/>
              </a:spcBef>
              <a:spcAft>
                <a:spcPts val="0"/>
              </a:spcAft>
              <a:buSzPts val="1300"/>
              <a:buChar char="●"/>
            </a:pPr>
            <a:r>
              <a:rPr lang="es" sz="1300"/>
              <a:t>Innovative home delivery service</a:t>
            </a:r>
            <a:endParaRPr sz="1300"/>
          </a:p>
        </p:txBody>
      </p:sp>
      <p:sp>
        <p:nvSpPr>
          <p:cNvPr id="501" name="Google Shape;501;p60"/>
          <p:cNvSpPr txBox="1"/>
          <p:nvPr/>
        </p:nvSpPr>
        <p:spPr>
          <a:xfrm>
            <a:off x="6767100" y="1469000"/>
            <a:ext cx="2133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a:solidFill>
                  <a:srgbClr val="20124D"/>
                </a:solidFill>
              </a:rPr>
              <a:t>Major Players and Suppliers</a:t>
            </a:r>
            <a:endParaRPr sz="1700" b="1">
              <a:solidFill>
                <a:srgbClr val="20124D"/>
              </a:solidFill>
            </a:endParaRPr>
          </a:p>
        </p:txBody>
      </p:sp>
      <p:sp>
        <p:nvSpPr>
          <p:cNvPr id="502" name="Google Shape;502;p60"/>
          <p:cNvSpPr txBox="1"/>
          <p:nvPr/>
        </p:nvSpPr>
        <p:spPr>
          <a:xfrm>
            <a:off x="6469650" y="2429225"/>
            <a:ext cx="24312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t>Players-</a:t>
            </a:r>
            <a:endParaRPr sz="1500"/>
          </a:p>
          <a:p>
            <a:pPr marL="457200" lvl="0" indent="-311150" algn="l" rtl="0">
              <a:spcBef>
                <a:spcPts val="0"/>
              </a:spcBef>
              <a:spcAft>
                <a:spcPts val="0"/>
              </a:spcAft>
              <a:buSzPts val="1300"/>
              <a:buChar char="●"/>
            </a:pPr>
            <a:r>
              <a:rPr lang="es" sz="1300"/>
              <a:t>Mc Donald’s</a:t>
            </a:r>
            <a:endParaRPr sz="1300"/>
          </a:p>
          <a:p>
            <a:pPr marL="457200" lvl="0" indent="-311150" algn="l" rtl="0">
              <a:spcBef>
                <a:spcPts val="0"/>
              </a:spcBef>
              <a:spcAft>
                <a:spcPts val="0"/>
              </a:spcAft>
              <a:buSzPts val="1300"/>
              <a:buChar char="●"/>
            </a:pPr>
            <a:r>
              <a:rPr lang="es" sz="1300"/>
              <a:t>Dominos</a:t>
            </a:r>
            <a:endParaRPr sz="1300"/>
          </a:p>
          <a:p>
            <a:pPr marL="457200" lvl="0" indent="-311150" algn="l" rtl="0">
              <a:spcBef>
                <a:spcPts val="0"/>
              </a:spcBef>
              <a:spcAft>
                <a:spcPts val="0"/>
              </a:spcAft>
              <a:buSzPts val="1300"/>
              <a:buChar char="●"/>
            </a:pPr>
            <a:r>
              <a:rPr lang="es" sz="1300"/>
              <a:t>Burger King</a:t>
            </a:r>
            <a:endParaRPr sz="1300"/>
          </a:p>
          <a:p>
            <a:pPr marL="0" lvl="0" indent="0" algn="l" rtl="0">
              <a:spcBef>
                <a:spcPts val="0"/>
              </a:spcBef>
              <a:spcAft>
                <a:spcPts val="0"/>
              </a:spcAft>
              <a:buNone/>
            </a:pPr>
            <a:r>
              <a:rPr lang="es" sz="1500"/>
              <a:t>Suppliers-</a:t>
            </a:r>
            <a:endParaRPr sz="1500"/>
          </a:p>
          <a:p>
            <a:pPr marL="457200" lvl="0" indent="-311150" algn="l" rtl="0">
              <a:spcBef>
                <a:spcPts val="0"/>
              </a:spcBef>
              <a:spcAft>
                <a:spcPts val="0"/>
              </a:spcAft>
              <a:buSzPts val="1300"/>
              <a:buChar char="●"/>
            </a:pPr>
            <a:r>
              <a:rPr lang="es" sz="1300"/>
              <a:t>Master Food Agency</a:t>
            </a:r>
            <a:endParaRPr sz="1300"/>
          </a:p>
          <a:p>
            <a:pPr marL="457200" lvl="0" indent="-311150" algn="l" rtl="0">
              <a:spcBef>
                <a:spcPts val="0"/>
              </a:spcBef>
              <a:spcAft>
                <a:spcPts val="0"/>
              </a:spcAft>
              <a:buSzPts val="1300"/>
              <a:buChar char="●"/>
            </a:pPr>
            <a:r>
              <a:rPr lang="es" sz="1300"/>
              <a:t>KM Food Suppliers</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1"/>
          <p:cNvSpPr/>
          <p:nvPr/>
        </p:nvSpPr>
        <p:spPr>
          <a:xfrm>
            <a:off x="1175375" y="157450"/>
            <a:ext cx="7735200" cy="4895400"/>
          </a:xfrm>
          <a:prstGeom prst="round2Diag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1"/>
          <p:cNvSpPr/>
          <p:nvPr/>
        </p:nvSpPr>
        <p:spPr>
          <a:xfrm>
            <a:off x="1533425" y="2825400"/>
            <a:ext cx="5715158" cy="2318098"/>
          </a:xfrm>
          <a:custGeom>
            <a:avLst/>
            <a:gdLst/>
            <a:ahLst/>
            <a:cxnLst/>
            <a:rect l="l" t="t" r="r" b="b"/>
            <a:pathLst>
              <a:path w="170094" h="68991" extrusionOk="0">
                <a:moveTo>
                  <a:pt x="80685" y="0"/>
                </a:moveTo>
                <a:cubicBezTo>
                  <a:pt x="78377" y="0"/>
                  <a:pt x="76073" y="357"/>
                  <a:pt x="73883" y="1091"/>
                </a:cubicBezTo>
                <a:cubicBezTo>
                  <a:pt x="66967" y="3399"/>
                  <a:pt x="61401" y="9407"/>
                  <a:pt x="59658" y="16487"/>
                </a:cubicBezTo>
                <a:cubicBezTo>
                  <a:pt x="58758" y="20145"/>
                  <a:pt x="58815" y="24041"/>
                  <a:pt x="57432" y="27544"/>
                </a:cubicBezTo>
                <a:cubicBezTo>
                  <a:pt x="54641" y="34591"/>
                  <a:pt x="46841" y="38241"/>
                  <a:pt x="39458" y="39993"/>
                </a:cubicBezTo>
                <a:cubicBezTo>
                  <a:pt x="32084" y="41752"/>
                  <a:pt x="24210" y="42407"/>
                  <a:pt x="17744" y="46377"/>
                </a:cubicBezTo>
                <a:cubicBezTo>
                  <a:pt x="9076" y="51695"/>
                  <a:pt x="1555" y="67744"/>
                  <a:pt x="207" y="68922"/>
                </a:cubicBezTo>
                <a:lnTo>
                  <a:pt x="207" y="68922"/>
                </a:lnTo>
                <a:cubicBezTo>
                  <a:pt x="430" y="68937"/>
                  <a:pt x="817" y="68943"/>
                  <a:pt x="1277" y="68943"/>
                </a:cubicBezTo>
                <a:cubicBezTo>
                  <a:pt x="2640" y="68943"/>
                  <a:pt x="4649" y="68892"/>
                  <a:pt x="4988" y="68892"/>
                </a:cubicBezTo>
                <a:cubicBezTo>
                  <a:pt x="5005" y="68892"/>
                  <a:pt x="5017" y="68892"/>
                  <a:pt x="5025" y="68893"/>
                </a:cubicBezTo>
                <a:lnTo>
                  <a:pt x="146063" y="68893"/>
                </a:lnTo>
                <a:cubicBezTo>
                  <a:pt x="147771" y="68893"/>
                  <a:pt x="149490" y="68860"/>
                  <a:pt x="151207" y="68860"/>
                </a:cubicBezTo>
                <a:cubicBezTo>
                  <a:pt x="152066" y="68860"/>
                  <a:pt x="152924" y="68868"/>
                  <a:pt x="153781" y="68893"/>
                </a:cubicBezTo>
                <a:cubicBezTo>
                  <a:pt x="155514" y="68937"/>
                  <a:pt x="158481" y="68950"/>
                  <a:pt x="161339" y="68950"/>
                </a:cubicBezTo>
                <a:cubicBezTo>
                  <a:pt x="165295" y="68950"/>
                  <a:pt x="169041" y="68925"/>
                  <a:pt x="169013" y="68925"/>
                </a:cubicBezTo>
                <a:cubicBezTo>
                  <a:pt x="168268" y="68925"/>
                  <a:pt x="170093" y="51713"/>
                  <a:pt x="153576" y="47834"/>
                </a:cubicBezTo>
                <a:cubicBezTo>
                  <a:pt x="146088" y="46074"/>
                  <a:pt x="151457" y="31751"/>
                  <a:pt x="145932" y="26398"/>
                </a:cubicBezTo>
                <a:cubicBezTo>
                  <a:pt x="142853" y="23415"/>
                  <a:pt x="138572" y="22792"/>
                  <a:pt x="134144" y="22792"/>
                </a:cubicBezTo>
                <a:cubicBezTo>
                  <a:pt x="131793" y="22792"/>
                  <a:pt x="129400" y="22968"/>
                  <a:pt x="127124" y="23059"/>
                </a:cubicBezTo>
                <a:cubicBezTo>
                  <a:pt x="126454" y="23085"/>
                  <a:pt x="125781" y="23099"/>
                  <a:pt x="125106" y="23099"/>
                </a:cubicBezTo>
                <a:cubicBezTo>
                  <a:pt x="118959" y="23099"/>
                  <a:pt x="112676" y="21952"/>
                  <a:pt x="107743" y="18361"/>
                </a:cubicBezTo>
                <a:cubicBezTo>
                  <a:pt x="102627" y="14637"/>
                  <a:pt x="99501" y="8703"/>
                  <a:pt x="94549" y="4758"/>
                </a:cubicBezTo>
                <a:cubicBezTo>
                  <a:pt x="90647" y="1656"/>
                  <a:pt x="85658" y="0"/>
                  <a:pt x="80685" y="0"/>
                </a:cubicBezTo>
                <a:close/>
                <a:moveTo>
                  <a:pt x="0" y="68884"/>
                </a:moveTo>
                <a:lnTo>
                  <a:pt x="0" y="68884"/>
                </a:lnTo>
                <a:cubicBezTo>
                  <a:pt x="12" y="68956"/>
                  <a:pt x="39" y="68990"/>
                  <a:pt x="79" y="68990"/>
                </a:cubicBezTo>
                <a:cubicBezTo>
                  <a:pt x="113" y="68990"/>
                  <a:pt x="155" y="68967"/>
                  <a:pt x="207" y="68922"/>
                </a:cubicBezTo>
                <a:lnTo>
                  <a:pt x="207" y="68922"/>
                </a:lnTo>
                <a:cubicBezTo>
                  <a:pt x="78" y="68913"/>
                  <a:pt x="3" y="68901"/>
                  <a:pt x="0" y="68884"/>
                </a:cubicBezTo>
                <a:close/>
              </a:path>
            </a:pathLst>
          </a:custGeom>
          <a:solidFill>
            <a:srgbClr val="E6555C">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9" name="Google Shape;509;p61"/>
          <p:cNvPicPr preferRelativeResize="0"/>
          <p:nvPr/>
        </p:nvPicPr>
        <p:blipFill rotWithShape="1">
          <a:blip r:embed="rId3">
            <a:alphaModFix/>
          </a:blip>
          <a:srcRect l="58701"/>
          <a:stretch/>
        </p:blipFill>
        <p:spPr>
          <a:xfrm>
            <a:off x="110500" y="1900125"/>
            <a:ext cx="934275" cy="3323723"/>
          </a:xfrm>
          <a:prstGeom prst="rect">
            <a:avLst/>
          </a:prstGeom>
          <a:noFill/>
          <a:ln>
            <a:noFill/>
          </a:ln>
        </p:spPr>
      </p:pic>
      <p:graphicFrame>
        <p:nvGraphicFramePr>
          <p:cNvPr id="510" name="Google Shape;510;p61"/>
          <p:cNvGraphicFramePr/>
          <p:nvPr/>
        </p:nvGraphicFramePr>
        <p:xfrm>
          <a:off x="1298425" y="157450"/>
          <a:ext cx="3000000" cy="3000000"/>
        </p:xfrm>
        <a:graphic>
          <a:graphicData uri="http://schemas.openxmlformats.org/drawingml/2006/table">
            <a:tbl>
              <a:tblPr>
                <a:noFill/>
                <a:tableStyleId>{6256DB9A-D9AF-49E6-8BBB-7D354237FB6A}</a:tableStyleId>
              </a:tblPr>
              <a:tblGrid>
                <a:gridCol w="1286375">
                  <a:extLst>
                    <a:ext uri="{9D8B030D-6E8A-4147-A177-3AD203B41FA5}">
                      <a16:colId xmlns:a16="http://schemas.microsoft.com/office/drawing/2014/main" val="20000"/>
                    </a:ext>
                  </a:extLst>
                </a:gridCol>
                <a:gridCol w="1124175">
                  <a:extLst>
                    <a:ext uri="{9D8B030D-6E8A-4147-A177-3AD203B41FA5}">
                      <a16:colId xmlns:a16="http://schemas.microsoft.com/office/drawing/2014/main" val="20001"/>
                    </a:ext>
                  </a:extLst>
                </a:gridCol>
                <a:gridCol w="1268700">
                  <a:extLst>
                    <a:ext uri="{9D8B030D-6E8A-4147-A177-3AD203B41FA5}">
                      <a16:colId xmlns:a16="http://schemas.microsoft.com/office/drawing/2014/main" val="20002"/>
                    </a:ext>
                  </a:extLst>
                </a:gridCol>
                <a:gridCol w="1268700">
                  <a:extLst>
                    <a:ext uri="{9D8B030D-6E8A-4147-A177-3AD203B41FA5}">
                      <a16:colId xmlns:a16="http://schemas.microsoft.com/office/drawing/2014/main" val="20003"/>
                    </a:ext>
                  </a:extLst>
                </a:gridCol>
                <a:gridCol w="1308350">
                  <a:extLst>
                    <a:ext uri="{9D8B030D-6E8A-4147-A177-3AD203B41FA5}">
                      <a16:colId xmlns:a16="http://schemas.microsoft.com/office/drawing/2014/main" val="20004"/>
                    </a:ext>
                  </a:extLst>
                </a:gridCol>
                <a:gridCol w="1355950">
                  <a:extLst>
                    <a:ext uri="{9D8B030D-6E8A-4147-A177-3AD203B41FA5}">
                      <a16:colId xmlns:a16="http://schemas.microsoft.com/office/drawing/2014/main" val="20005"/>
                    </a:ext>
                  </a:extLst>
                </a:gridCol>
              </a:tblGrid>
              <a:tr h="810675">
                <a:tc>
                  <a:txBody>
                    <a:bodyPr/>
                    <a:lstStyle/>
                    <a:p>
                      <a:pPr marL="0" marR="0" lvl="0" indent="0" algn="l" rtl="0">
                        <a:spcBef>
                          <a:spcPts val="0"/>
                        </a:spcBef>
                        <a:spcAft>
                          <a:spcPts val="0"/>
                        </a:spcAft>
                        <a:buNone/>
                      </a:pPr>
                      <a:endParaRPr sz="1100"/>
                    </a:p>
                  </a:txBody>
                  <a:tcPr marL="91425" marR="91425" marT="91425" marB="91425"/>
                </a:tc>
                <a:tc>
                  <a:txBody>
                    <a:bodyPr/>
                    <a:lstStyle/>
                    <a:p>
                      <a:pPr marL="0" lvl="0" indent="0" algn="l" rtl="0">
                        <a:lnSpc>
                          <a:spcPct val="115000"/>
                        </a:lnSpc>
                        <a:spcBef>
                          <a:spcPts val="0"/>
                        </a:spcBef>
                        <a:spcAft>
                          <a:spcPts val="0"/>
                        </a:spcAft>
                        <a:buNone/>
                      </a:pPr>
                      <a:r>
                        <a:rPr lang="es" sz="1100" b="1">
                          <a:latin typeface="Calibri"/>
                          <a:ea typeface="Calibri"/>
                          <a:cs typeface="Calibri"/>
                          <a:sym typeface="Calibri"/>
                        </a:rPr>
                        <a:t>POLITICAL (Govt. Policy/ Regulatory)</a:t>
                      </a:r>
                      <a:endParaRPr sz="11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s" sz="1100" b="1">
                          <a:latin typeface="Calibri"/>
                          <a:ea typeface="Calibri"/>
                          <a:cs typeface="Calibri"/>
                          <a:sym typeface="Calibri"/>
                        </a:rPr>
                        <a:t>ECONOMIC (Growth, Inflation, interest rates etc.)</a:t>
                      </a:r>
                      <a:endParaRPr sz="11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s" sz="1100" b="1">
                          <a:latin typeface="Calibri"/>
                          <a:ea typeface="Calibri"/>
                          <a:cs typeface="Calibri"/>
                          <a:sym typeface="Calibri"/>
                        </a:rPr>
                        <a:t>SOCIAL ( Behavior changes, Buying patterns)</a:t>
                      </a:r>
                      <a:endParaRPr sz="11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s" sz="1100" b="1">
                          <a:latin typeface="Calibri"/>
                          <a:ea typeface="Calibri"/>
                          <a:cs typeface="Calibri"/>
                          <a:sym typeface="Calibri"/>
                        </a:rPr>
                        <a:t>TECHNICAL (R&amp;D, Automation, Digitization)</a:t>
                      </a:r>
                      <a:endParaRPr sz="11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s" sz="1100" b="1">
                          <a:latin typeface="Calibri"/>
                          <a:ea typeface="Calibri"/>
                          <a:cs typeface="Calibri"/>
                          <a:sym typeface="Calibri"/>
                        </a:rPr>
                        <a:t>ENVIRONMENTAL (Ecological &amp; Environmental changes)</a:t>
                      </a:r>
                      <a:endParaRPr sz="11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806950">
                <a:tc>
                  <a:txBody>
                    <a:bodyPr/>
                    <a:lstStyle/>
                    <a:p>
                      <a:pPr marL="0" lvl="0" indent="0" algn="l" rtl="0">
                        <a:lnSpc>
                          <a:spcPct val="115000"/>
                        </a:lnSpc>
                        <a:spcBef>
                          <a:spcPts val="0"/>
                        </a:spcBef>
                        <a:spcAft>
                          <a:spcPts val="0"/>
                        </a:spcAft>
                        <a:buNone/>
                      </a:pPr>
                      <a:r>
                        <a:rPr lang="es" sz="1100" b="1">
                          <a:latin typeface="Calibri"/>
                          <a:ea typeface="Calibri"/>
                          <a:cs typeface="Calibri"/>
                          <a:sym typeface="Calibri"/>
                        </a:rPr>
                        <a:t>FAVOURABLE</a:t>
                      </a:r>
                      <a:endParaRPr sz="11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s" sz="1100">
                          <a:latin typeface="Calibri"/>
                          <a:ea typeface="Calibri"/>
                          <a:cs typeface="Calibri"/>
                          <a:sym typeface="Calibri"/>
                        </a:rPr>
                        <a:t>- Complying with all the health and safety standards and permissions like obtaining a certificate from FSSAI etc.</a:t>
                      </a:r>
                      <a:endParaRPr sz="110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s" sz="1100"/>
                        <a:t>-</a:t>
                      </a:r>
                      <a:r>
                        <a:rPr lang="es" sz="1100">
                          <a:latin typeface="Calibri"/>
                          <a:ea typeface="Calibri"/>
                          <a:cs typeface="Calibri"/>
                          <a:sym typeface="Calibri"/>
                        </a:rPr>
                        <a:t>Positive change in the consumer disposable income</a:t>
                      </a:r>
                      <a:endParaRPr sz="1100">
                        <a:latin typeface="Calibri"/>
                        <a:ea typeface="Calibri"/>
                        <a:cs typeface="Calibri"/>
                        <a:sym typeface="Calibri"/>
                      </a:endParaRPr>
                    </a:p>
                    <a:p>
                      <a:pPr marL="0" marR="64819" lvl="0" indent="0" algn="l" rtl="0">
                        <a:lnSpc>
                          <a:spcPct val="115000"/>
                        </a:lnSpc>
                        <a:spcBef>
                          <a:spcPts val="0"/>
                        </a:spcBef>
                        <a:spcAft>
                          <a:spcPts val="0"/>
                        </a:spcAft>
                        <a:buNone/>
                      </a:pPr>
                      <a:endParaRPr sz="1100"/>
                    </a:p>
                  </a:txBody>
                  <a:tcPr marL="91425" marR="91425" marT="91425" marB="91425"/>
                </a:tc>
                <a:tc>
                  <a:txBody>
                    <a:bodyPr/>
                    <a:lstStyle/>
                    <a:p>
                      <a:pPr marL="0" lvl="0" indent="0" algn="l" rtl="0">
                        <a:lnSpc>
                          <a:spcPct val="115000"/>
                        </a:lnSpc>
                        <a:spcBef>
                          <a:spcPts val="0"/>
                        </a:spcBef>
                        <a:spcAft>
                          <a:spcPts val="0"/>
                        </a:spcAft>
                        <a:buNone/>
                      </a:pPr>
                      <a:r>
                        <a:rPr lang="es" sz="1100"/>
                        <a:t>-</a:t>
                      </a:r>
                      <a:r>
                        <a:rPr lang="es" sz="1100">
                          <a:latin typeface="Calibri"/>
                          <a:ea typeface="Calibri"/>
                          <a:cs typeface="Calibri"/>
                          <a:sym typeface="Calibri"/>
                        </a:rPr>
                        <a:t>Increased preferences of consumers for a themed restaurants</a:t>
                      </a:r>
                      <a:endParaRPr sz="1100">
                        <a:latin typeface="Calibri"/>
                        <a:ea typeface="Calibri"/>
                        <a:cs typeface="Calibri"/>
                        <a:sym typeface="Calibri"/>
                      </a:endParaRPr>
                    </a:p>
                    <a:p>
                      <a:pPr marL="0" lvl="0" indent="0" algn="l" rtl="0">
                        <a:lnSpc>
                          <a:spcPct val="115000"/>
                        </a:lnSpc>
                        <a:spcBef>
                          <a:spcPts val="0"/>
                        </a:spcBef>
                        <a:spcAft>
                          <a:spcPts val="0"/>
                        </a:spcAft>
                        <a:buNone/>
                      </a:pPr>
                      <a:r>
                        <a:rPr lang="es" sz="1100"/>
                        <a:t>-</a:t>
                      </a:r>
                      <a:r>
                        <a:rPr lang="es" sz="1100">
                          <a:latin typeface="Calibri"/>
                          <a:ea typeface="Calibri"/>
                          <a:cs typeface="Calibri"/>
                          <a:sym typeface="Calibri"/>
                        </a:rPr>
                        <a:t>Busy lifestyle of the people</a:t>
                      </a:r>
                      <a:endParaRPr sz="1100">
                        <a:latin typeface="Calibri"/>
                        <a:ea typeface="Calibri"/>
                        <a:cs typeface="Calibri"/>
                        <a:sym typeface="Calibri"/>
                      </a:endParaRPr>
                    </a:p>
                    <a:p>
                      <a:pPr marL="0" lvl="0" indent="0" algn="l" rtl="0">
                        <a:lnSpc>
                          <a:spcPct val="115000"/>
                        </a:lnSpc>
                        <a:spcBef>
                          <a:spcPts val="0"/>
                        </a:spcBef>
                        <a:spcAft>
                          <a:spcPts val="0"/>
                        </a:spcAft>
                        <a:buNone/>
                      </a:pPr>
                      <a:endParaRPr sz="1100"/>
                    </a:p>
                  </a:txBody>
                  <a:tcPr marL="91425" marR="91425" marT="91425" marB="91425"/>
                </a:tc>
                <a:tc>
                  <a:txBody>
                    <a:bodyPr/>
                    <a:lstStyle/>
                    <a:p>
                      <a:pPr marL="0" lvl="0" indent="0" algn="l" rtl="0">
                        <a:lnSpc>
                          <a:spcPct val="115000"/>
                        </a:lnSpc>
                        <a:spcBef>
                          <a:spcPts val="0"/>
                        </a:spcBef>
                        <a:spcAft>
                          <a:spcPts val="0"/>
                        </a:spcAft>
                        <a:buNone/>
                      </a:pPr>
                      <a:r>
                        <a:rPr lang="es" sz="1100"/>
                        <a:t>-</a:t>
                      </a:r>
                      <a:r>
                        <a:rPr lang="es" sz="1100">
                          <a:latin typeface="Calibri"/>
                          <a:ea typeface="Calibri"/>
                          <a:cs typeface="Calibri"/>
                          <a:sym typeface="Calibri"/>
                        </a:rPr>
                        <a:t>Installation of electronic globe on each table is our USP.</a:t>
                      </a:r>
                      <a:endParaRPr sz="1100">
                        <a:latin typeface="Calibri"/>
                        <a:ea typeface="Calibri"/>
                        <a:cs typeface="Calibri"/>
                        <a:sym typeface="Calibri"/>
                      </a:endParaRPr>
                    </a:p>
                    <a:p>
                      <a:pPr marL="0" lvl="0" indent="0" algn="l" rtl="0">
                        <a:lnSpc>
                          <a:spcPct val="115000"/>
                        </a:lnSpc>
                        <a:spcBef>
                          <a:spcPts val="0"/>
                        </a:spcBef>
                        <a:spcAft>
                          <a:spcPts val="0"/>
                        </a:spcAft>
                        <a:buNone/>
                      </a:pPr>
                      <a:r>
                        <a:rPr lang="es" sz="1100"/>
                        <a:t>-</a:t>
                      </a:r>
                      <a:r>
                        <a:rPr lang="es" sz="1100">
                          <a:latin typeface="Calibri"/>
                          <a:ea typeface="Calibri"/>
                          <a:cs typeface="Calibri"/>
                          <a:sym typeface="Calibri"/>
                        </a:rPr>
                        <a:t>Adoption of Paperless technology</a:t>
                      </a:r>
                      <a:endParaRPr sz="110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s" sz="1100">
                          <a:latin typeface="Calibri"/>
                          <a:ea typeface="Calibri"/>
                          <a:cs typeface="Calibri"/>
                          <a:sym typeface="Calibri"/>
                        </a:rPr>
                        <a:t>-Implementation of a proper food management system</a:t>
                      </a:r>
                      <a:endParaRPr sz="1100">
                        <a:latin typeface="Calibri"/>
                        <a:ea typeface="Calibri"/>
                        <a:cs typeface="Calibri"/>
                        <a:sym typeface="Calibri"/>
                      </a:endParaRPr>
                    </a:p>
                    <a:p>
                      <a:pPr marL="0" lvl="0" indent="0" algn="l" rtl="0">
                        <a:lnSpc>
                          <a:spcPct val="115000"/>
                        </a:lnSpc>
                        <a:spcBef>
                          <a:spcPts val="0"/>
                        </a:spcBef>
                        <a:spcAft>
                          <a:spcPts val="0"/>
                        </a:spcAft>
                        <a:buNone/>
                      </a:pPr>
                      <a:r>
                        <a:rPr lang="es" sz="1100">
                          <a:latin typeface="Calibri"/>
                          <a:ea typeface="Calibri"/>
                          <a:cs typeface="Calibri"/>
                          <a:sym typeface="Calibri"/>
                        </a:rPr>
                        <a:t>- Implementing water conservation procedures.</a:t>
                      </a:r>
                      <a:endParaRPr sz="11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2118225">
                <a:tc>
                  <a:txBody>
                    <a:bodyPr/>
                    <a:lstStyle/>
                    <a:p>
                      <a:pPr marL="0" lvl="0" indent="0" algn="l" rtl="0">
                        <a:lnSpc>
                          <a:spcPct val="115000"/>
                        </a:lnSpc>
                        <a:spcBef>
                          <a:spcPts val="0"/>
                        </a:spcBef>
                        <a:spcAft>
                          <a:spcPts val="0"/>
                        </a:spcAft>
                        <a:buNone/>
                      </a:pPr>
                      <a:r>
                        <a:rPr lang="es" sz="1100" b="1">
                          <a:latin typeface="Calibri"/>
                          <a:ea typeface="Calibri"/>
                          <a:cs typeface="Calibri"/>
                          <a:sym typeface="Calibri"/>
                        </a:rPr>
                        <a:t>UNFAVOURABLE</a:t>
                      </a:r>
                      <a:endParaRPr sz="11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s" sz="1100">
                          <a:latin typeface="Calibri"/>
                          <a:ea typeface="Calibri"/>
                          <a:cs typeface="Calibri"/>
                          <a:sym typeface="Calibri"/>
                        </a:rPr>
                        <a:t>-Change in Tax reforms could affect our restaurant business adversely</a:t>
                      </a:r>
                      <a:endParaRPr sz="110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s" sz="1100"/>
                        <a:t>-</a:t>
                      </a:r>
                      <a:r>
                        <a:rPr lang="es" sz="1100">
                          <a:latin typeface="Calibri"/>
                          <a:ea typeface="Calibri"/>
                          <a:cs typeface="Calibri"/>
                          <a:sym typeface="Calibri"/>
                        </a:rPr>
                        <a:t>Pandemic situation</a:t>
                      </a:r>
                      <a:endParaRPr sz="1100">
                        <a:latin typeface="Calibri"/>
                        <a:ea typeface="Calibri"/>
                        <a:cs typeface="Calibri"/>
                        <a:sym typeface="Calibri"/>
                      </a:endParaRPr>
                    </a:p>
                    <a:p>
                      <a:pPr marL="0" lvl="0" indent="0" algn="l" rtl="0">
                        <a:lnSpc>
                          <a:spcPct val="115000"/>
                        </a:lnSpc>
                        <a:spcBef>
                          <a:spcPts val="0"/>
                        </a:spcBef>
                        <a:spcAft>
                          <a:spcPts val="0"/>
                        </a:spcAft>
                        <a:buNone/>
                      </a:pPr>
                      <a:r>
                        <a:rPr lang="es" sz="1100"/>
                        <a:t>-</a:t>
                      </a:r>
                      <a:r>
                        <a:rPr lang="es" sz="1100">
                          <a:latin typeface="Calibri"/>
                          <a:ea typeface="Calibri"/>
                          <a:cs typeface="Calibri"/>
                          <a:sym typeface="Calibri"/>
                        </a:rPr>
                        <a:t>Negative Change in consumer disposable income</a:t>
                      </a:r>
                      <a:endParaRPr sz="1100">
                        <a:latin typeface="Calibri"/>
                        <a:ea typeface="Calibri"/>
                        <a:cs typeface="Calibri"/>
                        <a:sym typeface="Calibri"/>
                      </a:endParaRPr>
                    </a:p>
                    <a:p>
                      <a:pPr marL="0" lvl="0" indent="0" algn="l" rtl="0">
                        <a:lnSpc>
                          <a:spcPct val="115000"/>
                        </a:lnSpc>
                        <a:spcBef>
                          <a:spcPts val="0"/>
                        </a:spcBef>
                        <a:spcAft>
                          <a:spcPts val="0"/>
                        </a:spcAft>
                        <a:buNone/>
                      </a:pPr>
                      <a:r>
                        <a:rPr lang="es" sz="1100"/>
                        <a:t>-</a:t>
                      </a:r>
                      <a:r>
                        <a:rPr lang="es" sz="1100">
                          <a:latin typeface="Calibri"/>
                          <a:ea typeface="Calibri"/>
                          <a:cs typeface="Calibri"/>
                          <a:sym typeface="Calibri"/>
                        </a:rPr>
                        <a:t>Increase in inflation rate</a:t>
                      </a:r>
                      <a:endParaRPr sz="1100">
                        <a:latin typeface="Calibri"/>
                        <a:ea typeface="Calibri"/>
                        <a:cs typeface="Calibri"/>
                        <a:sym typeface="Calibri"/>
                      </a:endParaRPr>
                    </a:p>
                    <a:p>
                      <a:pPr marL="0" lvl="0" indent="0" algn="l" rtl="0">
                        <a:lnSpc>
                          <a:spcPct val="115000"/>
                        </a:lnSpc>
                        <a:spcBef>
                          <a:spcPts val="0"/>
                        </a:spcBef>
                        <a:spcAft>
                          <a:spcPts val="0"/>
                        </a:spcAft>
                        <a:buNone/>
                      </a:pPr>
                      <a:r>
                        <a:rPr lang="es" sz="1100">
                          <a:latin typeface="Calibri"/>
                          <a:ea typeface="Calibri"/>
                          <a:cs typeface="Calibri"/>
                          <a:sym typeface="Calibri"/>
                        </a:rPr>
                        <a:t> </a:t>
                      </a:r>
                      <a:endParaRPr sz="1100">
                        <a:latin typeface="Calibri"/>
                        <a:ea typeface="Calibri"/>
                        <a:cs typeface="Calibri"/>
                        <a:sym typeface="Calibri"/>
                      </a:endParaRPr>
                    </a:p>
                    <a:p>
                      <a:pPr marL="0" lvl="0" indent="0" algn="l" rtl="0">
                        <a:lnSpc>
                          <a:spcPct val="115000"/>
                        </a:lnSpc>
                        <a:spcBef>
                          <a:spcPts val="0"/>
                        </a:spcBef>
                        <a:spcAft>
                          <a:spcPts val="0"/>
                        </a:spcAft>
                        <a:buNone/>
                      </a:pPr>
                      <a:r>
                        <a:rPr lang="es" sz="1100"/>
                        <a:t>-</a:t>
                      </a:r>
                      <a:endParaRPr sz="1100"/>
                    </a:p>
                  </a:txBody>
                  <a:tcPr marL="91425" marR="91425" marT="91425" marB="91425"/>
                </a:tc>
                <a:tc>
                  <a:txBody>
                    <a:bodyPr/>
                    <a:lstStyle/>
                    <a:p>
                      <a:pPr marL="0" lvl="0" indent="0" algn="l" rtl="0">
                        <a:lnSpc>
                          <a:spcPct val="115000"/>
                        </a:lnSpc>
                        <a:spcBef>
                          <a:spcPts val="0"/>
                        </a:spcBef>
                        <a:spcAft>
                          <a:spcPts val="0"/>
                        </a:spcAft>
                        <a:buNone/>
                      </a:pPr>
                      <a:r>
                        <a:rPr lang="es" sz="1100">
                          <a:latin typeface="Calibri"/>
                          <a:ea typeface="Calibri"/>
                          <a:cs typeface="Calibri"/>
                          <a:sym typeface="Calibri"/>
                        </a:rPr>
                        <a:t>-Changing preferences towards being a health conscious person.</a:t>
                      </a:r>
                      <a:endParaRPr sz="1100">
                        <a:latin typeface="Calibri"/>
                        <a:ea typeface="Calibri"/>
                        <a:cs typeface="Calibri"/>
                        <a:sym typeface="Calibri"/>
                      </a:endParaRPr>
                    </a:p>
                    <a:p>
                      <a:pPr marL="0" lvl="0" indent="0" algn="l" rtl="0">
                        <a:lnSpc>
                          <a:spcPct val="115000"/>
                        </a:lnSpc>
                        <a:spcBef>
                          <a:spcPts val="0"/>
                        </a:spcBef>
                        <a:spcAft>
                          <a:spcPts val="0"/>
                        </a:spcAft>
                        <a:buNone/>
                      </a:pPr>
                      <a:r>
                        <a:rPr lang="es" sz="1100">
                          <a:latin typeface="Calibri"/>
                          <a:ea typeface="Calibri"/>
                          <a:cs typeface="Calibri"/>
                          <a:sym typeface="Calibri"/>
                        </a:rPr>
                        <a:t>- Due to the Pandemic, people might be suspicious about the hygiene and cleanliness</a:t>
                      </a:r>
                      <a:endParaRPr sz="1100">
                        <a:latin typeface="Calibri"/>
                        <a:ea typeface="Calibri"/>
                        <a:cs typeface="Calibri"/>
                        <a:sym typeface="Calibri"/>
                      </a:endParaRPr>
                    </a:p>
                    <a:p>
                      <a:pPr marL="0" lvl="0" indent="0" algn="l" rtl="0">
                        <a:lnSpc>
                          <a:spcPct val="115000"/>
                        </a:lnSpc>
                        <a:spcBef>
                          <a:spcPts val="0"/>
                        </a:spcBef>
                        <a:spcAft>
                          <a:spcPts val="0"/>
                        </a:spcAft>
                        <a:buNone/>
                      </a:pPr>
                      <a:r>
                        <a:rPr lang="es" sz="1100">
                          <a:latin typeface="Calibri"/>
                          <a:ea typeface="Calibri"/>
                          <a:cs typeface="Calibri"/>
                          <a:sym typeface="Calibri"/>
                        </a:rPr>
                        <a:t> </a:t>
                      </a:r>
                      <a:endParaRPr sz="1100">
                        <a:latin typeface="Calibri"/>
                        <a:ea typeface="Calibri"/>
                        <a:cs typeface="Calibri"/>
                        <a:sym typeface="Calibri"/>
                      </a:endParaRPr>
                    </a:p>
                  </a:txBody>
                  <a:tcPr marL="91425" marR="3200" marT="91425" marB="91425"/>
                </a:tc>
                <a:tc>
                  <a:txBody>
                    <a:bodyPr/>
                    <a:lstStyle/>
                    <a:p>
                      <a:pPr marL="0" lvl="0" indent="0" algn="l" rtl="0">
                        <a:lnSpc>
                          <a:spcPct val="115000"/>
                        </a:lnSpc>
                        <a:spcBef>
                          <a:spcPts val="0"/>
                        </a:spcBef>
                        <a:spcAft>
                          <a:spcPts val="0"/>
                        </a:spcAft>
                        <a:buNone/>
                      </a:pPr>
                      <a:r>
                        <a:rPr lang="es" sz="1100">
                          <a:latin typeface="Calibri"/>
                          <a:ea typeface="Calibri"/>
                          <a:cs typeface="Calibri"/>
                          <a:sym typeface="Calibri"/>
                        </a:rPr>
                        <a:t>- Inappropriate and non working CCTV cameras.</a:t>
                      </a:r>
                      <a:endParaRPr sz="11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100"/>
                        <a:t>N/A</a:t>
                      </a:r>
                      <a:endParaRPr sz="1100"/>
                    </a:p>
                  </a:txBody>
                  <a:tcPr marL="91425" marR="91425" marT="91425" marB="91425"/>
                </a:tc>
                <a:extLst>
                  <a:ext uri="{0D108BD9-81ED-4DB2-BD59-A6C34878D82A}">
                    <a16:rowId xmlns:a16="http://schemas.microsoft.com/office/drawing/2014/main" val="10002"/>
                  </a:ext>
                </a:extLst>
              </a:tr>
            </a:tbl>
          </a:graphicData>
        </a:graphic>
      </p:graphicFrame>
      <p:graphicFrame>
        <p:nvGraphicFramePr>
          <p:cNvPr id="511" name="Google Shape;511;p61"/>
          <p:cNvGraphicFramePr/>
          <p:nvPr/>
        </p:nvGraphicFramePr>
        <p:xfrm>
          <a:off x="1175450" y="157450"/>
          <a:ext cx="3000000" cy="3000000"/>
        </p:xfrm>
        <a:graphic>
          <a:graphicData uri="http://schemas.openxmlformats.org/drawingml/2006/table">
            <a:tbl>
              <a:tblPr>
                <a:noFill/>
                <a:tableStyleId>{0A6DE068-8F7E-4C6E-8B67-21F463FBBB29}</a:tableStyleId>
              </a:tblPr>
              <a:tblGrid>
                <a:gridCol w="1289200">
                  <a:extLst>
                    <a:ext uri="{9D8B030D-6E8A-4147-A177-3AD203B41FA5}">
                      <a16:colId xmlns:a16="http://schemas.microsoft.com/office/drawing/2014/main" val="20000"/>
                    </a:ext>
                  </a:extLst>
                </a:gridCol>
                <a:gridCol w="1212150">
                  <a:extLst>
                    <a:ext uri="{9D8B030D-6E8A-4147-A177-3AD203B41FA5}">
                      <a16:colId xmlns:a16="http://schemas.microsoft.com/office/drawing/2014/main" val="20001"/>
                    </a:ext>
                  </a:extLst>
                </a:gridCol>
                <a:gridCol w="1289200">
                  <a:extLst>
                    <a:ext uri="{9D8B030D-6E8A-4147-A177-3AD203B41FA5}">
                      <a16:colId xmlns:a16="http://schemas.microsoft.com/office/drawing/2014/main" val="20002"/>
                    </a:ext>
                  </a:extLst>
                </a:gridCol>
                <a:gridCol w="1289200">
                  <a:extLst>
                    <a:ext uri="{9D8B030D-6E8A-4147-A177-3AD203B41FA5}">
                      <a16:colId xmlns:a16="http://schemas.microsoft.com/office/drawing/2014/main" val="20003"/>
                    </a:ext>
                  </a:extLst>
                </a:gridCol>
                <a:gridCol w="1366250">
                  <a:extLst>
                    <a:ext uri="{9D8B030D-6E8A-4147-A177-3AD203B41FA5}">
                      <a16:colId xmlns:a16="http://schemas.microsoft.com/office/drawing/2014/main" val="20004"/>
                    </a:ext>
                  </a:extLst>
                </a:gridCol>
                <a:gridCol w="1289200">
                  <a:extLst>
                    <a:ext uri="{9D8B030D-6E8A-4147-A177-3AD203B41FA5}">
                      <a16:colId xmlns:a16="http://schemas.microsoft.com/office/drawing/2014/main" val="20005"/>
                    </a:ext>
                  </a:extLst>
                </a:gridCol>
              </a:tblGrid>
              <a:tr h="25579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sz="1500"/>
                    </a:p>
                  </a:txBody>
                  <a:tcPr marL="91425" marR="91425" marT="91425" marB="91425"/>
                </a:tc>
                <a:tc>
                  <a:txBody>
                    <a:bodyPr/>
                    <a:lstStyle/>
                    <a:p>
                      <a:pPr marL="0" lvl="0" indent="0" algn="l" rtl="0">
                        <a:spcBef>
                          <a:spcPts val="0"/>
                        </a:spcBef>
                        <a:spcAft>
                          <a:spcPts val="0"/>
                        </a:spcAft>
                        <a:buNone/>
                      </a:pPr>
                      <a:endParaRPr sz="1500"/>
                    </a:p>
                  </a:txBody>
                  <a:tcPr marL="91425" marR="91425" marT="91425" marB="91425"/>
                </a:tc>
                <a:tc>
                  <a:txBody>
                    <a:bodyPr/>
                    <a:lstStyle/>
                    <a:p>
                      <a:pPr marL="0" lvl="0" indent="0" algn="l" rtl="0">
                        <a:spcBef>
                          <a:spcPts val="0"/>
                        </a:spcBef>
                        <a:spcAft>
                          <a:spcPts val="0"/>
                        </a:spcAft>
                        <a:buNone/>
                      </a:pPr>
                      <a:endParaRPr sz="1500"/>
                    </a:p>
                  </a:txBody>
                  <a:tcPr marL="91425" marR="91425" marT="91425" marB="91425"/>
                </a:tc>
                <a:tc>
                  <a:txBody>
                    <a:bodyPr/>
                    <a:lstStyle/>
                    <a:p>
                      <a:pPr marL="0" lvl="0" indent="0" algn="l" rtl="0">
                        <a:spcBef>
                          <a:spcPts val="0"/>
                        </a:spcBef>
                        <a:spcAft>
                          <a:spcPts val="0"/>
                        </a:spcAft>
                        <a:buNone/>
                      </a:pPr>
                      <a:endParaRPr sz="1500"/>
                    </a:p>
                  </a:txBody>
                  <a:tcPr marL="91425" marR="91425" marT="91425" marB="91425"/>
                </a:tc>
                <a:tc>
                  <a:txBody>
                    <a:bodyPr/>
                    <a:lstStyle/>
                    <a:p>
                      <a:pPr marL="0" lvl="0" indent="0" algn="l" rtl="0">
                        <a:spcBef>
                          <a:spcPts val="0"/>
                        </a:spcBef>
                        <a:spcAft>
                          <a:spcPts val="0"/>
                        </a:spcAft>
                        <a:buNone/>
                      </a:pPr>
                      <a:endParaRPr sz="1500"/>
                    </a:p>
                  </a:txBody>
                  <a:tcPr marL="91425" marR="91425" marT="91425" marB="91425"/>
                </a:tc>
                <a:extLst>
                  <a:ext uri="{0D108BD9-81ED-4DB2-BD59-A6C34878D82A}">
                    <a16:rowId xmlns:a16="http://schemas.microsoft.com/office/drawing/2014/main" val="10000"/>
                  </a:ext>
                </a:extLst>
              </a:tr>
              <a:tr h="23120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sz="1500"/>
                    </a:p>
                  </a:txBody>
                  <a:tcPr marL="91425" marR="91425" marT="91425" marB="91425"/>
                </a:tc>
                <a:tc>
                  <a:txBody>
                    <a:bodyPr/>
                    <a:lstStyle/>
                    <a:p>
                      <a:pPr marL="0" lvl="0" indent="0" algn="l" rtl="0">
                        <a:spcBef>
                          <a:spcPts val="0"/>
                        </a:spcBef>
                        <a:spcAft>
                          <a:spcPts val="0"/>
                        </a:spcAft>
                        <a:buNone/>
                      </a:pPr>
                      <a:endParaRPr sz="1500"/>
                    </a:p>
                  </a:txBody>
                  <a:tcPr marL="91425" marR="91425" marT="91425" marB="91425"/>
                </a:tc>
                <a:tc>
                  <a:txBody>
                    <a:bodyPr/>
                    <a:lstStyle/>
                    <a:p>
                      <a:pPr marL="0" lvl="0" indent="0" algn="l" rtl="0">
                        <a:spcBef>
                          <a:spcPts val="0"/>
                        </a:spcBef>
                        <a:spcAft>
                          <a:spcPts val="0"/>
                        </a:spcAft>
                        <a:buNone/>
                      </a:pPr>
                      <a:endParaRPr sz="1500"/>
                    </a:p>
                  </a:txBody>
                  <a:tcPr marL="91425" marR="91425" marT="91425" marB="91425"/>
                </a:tc>
                <a:tc>
                  <a:txBody>
                    <a:bodyPr/>
                    <a:lstStyle/>
                    <a:p>
                      <a:pPr marL="0" lvl="0" indent="0" algn="l" rtl="0">
                        <a:spcBef>
                          <a:spcPts val="0"/>
                        </a:spcBef>
                        <a:spcAft>
                          <a:spcPts val="0"/>
                        </a:spcAft>
                        <a:buNone/>
                      </a:pPr>
                      <a:endParaRPr sz="1500"/>
                    </a:p>
                  </a:txBody>
                  <a:tcPr marL="91425" marR="91425" marT="91425" marB="91425"/>
                </a:tc>
                <a:tc>
                  <a:txBody>
                    <a:bodyPr/>
                    <a:lstStyle/>
                    <a:p>
                      <a:pPr marL="0" lvl="0" indent="0" algn="l" rtl="0">
                        <a:spcBef>
                          <a:spcPts val="0"/>
                        </a:spcBef>
                        <a:spcAft>
                          <a:spcPts val="0"/>
                        </a:spcAft>
                        <a:buNone/>
                      </a:pP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a:txBody>
                  <a:tcPr marL="91425" marR="91425" marT="91425" marB="91425"/>
                </a:tc>
                <a:extLst>
                  <a:ext uri="{0D108BD9-81ED-4DB2-BD59-A6C34878D82A}">
                    <a16:rowId xmlns:a16="http://schemas.microsoft.com/office/drawing/2014/main" val="10001"/>
                  </a:ext>
                </a:extLst>
              </a:tr>
            </a:tbl>
          </a:graphicData>
        </a:graphic>
      </p:graphicFrame>
      <p:pic>
        <p:nvPicPr>
          <p:cNvPr id="512" name="Google Shape;512;p61"/>
          <p:cNvPicPr preferRelativeResize="0"/>
          <p:nvPr/>
        </p:nvPicPr>
        <p:blipFill>
          <a:blip r:embed="rId4">
            <a:alphaModFix/>
          </a:blip>
          <a:stretch>
            <a:fillRect/>
          </a:stretch>
        </p:blipFill>
        <p:spPr>
          <a:xfrm>
            <a:off x="1596325" y="1464075"/>
            <a:ext cx="415300" cy="967001"/>
          </a:xfrm>
          <a:prstGeom prst="rect">
            <a:avLst/>
          </a:prstGeom>
          <a:noFill/>
          <a:ln>
            <a:noFill/>
          </a:ln>
        </p:spPr>
      </p:pic>
      <p:pic>
        <p:nvPicPr>
          <p:cNvPr id="513" name="Google Shape;513;p61"/>
          <p:cNvPicPr preferRelativeResize="0"/>
          <p:nvPr/>
        </p:nvPicPr>
        <p:blipFill>
          <a:blip r:embed="rId5">
            <a:alphaModFix/>
          </a:blip>
          <a:stretch>
            <a:fillRect/>
          </a:stretch>
        </p:blipFill>
        <p:spPr>
          <a:xfrm>
            <a:off x="1310589" y="3615524"/>
            <a:ext cx="986772" cy="737847"/>
          </a:xfrm>
          <a:prstGeom prst="rect">
            <a:avLst/>
          </a:prstGeom>
          <a:noFill/>
          <a:ln>
            <a:noFill/>
          </a:ln>
        </p:spPr>
      </p:pic>
      <p:sp>
        <p:nvSpPr>
          <p:cNvPr id="514" name="Google Shape;514;p61"/>
          <p:cNvSpPr txBox="1"/>
          <p:nvPr/>
        </p:nvSpPr>
        <p:spPr>
          <a:xfrm>
            <a:off x="-26412" y="157450"/>
            <a:ext cx="1208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b="1" u="sng">
                <a:latin typeface="Muli"/>
                <a:ea typeface="Muli"/>
                <a:cs typeface="Muli"/>
                <a:sym typeface="Muli"/>
              </a:rPr>
              <a:t>PESTE ANALYSIS OF BUSINESS ENVIRON-MENT</a:t>
            </a:r>
            <a:endParaRPr sz="1200" b="1" u="sng">
              <a:latin typeface="Muli"/>
              <a:ea typeface="Muli"/>
              <a:cs typeface="Muli"/>
              <a:sym typeface="Mul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2"/>
          <p:cNvSpPr txBox="1">
            <a:spLocks noGrp="1"/>
          </p:cNvSpPr>
          <p:nvPr>
            <p:ph type="ctrTitle"/>
          </p:nvPr>
        </p:nvSpPr>
        <p:spPr>
          <a:xfrm>
            <a:off x="619900" y="165229"/>
            <a:ext cx="79041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COMPETITOR ANALYSIS</a:t>
            </a:r>
            <a:endParaRPr/>
          </a:p>
        </p:txBody>
      </p:sp>
      <p:sp>
        <p:nvSpPr>
          <p:cNvPr id="520" name="Google Shape;520;p62"/>
          <p:cNvSpPr/>
          <p:nvPr/>
        </p:nvSpPr>
        <p:spPr>
          <a:xfrm>
            <a:off x="1781250" y="1602425"/>
            <a:ext cx="5581500" cy="24489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2"/>
          <p:cNvSpPr txBox="1">
            <a:spLocks noGrp="1"/>
          </p:cNvSpPr>
          <p:nvPr>
            <p:ph type="ctrTitle" idx="3"/>
          </p:nvPr>
        </p:nvSpPr>
        <p:spPr>
          <a:xfrm>
            <a:off x="2563951" y="1958750"/>
            <a:ext cx="1653000" cy="31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chemeClr val="lt1"/>
                </a:solidFill>
              </a:rPr>
              <a:t>STRENGTHS</a:t>
            </a:r>
            <a:endParaRPr>
              <a:solidFill>
                <a:schemeClr val="lt1"/>
              </a:solidFill>
            </a:endParaRPr>
          </a:p>
        </p:txBody>
      </p:sp>
      <p:sp>
        <p:nvSpPr>
          <p:cNvPr id="522" name="Google Shape;522;p62"/>
          <p:cNvSpPr txBox="1">
            <a:spLocks noGrp="1"/>
          </p:cNvSpPr>
          <p:nvPr>
            <p:ph type="subTitle" idx="4"/>
          </p:nvPr>
        </p:nvSpPr>
        <p:spPr>
          <a:xfrm>
            <a:off x="2060993" y="2207475"/>
            <a:ext cx="2515200" cy="18237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Muli"/>
              <a:buChar char="●"/>
            </a:pPr>
            <a:r>
              <a:rPr lang="es" sz="1300">
                <a:latin typeface="Muli"/>
                <a:ea typeface="Muli"/>
                <a:cs typeface="Muli"/>
                <a:sym typeface="Muli"/>
              </a:rPr>
              <a:t>Well-furnished for hosting Corporate events, School trips, etc also</a:t>
            </a:r>
            <a:endParaRPr sz="1300">
              <a:latin typeface="Muli"/>
              <a:ea typeface="Muli"/>
              <a:cs typeface="Muli"/>
              <a:sym typeface="Muli"/>
            </a:endParaRPr>
          </a:p>
          <a:p>
            <a:pPr marL="457200" lvl="0" indent="-311150" algn="l" rtl="0">
              <a:spcBef>
                <a:spcPts val="0"/>
              </a:spcBef>
              <a:spcAft>
                <a:spcPts val="0"/>
              </a:spcAft>
              <a:buClr>
                <a:schemeClr val="dk1"/>
              </a:buClr>
              <a:buSzPts val="1300"/>
              <a:buFont typeface="Muli"/>
              <a:buChar char="●"/>
            </a:pPr>
            <a:r>
              <a:rPr lang="es" sz="1300">
                <a:latin typeface="Muli"/>
                <a:ea typeface="Muli"/>
                <a:cs typeface="Muli"/>
                <a:sym typeface="Muli"/>
              </a:rPr>
              <a:t>Collaborating with retail brands for promotional efforts</a:t>
            </a:r>
            <a:endParaRPr sz="1300">
              <a:latin typeface="Muli"/>
              <a:ea typeface="Muli"/>
              <a:cs typeface="Muli"/>
              <a:sym typeface="Muli"/>
            </a:endParaRPr>
          </a:p>
          <a:p>
            <a:pPr marL="457200" lvl="0" indent="0" algn="l" rtl="0">
              <a:spcBef>
                <a:spcPts val="1600"/>
              </a:spcBef>
              <a:spcAft>
                <a:spcPts val="0"/>
              </a:spcAft>
              <a:buNone/>
            </a:pPr>
            <a:endParaRPr>
              <a:latin typeface="Muli"/>
              <a:ea typeface="Muli"/>
              <a:cs typeface="Muli"/>
              <a:sym typeface="Muli"/>
            </a:endParaRPr>
          </a:p>
          <a:p>
            <a:pPr marL="0" lvl="0" indent="0" algn="l" rtl="0">
              <a:spcBef>
                <a:spcPts val="0"/>
              </a:spcBef>
              <a:spcAft>
                <a:spcPts val="0"/>
              </a:spcAft>
              <a:buNone/>
            </a:pPr>
            <a:endParaRPr>
              <a:latin typeface="Muli"/>
              <a:ea typeface="Muli"/>
              <a:cs typeface="Muli"/>
              <a:sym typeface="Muli"/>
            </a:endParaRPr>
          </a:p>
          <a:p>
            <a:pPr marL="0" lvl="0" indent="0" algn="l" rtl="0">
              <a:spcBef>
                <a:spcPts val="0"/>
              </a:spcBef>
              <a:spcAft>
                <a:spcPts val="0"/>
              </a:spcAft>
              <a:buNone/>
            </a:pPr>
            <a:endParaRPr/>
          </a:p>
        </p:txBody>
      </p:sp>
      <p:sp>
        <p:nvSpPr>
          <p:cNvPr id="523" name="Google Shape;523;p62"/>
          <p:cNvSpPr txBox="1">
            <a:spLocks noGrp="1"/>
          </p:cNvSpPr>
          <p:nvPr>
            <p:ph type="subTitle" idx="1"/>
          </p:nvPr>
        </p:nvSpPr>
        <p:spPr>
          <a:xfrm>
            <a:off x="4576193" y="2207475"/>
            <a:ext cx="2515200" cy="18237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1"/>
              </a:buClr>
              <a:buSzPts val="1300"/>
              <a:buFont typeface="Muli"/>
              <a:buChar char="●"/>
            </a:pPr>
            <a:r>
              <a:rPr lang="es" sz="1300">
                <a:latin typeface="Muli"/>
                <a:ea typeface="Muli"/>
                <a:cs typeface="Muli"/>
                <a:sym typeface="Muli"/>
              </a:rPr>
              <a:t>No learning by doing activities which is preferred by parents nowadays</a:t>
            </a:r>
            <a:endParaRPr sz="1300">
              <a:latin typeface="Muli"/>
              <a:ea typeface="Muli"/>
              <a:cs typeface="Muli"/>
              <a:sym typeface="Muli"/>
            </a:endParaRPr>
          </a:p>
          <a:p>
            <a:pPr marL="457200" lvl="0" indent="-311150" algn="l" rtl="0">
              <a:lnSpc>
                <a:spcPct val="115000"/>
              </a:lnSpc>
              <a:spcBef>
                <a:spcPts val="0"/>
              </a:spcBef>
              <a:spcAft>
                <a:spcPts val="0"/>
              </a:spcAft>
              <a:buClr>
                <a:schemeClr val="dk1"/>
              </a:buClr>
              <a:buSzPts val="1300"/>
              <a:buFont typeface="Muli"/>
              <a:buChar char="●"/>
            </a:pPr>
            <a:r>
              <a:rPr lang="es" sz="1300">
                <a:latin typeface="Muli"/>
                <a:ea typeface="Muli"/>
                <a:cs typeface="Muli"/>
                <a:sym typeface="Muli"/>
              </a:rPr>
              <a:t>An outsourced food catering agency serving the needs.</a:t>
            </a:r>
            <a:endParaRPr>
              <a:latin typeface="Muli"/>
              <a:ea typeface="Muli"/>
              <a:cs typeface="Muli"/>
              <a:sym typeface="Muli"/>
            </a:endParaRPr>
          </a:p>
        </p:txBody>
      </p:sp>
      <p:sp>
        <p:nvSpPr>
          <p:cNvPr id="524" name="Google Shape;524;p62"/>
          <p:cNvSpPr txBox="1">
            <a:spLocks noGrp="1"/>
          </p:cNvSpPr>
          <p:nvPr>
            <p:ph type="ctrTitle" idx="2"/>
          </p:nvPr>
        </p:nvSpPr>
        <p:spPr>
          <a:xfrm>
            <a:off x="5025900" y="1958750"/>
            <a:ext cx="1653000" cy="31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chemeClr val="lt1"/>
                </a:solidFill>
              </a:rPr>
              <a:t>WEAKNESSES</a:t>
            </a:r>
            <a:endParaRPr>
              <a:solidFill>
                <a:schemeClr val="lt1"/>
              </a:solidFill>
            </a:endParaRPr>
          </a:p>
        </p:txBody>
      </p:sp>
      <p:pic>
        <p:nvPicPr>
          <p:cNvPr id="525" name="Google Shape;525;p62"/>
          <p:cNvPicPr preferRelativeResize="0"/>
          <p:nvPr/>
        </p:nvPicPr>
        <p:blipFill>
          <a:blip r:embed="rId3">
            <a:alphaModFix/>
          </a:blip>
          <a:stretch>
            <a:fillRect/>
          </a:stretch>
        </p:blipFill>
        <p:spPr>
          <a:xfrm>
            <a:off x="6708848" y="165221"/>
            <a:ext cx="3267254" cy="2855553"/>
          </a:xfrm>
          <a:prstGeom prst="rect">
            <a:avLst/>
          </a:prstGeom>
          <a:noFill/>
          <a:ln>
            <a:noFill/>
          </a:ln>
        </p:spPr>
      </p:pic>
      <p:pic>
        <p:nvPicPr>
          <p:cNvPr id="526" name="Google Shape;526;p62"/>
          <p:cNvPicPr preferRelativeResize="0"/>
          <p:nvPr/>
        </p:nvPicPr>
        <p:blipFill>
          <a:blip r:embed="rId4">
            <a:alphaModFix/>
          </a:blip>
          <a:stretch>
            <a:fillRect/>
          </a:stretch>
        </p:blipFill>
        <p:spPr>
          <a:xfrm rot="2077540">
            <a:off x="468823" y="3281807"/>
            <a:ext cx="2329607" cy="2376304"/>
          </a:xfrm>
          <a:prstGeom prst="rect">
            <a:avLst/>
          </a:prstGeom>
          <a:noFill/>
          <a:ln>
            <a:noFill/>
          </a:ln>
        </p:spPr>
      </p:pic>
      <p:sp>
        <p:nvSpPr>
          <p:cNvPr id="527" name="Google Shape;527;p62"/>
          <p:cNvSpPr/>
          <p:nvPr/>
        </p:nvSpPr>
        <p:spPr>
          <a:xfrm>
            <a:off x="-99675" y="0"/>
            <a:ext cx="2360675" cy="1353100"/>
          </a:xfrm>
          <a:custGeom>
            <a:avLst/>
            <a:gdLst/>
            <a:ahLst/>
            <a:cxnLst/>
            <a:rect l="l" t="t" r="r" b="b"/>
            <a:pathLst>
              <a:path w="94427" h="54124" extrusionOk="0">
                <a:moveTo>
                  <a:pt x="0" y="0"/>
                </a:moveTo>
                <a:lnTo>
                  <a:pt x="0" y="54100"/>
                </a:lnTo>
                <a:cubicBezTo>
                  <a:pt x="65" y="54116"/>
                  <a:pt x="128" y="54123"/>
                  <a:pt x="192" y="54123"/>
                </a:cubicBezTo>
                <a:cubicBezTo>
                  <a:pt x="1070" y="54123"/>
                  <a:pt x="1802" y="52676"/>
                  <a:pt x="2619" y="50957"/>
                </a:cubicBezTo>
                <a:cubicBezTo>
                  <a:pt x="4944" y="46120"/>
                  <a:pt x="9249" y="42216"/>
                  <a:pt x="14479" y="40784"/>
                </a:cubicBezTo>
                <a:cubicBezTo>
                  <a:pt x="19725" y="39352"/>
                  <a:pt x="25634" y="40227"/>
                  <a:pt x="30373" y="37551"/>
                </a:cubicBezTo>
                <a:cubicBezTo>
                  <a:pt x="35775" y="34506"/>
                  <a:pt x="37944" y="27869"/>
                  <a:pt x="42331" y="23490"/>
                </a:cubicBezTo>
                <a:cubicBezTo>
                  <a:pt x="45809" y="20011"/>
                  <a:pt x="50565" y="18104"/>
                  <a:pt x="55336" y="16926"/>
                </a:cubicBezTo>
                <a:cubicBezTo>
                  <a:pt x="60116" y="15747"/>
                  <a:pt x="65027" y="15215"/>
                  <a:pt x="69799" y="14020"/>
                </a:cubicBezTo>
                <a:cubicBezTo>
                  <a:pt x="79072" y="11688"/>
                  <a:pt x="87674" y="6769"/>
                  <a:pt x="94426" y="0"/>
                </a:cubicBezTo>
                <a:close/>
              </a:path>
            </a:pathLst>
          </a:custGeom>
          <a:solidFill>
            <a:srgbClr val="E65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2"/>
          <p:cNvSpPr txBox="1"/>
          <p:nvPr/>
        </p:nvSpPr>
        <p:spPr>
          <a:xfrm>
            <a:off x="3468975" y="1063375"/>
            <a:ext cx="20319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600" b="1">
                <a:solidFill>
                  <a:schemeClr val="accent3"/>
                </a:solidFill>
                <a:latin typeface="Amatic SC"/>
                <a:ea typeface="Amatic SC"/>
                <a:cs typeface="Amatic SC"/>
                <a:sym typeface="Amatic SC"/>
              </a:rPr>
              <a:t>The Funbox</a:t>
            </a:r>
            <a:endParaRPr sz="1000">
              <a:latin typeface="Muli"/>
              <a:ea typeface="Muli"/>
              <a:cs typeface="Muli"/>
              <a:sym typeface="Mul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3"/>
          <p:cNvSpPr/>
          <p:nvPr/>
        </p:nvSpPr>
        <p:spPr>
          <a:xfrm>
            <a:off x="6516025" y="1759900"/>
            <a:ext cx="2586000" cy="2622000"/>
          </a:xfrm>
          <a:prstGeom prst="round2DiagRect">
            <a:avLst>
              <a:gd name="adj1" fmla="val 16667"/>
              <a:gd name="adj2" fmla="val 0"/>
            </a:avLst>
          </a:prstGeom>
          <a:solidFill>
            <a:srgbClr val="FC8C4F">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3"/>
          <p:cNvSpPr txBox="1"/>
          <p:nvPr/>
        </p:nvSpPr>
        <p:spPr>
          <a:xfrm>
            <a:off x="1013500" y="1735375"/>
            <a:ext cx="1939200" cy="86160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es" sz="2700" b="1">
                <a:solidFill>
                  <a:schemeClr val="accent3"/>
                </a:solidFill>
                <a:latin typeface="Amatic SC"/>
                <a:ea typeface="Amatic SC"/>
                <a:cs typeface="Amatic SC"/>
                <a:sym typeface="Amatic SC"/>
              </a:rPr>
              <a:t>BREAK EVEN</a:t>
            </a:r>
            <a:endParaRPr sz="2700" b="1">
              <a:solidFill>
                <a:schemeClr val="accent3"/>
              </a:solidFill>
              <a:latin typeface="Amatic SC"/>
              <a:ea typeface="Amatic SC"/>
              <a:cs typeface="Amatic SC"/>
              <a:sym typeface="Amatic SC"/>
            </a:endParaRPr>
          </a:p>
          <a:p>
            <a:pPr marL="0" marR="0" lvl="0" indent="0" algn="l" rtl="0">
              <a:spcBef>
                <a:spcPts val="100"/>
              </a:spcBef>
              <a:spcAft>
                <a:spcPts val="0"/>
              </a:spcAft>
              <a:buNone/>
            </a:pPr>
            <a:r>
              <a:rPr lang="es" sz="2000" b="1">
                <a:solidFill>
                  <a:schemeClr val="dk1"/>
                </a:solidFill>
                <a:latin typeface="Muli"/>
                <a:ea typeface="Muli"/>
                <a:cs typeface="Muli"/>
                <a:sym typeface="Muli"/>
              </a:rPr>
              <a:t>FALSE</a:t>
            </a:r>
            <a:endParaRPr sz="2000" b="1">
              <a:solidFill>
                <a:schemeClr val="dk1"/>
              </a:solidFill>
              <a:latin typeface="Muli"/>
              <a:ea typeface="Muli"/>
              <a:cs typeface="Muli"/>
              <a:sym typeface="Muli"/>
            </a:endParaRPr>
          </a:p>
        </p:txBody>
      </p:sp>
      <p:sp>
        <p:nvSpPr>
          <p:cNvPr id="535" name="Google Shape;535;p63"/>
          <p:cNvSpPr txBox="1"/>
          <p:nvPr/>
        </p:nvSpPr>
        <p:spPr>
          <a:xfrm>
            <a:off x="1056400" y="3839125"/>
            <a:ext cx="1939200" cy="86160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es" sz="2300" b="1">
                <a:solidFill>
                  <a:srgbClr val="FF0000"/>
                </a:solidFill>
                <a:latin typeface="Amatic SC"/>
                <a:ea typeface="Amatic SC"/>
                <a:cs typeface="Amatic SC"/>
                <a:sym typeface="Amatic SC"/>
              </a:rPr>
              <a:t>ESTIMATED CASHFLOW</a:t>
            </a:r>
            <a:endParaRPr sz="2300" b="1">
              <a:solidFill>
                <a:srgbClr val="FF0000"/>
              </a:solidFill>
              <a:latin typeface="Amatic SC"/>
              <a:ea typeface="Amatic SC"/>
              <a:cs typeface="Amatic SC"/>
              <a:sym typeface="Amatic SC"/>
            </a:endParaRPr>
          </a:p>
          <a:p>
            <a:pPr marL="0" lvl="0" indent="0" algn="l" rtl="0">
              <a:spcBef>
                <a:spcPts val="100"/>
              </a:spcBef>
              <a:spcAft>
                <a:spcPts val="0"/>
              </a:spcAft>
              <a:buNone/>
            </a:pPr>
            <a:r>
              <a:rPr lang="es" sz="2400" b="1">
                <a:solidFill>
                  <a:schemeClr val="dk1"/>
                </a:solidFill>
                <a:latin typeface="Muli"/>
                <a:ea typeface="Muli"/>
                <a:cs typeface="Muli"/>
                <a:sym typeface="Muli"/>
              </a:rPr>
              <a:t>45,00,000</a:t>
            </a:r>
            <a:endParaRPr sz="2300" b="1">
              <a:solidFill>
                <a:srgbClr val="FF0000"/>
              </a:solidFill>
              <a:latin typeface="Amatic SC"/>
              <a:ea typeface="Amatic SC"/>
              <a:cs typeface="Amatic SC"/>
              <a:sym typeface="Amatic SC"/>
            </a:endParaRPr>
          </a:p>
          <a:p>
            <a:pPr marL="0" marR="0" lvl="0" indent="0" algn="l" rtl="0">
              <a:lnSpc>
                <a:spcPct val="100000"/>
              </a:lnSpc>
              <a:spcBef>
                <a:spcPts val="0"/>
              </a:spcBef>
              <a:spcAft>
                <a:spcPts val="0"/>
              </a:spcAft>
              <a:buNone/>
            </a:pPr>
            <a:endParaRPr sz="1100">
              <a:solidFill>
                <a:schemeClr val="dk1"/>
              </a:solidFill>
              <a:latin typeface="Muli"/>
              <a:ea typeface="Muli"/>
              <a:cs typeface="Muli"/>
              <a:sym typeface="Muli"/>
            </a:endParaRPr>
          </a:p>
        </p:txBody>
      </p:sp>
      <p:sp>
        <p:nvSpPr>
          <p:cNvPr id="536" name="Google Shape;536;p63"/>
          <p:cNvSpPr txBox="1"/>
          <p:nvPr/>
        </p:nvSpPr>
        <p:spPr>
          <a:xfrm>
            <a:off x="6668425" y="2002850"/>
            <a:ext cx="2311500" cy="2266200"/>
          </a:xfrm>
          <a:prstGeom prst="rect">
            <a:avLst/>
          </a:prstGeom>
          <a:noFill/>
          <a:ln>
            <a:noFill/>
          </a:ln>
        </p:spPr>
        <p:txBody>
          <a:bodyPr spcFirstLastPara="1" wrap="square" lIns="0" tIns="6350" rIns="0" bIns="0" anchor="t" anchorCtr="0">
            <a:noAutofit/>
          </a:bodyPr>
          <a:lstStyle/>
          <a:p>
            <a:pPr marL="457200" lvl="0" indent="-342900" algn="l" rtl="0">
              <a:spcBef>
                <a:spcPts val="0"/>
              </a:spcBef>
              <a:spcAft>
                <a:spcPts val="0"/>
              </a:spcAft>
              <a:buClr>
                <a:schemeClr val="dk1"/>
              </a:buClr>
              <a:buSzPts val="1800"/>
              <a:buFont typeface="Muli"/>
              <a:buChar char="●"/>
            </a:pPr>
            <a:r>
              <a:rPr lang="es" sz="1800" b="1">
                <a:solidFill>
                  <a:schemeClr val="dk1"/>
                </a:solidFill>
                <a:latin typeface="Muli"/>
                <a:ea typeface="Muli"/>
                <a:cs typeface="Muli"/>
                <a:sym typeface="Muli"/>
              </a:rPr>
              <a:t>Relative pricing strategy</a:t>
            </a:r>
            <a:endParaRPr sz="1800" b="1">
              <a:solidFill>
                <a:schemeClr val="dk1"/>
              </a:solidFill>
              <a:latin typeface="Muli"/>
              <a:ea typeface="Muli"/>
              <a:cs typeface="Muli"/>
              <a:sym typeface="Muli"/>
            </a:endParaRPr>
          </a:p>
          <a:p>
            <a:pPr marL="457200" lvl="0" indent="0" algn="l" rtl="0">
              <a:spcBef>
                <a:spcPts val="0"/>
              </a:spcBef>
              <a:spcAft>
                <a:spcPts val="0"/>
              </a:spcAft>
              <a:buNone/>
            </a:pPr>
            <a:endParaRPr sz="1800" b="1">
              <a:solidFill>
                <a:schemeClr val="dk1"/>
              </a:solidFill>
              <a:latin typeface="Muli"/>
              <a:ea typeface="Muli"/>
              <a:cs typeface="Muli"/>
              <a:sym typeface="Muli"/>
            </a:endParaRPr>
          </a:p>
          <a:p>
            <a:pPr marL="457200" lvl="0" indent="-342900" algn="l" rtl="0">
              <a:spcBef>
                <a:spcPts val="0"/>
              </a:spcBef>
              <a:spcAft>
                <a:spcPts val="0"/>
              </a:spcAft>
              <a:buClr>
                <a:schemeClr val="dk1"/>
              </a:buClr>
              <a:buSzPts val="1800"/>
              <a:buFont typeface="Muli"/>
              <a:buChar char="●"/>
            </a:pPr>
            <a:r>
              <a:rPr lang="es" sz="1800" b="1">
                <a:solidFill>
                  <a:schemeClr val="dk1"/>
                </a:solidFill>
                <a:latin typeface="Muli"/>
                <a:ea typeface="Muli"/>
                <a:cs typeface="Muli"/>
                <a:sym typeface="Muli"/>
              </a:rPr>
              <a:t>Country special</a:t>
            </a:r>
            <a:endParaRPr sz="1800" b="1">
              <a:solidFill>
                <a:schemeClr val="dk1"/>
              </a:solidFill>
              <a:latin typeface="Muli"/>
              <a:ea typeface="Muli"/>
              <a:cs typeface="Muli"/>
              <a:sym typeface="Muli"/>
            </a:endParaRPr>
          </a:p>
          <a:p>
            <a:pPr marL="457200" lvl="0" indent="0" algn="l" rtl="0">
              <a:spcBef>
                <a:spcPts val="0"/>
              </a:spcBef>
              <a:spcAft>
                <a:spcPts val="0"/>
              </a:spcAft>
              <a:buNone/>
            </a:pPr>
            <a:endParaRPr sz="1800" b="1">
              <a:solidFill>
                <a:schemeClr val="dk1"/>
              </a:solidFill>
              <a:latin typeface="Muli"/>
              <a:ea typeface="Muli"/>
              <a:cs typeface="Muli"/>
              <a:sym typeface="Muli"/>
            </a:endParaRPr>
          </a:p>
          <a:p>
            <a:pPr marL="457200" lvl="0" indent="-342900" algn="l" rtl="0">
              <a:spcBef>
                <a:spcPts val="0"/>
              </a:spcBef>
              <a:spcAft>
                <a:spcPts val="0"/>
              </a:spcAft>
              <a:buClr>
                <a:schemeClr val="dk1"/>
              </a:buClr>
              <a:buSzPts val="1800"/>
              <a:buFont typeface="Muli"/>
              <a:buChar char="●"/>
            </a:pPr>
            <a:r>
              <a:rPr lang="es" sz="1800" b="1">
                <a:solidFill>
                  <a:schemeClr val="dk1"/>
                </a:solidFill>
                <a:latin typeface="Muli"/>
                <a:ea typeface="Muli"/>
                <a:cs typeface="Muli"/>
                <a:sym typeface="Muli"/>
              </a:rPr>
              <a:t>Focus on 99 rule</a:t>
            </a:r>
            <a:endParaRPr sz="1800" b="1">
              <a:solidFill>
                <a:schemeClr val="dk1"/>
              </a:solidFill>
              <a:latin typeface="Muli"/>
              <a:ea typeface="Muli"/>
              <a:cs typeface="Muli"/>
              <a:sym typeface="Muli"/>
            </a:endParaRPr>
          </a:p>
          <a:p>
            <a:pPr marL="0" marR="0" lvl="0" indent="0" algn="l" rtl="0">
              <a:lnSpc>
                <a:spcPct val="100000"/>
              </a:lnSpc>
              <a:spcBef>
                <a:spcPts val="0"/>
              </a:spcBef>
              <a:spcAft>
                <a:spcPts val="0"/>
              </a:spcAft>
              <a:buNone/>
            </a:pPr>
            <a:endParaRPr sz="1000">
              <a:solidFill>
                <a:schemeClr val="dk1"/>
              </a:solidFill>
              <a:latin typeface="Muli"/>
              <a:ea typeface="Muli"/>
              <a:cs typeface="Muli"/>
              <a:sym typeface="Muli"/>
            </a:endParaRPr>
          </a:p>
        </p:txBody>
      </p:sp>
      <p:sp>
        <p:nvSpPr>
          <p:cNvPr id="537" name="Google Shape;537;p63"/>
          <p:cNvSpPr txBox="1">
            <a:spLocks noGrp="1"/>
          </p:cNvSpPr>
          <p:nvPr>
            <p:ph type="ctrTitle"/>
          </p:nvPr>
        </p:nvSpPr>
        <p:spPr>
          <a:xfrm>
            <a:off x="619950" y="168504"/>
            <a:ext cx="79041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500"/>
              <a:t>FINANCIAL PROJECTIONS</a:t>
            </a:r>
            <a:endParaRPr sz="4500"/>
          </a:p>
        </p:txBody>
      </p:sp>
      <p:sp>
        <p:nvSpPr>
          <p:cNvPr id="538" name="Google Shape;538;p63"/>
          <p:cNvSpPr txBox="1"/>
          <p:nvPr/>
        </p:nvSpPr>
        <p:spPr>
          <a:xfrm>
            <a:off x="1056401" y="2787249"/>
            <a:ext cx="1568700" cy="86160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es" sz="2400" b="1">
                <a:solidFill>
                  <a:schemeClr val="accent3"/>
                </a:solidFill>
                <a:latin typeface="Amatic SC"/>
                <a:ea typeface="Amatic SC"/>
                <a:cs typeface="Amatic SC"/>
                <a:sym typeface="Amatic SC"/>
              </a:rPr>
              <a:t>PAYBACK PERIOD</a:t>
            </a:r>
            <a:endParaRPr sz="2400" b="1">
              <a:solidFill>
                <a:schemeClr val="accent3"/>
              </a:solidFill>
              <a:latin typeface="Amatic SC"/>
              <a:ea typeface="Amatic SC"/>
              <a:cs typeface="Amatic SC"/>
              <a:sym typeface="Amatic SC"/>
            </a:endParaRPr>
          </a:p>
          <a:p>
            <a:pPr marL="0" lvl="0" indent="0" algn="l" rtl="0">
              <a:spcBef>
                <a:spcPts val="100"/>
              </a:spcBef>
              <a:spcAft>
                <a:spcPts val="0"/>
              </a:spcAft>
              <a:buNone/>
            </a:pPr>
            <a:r>
              <a:rPr lang="es" sz="2000" b="1">
                <a:solidFill>
                  <a:schemeClr val="dk1"/>
                </a:solidFill>
                <a:latin typeface="Muli"/>
                <a:ea typeface="Muli"/>
                <a:cs typeface="Muli"/>
                <a:sym typeface="Muli"/>
              </a:rPr>
              <a:t>2.47</a:t>
            </a:r>
            <a:endParaRPr sz="2400" b="1">
              <a:solidFill>
                <a:schemeClr val="accent3"/>
              </a:solidFill>
              <a:latin typeface="Amatic SC"/>
              <a:ea typeface="Amatic SC"/>
              <a:cs typeface="Amatic SC"/>
              <a:sym typeface="Amatic SC"/>
            </a:endParaRPr>
          </a:p>
          <a:p>
            <a:pPr marL="0" marR="0" lvl="0" indent="0" algn="l" rtl="0">
              <a:lnSpc>
                <a:spcPct val="100000"/>
              </a:lnSpc>
              <a:spcBef>
                <a:spcPts val="0"/>
              </a:spcBef>
              <a:spcAft>
                <a:spcPts val="0"/>
              </a:spcAft>
              <a:buNone/>
            </a:pPr>
            <a:r>
              <a:rPr lang="es" sz="1100">
                <a:solidFill>
                  <a:schemeClr val="dk1"/>
                </a:solidFill>
                <a:latin typeface="Muli"/>
                <a:ea typeface="Muli"/>
                <a:cs typeface="Muli"/>
                <a:sym typeface="Muli"/>
              </a:rPr>
              <a:t> </a:t>
            </a:r>
            <a:endParaRPr sz="1100">
              <a:solidFill>
                <a:schemeClr val="dk1"/>
              </a:solidFill>
              <a:latin typeface="Muli"/>
              <a:ea typeface="Muli"/>
              <a:cs typeface="Muli"/>
              <a:sym typeface="Muli"/>
            </a:endParaRPr>
          </a:p>
        </p:txBody>
      </p:sp>
      <p:cxnSp>
        <p:nvCxnSpPr>
          <p:cNvPr id="539" name="Google Shape;539;p63"/>
          <p:cNvCxnSpPr/>
          <p:nvPr/>
        </p:nvCxnSpPr>
        <p:spPr>
          <a:xfrm rot="10800000">
            <a:off x="896350" y="1759911"/>
            <a:ext cx="0" cy="705000"/>
          </a:xfrm>
          <a:prstGeom prst="straightConnector1">
            <a:avLst/>
          </a:prstGeom>
          <a:noFill/>
          <a:ln w="28575" cap="flat" cmpd="sng">
            <a:solidFill>
              <a:schemeClr val="accent3"/>
            </a:solidFill>
            <a:prstDash val="solid"/>
            <a:round/>
            <a:headEnd type="none" w="med" len="med"/>
            <a:tailEnd type="none" w="med" len="med"/>
          </a:ln>
        </p:spPr>
      </p:cxnSp>
      <p:cxnSp>
        <p:nvCxnSpPr>
          <p:cNvPr id="540" name="Google Shape;540;p63"/>
          <p:cNvCxnSpPr/>
          <p:nvPr/>
        </p:nvCxnSpPr>
        <p:spPr>
          <a:xfrm rot="10800000">
            <a:off x="896350" y="2841736"/>
            <a:ext cx="0" cy="705000"/>
          </a:xfrm>
          <a:prstGeom prst="straightConnector1">
            <a:avLst/>
          </a:prstGeom>
          <a:noFill/>
          <a:ln w="28575" cap="flat" cmpd="sng">
            <a:solidFill>
              <a:schemeClr val="accent2"/>
            </a:solidFill>
            <a:prstDash val="solid"/>
            <a:round/>
            <a:headEnd type="none" w="med" len="med"/>
            <a:tailEnd type="none" w="med" len="med"/>
          </a:ln>
        </p:spPr>
      </p:cxnSp>
      <p:cxnSp>
        <p:nvCxnSpPr>
          <p:cNvPr id="541" name="Google Shape;541;p63"/>
          <p:cNvCxnSpPr/>
          <p:nvPr/>
        </p:nvCxnSpPr>
        <p:spPr>
          <a:xfrm rot="10800000">
            <a:off x="896350" y="3893613"/>
            <a:ext cx="0" cy="705000"/>
          </a:xfrm>
          <a:prstGeom prst="straightConnector1">
            <a:avLst/>
          </a:prstGeom>
          <a:noFill/>
          <a:ln w="28575" cap="flat" cmpd="sng">
            <a:solidFill>
              <a:srgbClr val="FFC800"/>
            </a:solidFill>
            <a:prstDash val="solid"/>
            <a:round/>
            <a:headEnd type="none" w="med" len="med"/>
            <a:tailEnd type="none" w="med" len="med"/>
          </a:ln>
        </p:spPr>
      </p:cxnSp>
      <p:pic>
        <p:nvPicPr>
          <p:cNvPr id="542" name="Google Shape;542;p63" title="Gráfico">
            <a:hlinkClick r:id="rId3"/>
          </p:cNvPr>
          <p:cNvPicPr preferRelativeResize="0"/>
          <p:nvPr/>
        </p:nvPicPr>
        <p:blipFill rotWithShape="1">
          <a:blip r:embed="rId4">
            <a:alphaModFix/>
          </a:blip>
          <a:srcRect t="7961"/>
          <a:stretch/>
        </p:blipFill>
        <p:spPr>
          <a:xfrm>
            <a:off x="2820400" y="1905700"/>
            <a:ext cx="3695625" cy="3004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cxnSp>
        <p:nvCxnSpPr>
          <p:cNvPr id="547" name="Google Shape;547;p64"/>
          <p:cNvCxnSpPr/>
          <p:nvPr/>
        </p:nvCxnSpPr>
        <p:spPr>
          <a:xfrm>
            <a:off x="6540700" y="1896063"/>
            <a:ext cx="414000" cy="0"/>
          </a:xfrm>
          <a:prstGeom prst="straightConnector1">
            <a:avLst/>
          </a:prstGeom>
          <a:noFill/>
          <a:ln w="28575" cap="flat" cmpd="sng">
            <a:solidFill>
              <a:schemeClr val="accent3"/>
            </a:solidFill>
            <a:prstDash val="solid"/>
            <a:round/>
            <a:headEnd type="none" w="med" len="med"/>
            <a:tailEnd type="none" w="med" len="med"/>
          </a:ln>
        </p:spPr>
      </p:cxnSp>
      <p:pic>
        <p:nvPicPr>
          <p:cNvPr id="548" name="Google Shape;548;p64"/>
          <p:cNvPicPr preferRelativeResize="0"/>
          <p:nvPr/>
        </p:nvPicPr>
        <p:blipFill>
          <a:blip r:embed="rId3">
            <a:alphaModFix/>
          </a:blip>
          <a:stretch>
            <a:fillRect/>
          </a:stretch>
        </p:blipFill>
        <p:spPr>
          <a:xfrm rot="-2700010">
            <a:off x="4507061" y="2111446"/>
            <a:ext cx="1501727" cy="1318300"/>
          </a:xfrm>
          <a:prstGeom prst="rect">
            <a:avLst/>
          </a:prstGeom>
          <a:noFill/>
          <a:ln>
            <a:noFill/>
          </a:ln>
        </p:spPr>
      </p:pic>
      <p:pic>
        <p:nvPicPr>
          <p:cNvPr id="549" name="Google Shape;549;p64"/>
          <p:cNvPicPr preferRelativeResize="0"/>
          <p:nvPr/>
        </p:nvPicPr>
        <p:blipFill rotWithShape="1">
          <a:blip r:embed="rId4">
            <a:alphaModFix/>
          </a:blip>
          <a:srcRect l="27166" r="7182"/>
          <a:stretch/>
        </p:blipFill>
        <p:spPr>
          <a:xfrm flipH="1">
            <a:off x="5274561" y="2590224"/>
            <a:ext cx="877802" cy="1318175"/>
          </a:xfrm>
          <a:prstGeom prst="rect">
            <a:avLst/>
          </a:prstGeom>
          <a:noFill/>
          <a:ln>
            <a:noFill/>
          </a:ln>
        </p:spPr>
      </p:pic>
      <p:sp>
        <p:nvSpPr>
          <p:cNvPr id="550" name="Google Shape;550;p64"/>
          <p:cNvSpPr txBox="1">
            <a:spLocks noGrp="1"/>
          </p:cNvSpPr>
          <p:nvPr>
            <p:ph type="ctrTitle"/>
          </p:nvPr>
        </p:nvSpPr>
        <p:spPr>
          <a:xfrm>
            <a:off x="619950" y="76201"/>
            <a:ext cx="7904100" cy="62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800"/>
              <a:t>OPERATIONAL PLAN</a:t>
            </a:r>
            <a:endParaRPr sz="3800"/>
          </a:p>
        </p:txBody>
      </p:sp>
      <p:pic>
        <p:nvPicPr>
          <p:cNvPr id="551" name="Google Shape;551;p64"/>
          <p:cNvPicPr preferRelativeResize="0"/>
          <p:nvPr/>
        </p:nvPicPr>
        <p:blipFill>
          <a:blip r:embed="rId5">
            <a:alphaModFix/>
          </a:blip>
          <a:stretch>
            <a:fillRect/>
          </a:stretch>
        </p:blipFill>
        <p:spPr>
          <a:xfrm>
            <a:off x="4288812" y="2836313"/>
            <a:ext cx="1918327" cy="2016571"/>
          </a:xfrm>
          <a:prstGeom prst="rect">
            <a:avLst/>
          </a:prstGeom>
          <a:noFill/>
          <a:ln>
            <a:noFill/>
          </a:ln>
        </p:spPr>
      </p:pic>
      <p:sp>
        <p:nvSpPr>
          <p:cNvPr id="552" name="Google Shape;552;p64"/>
          <p:cNvSpPr txBox="1">
            <a:spLocks noGrp="1"/>
          </p:cNvSpPr>
          <p:nvPr>
            <p:ph type="ctrTitle"/>
          </p:nvPr>
        </p:nvSpPr>
        <p:spPr>
          <a:xfrm>
            <a:off x="1189474" y="790400"/>
            <a:ext cx="2154600" cy="53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700" u="sng"/>
              <a:t>KEY MILESTONES</a:t>
            </a:r>
            <a:endParaRPr sz="2700" u="sng"/>
          </a:p>
        </p:txBody>
      </p:sp>
      <p:sp>
        <p:nvSpPr>
          <p:cNvPr id="553" name="Google Shape;553;p64"/>
          <p:cNvSpPr txBox="1">
            <a:spLocks noGrp="1"/>
          </p:cNvSpPr>
          <p:nvPr>
            <p:ph type="ctrTitle"/>
          </p:nvPr>
        </p:nvSpPr>
        <p:spPr>
          <a:xfrm>
            <a:off x="1614454" y="2558038"/>
            <a:ext cx="1638300" cy="42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600" u="sng"/>
              <a:t>KEY ACTIVITIES</a:t>
            </a:r>
            <a:endParaRPr sz="2600" u="sng"/>
          </a:p>
        </p:txBody>
      </p:sp>
      <p:sp>
        <p:nvSpPr>
          <p:cNvPr id="554" name="Google Shape;554;p64"/>
          <p:cNvSpPr txBox="1"/>
          <p:nvPr/>
        </p:nvSpPr>
        <p:spPr>
          <a:xfrm>
            <a:off x="6466650" y="1230900"/>
            <a:ext cx="877800" cy="2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200"/>
              </a:spcAft>
              <a:buNone/>
            </a:pPr>
            <a:r>
              <a:rPr lang="es" sz="2400" b="1">
                <a:solidFill>
                  <a:schemeClr val="accent1"/>
                </a:solidFill>
                <a:latin typeface="Amatic SC"/>
                <a:ea typeface="Amatic SC"/>
                <a:cs typeface="Amatic SC"/>
                <a:sym typeface="Amatic SC"/>
              </a:rPr>
              <a:t>AGE</a:t>
            </a:r>
            <a:endParaRPr sz="2400" b="1">
              <a:solidFill>
                <a:schemeClr val="accent1"/>
              </a:solidFill>
              <a:latin typeface="Amatic SC"/>
              <a:ea typeface="Amatic SC"/>
              <a:cs typeface="Amatic SC"/>
              <a:sym typeface="Amatic SC"/>
            </a:endParaRPr>
          </a:p>
        </p:txBody>
      </p:sp>
      <p:sp>
        <p:nvSpPr>
          <p:cNvPr id="555" name="Google Shape;555;p64"/>
          <p:cNvSpPr txBox="1">
            <a:spLocks noGrp="1"/>
          </p:cNvSpPr>
          <p:nvPr>
            <p:ph type="ctrTitle"/>
          </p:nvPr>
        </p:nvSpPr>
        <p:spPr>
          <a:xfrm>
            <a:off x="6536300" y="642750"/>
            <a:ext cx="2034600" cy="53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800" u="sng"/>
              <a:t>KEY RESOURCES</a:t>
            </a:r>
            <a:endParaRPr sz="2800" u="sng"/>
          </a:p>
        </p:txBody>
      </p:sp>
      <p:sp>
        <p:nvSpPr>
          <p:cNvPr id="556" name="Google Shape;556;p64"/>
          <p:cNvSpPr/>
          <p:nvPr/>
        </p:nvSpPr>
        <p:spPr>
          <a:xfrm>
            <a:off x="7667800" y="1457900"/>
            <a:ext cx="994500" cy="9945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4"/>
          <p:cNvSpPr/>
          <p:nvPr/>
        </p:nvSpPr>
        <p:spPr>
          <a:xfrm>
            <a:off x="7640100" y="2614175"/>
            <a:ext cx="1063500" cy="9180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4"/>
          <p:cNvSpPr/>
          <p:nvPr/>
        </p:nvSpPr>
        <p:spPr>
          <a:xfrm>
            <a:off x="7681375" y="3767653"/>
            <a:ext cx="994500" cy="9180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4"/>
          <p:cNvSpPr/>
          <p:nvPr/>
        </p:nvSpPr>
        <p:spPr>
          <a:xfrm>
            <a:off x="2274525" y="1650862"/>
            <a:ext cx="2259000" cy="195000"/>
          </a:xfrm>
          <a:prstGeom prst="round2DiagRect">
            <a:avLst>
              <a:gd name="adj1" fmla="val 0"/>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4"/>
          <p:cNvSpPr txBox="1">
            <a:spLocks noGrp="1"/>
          </p:cNvSpPr>
          <p:nvPr>
            <p:ph type="ctrTitle"/>
          </p:nvPr>
        </p:nvSpPr>
        <p:spPr>
          <a:xfrm>
            <a:off x="0" y="1207642"/>
            <a:ext cx="2019300" cy="3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Muli"/>
                <a:ea typeface="Muli"/>
                <a:cs typeface="Muli"/>
                <a:sym typeface="Muli"/>
              </a:rPr>
              <a:t>Get into franchise business</a:t>
            </a:r>
            <a:endParaRPr sz="1100">
              <a:solidFill>
                <a:schemeClr val="dk1"/>
              </a:solidFill>
              <a:latin typeface="Muli"/>
              <a:ea typeface="Muli"/>
              <a:cs typeface="Muli"/>
              <a:sym typeface="Muli"/>
            </a:endParaRPr>
          </a:p>
        </p:txBody>
      </p:sp>
      <p:sp>
        <p:nvSpPr>
          <p:cNvPr id="561" name="Google Shape;561;p64"/>
          <p:cNvSpPr/>
          <p:nvPr/>
        </p:nvSpPr>
        <p:spPr>
          <a:xfrm>
            <a:off x="1987800" y="1668238"/>
            <a:ext cx="1248000" cy="192600"/>
          </a:xfrm>
          <a:prstGeom prst="round2DiagRect">
            <a:avLst>
              <a:gd name="adj1" fmla="val 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4"/>
          <p:cNvSpPr txBox="1">
            <a:spLocks noGrp="1"/>
          </p:cNvSpPr>
          <p:nvPr>
            <p:ph type="ctrTitle"/>
          </p:nvPr>
        </p:nvSpPr>
        <p:spPr>
          <a:xfrm>
            <a:off x="6082761" y="1458975"/>
            <a:ext cx="1329900" cy="33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500">
                <a:solidFill>
                  <a:schemeClr val="dk1"/>
                </a:solidFill>
                <a:latin typeface="Muli"/>
                <a:ea typeface="Muli"/>
                <a:cs typeface="Muli"/>
                <a:sym typeface="Muli"/>
              </a:rPr>
              <a:t>Physical resources</a:t>
            </a:r>
            <a:endParaRPr sz="1500">
              <a:solidFill>
                <a:schemeClr val="dk1"/>
              </a:solidFill>
              <a:latin typeface="Muli"/>
              <a:ea typeface="Muli"/>
              <a:cs typeface="Muli"/>
              <a:sym typeface="Muli"/>
            </a:endParaRPr>
          </a:p>
        </p:txBody>
      </p:sp>
      <p:sp>
        <p:nvSpPr>
          <p:cNvPr id="563" name="Google Shape;563;p64"/>
          <p:cNvSpPr txBox="1">
            <a:spLocks noGrp="1"/>
          </p:cNvSpPr>
          <p:nvPr>
            <p:ph type="ctrTitle"/>
          </p:nvPr>
        </p:nvSpPr>
        <p:spPr>
          <a:xfrm>
            <a:off x="6355869" y="2783675"/>
            <a:ext cx="994500" cy="33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500">
                <a:solidFill>
                  <a:schemeClr val="dk1"/>
                </a:solidFill>
                <a:latin typeface="Muli"/>
                <a:ea typeface="Muli"/>
                <a:cs typeface="Muli"/>
                <a:sym typeface="Muli"/>
              </a:rPr>
              <a:t>Human Capital</a:t>
            </a:r>
            <a:endParaRPr sz="1500">
              <a:solidFill>
                <a:schemeClr val="dk1"/>
              </a:solidFill>
              <a:latin typeface="Muli"/>
              <a:ea typeface="Muli"/>
              <a:cs typeface="Muli"/>
              <a:sym typeface="Muli"/>
            </a:endParaRPr>
          </a:p>
        </p:txBody>
      </p:sp>
      <p:sp>
        <p:nvSpPr>
          <p:cNvPr id="564" name="Google Shape;564;p64"/>
          <p:cNvSpPr txBox="1">
            <a:spLocks noGrp="1"/>
          </p:cNvSpPr>
          <p:nvPr>
            <p:ph type="ctrTitle"/>
          </p:nvPr>
        </p:nvSpPr>
        <p:spPr>
          <a:xfrm>
            <a:off x="6363612" y="3805300"/>
            <a:ext cx="1161300" cy="38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400">
                <a:solidFill>
                  <a:schemeClr val="dk1"/>
                </a:solidFill>
                <a:latin typeface="Muli"/>
                <a:ea typeface="Muli"/>
                <a:cs typeface="Muli"/>
                <a:sym typeface="Muli"/>
              </a:rPr>
              <a:t>Intellectual Resources</a:t>
            </a:r>
            <a:endParaRPr sz="1400">
              <a:solidFill>
                <a:schemeClr val="dk1"/>
              </a:solidFill>
              <a:latin typeface="Muli"/>
              <a:ea typeface="Muli"/>
              <a:cs typeface="Muli"/>
              <a:sym typeface="Muli"/>
            </a:endParaRPr>
          </a:p>
        </p:txBody>
      </p:sp>
      <p:sp>
        <p:nvSpPr>
          <p:cNvPr id="565" name="Google Shape;565;p64"/>
          <p:cNvSpPr/>
          <p:nvPr/>
        </p:nvSpPr>
        <p:spPr>
          <a:xfrm>
            <a:off x="2313575" y="1978536"/>
            <a:ext cx="2209200" cy="195000"/>
          </a:xfrm>
          <a:prstGeom prst="round2DiagRect">
            <a:avLst>
              <a:gd name="adj1" fmla="val 0"/>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4"/>
          <p:cNvSpPr txBox="1">
            <a:spLocks noGrp="1"/>
          </p:cNvSpPr>
          <p:nvPr>
            <p:ph type="ctrTitle"/>
          </p:nvPr>
        </p:nvSpPr>
        <p:spPr>
          <a:xfrm>
            <a:off x="50550" y="1914769"/>
            <a:ext cx="1918200" cy="3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Muli"/>
                <a:ea typeface="Muli"/>
                <a:cs typeface="Muli"/>
                <a:sym typeface="Muli"/>
              </a:rPr>
              <a:t>Focus on different age group cafes</a:t>
            </a:r>
            <a:endParaRPr sz="1100">
              <a:solidFill>
                <a:schemeClr val="dk1"/>
              </a:solidFill>
              <a:latin typeface="Muli"/>
              <a:ea typeface="Muli"/>
              <a:cs typeface="Muli"/>
              <a:sym typeface="Muli"/>
            </a:endParaRPr>
          </a:p>
        </p:txBody>
      </p:sp>
      <p:sp>
        <p:nvSpPr>
          <p:cNvPr id="567" name="Google Shape;567;p64"/>
          <p:cNvSpPr/>
          <p:nvPr/>
        </p:nvSpPr>
        <p:spPr>
          <a:xfrm>
            <a:off x="2019150" y="1978528"/>
            <a:ext cx="828900" cy="195000"/>
          </a:xfrm>
          <a:prstGeom prst="round2DiagRect">
            <a:avLst>
              <a:gd name="adj1" fmla="val 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4"/>
          <p:cNvSpPr txBox="1"/>
          <p:nvPr/>
        </p:nvSpPr>
        <p:spPr>
          <a:xfrm>
            <a:off x="962100" y="4504125"/>
            <a:ext cx="2622300" cy="861600"/>
          </a:xfrm>
          <a:prstGeom prst="rect">
            <a:avLst/>
          </a:prstGeom>
          <a:noFill/>
          <a:ln>
            <a:noFill/>
          </a:ln>
        </p:spPr>
        <p:txBody>
          <a:bodyPr spcFirstLastPara="1" wrap="square" lIns="0" tIns="6350" rIns="0" bIns="0" anchor="t" anchorCtr="0">
            <a:noAutofit/>
          </a:bodyPr>
          <a:lstStyle/>
          <a:p>
            <a:pPr marL="0" marR="0" lvl="0" indent="0" algn="ctr" rtl="0">
              <a:lnSpc>
                <a:spcPct val="115000"/>
              </a:lnSpc>
              <a:spcBef>
                <a:spcPts val="0"/>
              </a:spcBef>
              <a:spcAft>
                <a:spcPts val="0"/>
              </a:spcAft>
              <a:buNone/>
            </a:pPr>
            <a:r>
              <a:rPr lang="es" sz="1300" b="1">
                <a:solidFill>
                  <a:schemeClr val="dk1"/>
                </a:solidFill>
                <a:latin typeface="Muli"/>
                <a:ea typeface="Muli"/>
                <a:cs typeface="Muli"/>
                <a:sym typeface="Muli"/>
              </a:rPr>
              <a:t>Food , gaming and knowledge is what we offer to kids but in a new way</a:t>
            </a:r>
            <a:endParaRPr sz="1300" b="1">
              <a:solidFill>
                <a:schemeClr val="dk1"/>
              </a:solidFill>
              <a:latin typeface="Muli"/>
              <a:ea typeface="Muli"/>
              <a:cs typeface="Muli"/>
              <a:sym typeface="Muli"/>
            </a:endParaRPr>
          </a:p>
          <a:p>
            <a:pPr marL="0" marR="0" lvl="0" indent="0" algn="ctr" rtl="0">
              <a:lnSpc>
                <a:spcPct val="115000"/>
              </a:lnSpc>
              <a:spcBef>
                <a:spcPts val="0"/>
              </a:spcBef>
              <a:spcAft>
                <a:spcPts val="0"/>
              </a:spcAft>
              <a:buNone/>
            </a:pPr>
            <a:endParaRPr sz="1100">
              <a:solidFill>
                <a:schemeClr val="dk1"/>
              </a:solidFill>
              <a:latin typeface="Muli"/>
              <a:ea typeface="Muli"/>
              <a:cs typeface="Muli"/>
              <a:sym typeface="Muli"/>
            </a:endParaRPr>
          </a:p>
        </p:txBody>
      </p:sp>
      <p:cxnSp>
        <p:nvCxnSpPr>
          <p:cNvPr id="569" name="Google Shape;569;p64"/>
          <p:cNvCxnSpPr/>
          <p:nvPr/>
        </p:nvCxnSpPr>
        <p:spPr>
          <a:xfrm>
            <a:off x="6596400" y="3191410"/>
            <a:ext cx="414000" cy="0"/>
          </a:xfrm>
          <a:prstGeom prst="straightConnector1">
            <a:avLst/>
          </a:prstGeom>
          <a:noFill/>
          <a:ln w="28575" cap="flat" cmpd="sng">
            <a:solidFill>
              <a:schemeClr val="accent3"/>
            </a:solidFill>
            <a:prstDash val="solid"/>
            <a:round/>
            <a:headEnd type="none" w="med" len="med"/>
            <a:tailEnd type="none" w="med" len="med"/>
          </a:ln>
        </p:spPr>
      </p:cxnSp>
      <p:cxnSp>
        <p:nvCxnSpPr>
          <p:cNvPr id="570" name="Google Shape;570;p64"/>
          <p:cNvCxnSpPr/>
          <p:nvPr/>
        </p:nvCxnSpPr>
        <p:spPr>
          <a:xfrm>
            <a:off x="6646125" y="4226650"/>
            <a:ext cx="414000" cy="0"/>
          </a:xfrm>
          <a:prstGeom prst="straightConnector1">
            <a:avLst/>
          </a:prstGeom>
          <a:noFill/>
          <a:ln w="28575" cap="flat" cmpd="sng">
            <a:solidFill>
              <a:schemeClr val="accent3"/>
            </a:solidFill>
            <a:prstDash val="solid"/>
            <a:round/>
            <a:headEnd type="none" w="med" len="med"/>
            <a:tailEnd type="none" w="med" len="med"/>
          </a:ln>
        </p:spPr>
      </p:cxnSp>
      <p:sp>
        <p:nvSpPr>
          <p:cNvPr id="571" name="Google Shape;571;p64"/>
          <p:cNvSpPr/>
          <p:nvPr/>
        </p:nvSpPr>
        <p:spPr>
          <a:xfrm>
            <a:off x="7317175" y="76200"/>
            <a:ext cx="2034700" cy="1219925"/>
          </a:xfrm>
          <a:custGeom>
            <a:avLst/>
            <a:gdLst/>
            <a:ahLst/>
            <a:cxnLst/>
            <a:rect l="l" t="t" r="r" b="b"/>
            <a:pathLst>
              <a:path w="81388" h="48797" extrusionOk="0">
                <a:moveTo>
                  <a:pt x="0" y="0"/>
                </a:moveTo>
                <a:cubicBezTo>
                  <a:pt x="647" y="2464"/>
                  <a:pt x="2603" y="5189"/>
                  <a:pt x="4240" y="6842"/>
                </a:cubicBezTo>
                <a:cubicBezTo>
                  <a:pt x="7464" y="10100"/>
                  <a:pt x="11974" y="11778"/>
                  <a:pt x="16476" y="12645"/>
                </a:cubicBezTo>
                <a:cubicBezTo>
                  <a:pt x="20985" y="13513"/>
                  <a:pt x="25593" y="13660"/>
                  <a:pt x="30128" y="14372"/>
                </a:cubicBezTo>
                <a:cubicBezTo>
                  <a:pt x="35382" y="15191"/>
                  <a:pt x="40809" y="16942"/>
                  <a:pt x="44271" y="20985"/>
                </a:cubicBezTo>
                <a:cubicBezTo>
                  <a:pt x="48273" y="25659"/>
                  <a:pt x="49198" y="32869"/>
                  <a:pt x="54371" y="36209"/>
                </a:cubicBezTo>
                <a:cubicBezTo>
                  <a:pt x="57472" y="38211"/>
                  <a:pt x="61323" y="38285"/>
                  <a:pt x="65076" y="38285"/>
                </a:cubicBezTo>
                <a:cubicBezTo>
                  <a:pt x="65375" y="38285"/>
                  <a:pt x="65673" y="38285"/>
                  <a:pt x="65971" y="38285"/>
                </a:cubicBezTo>
                <a:cubicBezTo>
                  <a:pt x="66304" y="38285"/>
                  <a:pt x="66636" y="38285"/>
                  <a:pt x="66967" y="38288"/>
                </a:cubicBezTo>
                <a:cubicBezTo>
                  <a:pt x="71288" y="38320"/>
                  <a:pt x="76166" y="39098"/>
                  <a:pt x="78630" y="42650"/>
                </a:cubicBezTo>
                <a:cubicBezTo>
                  <a:pt x="79898" y="44483"/>
                  <a:pt x="80299" y="46783"/>
                  <a:pt x="81355" y="48748"/>
                </a:cubicBezTo>
                <a:cubicBezTo>
                  <a:pt x="81363" y="48764"/>
                  <a:pt x="81372" y="48780"/>
                  <a:pt x="81380" y="48797"/>
                </a:cubicBezTo>
                <a:lnTo>
                  <a:pt x="81388" y="0"/>
                </a:lnTo>
                <a:close/>
              </a:path>
            </a:pathLst>
          </a:custGeom>
          <a:solidFill>
            <a:srgbClr val="E65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4"/>
          <p:cNvSpPr/>
          <p:nvPr/>
        </p:nvSpPr>
        <p:spPr>
          <a:xfrm>
            <a:off x="2378925" y="1305988"/>
            <a:ext cx="2154600" cy="192600"/>
          </a:xfrm>
          <a:prstGeom prst="round2DiagRect">
            <a:avLst>
              <a:gd name="adj1" fmla="val 0"/>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4"/>
          <p:cNvSpPr txBox="1">
            <a:spLocks noGrp="1"/>
          </p:cNvSpPr>
          <p:nvPr>
            <p:ph type="ctrTitle"/>
          </p:nvPr>
        </p:nvSpPr>
        <p:spPr>
          <a:xfrm>
            <a:off x="308550" y="1609383"/>
            <a:ext cx="1638300" cy="2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Muli"/>
                <a:ea typeface="Muli"/>
                <a:cs typeface="Muli"/>
                <a:sym typeface="Muli"/>
              </a:rPr>
              <a:t>Increase the services </a:t>
            </a:r>
            <a:endParaRPr sz="1100">
              <a:solidFill>
                <a:schemeClr val="dk1"/>
              </a:solidFill>
              <a:latin typeface="Muli"/>
              <a:ea typeface="Muli"/>
              <a:cs typeface="Muli"/>
              <a:sym typeface="Muli"/>
            </a:endParaRPr>
          </a:p>
        </p:txBody>
      </p:sp>
      <p:sp>
        <p:nvSpPr>
          <p:cNvPr id="574" name="Google Shape;574;p64"/>
          <p:cNvSpPr/>
          <p:nvPr/>
        </p:nvSpPr>
        <p:spPr>
          <a:xfrm>
            <a:off x="1946850" y="1303625"/>
            <a:ext cx="1329900" cy="195000"/>
          </a:xfrm>
          <a:prstGeom prst="round2DiagRect">
            <a:avLst>
              <a:gd name="adj1" fmla="val 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5" name="Google Shape;575;p64"/>
          <p:cNvPicPr preferRelativeResize="0"/>
          <p:nvPr/>
        </p:nvPicPr>
        <p:blipFill>
          <a:blip r:embed="rId6">
            <a:alphaModFix/>
          </a:blip>
          <a:stretch>
            <a:fillRect/>
          </a:stretch>
        </p:blipFill>
        <p:spPr>
          <a:xfrm>
            <a:off x="7640100" y="2590226"/>
            <a:ext cx="1063500" cy="1039575"/>
          </a:xfrm>
          <a:prstGeom prst="rect">
            <a:avLst/>
          </a:prstGeom>
          <a:noFill/>
          <a:ln>
            <a:noFill/>
          </a:ln>
        </p:spPr>
      </p:pic>
      <p:pic>
        <p:nvPicPr>
          <p:cNvPr id="576" name="Google Shape;576;p64"/>
          <p:cNvPicPr preferRelativeResize="0"/>
          <p:nvPr/>
        </p:nvPicPr>
        <p:blipFill>
          <a:blip r:embed="rId7">
            <a:alphaModFix/>
          </a:blip>
          <a:stretch>
            <a:fillRect/>
          </a:stretch>
        </p:blipFill>
        <p:spPr>
          <a:xfrm>
            <a:off x="7598799" y="1364301"/>
            <a:ext cx="1063500" cy="1063522"/>
          </a:xfrm>
          <a:prstGeom prst="rect">
            <a:avLst/>
          </a:prstGeom>
          <a:noFill/>
          <a:ln>
            <a:noFill/>
          </a:ln>
        </p:spPr>
      </p:pic>
      <p:pic>
        <p:nvPicPr>
          <p:cNvPr id="577" name="Google Shape;577;p64"/>
          <p:cNvPicPr preferRelativeResize="0"/>
          <p:nvPr/>
        </p:nvPicPr>
        <p:blipFill>
          <a:blip r:embed="rId8">
            <a:alphaModFix/>
          </a:blip>
          <a:stretch>
            <a:fillRect/>
          </a:stretch>
        </p:blipFill>
        <p:spPr>
          <a:xfrm>
            <a:off x="7640099" y="3767625"/>
            <a:ext cx="1161200" cy="941375"/>
          </a:xfrm>
          <a:prstGeom prst="rect">
            <a:avLst/>
          </a:prstGeom>
          <a:noFill/>
          <a:ln>
            <a:noFill/>
          </a:ln>
        </p:spPr>
      </p:pic>
      <p:sp>
        <p:nvSpPr>
          <p:cNvPr id="578" name="Google Shape;578;p64"/>
          <p:cNvSpPr/>
          <p:nvPr/>
        </p:nvSpPr>
        <p:spPr>
          <a:xfrm>
            <a:off x="430800" y="2980775"/>
            <a:ext cx="1638300" cy="1391700"/>
          </a:xfrm>
          <a:prstGeom prst="donut">
            <a:avLst>
              <a:gd name="adj" fmla="val 1236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4"/>
          <p:cNvSpPr/>
          <p:nvPr/>
        </p:nvSpPr>
        <p:spPr>
          <a:xfrm>
            <a:off x="488839" y="3037917"/>
            <a:ext cx="1512300" cy="1284600"/>
          </a:xfrm>
          <a:prstGeom prst="blockArc">
            <a:avLst>
              <a:gd name="adj1" fmla="val 10257878"/>
              <a:gd name="adj2" fmla="val 5038417"/>
              <a:gd name="adj3" fmla="val 519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4"/>
          <p:cNvSpPr/>
          <p:nvPr/>
        </p:nvSpPr>
        <p:spPr>
          <a:xfrm>
            <a:off x="2211525" y="2980775"/>
            <a:ext cx="1638300" cy="1391700"/>
          </a:xfrm>
          <a:prstGeom prst="donut">
            <a:avLst>
              <a:gd name="adj" fmla="val 1236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4"/>
          <p:cNvSpPr/>
          <p:nvPr/>
        </p:nvSpPr>
        <p:spPr>
          <a:xfrm>
            <a:off x="2274514" y="3034317"/>
            <a:ext cx="1512300" cy="1284600"/>
          </a:xfrm>
          <a:prstGeom prst="blockArc">
            <a:avLst>
              <a:gd name="adj1" fmla="val 10257878"/>
              <a:gd name="adj2" fmla="val 5038417"/>
              <a:gd name="adj3" fmla="val 519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2" name="Google Shape;582;p64"/>
          <p:cNvPicPr preferRelativeResize="0"/>
          <p:nvPr/>
        </p:nvPicPr>
        <p:blipFill>
          <a:blip r:embed="rId9">
            <a:alphaModFix/>
          </a:blip>
          <a:stretch>
            <a:fillRect/>
          </a:stretch>
        </p:blipFill>
        <p:spPr>
          <a:xfrm>
            <a:off x="168600" y="2947599"/>
            <a:ext cx="1918200" cy="1391700"/>
          </a:xfrm>
          <a:prstGeom prst="rect">
            <a:avLst/>
          </a:prstGeom>
          <a:noFill/>
          <a:ln>
            <a:noFill/>
          </a:ln>
        </p:spPr>
      </p:pic>
      <p:pic>
        <p:nvPicPr>
          <p:cNvPr id="583" name="Google Shape;583;p64"/>
          <p:cNvPicPr preferRelativeResize="0"/>
          <p:nvPr/>
        </p:nvPicPr>
        <p:blipFill>
          <a:blip r:embed="rId10">
            <a:alphaModFix/>
          </a:blip>
          <a:stretch>
            <a:fillRect/>
          </a:stretch>
        </p:blipFill>
        <p:spPr>
          <a:xfrm>
            <a:off x="2211525" y="2947600"/>
            <a:ext cx="1866900" cy="1391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7"/>
          <p:cNvSpPr txBox="1">
            <a:spLocks noGrp="1"/>
          </p:cNvSpPr>
          <p:nvPr>
            <p:ph type="ctrTitle"/>
          </p:nvPr>
        </p:nvSpPr>
        <p:spPr>
          <a:xfrm>
            <a:off x="545200" y="167150"/>
            <a:ext cx="3470400" cy="85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900"/>
              <a:t>THE HOUSE OF MINIONS</a:t>
            </a:r>
            <a:endParaRPr sz="3900"/>
          </a:p>
        </p:txBody>
      </p:sp>
      <p:sp>
        <p:nvSpPr>
          <p:cNvPr id="252" name="Google Shape;252;p47"/>
          <p:cNvSpPr txBox="1"/>
          <p:nvPr/>
        </p:nvSpPr>
        <p:spPr>
          <a:xfrm>
            <a:off x="998499" y="1552700"/>
            <a:ext cx="2180400" cy="861600"/>
          </a:xfrm>
          <a:prstGeom prst="rect">
            <a:avLst/>
          </a:prstGeom>
          <a:noFill/>
          <a:ln>
            <a:noFill/>
          </a:ln>
        </p:spPr>
        <p:txBody>
          <a:bodyPr spcFirstLastPara="1" wrap="square" lIns="0" tIns="6350" rIns="0" bIns="0" anchor="t" anchorCtr="0">
            <a:noAutofit/>
          </a:bodyPr>
          <a:lstStyle/>
          <a:p>
            <a:pPr marL="0" marR="0" lvl="0" indent="0" algn="ctr" rtl="0">
              <a:lnSpc>
                <a:spcPct val="115000"/>
              </a:lnSpc>
              <a:spcBef>
                <a:spcPts val="0"/>
              </a:spcBef>
              <a:spcAft>
                <a:spcPts val="0"/>
              </a:spcAft>
              <a:buNone/>
            </a:pPr>
            <a:endParaRPr sz="1100">
              <a:solidFill>
                <a:schemeClr val="dk1"/>
              </a:solidFill>
              <a:latin typeface="Muli"/>
              <a:ea typeface="Muli"/>
              <a:cs typeface="Muli"/>
              <a:sym typeface="Muli"/>
            </a:endParaRPr>
          </a:p>
        </p:txBody>
      </p:sp>
      <p:sp>
        <p:nvSpPr>
          <p:cNvPr id="253" name="Google Shape;253;p47"/>
          <p:cNvSpPr txBox="1"/>
          <p:nvPr/>
        </p:nvSpPr>
        <p:spPr>
          <a:xfrm>
            <a:off x="1436511" y="1071425"/>
            <a:ext cx="1304400" cy="4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solidFill>
                <a:schemeClr val="accent3"/>
              </a:solidFill>
              <a:latin typeface="Amatic SC"/>
              <a:ea typeface="Amatic SC"/>
              <a:cs typeface="Amatic SC"/>
              <a:sym typeface="Amatic SC"/>
            </a:endParaRPr>
          </a:p>
        </p:txBody>
      </p:sp>
      <p:sp>
        <p:nvSpPr>
          <p:cNvPr id="254" name="Google Shape;254;p47"/>
          <p:cNvSpPr txBox="1"/>
          <p:nvPr/>
        </p:nvSpPr>
        <p:spPr>
          <a:xfrm>
            <a:off x="4283825" y="1071425"/>
            <a:ext cx="4266900" cy="1027500"/>
          </a:xfrm>
          <a:prstGeom prst="rect">
            <a:avLst/>
          </a:prstGeom>
          <a:noFill/>
          <a:ln>
            <a:noFill/>
          </a:ln>
        </p:spPr>
        <p:txBody>
          <a:bodyPr spcFirstLastPara="1" wrap="square" lIns="0" tIns="6350" rIns="0" bIns="0" anchor="t" anchorCtr="0">
            <a:noAutofit/>
          </a:bodyPr>
          <a:lstStyle/>
          <a:p>
            <a:pPr marL="0" marR="0" lvl="0" indent="0" algn="ctr" rtl="0">
              <a:lnSpc>
                <a:spcPct val="115000"/>
              </a:lnSpc>
              <a:spcBef>
                <a:spcPts val="0"/>
              </a:spcBef>
              <a:spcAft>
                <a:spcPts val="0"/>
              </a:spcAft>
              <a:buNone/>
            </a:pPr>
            <a:r>
              <a:rPr lang="es" sz="2100">
                <a:solidFill>
                  <a:schemeClr val="dk1"/>
                </a:solidFill>
                <a:latin typeface="Muli"/>
                <a:ea typeface="Muli"/>
                <a:cs typeface="Muli"/>
                <a:sym typeface="Muli"/>
              </a:rPr>
              <a:t>Kamakshi Kaushik - Founder</a:t>
            </a:r>
            <a:endParaRPr sz="2100">
              <a:solidFill>
                <a:schemeClr val="dk1"/>
              </a:solidFill>
              <a:latin typeface="Muli"/>
              <a:ea typeface="Muli"/>
              <a:cs typeface="Muli"/>
              <a:sym typeface="Muli"/>
            </a:endParaRPr>
          </a:p>
          <a:p>
            <a:pPr marL="0" marR="0" lvl="0" indent="0" algn="l" rtl="0">
              <a:lnSpc>
                <a:spcPct val="115000"/>
              </a:lnSpc>
              <a:spcBef>
                <a:spcPts val="0"/>
              </a:spcBef>
              <a:spcAft>
                <a:spcPts val="0"/>
              </a:spcAft>
              <a:buNone/>
            </a:pPr>
            <a:r>
              <a:rPr lang="es" sz="2100">
                <a:solidFill>
                  <a:schemeClr val="dk1"/>
                </a:solidFill>
                <a:latin typeface="Muli"/>
                <a:ea typeface="Muli"/>
                <a:cs typeface="Muli"/>
                <a:sym typeface="Muli"/>
              </a:rPr>
              <a:t>    Mahima Agarwal - Co Founder</a:t>
            </a:r>
            <a:endParaRPr sz="2100">
              <a:solidFill>
                <a:schemeClr val="dk1"/>
              </a:solidFill>
              <a:latin typeface="Muli"/>
              <a:ea typeface="Muli"/>
              <a:cs typeface="Muli"/>
              <a:sym typeface="Muli"/>
            </a:endParaRPr>
          </a:p>
          <a:p>
            <a:pPr marL="0" marR="0" lvl="0" indent="0" algn="ctr" rtl="0">
              <a:lnSpc>
                <a:spcPct val="115000"/>
              </a:lnSpc>
              <a:spcBef>
                <a:spcPts val="0"/>
              </a:spcBef>
              <a:spcAft>
                <a:spcPts val="0"/>
              </a:spcAft>
              <a:buNone/>
            </a:pPr>
            <a:r>
              <a:rPr lang="es" sz="2100">
                <a:solidFill>
                  <a:schemeClr val="dk1"/>
                </a:solidFill>
                <a:latin typeface="Muli"/>
                <a:ea typeface="Muli"/>
                <a:cs typeface="Muli"/>
                <a:sym typeface="Muli"/>
              </a:rPr>
              <a:t>       Manish Jindal - Co Founder</a:t>
            </a:r>
            <a:endParaRPr sz="2100">
              <a:solidFill>
                <a:schemeClr val="dk1"/>
              </a:solidFill>
              <a:latin typeface="Muli"/>
              <a:ea typeface="Muli"/>
              <a:cs typeface="Muli"/>
              <a:sym typeface="Muli"/>
            </a:endParaRPr>
          </a:p>
          <a:p>
            <a:pPr marL="0" marR="0" lvl="0" indent="0" algn="ctr" rtl="0">
              <a:lnSpc>
                <a:spcPct val="115000"/>
              </a:lnSpc>
              <a:spcBef>
                <a:spcPts val="0"/>
              </a:spcBef>
              <a:spcAft>
                <a:spcPts val="0"/>
              </a:spcAft>
              <a:buNone/>
            </a:pPr>
            <a:endParaRPr sz="1100">
              <a:solidFill>
                <a:schemeClr val="dk1"/>
              </a:solidFill>
              <a:latin typeface="Muli"/>
              <a:ea typeface="Muli"/>
              <a:cs typeface="Muli"/>
              <a:sym typeface="Muli"/>
            </a:endParaRPr>
          </a:p>
        </p:txBody>
      </p:sp>
      <p:sp>
        <p:nvSpPr>
          <p:cNvPr id="255" name="Google Shape;255;p47"/>
          <p:cNvSpPr txBox="1"/>
          <p:nvPr/>
        </p:nvSpPr>
        <p:spPr>
          <a:xfrm>
            <a:off x="5910529" y="4125578"/>
            <a:ext cx="2180400" cy="513000"/>
          </a:xfrm>
          <a:prstGeom prst="rect">
            <a:avLst/>
          </a:prstGeom>
          <a:noFill/>
          <a:ln>
            <a:noFill/>
          </a:ln>
        </p:spPr>
        <p:txBody>
          <a:bodyPr spcFirstLastPara="1" wrap="square" lIns="0" tIns="6350" rIns="0" bIns="0" anchor="t" anchorCtr="0">
            <a:noAutofit/>
          </a:bodyPr>
          <a:lstStyle/>
          <a:p>
            <a:pPr marL="0" marR="0" lvl="0" indent="0" algn="ctr" rtl="0">
              <a:lnSpc>
                <a:spcPct val="115000"/>
              </a:lnSpc>
              <a:spcBef>
                <a:spcPts val="0"/>
              </a:spcBef>
              <a:spcAft>
                <a:spcPts val="0"/>
              </a:spcAft>
              <a:buNone/>
            </a:pPr>
            <a:endParaRPr sz="1100">
              <a:solidFill>
                <a:schemeClr val="dk1"/>
              </a:solidFill>
              <a:latin typeface="Muli"/>
              <a:ea typeface="Muli"/>
              <a:cs typeface="Muli"/>
              <a:sym typeface="Muli"/>
            </a:endParaRPr>
          </a:p>
        </p:txBody>
      </p:sp>
      <p:sp>
        <p:nvSpPr>
          <p:cNvPr id="256" name="Google Shape;256;p47"/>
          <p:cNvSpPr/>
          <p:nvPr/>
        </p:nvSpPr>
        <p:spPr>
          <a:xfrm>
            <a:off x="0" y="3575600"/>
            <a:ext cx="2910250" cy="1611575"/>
          </a:xfrm>
          <a:custGeom>
            <a:avLst/>
            <a:gdLst/>
            <a:ahLst/>
            <a:cxnLst/>
            <a:rect l="l" t="t" r="r" b="b"/>
            <a:pathLst>
              <a:path w="116410" h="64463" extrusionOk="0">
                <a:moveTo>
                  <a:pt x="0" y="0"/>
                </a:moveTo>
                <a:lnTo>
                  <a:pt x="0" y="64462"/>
                </a:lnTo>
                <a:lnTo>
                  <a:pt x="116410" y="64462"/>
                </a:lnTo>
                <a:cubicBezTo>
                  <a:pt x="111385" y="60125"/>
                  <a:pt x="105966" y="56139"/>
                  <a:pt x="99525" y="54837"/>
                </a:cubicBezTo>
                <a:cubicBezTo>
                  <a:pt x="96284" y="54174"/>
                  <a:pt x="92904" y="54240"/>
                  <a:pt x="89720" y="53323"/>
                </a:cubicBezTo>
                <a:cubicBezTo>
                  <a:pt x="81445" y="50933"/>
                  <a:pt x="78196" y="42765"/>
                  <a:pt x="70879" y="39221"/>
                </a:cubicBezTo>
                <a:cubicBezTo>
                  <a:pt x="68977" y="38300"/>
                  <a:pt x="66919" y="37934"/>
                  <a:pt x="64815" y="37934"/>
                </a:cubicBezTo>
                <a:cubicBezTo>
                  <a:pt x="60618" y="37934"/>
                  <a:pt x="56239" y="39391"/>
                  <a:pt x="52554" y="40809"/>
                </a:cubicBezTo>
                <a:cubicBezTo>
                  <a:pt x="50401" y="41639"/>
                  <a:pt x="48204" y="42558"/>
                  <a:pt x="45904" y="42558"/>
                </a:cubicBezTo>
                <a:cubicBezTo>
                  <a:pt x="45799" y="42558"/>
                  <a:pt x="45694" y="42556"/>
                  <a:pt x="45588" y="42552"/>
                </a:cubicBezTo>
                <a:cubicBezTo>
                  <a:pt x="38034" y="42290"/>
                  <a:pt x="34907" y="32420"/>
                  <a:pt x="32820" y="26617"/>
                </a:cubicBezTo>
                <a:cubicBezTo>
                  <a:pt x="29808" y="18228"/>
                  <a:pt x="26232" y="9912"/>
                  <a:pt x="18391" y="4936"/>
                </a:cubicBezTo>
                <a:cubicBezTo>
                  <a:pt x="12915" y="1441"/>
                  <a:pt x="6409" y="320"/>
                  <a:pt x="0" y="0"/>
                </a:cubicBezTo>
                <a:close/>
              </a:path>
            </a:pathLst>
          </a:custGeom>
          <a:solidFill>
            <a:srgbClr val="E65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7"/>
          <p:cNvSpPr txBox="1"/>
          <p:nvPr/>
        </p:nvSpPr>
        <p:spPr>
          <a:xfrm>
            <a:off x="898725" y="3822725"/>
            <a:ext cx="2563800" cy="513000"/>
          </a:xfrm>
          <a:prstGeom prst="rect">
            <a:avLst/>
          </a:prstGeom>
          <a:noFill/>
          <a:ln>
            <a:noFill/>
          </a:ln>
        </p:spPr>
        <p:txBody>
          <a:bodyPr spcFirstLastPara="1" wrap="square" lIns="0" tIns="6350" rIns="0" bIns="0" anchor="t" anchorCtr="0">
            <a:noAutofit/>
          </a:bodyPr>
          <a:lstStyle/>
          <a:p>
            <a:pPr marL="0" marR="0" lvl="0" indent="0" algn="ctr" rtl="0">
              <a:lnSpc>
                <a:spcPct val="115000"/>
              </a:lnSpc>
              <a:spcBef>
                <a:spcPts val="0"/>
              </a:spcBef>
              <a:spcAft>
                <a:spcPts val="0"/>
              </a:spcAft>
              <a:buNone/>
            </a:pPr>
            <a:r>
              <a:rPr lang="es" b="1" i="1">
                <a:solidFill>
                  <a:schemeClr val="dk1"/>
                </a:solidFill>
                <a:highlight>
                  <a:srgbClr val="FFFFFF"/>
                </a:highlight>
                <a:latin typeface="Muli"/>
                <a:ea typeface="Muli"/>
                <a:cs typeface="Muli"/>
                <a:sym typeface="Muli"/>
              </a:rPr>
              <a:t>WE’RE BETTER…….</a:t>
            </a:r>
            <a:endParaRPr b="1" i="1">
              <a:solidFill>
                <a:schemeClr val="dk1"/>
              </a:solidFill>
              <a:highlight>
                <a:srgbClr val="FFFFFF"/>
              </a:highlight>
              <a:latin typeface="Muli"/>
              <a:ea typeface="Muli"/>
              <a:cs typeface="Muli"/>
              <a:sym typeface="Muli"/>
            </a:endParaRPr>
          </a:p>
          <a:p>
            <a:pPr marL="0" marR="0" lvl="0" indent="0" algn="ctr" rtl="0">
              <a:lnSpc>
                <a:spcPct val="115000"/>
              </a:lnSpc>
              <a:spcBef>
                <a:spcPts val="0"/>
              </a:spcBef>
              <a:spcAft>
                <a:spcPts val="0"/>
              </a:spcAft>
              <a:buNone/>
            </a:pPr>
            <a:r>
              <a:rPr lang="es" b="1" i="1">
                <a:solidFill>
                  <a:schemeClr val="dk1"/>
                </a:solidFill>
                <a:highlight>
                  <a:srgbClr val="FFFFFF"/>
                </a:highlight>
                <a:latin typeface="Muli"/>
                <a:ea typeface="Muli"/>
                <a:cs typeface="Muli"/>
                <a:sym typeface="Muli"/>
              </a:rPr>
              <a:t>WE’RE FRESHER….</a:t>
            </a:r>
            <a:endParaRPr b="1" i="1">
              <a:solidFill>
                <a:schemeClr val="dk1"/>
              </a:solidFill>
              <a:highlight>
                <a:srgbClr val="FFFFFF"/>
              </a:highlight>
              <a:latin typeface="Muli"/>
              <a:ea typeface="Muli"/>
              <a:cs typeface="Muli"/>
              <a:sym typeface="Muli"/>
            </a:endParaRPr>
          </a:p>
          <a:p>
            <a:pPr marL="0" marR="0" lvl="0" indent="0" algn="ctr" rtl="0">
              <a:lnSpc>
                <a:spcPct val="115000"/>
              </a:lnSpc>
              <a:spcBef>
                <a:spcPts val="0"/>
              </a:spcBef>
              <a:spcAft>
                <a:spcPts val="0"/>
              </a:spcAft>
              <a:buNone/>
            </a:pPr>
            <a:r>
              <a:rPr lang="es" b="1" i="1">
                <a:solidFill>
                  <a:schemeClr val="dk1"/>
                </a:solidFill>
                <a:highlight>
                  <a:srgbClr val="FFFFFF"/>
                </a:highlight>
                <a:latin typeface="Muli"/>
                <a:ea typeface="Muli"/>
                <a:cs typeface="Muli"/>
                <a:sym typeface="Muli"/>
              </a:rPr>
              <a:t>WE’RE TASTIER!!!!!!</a:t>
            </a:r>
            <a:endParaRPr b="1" i="1">
              <a:solidFill>
                <a:schemeClr val="dk1"/>
              </a:solidFill>
              <a:highlight>
                <a:srgbClr val="FFFFFF"/>
              </a:highlight>
              <a:latin typeface="Muli"/>
              <a:ea typeface="Muli"/>
              <a:cs typeface="Muli"/>
              <a:sym typeface="Muli"/>
            </a:endParaRPr>
          </a:p>
        </p:txBody>
      </p:sp>
      <p:pic>
        <p:nvPicPr>
          <p:cNvPr id="258" name="Google Shape;258;p47"/>
          <p:cNvPicPr preferRelativeResize="0"/>
          <p:nvPr/>
        </p:nvPicPr>
        <p:blipFill>
          <a:blip r:embed="rId3">
            <a:alphaModFix/>
          </a:blip>
          <a:stretch>
            <a:fillRect/>
          </a:stretch>
        </p:blipFill>
        <p:spPr>
          <a:xfrm>
            <a:off x="967725" y="1018862"/>
            <a:ext cx="2241950" cy="2758625"/>
          </a:xfrm>
          <a:prstGeom prst="rect">
            <a:avLst/>
          </a:prstGeom>
          <a:noFill/>
          <a:ln>
            <a:noFill/>
          </a:ln>
        </p:spPr>
      </p:pic>
      <p:sp>
        <p:nvSpPr>
          <p:cNvPr id="259" name="Google Shape;259;p47"/>
          <p:cNvSpPr txBox="1"/>
          <p:nvPr/>
        </p:nvSpPr>
        <p:spPr>
          <a:xfrm>
            <a:off x="5284775" y="233750"/>
            <a:ext cx="2241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900" b="1">
                <a:solidFill>
                  <a:schemeClr val="accent3"/>
                </a:solidFill>
                <a:latin typeface="Amatic SC"/>
                <a:ea typeface="Amatic SC"/>
                <a:cs typeface="Amatic SC"/>
                <a:sym typeface="Amatic SC"/>
              </a:rPr>
              <a:t>     OUR TEAM</a:t>
            </a:r>
            <a:endParaRPr/>
          </a:p>
        </p:txBody>
      </p:sp>
      <p:sp>
        <p:nvSpPr>
          <p:cNvPr id="260" name="Google Shape;260;p47"/>
          <p:cNvSpPr txBox="1"/>
          <p:nvPr/>
        </p:nvSpPr>
        <p:spPr>
          <a:xfrm>
            <a:off x="4792925" y="2279975"/>
            <a:ext cx="3757800" cy="879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100">
                <a:solidFill>
                  <a:schemeClr val="dk1"/>
                </a:solidFill>
                <a:latin typeface="Muli"/>
                <a:ea typeface="Muli"/>
                <a:cs typeface="Muli"/>
                <a:sym typeface="Muli"/>
              </a:rPr>
              <a:t>Piyush Hirwani - Investor</a:t>
            </a:r>
            <a:endParaRPr sz="2100">
              <a:solidFill>
                <a:schemeClr val="dk1"/>
              </a:solidFill>
              <a:latin typeface="Muli"/>
              <a:ea typeface="Muli"/>
              <a:cs typeface="Muli"/>
              <a:sym typeface="Muli"/>
            </a:endParaRPr>
          </a:p>
          <a:p>
            <a:pPr marL="0" lvl="0" indent="0" algn="l" rtl="0">
              <a:lnSpc>
                <a:spcPct val="115000"/>
              </a:lnSpc>
              <a:spcBef>
                <a:spcPts val="0"/>
              </a:spcBef>
              <a:spcAft>
                <a:spcPts val="0"/>
              </a:spcAft>
              <a:buNone/>
            </a:pPr>
            <a:r>
              <a:rPr lang="es" sz="2100">
                <a:solidFill>
                  <a:schemeClr val="dk1"/>
                </a:solidFill>
                <a:latin typeface="Muli"/>
                <a:ea typeface="Muli"/>
                <a:cs typeface="Muli"/>
                <a:sym typeface="Muli"/>
              </a:rPr>
              <a:t>     Jaiks Eapen K   - Investor</a:t>
            </a:r>
            <a:endParaRPr/>
          </a:p>
        </p:txBody>
      </p:sp>
      <p:sp>
        <p:nvSpPr>
          <p:cNvPr id="261" name="Google Shape;261;p47"/>
          <p:cNvSpPr txBox="1"/>
          <p:nvPr/>
        </p:nvSpPr>
        <p:spPr>
          <a:xfrm>
            <a:off x="4090525" y="3250700"/>
            <a:ext cx="4589100" cy="1251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100">
                <a:solidFill>
                  <a:schemeClr val="dk1"/>
                </a:solidFill>
                <a:latin typeface="Muli"/>
                <a:ea typeface="Muli"/>
                <a:cs typeface="Muli"/>
                <a:sym typeface="Muli"/>
              </a:rPr>
              <a:t>    Mihir Manchanda - Employee</a:t>
            </a:r>
            <a:endParaRPr sz="2100">
              <a:solidFill>
                <a:schemeClr val="dk1"/>
              </a:solidFill>
              <a:latin typeface="Muli"/>
              <a:ea typeface="Muli"/>
              <a:cs typeface="Muli"/>
              <a:sym typeface="Muli"/>
            </a:endParaRPr>
          </a:p>
          <a:p>
            <a:pPr marL="0" lvl="0" indent="0" algn="l" rtl="0">
              <a:lnSpc>
                <a:spcPct val="115000"/>
              </a:lnSpc>
              <a:spcBef>
                <a:spcPts val="0"/>
              </a:spcBef>
              <a:spcAft>
                <a:spcPts val="0"/>
              </a:spcAft>
              <a:buNone/>
            </a:pPr>
            <a:r>
              <a:rPr lang="es" sz="2100">
                <a:solidFill>
                  <a:schemeClr val="dk1"/>
                </a:solidFill>
                <a:latin typeface="Muli"/>
                <a:ea typeface="Muli"/>
                <a:cs typeface="Muli"/>
                <a:sym typeface="Muli"/>
              </a:rPr>
              <a:t>      Mohammad Sohail - Employee</a:t>
            </a:r>
            <a:endParaRPr sz="2100">
              <a:solidFill>
                <a:schemeClr val="dk1"/>
              </a:solidFill>
              <a:latin typeface="Muli"/>
              <a:ea typeface="Muli"/>
              <a:cs typeface="Muli"/>
              <a:sym typeface="Muli"/>
            </a:endParaRPr>
          </a:p>
          <a:p>
            <a:pPr marL="0" lvl="0" indent="0" algn="l" rtl="0">
              <a:lnSpc>
                <a:spcPct val="115000"/>
              </a:lnSpc>
              <a:spcBef>
                <a:spcPts val="0"/>
              </a:spcBef>
              <a:spcAft>
                <a:spcPts val="0"/>
              </a:spcAft>
              <a:buNone/>
            </a:pPr>
            <a:r>
              <a:rPr lang="es" sz="2100">
                <a:solidFill>
                  <a:schemeClr val="dk1"/>
                </a:solidFill>
                <a:latin typeface="Muli"/>
                <a:ea typeface="Muli"/>
                <a:cs typeface="Muli"/>
                <a:sym typeface="Muli"/>
              </a:rPr>
              <a:t>               Kunal Jain        - Employee</a:t>
            </a:r>
            <a:endParaRPr sz="2100">
              <a:solidFill>
                <a:schemeClr val="dk1"/>
              </a:solidFill>
              <a:latin typeface="Muli"/>
              <a:ea typeface="Muli"/>
              <a:cs typeface="Muli"/>
              <a:sym typeface="Mul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65"/>
          <p:cNvSpPr/>
          <p:nvPr/>
        </p:nvSpPr>
        <p:spPr>
          <a:xfrm rot="-5400000" flipH="1">
            <a:off x="6883087" y="649339"/>
            <a:ext cx="2910250" cy="1611575"/>
          </a:xfrm>
          <a:custGeom>
            <a:avLst/>
            <a:gdLst/>
            <a:ahLst/>
            <a:cxnLst/>
            <a:rect l="l" t="t" r="r" b="b"/>
            <a:pathLst>
              <a:path w="116410" h="64463" extrusionOk="0">
                <a:moveTo>
                  <a:pt x="0" y="0"/>
                </a:moveTo>
                <a:lnTo>
                  <a:pt x="0" y="64462"/>
                </a:lnTo>
                <a:lnTo>
                  <a:pt x="116410" y="64462"/>
                </a:lnTo>
                <a:cubicBezTo>
                  <a:pt x="111385" y="60125"/>
                  <a:pt x="105966" y="56139"/>
                  <a:pt x="99525" y="54837"/>
                </a:cubicBezTo>
                <a:cubicBezTo>
                  <a:pt x="96284" y="54174"/>
                  <a:pt x="92904" y="54240"/>
                  <a:pt x="89720" y="53323"/>
                </a:cubicBezTo>
                <a:cubicBezTo>
                  <a:pt x="81445" y="50933"/>
                  <a:pt x="78196" y="42765"/>
                  <a:pt x="70879" y="39221"/>
                </a:cubicBezTo>
                <a:cubicBezTo>
                  <a:pt x="68977" y="38300"/>
                  <a:pt x="66919" y="37934"/>
                  <a:pt x="64815" y="37934"/>
                </a:cubicBezTo>
                <a:cubicBezTo>
                  <a:pt x="60618" y="37934"/>
                  <a:pt x="56239" y="39391"/>
                  <a:pt x="52554" y="40809"/>
                </a:cubicBezTo>
                <a:cubicBezTo>
                  <a:pt x="50401" y="41639"/>
                  <a:pt x="48204" y="42558"/>
                  <a:pt x="45904" y="42558"/>
                </a:cubicBezTo>
                <a:cubicBezTo>
                  <a:pt x="45799" y="42558"/>
                  <a:pt x="45694" y="42556"/>
                  <a:pt x="45588" y="42552"/>
                </a:cubicBezTo>
                <a:cubicBezTo>
                  <a:pt x="38034" y="42290"/>
                  <a:pt x="34907" y="32420"/>
                  <a:pt x="32820" y="26617"/>
                </a:cubicBezTo>
                <a:cubicBezTo>
                  <a:pt x="29808" y="18228"/>
                  <a:pt x="26232" y="9912"/>
                  <a:pt x="18391" y="4936"/>
                </a:cubicBezTo>
                <a:cubicBezTo>
                  <a:pt x="12915" y="1441"/>
                  <a:pt x="6409" y="320"/>
                  <a:pt x="0" y="0"/>
                </a:cubicBezTo>
                <a:close/>
              </a:path>
            </a:pathLst>
          </a:custGeom>
          <a:solidFill>
            <a:srgbClr val="E6555C">
              <a:alpha val="4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65"/>
          <p:cNvSpPr txBox="1"/>
          <p:nvPr/>
        </p:nvSpPr>
        <p:spPr>
          <a:xfrm>
            <a:off x="618668" y="99519"/>
            <a:ext cx="6913756" cy="343789"/>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900"/>
              <a:buFont typeface="Arial"/>
              <a:buNone/>
            </a:pPr>
            <a:r>
              <a:rPr lang="es" sz="3900" b="0" i="0" u="none" strike="noStrike" cap="none">
                <a:solidFill>
                  <a:srgbClr val="F45804"/>
                </a:solidFill>
                <a:latin typeface="Amatic SC"/>
                <a:ea typeface="Amatic SC"/>
                <a:cs typeface="Amatic SC"/>
                <a:sym typeface="Amatic SC"/>
              </a:rPr>
              <a:t>Implementation Plan</a:t>
            </a:r>
            <a:r>
              <a:rPr lang="es" sz="3900" b="0" i="0" u="none" strike="noStrike" cap="none">
                <a:solidFill>
                  <a:schemeClr val="dk1"/>
                </a:solidFill>
                <a:latin typeface="Amatic SC"/>
                <a:ea typeface="Amatic SC"/>
                <a:cs typeface="Amatic SC"/>
                <a:sym typeface="Amatic SC"/>
              </a:rPr>
              <a:t> </a:t>
            </a:r>
            <a:endParaRPr sz="3900" b="0" i="0" u="none" strike="noStrike" cap="none">
              <a:solidFill>
                <a:schemeClr val="dk1"/>
              </a:solidFill>
              <a:latin typeface="Amatic SC"/>
              <a:ea typeface="Amatic SC"/>
              <a:cs typeface="Amatic SC"/>
              <a:sym typeface="Amatic SC"/>
            </a:endParaRPr>
          </a:p>
        </p:txBody>
      </p:sp>
      <p:pic>
        <p:nvPicPr>
          <p:cNvPr id="590" name="Google Shape;590;p65"/>
          <p:cNvPicPr preferRelativeResize="0"/>
          <p:nvPr/>
        </p:nvPicPr>
        <p:blipFill rotWithShape="1">
          <a:blip r:embed="rId3">
            <a:alphaModFix/>
          </a:blip>
          <a:srcRect/>
          <a:stretch/>
        </p:blipFill>
        <p:spPr>
          <a:xfrm>
            <a:off x="242724" y="2265349"/>
            <a:ext cx="2258300" cy="173310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591" name="Google Shape;591;p65"/>
          <p:cNvSpPr txBox="1"/>
          <p:nvPr/>
        </p:nvSpPr>
        <p:spPr>
          <a:xfrm rot="-495">
            <a:off x="242725" y="2337277"/>
            <a:ext cx="2083200" cy="1923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Choosing form of business</a:t>
            </a:r>
            <a:endParaRPr>
              <a:solidFill>
                <a:srgbClr val="134F5C"/>
              </a:solidFill>
              <a:latin typeface="Calibri"/>
              <a:ea typeface="Calibri"/>
              <a:cs typeface="Calibri"/>
              <a:sym typeface="Calibri"/>
            </a:endParaRPr>
          </a:p>
          <a:p>
            <a:pPr marL="285750" marR="0" lvl="0" indent="-285750" algn="l" rtl="0">
              <a:lnSpc>
                <a:spcPct val="15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Selecting location</a:t>
            </a:r>
            <a:endParaRPr>
              <a:solidFill>
                <a:srgbClr val="134F5C"/>
              </a:solidFill>
              <a:latin typeface="Calibri"/>
              <a:ea typeface="Calibri"/>
              <a:cs typeface="Calibri"/>
              <a:sym typeface="Calibri"/>
            </a:endParaRPr>
          </a:p>
          <a:p>
            <a:pPr marL="285750" marR="0" lvl="0" indent="-285750" algn="l" rtl="0">
              <a:lnSpc>
                <a:spcPct val="15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Gathering team and assigning roles</a:t>
            </a:r>
            <a:endParaRPr>
              <a:solidFill>
                <a:srgbClr val="134F5C"/>
              </a:solidFill>
              <a:latin typeface="Calibri"/>
              <a:ea typeface="Calibri"/>
              <a:cs typeface="Calibri"/>
              <a:sym typeface="Calibri"/>
            </a:endParaRPr>
          </a:p>
          <a:p>
            <a:pPr marL="285750" marR="0" lvl="0" indent="-196850" algn="l" rtl="0">
              <a:lnSpc>
                <a:spcPct val="150000"/>
              </a:lnSpc>
              <a:spcBef>
                <a:spcPts val="0"/>
              </a:spcBef>
              <a:spcAft>
                <a:spcPts val="0"/>
              </a:spcAft>
              <a:buClr>
                <a:srgbClr val="000000"/>
              </a:buClr>
              <a:buSzPts val="1400"/>
              <a:buFont typeface="Arial"/>
              <a:buNone/>
            </a:pPr>
            <a:endParaRPr sz="1400" b="0" i="0" u="none" strike="noStrike" cap="none">
              <a:solidFill>
                <a:srgbClr val="F45804"/>
              </a:solidFill>
              <a:latin typeface="Amatic SC"/>
              <a:ea typeface="Amatic SC"/>
              <a:cs typeface="Amatic SC"/>
              <a:sym typeface="Amatic SC"/>
            </a:endParaRPr>
          </a:p>
        </p:txBody>
      </p:sp>
      <p:sp>
        <p:nvSpPr>
          <p:cNvPr id="592" name="Google Shape;592;p65"/>
          <p:cNvSpPr/>
          <p:nvPr/>
        </p:nvSpPr>
        <p:spPr>
          <a:xfrm rot="-6457629">
            <a:off x="974689" y="1697643"/>
            <a:ext cx="930385" cy="356719"/>
          </a:xfrm>
          <a:custGeom>
            <a:avLst/>
            <a:gdLst/>
            <a:ahLst/>
            <a:cxnLst/>
            <a:rect l="l" t="t" r="r" b="b"/>
            <a:pathLst>
              <a:path w="1307634" h="242604" extrusionOk="0">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294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3" name="Google Shape;593;p65"/>
          <p:cNvSpPr txBox="1"/>
          <p:nvPr/>
        </p:nvSpPr>
        <p:spPr>
          <a:xfrm>
            <a:off x="167265" y="844603"/>
            <a:ext cx="2158736" cy="684220"/>
          </a:xfrm>
          <a:prstGeom prst="rect">
            <a:avLst/>
          </a:prstGeom>
          <a:solidFill>
            <a:srgbClr val="FEE7DB"/>
          </a:solidFill>
          <a:ln>
            <a:noFill/>
          </a:ln>
          <a:effectLst>
            <a:outerShdw blurRad="190500" dist="228600" dir="2700000" algn="ctr">
              <a:srgbClr val="000000">
                <a:alpha val="29803"/>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1800"/>
              <a:buFont typeface="Arial"/>
              <a:buNone/>
            </a:pPr>
            <a:r>
              <a:rPr lang="es" sz="1800" b="1" i="0" u="none" strike="noStrike" cap="none">
                <a:solidFill>
                  <a:srgbClr val="0C343D"/>
                </a:solidFill>
                <a:latin typeface="Calibri"/>
                <a:ea typeface="Calibri"/>
                <a:cs typeface="Calibri"/>
                <a:sym typeface="Calibri"/>
              </a:rPr>
              <a:t>Convincing implementation</a:t>
            </a:r>
            <a:endParaRPr sz="1800" b="1" i="0" u="none" strike="noStrike" cap="none">
              <a:solidFill>
                <a:srgbClr val="0C343D"/>
              </a:solidFill>
              <a:latin typeface="Calibri"/>
              <a:ea typeface="Calibri"/>
              <a:cs typeface="Calibri"/>
              <a:sym typeface="Calibri"/>
            </a:endParaRPr>
          </a:p>
        </p:txBody>
      </p:sp>
      <p:pic>
        <p:nvPicPr>
          <p:cNvPr id="594" name="Google Shape;594;p65"/>
          <p:cNvPicPr preferRelativeResize="0"/>
          <p:nvPr/>
        </p:nvPicPr>
        <p:blipFill rotWithShape="1">
          <a:blip r:embed="rId3">
            <a:alphaModFix/>
          </a:blip>
          <a:srcRect/>
          <a:stretch/>
        </p:blipFill>
        <p:spPr>
          <a:xfrm>
            <a:off x="3278022" y="2016477"/>
            <a:ext cx="2500483" cy="1918975"/>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595" name="Google Shape;595;p65"/>
          <p:cNvSpPr txBox="1"/>
          <p:nvPr/>
        </p:nvSpPr>
        <p:spPr>
          <a:xfrm rot="-371">
            <a:off x="3305864" y="2254644"/>
            <a:ext cx="2783400" cy="16008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Regular updating and presentation</a:t>
            </a:r>
            <a:endParaRPr>
              <a:solidFill>
                <a:srgbClr val="134F5C"/>
              </a:solidFill>
              <a:latin typeface="Calibri"/>
              <a:ea typeface="Calibri"/>
              <a:cs typeface="Calibri"/>
              <a:sym typeface="Calibri"/>
            </a:endParaRPr>
          </a:p>
          <a:p>
            <a:pPr marL="285750" marR="0" lvl="0" indent="-285750" algn="l" rtl="0">
              <a:lnSpc>
                <a:spcPct val="15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Social media reach</a:t>
            </a:r>
            <a:endParaRPr>
              <a:solidFill>
                <a:srgbClr val="134F5C"/>
              </a:solidFill>
              <a:latin typeface="Calibri"/>
              <a:ea typeface="Calibri"/>
              <a:cs typeface="Calibri"/>
              <a:sym typeface="Calibri"/>
            </a:endParaRPr>
          </a:p>
          <a:p>
            <a:pPr marL="285750" marR="0" lvl="0" indent="-285750" algn="l" rtl="0">
              <a:lnSpc>
                <a:spcPct val="15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Customer centric approach</a:t>
            </a:r>
            <a:endParaRPr sz="1400" b="1" i="0" u="none" strike="noStrike" cap="none">
              <a:solidFill>
                <a:srgbClr val="134F5C"/>
              </a:solidFill>
              <a:latin typeface="Calibri"/>
              <a:ea typeface="Calibri"/>
              <a:cs typeface="Calibri"/>
              <a:sym typeface="Calibri"/>
            </a:endParaRPr>
          </a:p>
          <a:p>
            <a:pPr marL="285750" marR="0" lvl="0" indent="-285750" algn="l" rtl="0">
              <a:lnSpc>
                <a:spcPct val="15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Performance measure</a:t>
            </a:r>
            <a:endParaRPr sz="1400" i="0" u="none" strike="noStrike" cap="none">
              <a:solidFill>
                <a:srgbClr val="134F5C"/>
              </a:solidFill>
              <a:latin typeface="Calibri"/>
              <a:ea typeface="Calibri"/>
              <a:cs typeface="Calibri"/>
              <a:sym typeface="Calibri"/>
            </a:endParaRPr>
          </a:p>
        </p:txBody>
      </p:sp>
      <p:sp>
        <p:nvSpPr>
          <p:cNvPr id="596" name="Google Shape;596;p65"/>
          <p:cNvSpPr/>
          <p:nvPr/>
        </p:nvSpPr>
        <p:spPr>
          <a:xfrm rot="-6457629">
            <a:off x="4306591" y="1643124"/>
            <a:ext cx="930385" cy="356719"/>
          </a:xfrm>
          <a:custGeom>
            <a:avLst/>
            <a:gdLst/>
            <a:ahLst/>
            <a:cxnLst/>
            <a:rect l="l" t="t" r="r" b="b"/>
            <a:pathLst>
              <a:path w="1307634" h="242604" extrusionOk="0">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294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7" name="Google Shape;597;p65"/>
          <p:cNvSpPr txBox="1"/>
          <p:nvPr/>
        </p:nvSpPr>
        <p:spPr>
          <a:xfrm>
            <a:off x="3578044" y="849086"/>
            <a:ext cx="2158736" cy="684220"/>
          </a:xfrm>
          <a:prstGeom prst="rect">
            <a:avLst/>
          </a:prstGeom>
          <a:solidFill>
            <a:srgbClr val="FEE7DB"/>
          </a:solidFill>
          <a:ln>
            <a:noFill/>
          </a:ln>
          <a:effectLst>
            <a:outerShdw blurRad="190500" dist="228600" dir="2700000" algn="ctr">
              <a:srgbClr val="000000">
                <a:alpha val="29803"/>
              </a:srgbClr>
            </a:outerShdw>
          </a:effectLst>
        </p:spPr>
        <p:txBody>
          <a:bodyPr spcFirstLastPara="1" wrap="square" lIns="91425" tIns="45700" rIns="91425" bIns="45700" anchor="ctr" anchorCtr="0">
            <a:normAutofit fontScale="92500"/>
          </a:bodyPr>
          <a:lstStyle/>
          <a:p>
            <a:pPr marL="0" marR="0" lvl="0" indent="0" algn="ctr" rtl="0">
              <a:lnSpc>
                <a:spcPct val="90000"/>
              </a:lnSpc>
              <a:spcBef>
                <a:spcPts val="0"/>
              </a:spcBef>
              <a:spcAft>
                <a:spcPts val="0"/>
              </a:spcAft>
              <a:buClr>
                <a:srgbClr val="000000"/>
              </a:buClr>
              <a:buSzPts val="1800"/>
              <a:buFont typeface="Arial"/>
              <a:buNone/>
            </a:pPr>
            <a:r>
              <a:rPr lang="es" sz="1800" b="1" i="0" u="none" strike="noStrike" cap="none">
                <a:solidFill>
                  <a:srgbClr val="0C343D"/>
                </a:solidFill>
                <a:latin typeface="Calibri"/>
                <a:ea typeface="Calibri"/>
                <a:cs typeface="Calibri"/>
                <a:sym typeface="Calibri"/>
              </a:rPr>
              <a:t>Product development and business strategy</a:t>
            </a:r>
            <a:endParaRPr sz="1800" b="1" i="0" u="none" strike="noStrike" cap="none">
              <a:solidFill>
                <a:srgbClr val="0C343D"/>
              </a:solidFill>
              <a:latin typeface="Calibri"/>
              <a:ea typeface="Calibri"/>
              <a:cs typeface="Calibri"/>
              <a:sym typeface="Calibri"/>
            </a:endParaRPr>
          </a:p>
        </p:txBody>
      </p:sp>
      <p:pic>
        <p:nvPicPr>
          <p:cNvPr id="598" name="Google Shape;598;p65"/>
          <p:cNvPicPr preferRelativeResize="0"/>
          <p:nvPr/>
        </p:nvPicPr>
        <p:blipFill rotWithShape="1">
          <a:blip r:embed="rId3">
            <a:alphaModFix/>
          </a:blip>
          <a:srcRect/>
          <a:stretch/>
        </p:blipFill>
        <p:spPr>
          <a:xfrm>
            <a:off x="6551388" y="2012494"/>
            <a:ext cx="2372035" cy="182039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599" name="Google Shape;599;p65"/>
          <p:cNvSpPr txBox="1"/>
          <p:nvPr/>
        </p:nvSpPr>
        <p:spPr>
          <a:xfrm rot="-457">
            <a:off x="6619476" y="2229996"/>
            <a:ext cx="2258400" cy="1816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Good customer response</a:t>
            </a:r>
            <a:endParaRPr>
              <a:solidFill>
                <a:srgbClr val="134F5C"/>
              </a:solidFill>
              <a:latin typeface="Calibri"/>
              <a:ea typeface="Calibri"/>
              <a:cs typeface="Calibri"/>
              <a:sym typeface="Calibri"/>
            </a:endParaRPr>
          </a:p>
          <a:p>
            <a:pPr marL="0" marR="0" lvl="0" indent="0" algn="l" rtl="0">
              <a:lnSpc>
                <a:spcPct val="100000"/>
              </a:lnSpc>
              <a:spcBef>
                <a:spcPts val="0"/>
              </a:spcBef>
              <a:spcAft>
                <a:spcPts val="0"/>
              </a:spcAft>
              <a:buNone/>
            </a:pPr>
            <a:endParaRPr sz="1400" i="0" u="none" strike="noStrike" cap="none">
              <a:solidFill>
                <a:srgbClr val="134F5C"/>
              </a:solidFill>
              <a:latin typeface="Calibri"/>
              <a:ea typeface="Calibri"/>
              <a:cs typeface="Calibri"/>
              <a:sym typeface="Calibri"/>
            </a:endParaRPr>
          </a:p>
          <a:p>
            <a:pPr marL="285750" marR="0" lvl="0" indent="-285750"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Pre booking service</a:t>
            </a:r>
            <a:endParaRPr>
              <a:solidFill>
                <a:srgbClr val="134F5C"/>
              </a:solidFill>
              <a:latin typeface="Calibri"/>
              <a:ea typeface="Calibri"/>
              <a:cs typeface="Calibri"/>
              <a:sym typeface="Calibri"/>
            </a:endParaRPr>
          </a:p>
          <a:p>
            <a:pPr marL="0" marR="0" lvl="0" indent="0" algn="l" rtl="0">
              <a:lnSpc>
                <a:spcPct val="100000"/>
              </a:lnSpc>
              <a:spcBef>
                <a:spcPts val="0"/>
              </a:spcBef>
              <a:spcAft>
                <a:spcPts val="0"/>
              </a:spcAft>
              <a:buNone/>
            </a:pPr>
            <a:endParaRPr sz="1400" i="0" u="none" strike="noStrike" cap="none">
              <a:solidFill>
                <a:srgbClr val="134F5C"/>
              </a:solidFill>
              <a:latin typeface="Calibri"/>
              <a:ea typeface="Calibri"/>
              <a:cs typeface="Calibri"/>
              <a:sym typeface="Calibri"/>
            </a:endParaRPr>
          </a:p>
          <a:p>
            <a:pPr marL="285750" marR="0" lvl="0" indent="-285750"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Telephonic/Online ordering</a:t>
            </a:r>
            <a:endParaRPr sz="1400" i="0" u="none" strike="noStrike" cap="none">
              <a:solidFill>
                <a:srgbClr val="134F5C"/>
              </a:solidFill>
              <a:latin typeface="Calibri"/>
              <a:ea typeface="Calibri"/>
              <a:cs typeface="Calibri"/>
              <a:sym typeface="Calibri"/>
            </a:endParaRPr>
          </a:p>
          <a:p>
            <a:pPr marL="285750" marR="0" lvl="0" indent="-196850" algn="l" rtl="0">
              <a:lnSpc>
                <a:spcPct val="150000"/>
              </a:lnSpc>
              <a:spcBef>
                <a:spcPts val="0"/>
              </a:spcBef>
              <a:spcAft>
                <a:spcPts val="0"/>
              </a:spcAft>
              <a:buClr>
                <a:srgbClr val="000000"/>
              </a:buClr>
              <a:buSzPts val="1400"/>
              <a:buFont typeface="Arial"/>
              <a:buNone/>
            </a:pPr>
            <a:endParaRPr sz="1400" i="0" u="none" strike="noStrike" cap="none">
              <a:solidFill>
                <a:srgbClr val="134F5C"/>
              </a:solidFill>
              <a:latin typeface="Calibri"/>
              <a:ea typeface="Calibri"/>
              <a:cs typeface="Calibri"/>
              <a:sym typeface="Calibri"/>
            </a:endParaRPr>
          </a:p>
        </p:txBody>
      </p:sp>
      <p:sp>
        <p:nvSpPr>
          <p:cNvPr id="600" name="Google Shape;600;p65"/>
          <p:cNvSpPr/>
          <p:nvPr/>
        </p:nvSpPr>
        <p:spPr>
          <a:xfrm rot="-6457629">
            <a:off x="7017487" y="1614103"/>
            <a:ext cx="930385" cy="356719"/>
          </a:xfrm>
          <a:custGeom>
            <a:avLst/>
            <a:gdLst/>
            <a:ahLst/>
            <a:cxnLst/>
            <a:rect l="l" t="t" r="r" b="b"/>
            <a:pathLst>
              <a:path w="1307634" h="242604" extrusionOk="0">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294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1" name="Google Shape;601;p65"/>
          <p:cNvSpPr txBox="1"/>
          <p:nvPr/>
        </p:nvSpPr>
        <p:spPr>
          <a:xfrm>
            <a:off x="6360687" y="844603"/>
            <a:ext cx="2158736" cy="684220"/>
          </a:xfrm>
          <a:prstGeom prst="rect">
            <a:avLst/>
          </a:prstGeom>
          <a:solidFill>
            <a:srgbClr val="FEE7DB"/>
          </a:solidFill>
          <a:ln>
            <a:noFill/>
          </a:ln>
          <a:effectLst>
            <a:outerShdw blurRad="190500" dist="228600" dir="2700000" algn="ctr">
              <a:srgbClr val="000000">
                <a:alpha val="29803"/>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1800"/>
              <a:buFont typeface="Arial"/>
              <a:buNone/>
            </a:pPr>
            <a:r>
              <a:rPr lang="es" sz="1800" b="1" i="0" u="none" strike="noStrike" cap="none">
                <a:solidFill>
                  <a:srgbClr val="0C343D"/>
                </a:solidFill>
                <a:latin typeface="Calibri"/>
                <a:ea typeface="Calibri"/>
                <a:cs typeface="Calibri"/>
                <a:sym typeface="Calibri"/>
              </a:rPr>
              <a:t>Milestone Achieved </a:t>
            </a:r>
            <a:endParaRPr sz="1800" b="1" i="0" u="none" strike="noStrike" cap="none">
              <a:solidFill>
                <a:srgbClr val="0C343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500"/>
                                        <p:tgtEl>
                                          <p:spTgt spid="5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6"/>
                                        </p:tgtEl>
                                        <p:attrNameLst>
                                          <p:attrName>style.visibility</p:attrName>
                                        </p:attrNameLst>
                                      </p:cBhvr>
                                      <p:to>
                                        <p:strVal val="visible"/>
                                      </p:to>
                                    </p:set>
                                    <p:animEffect transition="in" filter="fade">
                                      <p:cBhvr>
                                        <p:cTn id="11" dur="500"/>
                                        <p:tgtEl>
                                          <p:spTgt spid="59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00"/>
                                        </p:tgtEl>
                                        <p:attrNameLst>
                                          <p:attrName>style.visibility</p:attrName>
                                        </p:attrNameLst>
                                      </p:cBhvr>
                                      <p:to>
                                        <p:strVal val="visible"/>
                                      </p:to>
                                    </p:set>
                                    <p:animEffect transition="in" filter="fade">
                                      <p:cBhvr>
                                        <p:cTn id="15" dur="5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6"/>
          <p:cNvSpPr txBox="1"/>
          <p:nvPr/>
        </p:nvSpPr>
        <p:spPr>
          <a:xfrm>
            <a:off x="961465" y="272302"/>
            <a:ext cx="6858000" cy="413498"/>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900"/>
              <a:buFont typeface="Arial"/>
              <a:buNone/>
            </a:pPr>
            <a:r>
              <a:rPr lang="es" sz="3900" b="0" i="0" u="none" strike="noStrike" cap="none">
                <a:solidFill>
                  <a:srgbClr val="F45804"/>
                </a:solidFill>
                <a:latin typeface="Amatic SC"/>
                <a:ea typeface="Amatic SC"/>
                <a:cs typeface="Amatic SC"/>
                <a:sym typeface="Amatic SC"/>
              </a:rPr>
              <a:t>Organization Plan (Team)</a:t>
            </a:r>
            <a:endParaRPr sz="3900" b="0" i="0" u="none" strike="noStrike" cap="none">
              <a:solidFill>
                <a:srgbClr val="F45804"/>
              </a:solidFill>
              <a:latin typeface="Amatic SC"/>
              <a:ea typeface="Amatic SC"/>
              <a:cs typeface="Amatic SC"/>
              <a:sym typeface="Amatic SC"/>
            </a:endParaRPr>
          </a:p>
        </p:txBody>
      </p:sp>
      <p:pic>
        <p:nvPicPr>
          <p:cNvPr id="607" name="Google Shape;607;p66"/>
          <p:cNvPicPr preferRelativeResize="0"/>
          <p:nvPr/>
        </p:nvPicPr>
        <p:blipFill rotWithShape="1">
          <a:blip r:embed="rId3">
            <a:alphaModFix/>
          </a:blip>
          <a:srcRect/>
          <a:stretch/>
        </p:blipFill>
        <p:spPr>
          <a:xfrm>
            <a:off x="284320" y="2140033"/>
            <a:ext cx="2415484" cy="1853743"/>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608" name="Google Shape;608;p66"/>
          <p:cNvSpPr txBox="1"/>
          <p:nvPr/>
        </p:nvSpPr>
        <p:spPr>
          <a:xfrm>
            <a:off x="459698" y="2079496"/>
            <a:ext cx="2087700" cy="203190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Diverse Fields</a:t>
            </a:r>
            <a:endParaRPr>
              <a:solidFill>
                <a:srgbClr val="134F5C"/>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134F5C"/>
              </a:solidFill>
              <a:latin typeface="Calibri"/>
              <a:ea typeface="Calibri"/>
              <a:cs typeface="Calibri"/>
              <a:sym typeface="Calibri"/>
            </a:endParaRPr>
          </a:p>
          <a:p>
            <a:pPr marL="214313" marR="0" lvl="0" indent="-214313"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Technical Aspects And Expertise </a:t>
            </a:r>
            <a:endParaRPr>
              <a:solidFill>
                <a:srgbClr val="134F5C"/>
              </a:solidFill>
              <a:latin typeface="Calibri"/>
              <a:ea typeface="Calibri"/>
              <a:cs typeface="Calibri"/>
              <a:sym typeface="Calibri"/>
            </a:endParaRPr>
          </a:p>
          <a:p>
            <a:pPr marL="214313" marR="0" lvl="0" indent="-125413" algn="l" rtl="0">
              <a:lnSpc>
                <a:spcPct val="100000"/>
              </a:lnSpc>
              <a:spcBef>
                <a:spcPts val="0"/>
              </a:spcBef>
              <a:spcAft>
                <a:spcPts val="0"/>
              </a:spcAft>
              <a:buClr>
                <a:srgbClr val="000000"/>
              </a:buClr>
              <a:buSzPts val="1400"/>
              <a:buFont typeface="Arial"/>
              <a:buNone/>
            </a:pPr>
            <a:endParaRPr sz="1400" b="1" i="0" u="none" strike="noStrike" cap="none">
              <a:solidFill>
                <a:srgbClr val="134F5C"/>
              </a:solidFill>
              <a:latin typeface="Calibri"/>
              <a:ea typeface="Calibri"/>
              <a:cs typeface="Calibri"/>
              <a:sym typeface="Calibri"/>
            </a:endParaRPr>
          </a:p>
          <a:p>
            <a:pPr marL="214313" marR="0" lvl="0" indent="-214313"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Negotiations &amp; Business Communications  Skills</a:t>
            </a:r>
            <a:endParaRPr sz="1400" b="1" i="0" u="none" strike="noStrike" cap="none">
              <a:solidFill>
                <a:srgbClr val="134F5C"/>
              </a:solidFill>
              <a:latin typeface="Calibri"/>
              <a:ea typeface="Calibri"/>
              <a:cs typeface="Calibri"/>
              <a:sym typeface="Calibri"/>
            </a:endParaRPr>
          </a:p>
        </p:txBody>
      </p:sp>
      <p:sp>
        <p:nvSpPr>
          <p:cNvPr id="609" name="Google Shape;609;p66"/>
          <p:cNvSpPr/>
          <p:nvPr/>
        </p:nvSpPr>
        <p:spPr>
          <a:xfrm rot="-6464175">
            <a:off x="849564" y="1692483"/>
            <a:ext cx="847759" cy="412400"/>
          </a:xfrm>
          <a:custGeom>
            <a:avLst/>
            <a:gdLst/>
            <a:ahLst/>
            <a:cxnLst/>
            <a:rect l="l" t="t" r="r" b="b"/>
            <a:pathLst>
              <a:path w="1307634" h="242604" extrusionOk="0">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294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10" name="Google Shape;610;p66"/>
          <p:cNvSpPr txBox="1"/>
          <p:nvPr/>
        </p:nvSpPr>
        <p:spPr>
          <a:xfrm>
            <a:off x="134472" y="1139638"/>
            <a:ext cx="2452800" cy="486000"/>
          </a:xfrm>
          <a:prstGeom prst="rect">
            <a:avLst/>
          </a:prstGeom>
          <a:solidFill>
            <a:srgbClr val="FEE7DB"/>
          </a:solidFill>
          <a:ln>
            <a:noFill/>
          </a:ln>
          <a:effectLst>
            <a:outerShdw blurRad="190500" dist="228600" dir="2700000" algn="ctr">
              <a:srgbClr val="000000">
                <a:alpha val="29803"/>
              </a:srgbClr>
            </a:outerShdw>
          </a:effectLst>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1800"/>
              <a:buFont typeface="Arial"/>
              <a:buNone/>
            </a:pPr>
            <a:r>
              <a:rPr lang="es" sz="1800" b="1" i="0" u="none" strike="noStrike" cap="none">
                <a:solidFill>
                  <a:srgbClr val="0C343D"/>
                </a:solidFill>
                <a:latin typeface="Calibri"/>
                <a:ea typeface="Calibri"/>
                <a:cs typeface="Calibri"/>
                <a:sym typeface="Calibri"/>
              </a:rPr>
              <a:t>Founders</a:t>
            </a:r>
            <a:endParaRPr>
              <a:solidFill>
                <a:srgbClr val="0C343D"/>
              </a:solidFill>
              <a:latin typeface="Calibri"/>
              <a:ea typeface="Calibri"/>
              <a:cs typeface="Calibri"/>
              <a:sym typeface="Calibri"/>
            </a:endParaRPr>
          </a:p>
        </p:txBody>
      </p:sp>
      <p:pic>
        <p:nvPicPr>
          <p:cNvPr id="611" name="Google Shape;611;p66"/>
          <p:cNvPicPr preferRelativeResize="0"/>
          <p:nvPr/>
        </p:nvPicPr>
        <p:blipFill rotWithShape="1">
          <a:blip r:embed="rId3">
            <a:alphaModFix/>
          </a:blip>
          <a:srcRect/>
          <a:stretch/>
        </p:blipFill>
        <p:spPr>
          <a:xfrm>
            <a:off x="3228104" y="2143395"/>
            <a:ext cx="2415484" cy="1853743"/>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612" name="Google Shape;612;p66"/>
          <p:cNvSpPr txBox="1"/>
          <p:nvPr/>
        </p:nvSpPr>
        <p:spPr>
          <a:xfrm rot="-494">
            <a:off x="3391809" y="2421215"/>
            <a:ext cx="2087700" cy="116970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Funding</a:t>
            </a:r>
            <a:endParaRPr>
              <a:solidFill>
                <a:srgbClr val="134F5C"/>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134F5C"/>
              </a:solidFill>
              <a:latin typeface="Calibri"/>
              <a:ea typeface="Calibri"/>
              <a:cs typeface="Calibri"/>
              <a:sym typeface="Calibri"/>
            </a:endParaRPr>
          </a:p>
          <a:p>
            <a:pPr marL="214313" marR="0" lvl="0" indent="-214313"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Angel Investors </a:t>
            </a:r>
            <a:endParaRPr>
              <a:solidFill>
                <a:srgbClr val="134F5C"/>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134F5C"/>
              </a:solidFill>
              <a:latin typeface="Calibri"/>
              <a:ea typeface="Calibri"/>
              <a:cs typeface="Calibri"/>
              <a:sym typeface="Calibri"/>
            </a:endParaRPr>
          </a:p>
          <a:p>
            <a:pPr marL="214313" marR="0" lvl="0" indent="-214313"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Bank Loan</a:t>
            </a:r>
            <a:endParaRPr>
              <a:solidFill>
                <a:srgbClr val="134F5C"/>
              </a:solidFill>
              <a:latin typeface="Calibri"/>
              <a:ea typeface="Calibri"/>
              <a:cs typeface="Calibri"/>
              <a:sym typeface="Calibri"/>
            </a:endParaRPr>
          </a:p>
        </p:txBody>
      </p:sp>
      <p:sp>
        <p:nvSpPr>
          <p:cNvPr id="613" name="Google Shape;613;p66"/>
          <p:cNvSpPr/>
          <p:nvPr/>
        </p:nvSpPr>
        <p:spPr>
          <a:xfrm rot="-6464175">
            <a:off x="3793348" y="1695845"/>
            <a:ext cx="847759" cy="412400"/>
          </a:xfrm>
          <a:custGeom>
            <a:avLst/>
            <a:gdLst/>
            <a:ahLst/>
            <a:cxnLst/>
            <a:rect l="l" t="t" r="r" b="b"/>
            <a:pathLst>
              <a:path w="1307634" h="242604" extrusionOk="0">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294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14" name="Google Shape;614;p66"/>
          <p:cNvSpPr txBox="1"/>
          <p:nvPr/>
        </p:nvSpPr>
        <p:spPr>
          <a:xfrm>
            <a:off x="3078255" y="1143000"/>
            <a:ext cx="2452800" cy="486000"/>
          </a:xfrm>
          <a:prstGeom prst="rect">
            <a:avLst/>
          </a:prstGeom>
          <a:solidFill>
            <a:srgbClr val="FEE7DB"/>
          </a:solidFill>
          <a:ln>
            <a:noFill/>
          </a:ln>
          <a:effectLst>
            <a:outerShdw blurRad="190500" dist="228600" dir="2700000" algn="ctr">
              <a:srgbClr val="000000">
                <a:alpha val="29803"/>
              </a:srgbClr>
            </a:outerShdw>
          </a:effectLst>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1800"/>
              <a:buFont typeface="Arial"/>
              <a:buNone/>
            </a:pPr>
            <a:r>
              <a:rPr lang="es" sz="1800" b="1" i="0" u="none" strike="noStrike" cap="none">
                <a:solidFill>
                  <a:srgbClr val="134F5C"/>
                </a:solidFill>
                <a:latin typeface="Calibri"/>
                <a:ea typeface="Calibri"/>
                <a:cs typeface="Calibri"/>
                <a:sym typeface="Calibri"/>
              </a:rPr>
              <a:t>Advisors / Investors</a:t>
            </a:r>
            <a:endParaRPr sz="1800" i="0" u="none" strike="noStrike" cap="none">
              <a:solidFill>
                <a:srgbClr val="134F5C"/>
              </a:solidFill>
              <a:latin typeface="Calibri"/>
              <a:ea typeface="Calibri"/>
              <a:cs typeface="Calibri"/>
              <a:sym typeface="Calibri"/>
            </a:endParaRPr>
          </a:p>
        </p:txBody>
      </p:sp>
      <p:pic>
        <p:nvPicPr>
          <p:cNvPr id="615" name="Google Shape;615;p66"/>
          <p:cNvPicPr preferRelativeResize="0"/>
          <p:nvPr/>
        </p:nvPicPr>
        <p:blipFill rotWithShape="1">
          <a:blip r:embed="rId3">
            <a:alphaModFix/>
          </a:blip>
          <a:srcRect/>
          <a:stretch/>
        </p:blipFill>
        <p:spPr>
          <a:xfrm>
            <a:off x="6324288" y="2146758"/>
            <a:ext cx="2415484" cy="1853743"/>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616" name="Google Shape;616;p66"/>
          <p:cNvSpPr txBox="1"/>
          <p:nvPr/>
        </p:nvSpPr>
        <p:spPr>
          <a:xfrm>
            <a:off x="6470775" y="2376889"/>
            <a:ext cx="2087700" cy="116970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Right Personnel</a:t>
            </a:r>
            <a:endParaRPr sz="1400" b="1" i="0" u="none" strike="noStrike" cap="none">
              <a:solidFill>
                <a:srgbClr val="134F5C"/>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134F5C"/>
              </a:solidFill>
              <a:latin typeface="Calibri"/>
              <a:ea typeface="Calibri"/>
              <a:cs typeface="Calibri"/>
              <a:sym typeface="Calibri"/>
            </a:endParaRPr>
          </a:p>
          <a:p>
            <a:pPr marL="214313" marR="0" lvl="0" indent="-214313"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Work Division</a:t>
            </a:r>
            <a:endParaRPr>
              <a:solidFill>
                <a:srgbClr val="134F5C"/>
              </a:solidFill>
              <a:latin typeface="Calibri"/>
              <a:ea typeface="Calibri"/>
              <a:cs typeface="Calibri"/>
              <a:sym typeface="Calibri"/>
            </a:endParaRPr>
          </a:p>
          <a:p>
            <a:pPr marL="214313" marR="0" lvl="0" indent="-125413" algn="l" rtl="0">
              <a:lnSpc>
                <a:spcPct val="100000"/>
              </a:lnSpc>
              <a:spcBef>
                <a:spcPts val="0"/>
              </a:spcBef>
              <a:spcAft>
                <a:spcPts val="0"/>
              </a:spcAft>
              <a:buClr>
                <a:srgbClr val="000000"/>
              </a:buClr>
              <a:buSzPts val="1400"/>
              <a:buFont typeface="Arial"/>
              <a:buNone/>
            </a:pPr>
            <a:endParaRPr sz="1400" b="1" i="0" u="none" strike="noStrike" cap="none">
              <a:solidFill>
                <a:srgbClr val="134F5C"/>
              </a:solidFill>
              <a:latin typeface="Calibri"/>
              <a:ea typeface="Calibri"/>
              <a:cs typeface="Calibri"/>
              <a:sym typeface="Calibri"/>
            </a:endParaRPr>
          </a:p>
          <a:p>
            <a:pPr marL="214313" marR="0" lvl="0" indent="-214313" algn="l" rtl="0">
              <a:lnSpc>
                <a:spcPct val="100000"/>
              </a:lnSpc>
              <a:spcBef>
                <a:spcPts val="0"/>
              </a:spcBef>
              <a:spcAft>
                <a:spcPts val="0"/>
              </a:spcAft>
              <a:buClr>
                <a:srgbClr val="134F5C"/>
              </a:buClr>
              <a:buSzPts val="1400"/>
              <a:buFont typeface="Calibri"/>
              <a:buChar char="•"/>
            </a:pPr>
            <a:r>
              <a:rPr lang="es" sz="1400" b="1" i="0" u="none" strike="noStrike" cap="none">
                <a:solidFill>
                  <a:srgbClr val="134F5C"/>
                </a:solidFill>
                <a:latin typeface="Calibri"/>
                <a:ea typeface="Calibri"/>
                <a:cs typeface="Calibri"/>
                <a:sym typeface="Calibri"/>
              </a:rPr>
              <a:t>Performance Measure</a:t>
            </a:r>
            <a:endParaRPr sz="1400" b="1" i="0" u="none" strike="noStrike" cap="none">
              <a:solidFill>
                <a:srgbClr val="134F5C"/>
              </a:solidFill>
              <a:latin typeface="Calibri"/>
              <a:ea typeface="Calibri"/>
              <a:cs typeface="Calibri"/>
              <a:sym typeface="Calibri"/>
            </a:endParaRPr>
          </a:p>
        </p:txBody>
      </p:sp>
      <p:sp>
        <p:nvSpPr>
          <p:cNvPr id="617" name="Google Shape;617;p66"/>
          <p:cNvSpPr/>
          <p:nvPr/>
        </p:nvSpPr>
        <p:spPr>
          <a:xfrm rot="-6464175">
            <a:off x="6889531" y="1699207"/>
            <a:ext cx="847759" cy="412400"/>
          </a:xfrm>
          <a:custGeom>
            <a:avLst/>
            <a:gdLst/>
            <a:ahLst/>
            <a:cxnLst/>
            <a:rect l="l" t="t" r="r" b="b"/>
            <a:pathLst>
              <a:path w="1307634" h="242604" extrusionOk="0">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294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18" name="Google Shape;618;p66"/>
          <p:cNvSpPr/>
          <p:nvPr/>
        </p:nvSpPr>
        <p:spPr>
          <a:xfrm rot="-5400000" flipH="1">
            <a:off x="6883087" y="649339"/>
            <a:ext cx="2910250" cy="1611575"/>
          </a:xfrm>
          <a:custGeom>
            <a:avLst/>
            <a:gdLst/>
            <a:ahLst/>
            <a:cxnLst/>
            <a:rect l="l" t="t" r="r" b="b"/>
            <a:pathLst>
              <a:path w="116410" h="64463" extrusionOk="0">
                <a:moveTo>
                  <a:pt x="0" y="0"/>
                </a:moveTo>
                <a:lnTo>
                  <a:pt x="0" y="64462"/>
                </a:lnTo>
                <a:lnTo>
                  <a:pt x="116410" y="64462"/>
                </a:lnTo>
                <a:cubicBezTo>
                  <a:pt x="111385" y="60125"/>
                  <a:pt x="105966" y="56139"/>
                  <a:pt x="99525" y="54837"/>
                </a:cubicBezTo>
                <a:cubicBezTo>
                  <a:pt x="96284" y="54174"/>
                  <a:pt x="92904" y="54240"/>
                  <a:pt x="89720" y="53323"/>
                </a:cubicBezTo>
                <a:cubicBezTo>
                  <a:pt x="81445" y="50933"/>
                  <a:pt x="78196" y="42765"/>
                  <a:pt x="70879" y="39221"/>
                </a:cubicBezTo>
                <a:cubicBezTo>
                  <a:pt x="68977" y="38300"/>
                  <a:pt x="66919" y="37934"/>
                  <a:pt x="64815" y="37934"/>
                </a:cubicBezTo>
                <a:cubicBezTo>
                  <a:pt x="60618" y="37934"/>
                  <a:pt x="56239" y="39391"/>
                  <a:pt x="52554" y="40809"/>
                </a:cubicBezTo>
                <a:cubicBezTo>
                  <a:pt x="50401" y="41639"/>
                  <a:pt x="48204" y="42558"/>
                  <a:pt x="45904" y="42558"/>
                </a:cubicBezTo>
                <a:cubicBezTo>
                  <a:pt x="45799" y="42558"/>
                  <a:pt x="45694" y="42556"/>
                  <a:pt x="45588" y="42552"/>
                </a:cubicBezTo>
                <a:cubicBezTo>
                  <a:pt x="38034" y="42290"/>
                  <a:pt x="34907" y="32420"/>
                  <a:pt x="32820" y="26617"/>
                </a:cubicBezTo>
                <a:cubicBezTo>
                  <a:pt x="29808" y="18228"/>
                  <a:pt x="26232" y="9912"/>
                  <a:pt x="18391" y="4936"/>
                </a:cubicBezTo>
                <a:cubicBezTo>
                  <a:pt x="12915" y="1441"/>
                  <a:pt x="6409" y="320"/>
                  <a:pt x="0" y="0"/>
                </a:cubicBezTo>
                <a:close/>
              </a:path>
            </a:pathLst>
          </a:custGeom>
          <a:solidFill>
            <a:srgbClr val="E6555C">
              <a:alpha val="4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66"/>
          <p:cNvSpPr txBox="1"/>
          <p:nvPr/>
        </p:nvSpPr>
        <p:spPr>
          <a:xfrm>
            <a:off x="6174439" y="1146363"/>
            <a:ext cx="2452800" cy="486000"/>
          </a:xfrm>
          <a:prstGeom prst="rect">
            <a:avLst/>
          </a:prstGeom>
          <a:solidFill>
            <a:srgbClr val="FEE7DB"/>
          </a:solidFill>
          <a:ln>
            <a:noFill/>
          </a:ln>
          <a:effectLst>
            <a:outerShdw blurRad="190500" dist="228600" dir="2700000" algn="ctr">
              <a:srgbClr val="000000">
                <a:alpha val="29803"/>
              </a:srgbClr>
            </a:outerShdw>
          </a:effectLst>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1800"/>
              <a:buFont typeface="Arial"/>
              <a:buNone/>
            </a:pPr>
            <a:r>
              <a:rPr lang="es" sz="1800" b="1" i="0" u="none" strike="noStrike" cap="none">
                <a:solidFill>
                  <a:srgbClr val="134F5C"/>
                </a:solidFill>
                <a:latin typeface="Calibri"/>
                <a:ea typeface="Calibri"/>
                <a:cs typeface="Calibri"/>
                <a:sym typeface="Calibri"/>
              </a:rPr>
              <a:t>Team Members</a:t>
            </a:r>
            <a:endParaRPr>
              <a:solidFill>
                <a:srgbClr val="134F5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fade">
                                      <p:cBhvr>
                                        <p:cTn id="7" dur="500"/>
                                        <p:tgtEl>
                                          <p:spTgt spid="6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3"/>
                                        </p:tgtEl>
                                        <p:attrNameLst>
                                          <p:attrName>style.visibility</p:attrName>
                                        </p:attrNameLst>
                                      </p:cBhvr>
                                      <p:to>
                                        <p:strVal val="visible"/>
                                      </p:to>
                                    </p:set>
                                    <p:animEffect transition="in" filter="fade">
                                      <p:cBhvr>
                                        <p:cTn id="11" dur="500"/>
                                        <p:tgtEl>
                                          <p:spTgt spid="6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7"/>
                                        </p:tgtEl>
                                        <p:attrNameLst>
                                          <p:attrName>style.visibility</p:attrName>
                                        </p:attrNameLst>
                                      </p:cBhvr>
                                      <p:to>
                                        <p:strVal val="visible"/>
                                      </p:to>
                                    </p:set>
                                    <p:animEffect transition="in" filter="fade">
                                      <p:cBhvr>
                                        <p:cTn id="15" dur="500"/>
                                        <p:tgtEl>
                                          <p:spTgt spid="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7"/>
          <p:cNvSpPr/>
          <p:nvPr/>
        </p:nvSpPr>
        <p:spPr>
          <a:xfrm flipH="1">
            <a:off x="11" y="1"/>
            <a:ext cx="9494114" cy="5692292"/>
          </a:xfrm>
          <a:custGeom>
            <a:avLst/>
            <a:gdLst/>
            <a:ahLst/>
            <a:cxnLst/>
            <a:rect l="l" t="t" r="r" b="b"/>
            <a:pathLst>
              <a:path w="81388" h="48797" extrusionOk="0">
                <a:moveTo>
                  <a:pt x="0" y="0"/>
                </a:moveTo>
                <a:cubicBezTo>
                  <a:pt x="647" y="2464"/>
                  <a:pt x="2603" y="5189"/>
                  <a:pt x="4240" y="6842"/>
                </a:cubicBezTo>
                <a:cubicBezTo>
                  <a:pt x="7464" y="10100"/>
                  <a:pt x="11974" y="11778"/>
                  <a:pt x="16476" y="12645"/>
                </a:cubicBezTo>
                <a:cubicBezTo>
                  <a:pt x="20985" y="13513"/>
                  <a:pt x="25593" y="13660"/>
                  <a:pt x="30128" y="14372"/>
                </a:cubicBezTo>
                <a:cubicBezTo>
                  <a:pt x="35382" y="15191"/>
                  <a:pt x="40809" y="16942"/>
                  <a:pt x="44271" y="20985"/>
                </a:cubicBezTo>
                <a:cubicBezTo>
                  <a:pt x="48273" y="25659"/>
                  <a:pt x="49198" y="32869"/>
                  <a:pt x="54371" y="36209"/>
                </a:cubicBezTo>
                <a:cubicBezTo>
                  <a:pt x="57472" y="38211"/>
                  <a:pt x="61323" y="38285"/>
                  <a:pt x="65076" y="38285"/>
                </a:cubicBezTo>
                <a:cubicBezTo>
                  <a:pt x="65375" y="38285"/>
                  <a:pt x="65673" y="38285"/>
                  <a:pt x="65971" y="38285"/>
                </a:cubicBezTo>
                <a:cubicBezTo>
                  <a:pt x="66304" y="38285"/>
                  <a:pt x="66636" y="38285"/>
                  <a:pt x="66967" y="38288"/>
                </a:cubicBezTo>
                <a:cubicBezTo>
                  <a:pt x="71288" y="38320"/>
                  <a:pt x="76166" y="39098"/>
                  <a:pt x="78630" y="42650"/>
                </a:cubicBezTo>
                <a:cubicBezTo>
                  <a:pt x="79898" y="44483"/>
                  <a:pt x="80299" y="46783"/>
                  <a:pt x="81355" y="48748"/>
                </a:cubicBezTo>
                <a:cubicBezTo>
                  <a:pt x="81363" y="48764"/>
                  <a:pt x="81372" y="48780"/>
                  <a:pt x="81380" y="48797"/>
                </a:cubicBezTo>
                <a:lnTo>
                  <a:pt x="81388" y="0"/>
                </a:lnTo>
                <a:close/>
              </a:path>
            </a:pathLst>
          </a:custGeom>
          <a:solidFill>
            <a:srgbClr val="E6555C">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7"/>
          <p:cNvSpPr txBox="1">
            <a:spLocks noGrp="1"/>
          </p:cNvSpPr>
          <p:nvPr>
            <p:ph type="ctrTitle" idx="4"/>
          </p:nvPr>
        </p:nvSpPr>
        <p:spPr>
          <a:xfrm>
            <a:off x="2591400" y="150697"/>
            <a:ext cx="3961200" cy="66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100" u="sng">
                <a:solidFill>
                  <a:schemeClr val="accent1"/>
                </a:solidFill>
              </a:rPr>
              <a:t>Legal Identity</a:t>
            </a:r>
            <a:endParaRPr sz="4100" u="sng">
              <a:solidFill>
                <a:schemeClr val="accent1"/>
              </a:solidFill>
            </a:endParaRPr>
          </a:p>
        </p:txBody>
      </p:sp>
      <p:sp>
        <p:nvSpPr>
          <p:cNvPr id="626" name="Google Shape;626;p67"/>
          <p:cNvSpPr/>
          <p:nvPr/>
        </p:nvSpPr>
        <p:spPr>
          <a:xfrm>
            <a:off x="1125560" y="1411400"/>
            <a:ext cx="2350200" cy="27423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7"/>
          <p:cNvSpPr txBox="1">
            <a:spLocks noGrp="1"/>
          </p:cNvSpPr>
          <p:nvPr>
            <p:ph type="ctrTitle"/>
          </p:nvPr>
        </p:nvSpPr>
        <p:spPr>
          <a:xfrm>
            <a:off x="1213269" y="1993579"/>
            <a:ext cx="1910700" cy="36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700">
                <a:solidFill>
                  <a:schemeClr val="accent1"/>
                </a:solidFill>
              </a:rPr>
              <a:t>Company incorporation</a:t>
            </a:r>
            <a:endParaRPr sz="2700">
              <a:solidFill>
                <a:schemeClr val="accent1"/>
              </a:solidFill>
            </a:endParaRPr>
          </a:p>
        </p:txBody>
      </p:sp>
      <p:sp>
        <p:nvSpPr>
          <p:cNvPr id="628" name="Google Shape;628;p67"/>
          <p:cNvSpPr txBox="1"/>
          <p:nvPr/>
        </p:nvSpPr>
        <p:spPr>
          <a:xfrm>
            <a:off x="871040" y="2511481"/>
            <a:ext cx="2498100" cy="301200"/>
          </a:xfrm>
          <a:prstGeom prst="rect">
            <a:avLst/>
          </a:prstGeom>
          <a:noFill/>
          <a:ln>
            <a:noFill/>
          </a:ln>
        </p:spPr>
        <p:txBody>
          <a:bodyPr spcFirstLastPara="1" wrap="square" lIns="91425" tIns="91425" rIns="91425" bIns="91425" anchor="ctr" anchorCtr="0">
            <a:noAutofit/>
          </a:bodyPr>
          <a:lstStyle/>
          <a:p>
            <a:pPr marL="457200" lvl="0" indent="-311150" algn="ctr" rtl="0">
              <a:spcBef>
                <a:spcPts val="0"/>
              </a:spcBef>
              <a:spcAft>
                <a:spcPts val="0"/>
              </a:spcAft>
              <a:buSzPts val="1300"/>
              <a:buFont typeface="Muli"/>
              <a:buChar char="●"/>
            </a:pPr>
            <a:r>
              <a:rPr lang="es" sz="1300">
                <a:latin typeface="Muli"/>
                <a:ea typeface="Muli"/>
                <a:cs typeface="Muli"/>
                <a:sym typeface="Muli"/>
              </a:rPr>
              <a:t>Register your business under Companies Act 2003</a:t>
            </a:r>
            <a:endParaRPr sz="1300">
              <a:latin typeface="Muli"/>
              <a:ea typeface="Muli"/>
              <a:cs typeface="Muli"/>
              <a:sym typeface="Muli"/>
            </a:endParaRPr>
          </a:p>
        </p:txBody>
      </p:sp>
      <p:sp>
        <p:nvSpPr>
          <p:cNvPr id="629" name="Google Shape;629;p67"/>
          <p:cNvSpPr txBox="1"/>
          <p:nvPr/>
        </p:nvSpPr>
        <p:spPr>
          <a:xfrm>
            <a:off x="871050" y="3674937"/>
            <a:ext cx="2498100" cy="301200"/>
          </a:xfrm>
          <a:prstGeom prst="rect">
            <a:avLst/>
          </a:prstGeom>
          <a:noFill/>
          <a:ln>
            <a:noFill/>
          </a:ln>
        </p:spPr>
        <p:txBody>
          <a:bodyPr spcFirstLastPara="1" wrap="square" lIns="91425" tIns="91425" rIns="91425" bIns="91425" anchor="ctr" anchorCtr="0">
            <a:noAutofit/>
          </a:bodyPr>
          <a:lstStyle/>
          <a:p>
            <a:pPr marL="457200" lvl="0" indent="-311150" algn="ctr" rtl="0">
              <a:spcBef>
                <a:spcPts val="0"/>
              </a:spcBef>
              <a:spcAft>
                <a:spcPts val="0"/>
              </a:spcAft>
              <a:buSzPts val="1300"/>
              <a:buFont typeface="Muli"/>
              <a:buChar char="●"/>
            </a:pPr>
            <a:r>
              <a:rPr lang="es" sz="1300">
                <a:latin typeface="Muli"/>
                <a:ea typeface="Muli"/>
                <a:cs typeface="Muli"/>
                <a:sym typeface="Muli"/>
              </a:rPr>
              <a:t>Cost up to Rs.40,000</a:t>
            </a:r>
            <a:endParaRPr sz="1300">
              <a:latin typeface="Muli"/>
              <a:ea typeface="Muli"/>
              <a:cs typeface="Muli"/>
              <a:sym typeface="Muli"/>
            </a:endParaRPr>
          </a:p>
        </p:txBody>
      </p:sp>
      <p:sp>
        <p:nvSpPr>
          <p:cNvPr id="630" name="Google Shape;630;p67"/>
          <p:cNvSpPr txBox="1"/>
          <p:nvPr/>
        </p:nvSpPr>
        <p:spPr>
          <a:xfrm>
            <a:off x="817640" y="3093198"/>
            <a:ext cx="2604900" cy="301200"/>
          </a:xfrm>
          <a:prstGeom prst="rect">
            <a:avLst/>
          </a:prstGeom>
          <a:noFill/>
          <a:ln>
            <a:noFill/>
          </a:ln>
        </p:spPr>
        <p:txBody>
          <a:bodyPr spcFirstLastPara="1" wrap="square" lIns="91425" tIns="91425" rIns="91425" bIns="91425" anchor="ctr" anchorCtr="0">
            <a:noAutofit/>
          </a:bodyPr>
          <a:lstStyle/>
          <a:p>
            <a:pPr marL="457200" lvl="0" indent="-311150" algn="ctr" rtl="0">
              <a:spcBef>
                <a:spcPts val="0"/>
              </a:spcBef>
              <a:spcAft>
                <a:spcPts val="0"/>
              </a:spcAft>
              <a:buSzPts val="1300"/>
              <a:buFont typeface="Muli"/>
              <a:buChar char="●"/>
            </a:pPr>
            <a:r>
              <a:rPr lang="es" sz="1300">
                <a:latin typeface="Muli"/>
                <a:ea typeface="Muli"/>
                <a:cs typeface="Muli"/>
                <a:sym typeface="Muli"/>
              </a:rPr>
              <a:t>Register the name and trademark it</a:t>
            </a:r>
            <a:endParaRPr sz="1300">
              <a:latin typeface="Muli"/>
              <a:ea typeface="Muli"/>
              <a:cs typeface="Muli"/>
              <a:sym typeface="Muli"/>
            </a:endParaRPr>
          </a:p>
        </p:txBody>
      </p:sp>
      <p:sp>
        <p:nvSpPr>
          <p:cNvPr id="631" name="Google Shape;631;p67"/>
          <p:cNvSpPr/>
          <p:nvPr/>
        </p:nvSpPr>
        <p:spPr>
          <a:xfrm>
            <a:off x="5783050" y="1004600"/>
            <a:ext cx="2916600" cy="35559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7"/>
          <p:cNvSpPr txBox="1">
            <a:spLocks noGrp="1"/>
          </p:cNvSpPr>
          <p:nvPr>
            <p:ph type="ctrTitle"/>
          </p:nvPr>
        </p:nvSpPr>
        <p:spPr>
          <a:xfrm>
            <a:off x="6296061" y="1193992"/>
            <a:ext cx="1713000" cy="40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100">
                <a:solidFill>
                  <a:schemeClr val="accent1"/>
                </a:solidFill>
              </a:rPr>
              <a:t>Licenses</a:t>
            </a:r>
            <a:endParaRPr sz="3100">
              <a:solidFill>
                <a:schemeClr val="accent1"/>
              </a:solidFill>
            </a:endParaRPr>
          </a:p>
        </p:txBody>
      </p:sp>
      <p:sp>
        <p:nvSpPr>
          <p:cNvPr id="633" name="Google Shape;633;p67"/>
          <p:cNvSpPr txBox="1"/>
          <p:nvPr/>
        </p:nvSpPr>
        <p:spPr>
          <a:xfrm>
            <a:off x="5871739" y="1599608"/>
            <a:ext cx="2606700" cy="2742300"/>
          </a:xfrm>
          <a:prstGeom prst="rect">
            <a:avLst/>
          </a:prstGeom>
          <a:noFill/>
          <a:ln>
            <a:noFill/>
          </a:ln>
        </p:spPr>
        <p:txBody>
          <a:bodyPr spcFirstLastPara="1" wrap="square" lIns="91425" tIns="91425" rIns="91425" bIns="91425" anchor="ctr" anchorCtr="0">
            <a:noAutofit/>
          </a:bodyPr>
          <a:lstStyle/>
          <a:p>
            <a:pPr marL="457200" marR="0" lvl="0" indent="-311150" algn="l" rtl="0">
              <a:lnSpc>
                <a:spcPct val="100000"/>
              </a:lnSpc>
              <a:spcBef>
                <a:spcPts val="0"/>
              </a:spcBef>
              <a:spcAft>
                <a:spcPts val="0"/>
              </a:spcAft>
              <a:buClr>
                <a:srgbClr val="134F5C"/>
              </a:buClr>
              <a:buSzPts val="1300"/>
              <a:buFont typeface="Muli"/>
              <a:buChar char="●"/>
            </a:pPr>
            <a:r>
              <a:rPr lang="es" sz="1300">
                <a:solidFill>
                  <a:srgbClr val="134F5C"/>
                </a:solidFill>
                <a:latin typeface="Muli"/>
                <a:ea typeface="Muli"/>
                <a:cs typeface="Muli"/>
                <a:sym typeface="Muli"/>
              </a:rPr>
              <a:t>FSSAI Food Safety and Standards Authority License</a:t>
            </a:r>
            <a:endParaRPr sz="1300">
              <a:solidFill>
                <a:srgbClr val="134F5C"/>
              </a:solidFill>
              <a:latin typeface="Muli"/>
              <a:ea typeface="Muli"/>
              <a:cs typeface="Muli"/>
              <a:sym typeface="Muli"/>
            </a:endParaRPr>
          </a:p>
          <a:p>
            <a:pPr marL="457200" marR="0" lvl="0" indent="-311150" algn="l" rtl="0">
              <a:lnSpc>
                <a:spcPct val="100000"/>
              </a:lnSpc>
              <a:spcBef>
                <a:spcPts val="0"/>
              </a:spcBef>
              <a:spcAft>
                <a:spcPts val="0"/>
              </a:spcAft>
              <a:buClr>
                <a:srgbClr val="134F5C"/>
              </a:buClr>
              <a:buSzPts val="1300"/>
              <a:buFont typeface="Muli"/>
              <a:buChar char="●"/>
            </a:pPr>
            <a:r>
              <a:rPr lang="es" sz="1300">
                <a:solidFill>
                  <a:srgbClr val="134F5C"/>
                </a:solidFill>
                <a:latin typeface="Muli"/>
                <a:ea typeface="Muli"/>
                <a:cs typeface="Muli"/>
                <a:sym typeface="Muli"/>
              </a:rPr>
              <a:t>Health/Trade License</a:t>
            </a:r>
            <a:endParaRPr sz="1300">
              <a:solidFill>
                <a:srgbClr val="134F5C"/>
              </a:solidFill>
              <a:latin typeface="Muli"/>
              <a:ea typeface="Muli"/>
              <a:cs typeface="Muli"/>
              <a:sym typeface="Muli"/>
            </a:endParaRPr>
          </a:p>
          <a:p>
            <a:pPr marL="457200" marR="0" lvl="0" indent="-311150" algn="l" rtl="0">
              <a:lnSpc>
                <a:spcPct val="100000"/>
              </a:lnSpc>
              <a:spcBef>
                <a:spcPts val="0"/>
              </a:spcBef>
              <a:spcAft>
                <a:spcPts val="0"/>
              </a:spcAft>
              <a:buClr>
                <a:srgbClr val="134F5C"/>
              </a:buClr>
              <a:buSzPts val="1300"/>
              <a:buFont typeface="Muli"/>
              <a:buChar char="●"/>
            </a:pPr>
            <a:r>
              <a:rPr lang="es" sz="1300">
                <a:solidFill>
                  <a:srgbClr val="134F5C"/>
                </a:solidFill>
                <a:latin typeface="Muli"/>
                <a:ea typeface="Muli"/>
                <a:cs typeface="Muli"/>
                <a:sym typeface="Muli"/>
              </a:rPr>
              <a:t>Eating House License</a:t>
            </a:r>
            <a:endParaRPr sz="1300">
              <a:solidFill>
                <a:srgbClr val="134F5C"/>
              </a:solidFill>
              <a:latin typeface="Muli"/>
              <a:ea typeface="Muli"/>
              <a:cs typeface="Muli"/>
              <a:sym typeface="Muli"/>
            </a:endParaRPr>
          </a:p>
          <a:p>
            <a:pPr marL="457200" marR="0" lvl="0" indent="-311150" algn="l" rtl="0">
              <a:lnSpc>
                <a:spcPct val="100000"/>
              </a:lnSpc>
              <a:spcBef>
                <a:spcPts val="0"/>
              </a:spcBef>
              <a:spcAft>
                <a:spcPts val="0"/>
              </a:spcAft>
              <a:buClr>
                <a:srgbClr val="134F5C"/>
              </a:buClr>
              <a:buSzPts val="1300"/>
              <a:buFont typeface="Muli"/>
              <a:buChar char="●"/>
            </a:pPr>
            <a:r>
              <a:rPr lang="es" sz="1300">
                <a:solidFill>
                  <a:srgbClr val="134F5C"/>
                </a:solidFill>
                <a:latin typeface="Muli"/>
                <a:ea typeface="Muli"/>
                <a:cs typeface="Muli"/>
                <a:sym typeface="Muli"/>
              </a:rPr>
              <a:t>Shop and Establishment Act</a:t>
            </a:r>
            <a:endParaRPr sz="1300">
              <a:solidFill>
                <a:srgbClr val="134F5C"/>
              </a:solidFill>
              <a:latin typeface="Muli"/>
              <a:ea typeface="Muli"/>
              <a:cs typeface="Muli"/>
              <a:sym typeface="Muli"/>
            </a:endParaRPr>
          </a:p>
          <a:p>
            <a:pPr marL="457200" marR="0" lvl="0" indent="-311150" algn="l" rtl="0">
              <a:lnSpc>
                <a:spcPct val="100000"/>
              </a:lnSpc>
              <a:spcBef>
                <a:spcPts val="0"/>
              </a:spcBef>
              <a:spcAft>
                <a:spcPts val="0"/>
              </a:spcAft>
              <a:buClr>
                <a:srgbClr val="134F5C"/>
              </a:buClr>
              <a:buSzPts val="1300"/>
              <a:buFont typeface="Muli"/>
              <a:buChar char="●"/>
            </a:pPr>
            <a:r>
              <a:rPr lang="es" sz="1300">
                <a:solidFill>
                  <a:srgbClr val="134F5C"/>
                </a:solidFill>
                <a:latin typeface="Muli"/>
                <a:ea typeface="Muli"/>
                <a:cs typeface="Muli"/>
                <a:sym typeface="Muli"/>
              </a:rPr>
              <a:t>GST Registration</a:t>
            </a:r>
            <a:endParaRPr sz="1300">
              <a:solidFill>
                <a:srgbClr val="134F5C"/>
              </a:solidFill>
              <a:latin typeface="Muli"/>
              <a:ea typeface="Muli"/>
              <a:cs typeface="Muli"/>
              <a:sym typeface="Muli"/>
            </a:endParaRPr>
          </a:p>
          <a:p>
            <a:pPr marL="457200" marR="0" lvl="0" indent="-311150" algn="l" rtl="0">
              <a:lnSpc>
                <a:spcPct val="100000"/>
              </a:lnSpc>
              <a:spcBef>
                <a:spcPts val="0"/>
              </a:spcBef>
              <a:spcAft>
                <a:spcPts val="0"/>
              </a:spcAft>
              <a:buClr>
                <a:srgbClr val="134F5C"/>
              </a:buClr>
              <a:buSzPts val="1300"/>
              <a:buFont typeface="Muli"/>
              <a:buChar char="●"/>
            </a:pPr>
            <a:r>
              <a:rPr lang="es" sz="1300">
                <a:solidFill>
                  <a:srgbClr val="134F5C"/>
                </a:solidFill>
                <a:latin typeface="Muli"/>
                <a:ea typeface="Muli"/>
                <a:cs typeface="Muli"/>
                <a:sym typeface="Muli"/>
              </a:rPr>
              <a:t>No Objection Certificate from The Fire Department</a:t>
            </a:r>
            <a:endParaRPr sz="1300">
              <a:solidFill>
                <a:srgbClr val="134F5C"/>
              </a:solidFill>
              <a:latin typeface="Muli"/>
              <a:ea typeface="Muli"/>
              <a:cs typeface="Muli"/>
              <a:sym typeface="Muli"/>
            </a:endParaRPr>
          </a:p>
          <a:p>
            <a:pPr marL="457200" marR="0" lvl="0" indent="-311150" algn="l" rtl="0">
              <a:lnSpc>
                <a:spcPct val="100000"/>
              </a:lnSpc>
              <a:spcBef>
                <a:spcPts val="0"/>
              </a:spcBef>
              <a:spcAft>
                <a:spcPts val="0"/>
              </a:spcAft>
              <a:buClr>
                <a:srgbClr val="134F5C"/>
              </a:buClr>
              <a:buSzPts val="1300"/>
              <a:buFont typeface="Muli"/>
              <a:buChar char="●"/>
            </a:pPr>
            <a:r>
              <a:rPr lang="es" sz="1300">
                <a:solidFill>
                  <a:srgbClr val="134F5C"/>
                </a:solidFill>
                <a:latin typeface="Muli"/>
                <a:ea typeface="Muli"/>
                <a:cs typeface="Muli"/>
                <a:sym typeface="Muli"/>
              </a:rPr>
              <a:t>Music License</a:t>
            </a:r>
            <a:endParaRPr sz="1300">
              <a:solidFill>
                <a:srgbClr val="134F5C"/>
              </a:solidFill>
              <a:latin typeface="Muli"/>
              <a:ea typeface="Muli"/>
              <a:cs typeface="Muli"/>
              <a:sym typeface="Muli"/>
            </a:endParaRPr>
          </a:p>
          <a:p>
            <a:pPr marL="457200" marR="0" lvl="0" indent="-311150" algn="l" rtl="0">
              <a:lnSpc>
                <a:spcPct val="100000"/>
              </a:lnSpc>
              <a:spcBef>
                <a:spcPts val="0"/>
              </a:spcBef>
              <a:spcAft>
                <a:spcPts val="0"/>
              </a:spcAft>
              <a:buClr>
                <a:srgbClr val="134F5C"/>
              </a:buClr>
              <a:buSzPts val="1300"/>
              <a:buFont typeface="Muli"/>
              <a:buChar char="●"/>
            </a:pPr>
            <a:r>
              <a:rPr lang="es" sz="1300">
                <a:solidFill>
                  <a:srgbClr val="134F5C"/>
                </a:solidFill>
                <a:latin typeface="Muli"/>
                <a:ea typeface="Muli"/>
                <a:cs typeface="Muli"/>
                <a:sym typeface="Muli"/>
              </a:rPr>
              <a:t>Certificate of Environmental Clearance</a:t>
            </a:r>
            <a:endParaRPr sz="1300">
              <a:solidFill>
                <a:srgbClr val="134F5C"/>
              </a:solidFill>
              <a:latin typeface="Muli"/>
              <a:ea typeface="Muli"/>
              <a:cs typeface="Muli"/>
              <a:sym typeface="Muli"/>
            </a:endParaRPr>
          </a:p>
          <a:p>
            <a:pPr marL="457200" marR="0" lvl="0" indent="-311150" algn="l" rtl="0">
              <a:lnSpc>
                <a:spcPct val="100000"/>
              </a:lnSpc>
              <a:spcBef>
                <a:spcPts val="0"/>
              </a:spcBef>
              <a:spcAft>
                <a:spcPts val="0"/>
              </a:spcAft>
              <a:buClr>
                <a:srgbClr val="134F5C"/>
              </a:buClr>
              <a:buSzPts val="1300"/>
              <a:buFont typeface="Muli"/>
              <a:buChar char="●"/>
            </a:pPr>
            <a:r>
              <a:rPr lang="es" sz="1300">
                <a:solidFill>
                  <a:srgbClr val="134F5C"/>
                </a:solidFill>
                <a:latin typeface="Muli"/>
                <a:ea typeface="Muli"/>
                <a:cs typeface="Muli"/>
                <a:sym typeface="Muli"/>
              </a:rPr>
              <a:t>Signage License</a:t>
            </a:r>
            <a:endParaRPr sz="1300">
              <a:solidFill>
                <a:srgbClr val="134F5C"/>
              </a:solidFill>
              <a:latin typeface="Muli"/>
              <a:ea typeface="Muli"/>
              <a:cs typeface="Muli"/>
              <a:sym typeface="Mul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cxnSp>
        <p:nvCxnSpPr>
          <p:cNvPr id="638" name="Google Shape;638;p68"/>
          <p:cNvCxnSpPr/>
          <p:nvPr/>
        </p:nvCxnSpPr>
        <p:spPr>
          <a:xfrm rot="10800000">
            <a:off x="4581075" y="2350525"/>
            <a:ext cx="9900" cy="874200"/>
          </a:xfrm>
          <a:prstGeom prst="straightConnector1">
            <a:avLst/>
          </a:prstGeom>
          <a:noFill/>
          <a:ln w="38100" cap="flat" cmpd="sng">
            <a:solidFill>
              <a:schemeClr val="accent3"/>
            </a:solidFill>
            <a:prstDash val="solid"/>
            <a:round/>
            <a:headEnd type="none" w="med" len="med"/>
            <a:tailEnd type="none" w="med" len="med"/>
          </a:ln>
        </p:spPr>
      </p:cxnSp>
      <p:cxnSp>
        <p:nvCxnSpPr>
          <p:cNvPr id="639" name="Google Shape;639;p68"/>
          <p:cNvCxnSpPr/>
          <p:nvPr/>
        </p:nvCxnSpPr>
        <p:spPr>
          <a:xfrm rot="10800000" flipH="1">
            <a:off x="7137388" y="2560050"/>
            <a:ext cx="14700" cy="676800"/>
          </a:xfrm>
          <a:prstGeom prst="straightConnector1">
            <a:avLst/>
          </a:prstGeom>
          <a:noFill/>
          <a:ln w="38100" cap="flat" cmpd="sng">
            <a:solidFill>
              <a:srgbClr val="FFC800"/>
            </a:solidFill>
            <a:prstDash val="solid"/>
            <a:round/>
            <a:headEnd type="none" w="med" len="med"/>
            <a:tailEnd type="none" w="med" len="med"/>
          </a:ln>
        </p:spPr>
      </p:cxnSp>
      <p:cxnSp>
        <p:nvCxnSpPr>
          <p:cNvPr id="640" name="Google Shape;640;p68"/>
          <p:cNvCxnSpPr/>
          <p:nvPr/>
        </p:nvCxnSpPr>
        <p:spPr>
          <a:xfrm rot="10800000" flipH="1">
            <a:off x="1952550" y="2560050"/>
            <a:ext cx="14700" cy="676800"/>
          </a:xfrm>
          <a:prstGeom prst="straightConnector1">
            <a:avLst/>
          </a:prstGeom>
          <a:noFill/>
          <a:ln w="38100" cap="flat" cmpd="sng">
            <a:solidFill>
              <a:schemeClr val="accent2"/>
            </a:solidFill>
            <a:prstDash val="solid"/>
            <a:round/>
            <a:headEnd type="none" w="med" len="med"/>
            <a:tailEnd type="none" w="med" len="med"/>
          </a:ln>
        </p:spPr>
      </p:cxnSp>
      <p:sp>
        <p:nvSpPr>
          <p:cNvPr id="641" name="Google Shape;641;p68"/>
          <p:cNvSpPr txBox="1">
            <a:spLocks noGrp="1"/>
          </p:cNvSpPr>
          <p:nvPr>
            <p:ph type="ctrTitle"/>
          </p:nvPr>
        </p:nvSpPr>
        <p:spPr>
          <a:xfrm>
            <a:off x="2371800" y="165225"/>
            <a:ext cx="44004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u="sng"/>
              <a:t>RISK Analysis</a:t>
            </a:r>
            <a:endParaRPr u="sng"/>
          </a:p>
        </p:txBody>
      </p:sp>
      <p:pic>
        <p:nvPicPr>
          <p:cNvPr id="642" name="Google Shape;642;p68"/>
          <p:cNvPicPr preferRelativeResize="0"/>
          <p:nvPr/>
        </p:nvPicPr>
        <p:blipFill rotWithShape="1">
          <a:blip r:embed="rId3">
            <a:alphaModFix/>
          </a:blip>
          <a:srcRect t="2480" b="2480"/>
          <a:stretch/>
        </p:blipFill>
        <p:spPr>
          <a:xfrm>
            <a:off x="1024800" y="2836800"/>
            <a:ext cx="1885123" cy="1766696"/>
          </a:xfrm>
          <a:prstGeom prst="rect">
            <a:avLst/>
          </a:prstGeom>
          <a:noFill/>
          <a:ln>
            <a:noFill/>
          </a:ln>
        </p:spPr>
      </p:pic>
      <p:pic>
        <p:nvPicPr>
          <p:cNvPr id="643" name="Google Shape;643;p68"/>
          <p:cNvPicPr preferRelativeResize="0"/>
          <p:nvPr/>
        </p:nvPicPr>
        <p:blipFill rotWithShape="1">
          <a:blip r:embed="rId4">
            <a:alphaModFix/>
          </a:blip>
          <a:srcRect t="2471" b="2471"/>
          <a:stretch/>
        </p:blipFill>
        <p:spPr>
          <a:xfrm>
            <a:off x="3653877" y="1184100"/>
            <a:ext cx="1839348" cy="1723789"/>
          </a:xfrm>
          <a:prstGeom prst="rect">
            <a:avLst/>
          </a:prstGeom>
          <a:noFill/>
          <a:ln>
            <a:noFill/>
          </a:ln>
        </p:spPr>
      </p:pic>
      <p:pic>
        <p:nvPicPr>
          <p:cNvPr id="644" name="Google Shape;644;p68"/>
          <p:cNvPicPr preferRelativeResize="0"/>
          <p:nvPr/>
        </p:nvPicPr>
        <p:blipFill rotWithShape="1">
          <a:blip r:embed="rId5">
            <a:alphaModFix/>
          </a:blip>
          <a:srcRect t="1540" b="1540"/>
          <a:stretch/>
        </p:blipFill>
        <p:spPr>
          <a:xfrm>
            <a:off x="6177850" y="2808225"/>
            <a:ext cx="1933779" cy="1812295"/>
          </a:xfrm>
          <a:prstGeom prst="rect">
            <a:avLst/>
          </a:prstGeom>
          <a:noFill/>
          <a:ln>
            <a:noFill/>
          </a:ln>
        </p:spPr>
      </p:pic>
      <p:sp>
        <p:nvSpPr>
          <p:cNvPr id="645" name="Google Shape;645;p68"/>
          <p:cNvSpPr txBox="1"/>
          <p:nvPr/>
        </p:nvSpPr>
        <p:spPr>
          <a:xfrm>
            <a:off x="3080474" y="3236850"/>
            <a:ext cx="2911800" cy="428700"/>
          </a:xfrm>
          <a:prstGeom prst="rect">
            <a:avLst/>
          </a:prstGeom>
          <a:noFill/>
          <a:ln>
            <a:noFill/>
          </a:ln>
        </p:spPr>
        <p:txBody>
          <a:bodyPr spcFirstLastPara="1" wrap="square" lIns="91425" tIns="91425" rIns="91425" bIns="91425" anchor="t" anchorCtr="0">
            <a:noAutofit/>
          </a:bodyPr>
          <a:lstStyle/>
          <a:p>
            <a:pPr marL="457200" marR="0" lvl="0" indent="-381000" algn="ctr" rtl="0">
              <a:lnSpc>
                <a:spcPct val="100000"/>
              </a:lnSpc>
              <a:spcBef>
                <a:spcPts val="0"/>
              </a:spcBef>
              <a:spcAft>
                <a:spcPts val="0"/>
              </a:spcAft>
              <a:buClr>
                <a:schemeClr val="accent3"/>
              </a:buClr>
              <a:buSzPts val="2400"/>
              <a:buFont typeface="Amatic SC"/>
              <a:buChar char="●"/>
            </a:pPr>
            <a:r>
              <a:rPr lang="es" sz="2400" b="1">
                <a:solidFill>
                  <a:schemeClr val="accent3"/>
                </a:solidFill>
                <a:latin typeface="Amatic SC"/>
                <a:ea typeface="Amatic SC"/>
                <a:cs typeface="Amatic SC"/>
                <a:sym typeface="Amatic SC"/>
              </a:rPr>
              <a:t>Licensing</a:t>
            </a:r>
            <a:endParaRPr sz="2400" b="1">
              <a:solidFill>
                <a:schemeClr val="accent3"/>
              </a:solidFill>
              <a:latin typeface="Amatic SC"/>
              <a:ea typeface="Amatic SC"/>
              <a:cs typeface="Amatic SC"/>
              <a:sym typeface="Amatic SC"/>
            </a:endParaRPr>
          </a:p>
          <a:p>
            <a:pPr marL="457200" marR="0" lvl="0" indent="-381000" algn="ctr" rtl="0">
              <a:lnSpc>
                <a:spcPct val="100000"/>
              </a:lnSpc>
              <a:spcBef>
                <a:spcPts val="0"/>
              </a:spcBef>
              <a:spcAft>
                <a:spcPts val="0"/>
              </a:spcAft>
              <a:buClr>
                <a:schemeClr val="accent3"/>
              </a:buClr>
              <a:buSzPts val="2400"/>
              <a:buFont typeface="Amatic SC"/>
              <a:buChar char="●"/>
            </a:pPr>
            <a:r>
              <a:rPr lang="es" sz="2400" b="1">
                <a:solidFill>
                  <a:schemeClr val="accent3"/>
                </a:solidFill>
                <a:latin typeface="Amatic SC"/>
                <a:ea typeface="Amatic SC"/>
                <a:cs typeface="Amatic SC"/>
                <a:sym typeface="Amatic SC"/>
              </a:rPr>
              <a:t>location</a:t>
            </a:r>
            <a:endParaRPr sz="2400" b="1">
              <a:solidFill>
                <a:schemeClr val="accent3"/>
              </a:solidFill>
              <a:latin typeface="Amatic SC"/>
              <a:ea typeface="Amatic SC"/>
              <a:cs typeface="Amatic SC"/>
              <a:sym typeface="Amatic SC"/>
            </a:endParaRPr>
          </a:p>
          <a:p>
            <a:pPr marL="457200" marR="0" lvl="0" indent="-381000" algn="ctr" rtl="0">
              <a:lnSpc>
                <a:spcPct val="100000"/>
              </a:lnSpc>
              <a:spcBef>
                <a:spcPts val="0"/>
              </a:spcBef>
              <a:spcAft>
                <a:spcPts val="0"/>
              </a:spcAft>
              <a:buClr>
                <a:schemeClr val="accent3"/>
              </a:buClr>
              <a:buSzPts val="2400"/>
              <a:buFont typeface="Amatic SC"/>
              <a:buChar char="●"/>
            </a:pPr>
            <a:r>
              <a:rPr lang="es" sz="2400" b="1">
                <a:solidFill>
                  <a:schemeClr val="accent3"/>
                </a:solidFill>
                <a:latin typeface="Amatic SC"/>
                <a:ea typeface="Amatic SC"/>
                <a:cs typeface="Amatic SC"/>
                <a:sym typeface="Amatic SC"/>
              </a:rPr>
              <a:t>inadequate marketing</a:t>
            </a:r>
            <a:endParaRPr sz="2400" b="1">
              <a:solidFill>
                <a:schemeClr val="accent3"/>
              </a:solidFill>
              <a:latin typeface="Amatic SC"/>
              <a:ea typeface="Amatic SC"/>
              <a:cs typeface="Amatic SC"/>
              <a:sym typeface="Amatic SC"/>
            </a:endParaRPr>
          </a:p>
        </p:txBody>
      </p:sp>
      <p:sp>
        <p:nvSpPr>
          <p:cNvPr id="646" name="Google Shape;646;p68"/>
          <p:cNvSpPr txBox="1"/>
          <p:nvPr/>
        </p:nvSpPr>
        <p:spPr>
          <a:xfrm>
            <a:off x="5507187" y="911375"/>
            <a:ext cx="3275100" cy="428700"/>
          </a:xfrm>
          <a:prstGeom prst="rect">
            <a:avLst/>
          </a:prstGeom>
          <a:noFill/>
          <a:ln>
            <a:noFill/>
          </a:ln>
        </p:spPr>
        <p:txBody>
          <a:bodyPr spcFirstLastPara="1" wrap="square" lIns="91425" tIns="91425" rIns="91425" bIns="91425" anchor="t" anchorCtr="0">
            <a:noAutofit/>
          </a:bodyPr>
          <a:lstStyle/>
          <a:p>
            <a:pPr marL="457200" lvl="0" indent="-381000" algn="ctr" rtl="0">
              <a:spcBef>
                <a:spcPts val="0"/>
              </a:spcBef>
              <a:spcAft>
                <a:spcPts val="0"/>
              </a:spcAft>
              <a:buClr>
                <a:schemeClr val="accent3"/>
              </a:buClr>
              <a:buSzPts val="2400"/>
              <a:buFont typeface="Amatic SC"/>
              <a:buChar char="●"/>
            </a:pPr>
            <a:r>
              <a:rPr lang="es" sz="2400" b="1">
                <a:solidFill>
                  <a:schemeClr val="accent3"/>
                </a:solidFill>
                <a:latin typeface="Amatic SC"/>
                <a:ea typeface="Amatic SC"/>
                <a:cs typeface="Amatic SC"/>
                <a:sym typeface="Amatic SC"/>
              </a:rPr>
              <a:t>manpower</a:t>
            </a:r>
            <a:endParaRPr sz="2400" b="1">
              <a:solidFill>
                <a:schemeClr val="accent3"/>
              </a:solidFill>
              <a:latin typeface="Amatic SC"/>
              <a:ea typeface="Amatic SC"/>
              <a:cs typeface="Amatic SC"/>
              <a:sym typeface="Amatic SC"/>
            </a:endParaRPr>
          </a:p>
          <a:p>
            <a:pPr marL="457200" lvl="0" indent="-381000" algn="ctr" rtl="0">
              <a:spcBef>
                <a:spcPts val="0"/>
              </a:spcBef>
              <a:spcAft>
                <a:spcPts val="0"/>
              </a:spcAft>
              <a:buClr>
                <a:schemeClr val="accent3"/>
              </a:buClr>
              <a:buSzPts val="2400"/>
              <a:buFont typeface="Amatic SC"/>
              <a:buChar char="●"/>
            </a:pPr>
            <a:r>
              <a:rPr lang="es" sz="2400" b="1">
                <a:solidFill>
                  <a:schemeClr val="accent3"/>
                </a:solidFill>
                <a:latin typeface="Amatic SC"/>
                <a:ea typeface="Amatic SC"/>
                <a:cs typeface="Amatic SC"/>
                <a:sym typeface="Amatic SC"/>
              </a:rPr>
              <a:t>Getting fresh supply</a:t>
            </a:r>
            <a:endParaRPr sz="2400" b="1">
              <a:solidFill>
                <a:schemeClr val="accent3"/>
              </a:solidFill>
              <a:latin typeface="Amatic SC"/>
              <a:ea typeface="Amatic SC"/>
              <a:cs typeface="Amatic SC"/>
              <a:sym typeface="Amatic SC"/>
            </a:endParaRPr>
          </a:p>
          <a:p>
            <a:pPr marL="457200" lvl="0" indent="-381000" algn="ctr" rtl="0">
              <a:spcBef>
                <a:spcPts val="0"/>
              </a:spcBef>
              <a:spcAft>
                <a:spcPts val="0"/>
              </a:spcAft>
              <a:buClr>
                <a:schemeClr val="accent3"/>
              </a:buClr>
              <a:buSzPts val="2400"/>
              <a:buFont typeface="Amatic SC"/>
              <a:buChar char="●"/>
            </a:pPr>
            <a:r>
              <a:rPr lang="es" sz="2400" b="1">
                <a:solidFill>
                  <a:schemeClr val="accent3"/>
                </a:solidFill>
                <a:latin typeface="Amatic SC"/>
                <a:ea typeface="Amatic SC"/>
                <a:cs typeface="Amatic SC"/>
                <a:sym typeface="Amatic SC"/>
              </a:rPr>
              <a:t>Food safety</a:t>
            </a:r>
            <a:endParaRPr sz="2400" b="1">
              <a:solidFill>
                <a:schemeClr val="accent3"/>
              </a:solidFill>
              <a:latin typeface="Amatic SC"/>
              <a:ea typeface="Amatic SC"/>
              <a:cs typeface="Amatic SC"/>
              <a:sym typeface="Amatic SC"/>
            </a:endParaRPr>
          </a:p>
          <a:p>
            <a:pPr marL="457200" lvl="0" indent="-381000" algn="ctr" rtl="0">
              <a:spcBef>
                <a:spcPts val="0"/>
              </a:spcBef>
              <a:spcAft>
                <a:spcPts val="0"/>
              </a:spcAft>
              <a:buClr>
                <a:schemeClr val="accent3"/>
              </a:buClr>
              <a:buSzPts val="2400"/>
              <a:buFont typeface="Amatic SC"/>
              <a:buChar char="●"/>
            </a:pPr>
            <a:r>
              <a:rPr lang="es" sz="2400" b="1">
                <a:solidFill>
                  <a:schemeClr val="accent3"/>
                </a:solidFill>
                <a:latin typeface="Amatic SC"/>
                <a:ea typeface="Amatic SC"/>
                <a:cs typeface="Amatic SC"/>
                <a:sym typeface="Amatic SC"/>
              </a:rPr>
              <a:t>Equipment and maintenance</a:t>
            </a:r>
            <a:endParaRPr sz="2400" b="1">
              <a:solidFill>
                <a:schemeClr val="accent3"/>
              </a:solidFill>
              <a:latin typeface="Amatic SC"/>
              <a:ea typeface="Amatic SC"/>
              <a:cs typeface="Amatic SC"/>
              <a:sym typeface="Amatic SC"/>
            </a:endParaRPr>
          </a:p>
        </p:txBody>
      </p:sp>
      <p:sp>
        <p:nvSpPr>
          <p:cNvPr id="647" name="Google Shape;647;p68"/>
          <p:cNvSpPr txBox="1"/>
          <p:nvPr/>
        </p:nvSpPr>
        <p:spPr>
          <a:xfrm>
            <a:off x="1315163" y="3500025"/>
            <a:ext cx="1304400" cy="42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3000" b="1">
                <a:solidFill>
                  <a:schemeClr val="dk1"/>
                </a:solidFill>
                <a:latin typeface="Amatic SC"/>
                <a:ea typeface="Amatic SC"/>
                <a:cs typeface="Amatic SC"/>
                <a:sym typeface="Amatic SC"/>
              </a:rPr>
              <a:t>Financial</a:t>
            </a:r>
            <a:endParaRPr sz="3000" b="1">
              <a:solidFill>
                <a:schemeClr val="dk1"/>
              </a:solidFill>
              <a:latin typeface="Amatic SC"/>
              <a:ea typeface="Amatic SC"/>
              <a:cs typeface="Amatic SC"/>
              <a:sym typeface="Amatic SC"/>
            </a:endParaRPr>
          </a:p>
        </p:txBody>
      </p:sp>
      <p:sp>
        <p:nvSpPr>
          <p:cNvPr id="648" name="Google Shape;648;p68"/>
          <p:cNvSpPr txBox="1"/>
          <p:nvPr/>
        </p:nvSpPr>
        <p:spPr>
          <a:xfrm>
            <a:off x="3891675" y="1812063"/>
            <a:ext cx="1304400" cy="42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3400" b="1">
                <a:solidFill>
                  <a:schemeClr val="accent1"/>
                </a:solidFill>
                <a:latin typeface="Amatic SC"/>
                <a:ea typeface="Amatic SC"/>
                <a:cs typeface="Amatic SC"/>
                <a:sym typeface="Amatic SC"/>
              </a:rPr>
              <a:t>Strategic</a:t>
            </a:r>
            <a:endParaRPr sz="3400" b="1">
              <a:solidFill>
                <a:schemeClr val="accent1"/>
              </a:solidFill>
              <a:latin typeface="Amatic SC"/>
              <a:ea typeface="Amatic SC"/>
              <a:cs typeface="Amatic SC"/>
              <a:sym typeface="Amatic SC"/>
            </a:endParaRPr>
          </a:p>
        </p:txBody>
      </p:sp>
      <p:sp>
        <p:nvSpPr>
          <p:cNvPr id="649" name="Google Shape;649;p68"/>
          <p:cNvSpPr/>
          <p:nvPr/>
        </p:nvSpPr>
        <p:spPr>
          <a:xfrm rot="10800000">
            <a:off x="6791250" y="3926950"/>
            <a:ext cx="2360675" cy="1353100"/>
          </a:xfrm>
          <a:custGeom>
            <a:avLst/>
            <a:gdLst/>
            <a:ahLst/>
            <a:cxnLst/>
            <a:rect l="l" t="t" r="r" b="b"/>
            <a:pathLst>
              <a:path w="94427" h="54124" extrusionOk="0">
                <a:moveTo>
                  <a:pt x="0" y="0"/>
                </a:moveTo>
                <a:lnTo>
                  <a:pt x="0" y="54100"/>
                </a:lnTo>
                <a:cubicBezTo>
                  <a:pt x="65" y="54116"/>
                  <a:pt x="128" y="54123"/>
                  <a:pt x="192" y="54123"/>
                </a:cubicBezTo>
                <a:cubicBezTo>
                  <a:pt x="1070" y="54123"/>
                  <a:pt x="1802" y="52676"/>
                  <a:pt x="2619" y="50957"/>
                </a:cubicBezTo>
                <a:cubicBezTo>
                  <a:pt x="4944" y="46120"/>
                  <a:pt x="9249" y="42216"/>
                  <a:pt x="14479" y="40784"/>
                </a:cubicBezTo>
                <a:cubicBezTo>
                  <a:pt x="19725" y="39352"/>
                  <a:pt x="25634" y="40227"/>
                  <a:pt x="30373" y="37551"/>
                </a:cubicBezTo>
                <a:cubicBezTo>
                  <a:pt x="35775" y="34506"/>
                  <a:pt x="37944" y="27869"/>
                  <a:pt x="42331" y="23490"/>
                </a:cubicBezTo>
                <a:cubicBezTo>
                  <a:pt x="45809" y="20011"/>
                  <a:pt x="50565" y="18104"/>
                  <a:pt x="55336" y="16926"/>
                </a:cubicBezTo>
                <a:cubicBezTo>
                  <a:pt x="60116" y="15747"/>
                  <a:pt x="65027" y="15215"/>
                  <a:pt x="69799" y="14020"/>
                </a:cubicBezTo>
                <a:cubicBezTo>
                  <a:pt x="79072" y="11688"/>
                  <a:pt x="87674" y="6769"/>
                  <a:pt x="94426" y="0"/>
                </a:cubicBezTo>
                <a:close/>
              </a:path>
            </a:pathLst>
          </a:custGeom>
          <a:solidFill>
            <a:srgbClr val="E65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8"/>
          <p:cNvSpPr txBox="1"/>
          <p:nvPr/>
        </p:nvSpPr>
        <p:spPr>
          <a:xfrm>
            <a:off x="6386502" y="3524850"/>
            <a:ext cx="1516500" cy="42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3000" b="1">
                <a:solidFill>
                  <a:schemeClr val="dk1"/>
                </a:solidFill>
                <a:latin typeface="Amatic SC"/>
                <a:ea typeface="Amatic SC"/>
                <a:cs typeface="Amatic SC"/>
                <a:sym typeface="Amatic SC"/>
              </a:rPr>
              <a:t>Operational</a:t>
            </a:r>
            <a:endParaRPr sz="3000" b="1">
              <a:solidFill>
                <a:schemeClr val="dk1"/>
              </a:solidFill>
              <a:latin typeface="Amatic SC"/>
              <a:ea typeface="Amatic SC"/>
              <a:cs typeface="Amatic SC"/>
              <a:sym typeface="Amatic SC"/>
            </a:endParaRPr>
          </a:p>
        </p:txBody>
      </p:sp>
      <p:sp>
        <p:nvSpPr>
          <p:cNvPr id="651" name="Google Shape;651;p68"/>
          <p:cNvSpPr txBox="1"/>
          <p:nvPr/>
        </p:nvSpPr>
        <p:spPr>
          <a:xfrm>
            <a:off x="357975" y="1242875"/>
            <a:ext cx="2722500" cy="428700"/>
          </a:xfrm>
          <a:prstGeom prst="rect">
            <a:avLst/>
          </a:prstGeom>
          <a:noFill/>
          <a:ln>
            <a:noFill/>
          </a:ln>
        </p:spPr>
        <p:txBody>
          <a:bodyPr spcFirstLastPara="1" wrap="square" lIns="91425" tIns="91425" rIns="91425" bIns="91425" anchor="t" anchorCtr="0">
            <a:noAutofit/>
          </a:bodyPr>
          <a:lstStyle/>
          <a:p>
            <a:pPr marL="457200" lvl="0" indent="-381000" algn="ctr" rtl="0">
              <a:spcBef>
                <a:spcPts val="0"/>
              </a:spcBef>
              <a:spcAft>
                <a:spcPts val="0"/>
              </a:spcAft>
              <a:buClr>
                <a:schemeClr val="accent3"/>
              </a:buClr>
              <a:buSzPts val="2400"/>
              <a:buFont typeface="Amatic SC"/>
              <a:buChar char="●"/>
            </a:pPr>
            <a:r>
              <a:rPr lang="es" sz="2400" b="1">
                <a:solidFill>
                  <a:schemeClr val="accent3"/>
                </a:solidFill>
                <a:latin typeface="Amatic SC"/>
                <a:ea typeface="Amatic SC"/>
                <a:cs typeface="Amatic SC"/>
                <a:sym typeface="Amatic SC"/>
              </a:rPr>
              <a:t>High fixed cost</a:t>
            </a:r>
            <a:endParaRPr sz="2400" b="1">
              <a:solidFill>
                <a:schemeClr val="accent3"/>
              </a:solidFill>
              <a:latin typeface="Amatic SC"/>
              <a:ea typeface="Amatic SC"/>
              <a:cs typeface="Amatic SC"/>
              <a:sym typeface="Amatic SC"/>
            </a:endParaRPr>
          </a:p>
          <a:p>
            <a:pPr marL="457200" lvl="0" indent="-381000" algn="ctr" rtl="0">
              <a:spcBef>
                <a:spcPts val="0"/>
              </a:spcBef>
              <a:spcAft>
                <a:spcPts val="0"/>
              </a:spcAft>
              <a:buClr>
                <a:schemeClr val="accent3"/>
              </a:buClr>
              <a:buSzPts val="2400"/>
              <a:buFont typeface="Amatic SC"/>
              <a:buChar char="●"/>
            </a:pPr>
            <a:r>
              <a:rPr lang="es" sz="2400" b="1">
                <a:solidFill>
                  <a:schemeClr val="accent3"/>
                </a:solidFill>
                <a:latin typeface="Amatic SC"/>
                <a:ea typeface="Amatic SC"/>
                <a:cs typeface="Amatic SC"/>
                <a:sym typeface="Amatic SC"/>
              </a:rPr>
              <a:t>Exposure to intense competition</a:t>
            </a:r>
            <a:endParaRPr sz="2400" b="1">
              <a:solidFill>
                <a:schemeClr val="accent3"/>
              </a:solidFill>
              <a:latin typeface="Amatic SC"/>
              <a:ea typeface="Amatic SC"/>
              <a:cs typeface="Amatic SC"/>
              <a:sym typeface="Amatic S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69"/>
          <p:cNvSpPr txBox="1">
            <a:spLocks noGrp="1"/>
          </p:cNvSpPr>
          <p:nvPr>
            <p:ph type="ctrTitle"/>
          </p:nvPr>
        </p:nvSpPr>
        <p:spPr>
          <a:xfrm>
            <a:off x="619875" y="43000"/>
            <a:ext cx="7904100" cy="5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900"/>
              <a:t>OPERATIONAL PLAN</a:t>
            </a:r>
            <a:endParaRPr sz="3900"/>
          </a:p>
        </p:txBody>
      </p:sp>
      <p:sp>
        <p:nvSpPr>
          <p:cNvPr id="657" name="Google Shape;657;p69"/>
          <p:cNvSpPr/>
          <p:nvPr/>
        </p:nvSpPr>
        <p:spPr>
          <a:xfrm>
            <a:off x="2104800" y="2086175"/>
            <a:ext cx="4934245" cy="130875"/>
          </a:xfrm>
          <a:custGeom>
            <a:avLst/>
            <a:gdLst/>
            <a:ahLst/>
            <a:cxnLst/>
            <a:rect l="l" t="t" r="r" b="b"/>
            <a:pathLst>
              <a:path w="285464" h="5235" fill="none" extrusionOk="0">
                <a:moveTo>
                  <a:pt x="0" y="1"/>
                </a:moveTo>
                <a:cubicBezTo>
                  <a:pt x="7134" y="1"/>
                  <a:pt x="7134" y="5235"/>
                  <a:pt x="14276" y="5235"/>
                </a:cubicBezTo>
                <a:cubicBezTo>
                  <a:pt x="21410" y="5235"/>
                  <a:pt x="21410" y="1"/>
                  <a:pt x="28544" y="1"/>
                </a:cubicBezTo>
                <a:cubicBezTo>
                  <a:pt x="35678" y="1"/>
                  <a:pt x="35678" y="5235"/>
                  <a:pt x="42820" y="5235"/>
                </a:cubicBezTo>
                <a:cubicBezTo>
                  <a:pt x="49954" y="5235"/>
                  <a:pt x="49954" y="1"/>
                  <a:pt x="57096" y="1"/>
                </a:cubicBezTo>
                <a:cubicBezTo>
                  <a:pt x="64230" y="1"/>
                  <a:pt x="64230" y="5235"/>
                  <a:pt x="71364" y="5235"/>
                </a:cubicBezTo>
                <a:cubicBezTo>
                  <a:pt x="78498" y="5235"/>
                  <a:pt x="78506" y="1"/>
                  <a:pt x="85640" y="1"/>
                </a:cubicBezTo>
                <a:cubicBezTo>
                  <a:pt x="92774" y="1"/>
                  <a:pt x="92774" y="5235"/>
                  <a:pt x="99908" y="5235"/>
                </a:cubicBezTo>
                <a:cubicBezTo>
                  <a:pt x="107050" y="5235"/>
                  <a:pt x="107050" y="1"/>
                  <a:pt x="114184" y="1"/>
                </a:cubicBezTo>
                <a:cubicBezTo>
                  <a:pt x="121318" y="1"/>
                  <a:pt x="121318" y="5235"/>
                  <a:pt x="128460" y="5235"/>
                </a:cubicBezTo>
                <a:cubicBezTo>
                  <a:pt x="135594" y="5235"/>
                  <a:pt x="135594" y="1"/>
                  <a:pt x="142728" y="1"/>
                </a:cubicBezTo>
                <a:cubicBezTo>
                  <a:pt x="149869" y="1"/>
                  <a:pt x="149869" y="5235"/>
                  <a:pt x="157004" y="5235"/>
                </a:cubicBezTo>
                <a:cubicBezTo>
                  <a:pt x="164138" y="5235"/>
                  <a:pt x="164138" y="1"/>
                  <a:pt x="171279" y="1"/>
                </a:cubicBezTo>
                <a:cubicBezTo>
                  <a:pt x="178413" y="1"/>
                  <a:pt x="178413" y="5235"/>
                  <a:pt x="185548" y="5235"/>
                </a:cubicBezTo>
                <a:cubicBezTo>
                  <a:pt x="192682" y="5235"/>
                  <a:pt x="192689" y="1"/>
                  <a:pt x="199823" y="1"/>
                </a:cubicBezTo>
                <a:cubicBezTo>
                  <a:pt x="206957" y="1"/>
                  <a:pt x="206957" y="5235"/>
                  <a:pt x="214092" y="5235"/>
                </a:cubicBezTo>
                <a:cubicBezTo>
                  <a:pt x="221233" y="5235"/>
                  <a:pt x="221233" y="1"/>
                  <a:pt x="228367" y="1"/>
                </a:cubicBezTo>
                <a:cubicBezTo>
                  <a:pt x="235501" y="1"/>
                  <a:pt x="235501" y="5235"/>
                  <a:pt x="242643" y="5235"/>
                </a:cubicBezTo>
                <a:cubicBezTo>
                  <a:pt x="249777" y="5235"/>
                  <a:pt x="249777" y="1"/>
                  <a:pt x="256911" y="1"/>
                </a:cubicBezTo>
                <a:cubicBezTo>
                  <a:pt x="264053" y="1"/>
                  <a:pt x="264053" y="5235"/>
                  <a:pt x="271187" y="5235"/>
                </a:cubicBezTo>
                <a:cubicBezTo>
                  <a:pt x="278321" y="5235"/>
                  <a:pt x="278321" y="1"/>
                  <a:pt x="285463" y="1"/>
                </a:cubicBezTo>
              </a:path>
            </a:pathLst>
          </a:custGeom>
          <a:noFill/>
          <a:ln w="19050" cap="flat" cmpd="sng">
            <a:solidFill>
              <a:srgbClr val="E9834B"/>
            </a:solidFill>
            <a:prstDash val="solid"/>
            <a:miter lim="77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9"/>
          <p:cNvSpPr/>
          <p:nvPr/>
        </p:nvSpPr>
        <p:spPr>
          <a:xfrm>
            <a:off x="4403700" y="1457325"/>
            <a:ext cx="485700" cy="91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9"/>
          <p:cNvSpPr txBox="1">
            <a:spLocks noGrp="1"/>
          </p:cNvSpPr>
          <p:nvPr>
            <p:ph type="subTitle" idx="4"/>
          </p:nvPr>
        </p:nvSpPr>
        <p:spPr>
          <a:xfrm>
            <a:off x="3633425" y="3286338"/>
            <a:ext cx="1953600" cy="98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Jupiter is a gas giant and the biggest planet in our Solar System</a:t>
            </a:r>
            <a:endParaRPr/>
          </a:p>
        </p:txBody>
      </p:sp>
      <p:sp>
        <p:nvSpPr>
          <p:cNvPr id="660" name="Google Shape;660;p69"/>
          <p:cNvSpPr txBox="1">
            <a:spLocks noGrp="1"/>
          </p:cNvSpPr>
          <p:nvPr>
            <p:ph type="ctrTitle" idx="2"/>
          </p:nvPr>
        </p:nvSpPr>
        <p:spPr>
          <a:xfrm>
            <a:off x="1523299" y="2905550"/>
            <a:ext cx="1403400" cy="48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MARS</a:t>
            </a:r>
            <a:endParaRPr/>
          </a:p>
        </p:txBody>
      </p:sp>
      <p:sp>
        <p:nvSpPr>
          <p:cNvPr id="661" name="Google Shape;661;p69"/>
          <p:cNvSpPr txBox="1">
            <a:spLocks noGrp="1"/>
          </p:cNvSpPr>
          <p:nvPr>
            <p:ph type="subTitle" idx="1"/>
          </p:nvPr>
        </p:nvSpPr>
        <p:spPr>
          <a:xfrm>
            <a:off x="1386371" y="3286338"/>
            <a:ext cx="1953600" cy="98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Despite being red, Mars is a cold place. The planet is full of iron oxide dust</a:t>
            </a:r>
            <a:endParaRPr/>
          </a:p>
        </p:txBody>
      </p:sp>
      <p:sp>
        <p:nvSpPr>
          <p:cNvPr id="662" name="Google Shape;662;p69"/>
          <p:cNvSpPr txBox="1">
            <a:spLocks noGrp="1"/>
          </p:cNvSpPr>
          <p:nvPr>
            <p:ph type="ctrTitle" idx="3"/>
          </p:nvPr>
        </p:nvSpPr>
        <p:spPr>
          <a:xfrm>
            <a:off x="4046584" y="3075650"/>
            <a:ext cx="1127100" cy="31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JUPITER</a:t>
            </a:r>
            <a:endParaRPr/>
          </a:p>
        </p:txBody>
      </p:sp>
      <p:sp>
        <p:nvSpPr>
          <p:cNvPr id="663" name="Google Shape;663;p69"/>
          <p:cNvSpPr txBox="1">
            <a:spLocks noGrp="1"/>
          </p:cNvSpPr>
          <p:nvPr>
            <p:ph type="ctrTitle" idx="5"/>
          </p:nvPr>
        </p:nvSpPr>
        <p:spPr>
          <a:xfrm>
            <a:off x="6293663" y="3075650"/>
            <a:ext cx="1127100" cy="31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SATURN</a:t>
            </a:r>
            <a:endParaRPr/>
          </a:p>
        </p:txBody>
      </p:sp>
      <p:sp>
        <p:nvSpPr>
          <p:cNvPr id="664" name="Google Shape;664;p69"/>
          <p:cNvSpPr txBox="1">
            <a:spLocks noGrp="1"/>
          </p:cNvSpPr>
          <p:nvPr>
            <p:ph type="subTitle" idx="6"/>
          </p:nvPr>
        </p:nvSpPr>
        <p:spPr>
          <a:xfrm>
            <a:off x="5880479" y="3286338"/>
            <a:ext cx="1953600" cy="98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Saturn is the ringed one. It’s a gas giant, composed mostly of hydrogen </a:t>
            </a:r>
            <a:endParaRPr/>
          </a:p>
        </p:txBody>
      </p:sp>
      <p:pic>
        <p:nvPicPr>
          <p:cNvPr id="665" name="Google Shape;665;p69"/>
          <p:cNvPicPr preferRelativeResize="0"/>
          <p:nvPr/>
        </p:nvPicPr>
        <p:blipFill>
          <a:blip r:embed="rId3">
            <a:alphaModFix/>
          </a:blip>
          <a:stretch>
            <a:fillRect/>
          </a:stretch>
        </p:blipFill>
        <p:spPr>
          <a:xfrm rot="-6873598">
            <a:off x="1257113" y="1241382"/>
            <a:ext cx="1548622" cy="1511908"/>
          </a:xfrm>
          <a:prstGeom prst="rect">
            <a:avLst/>
          </a:prstGeom>
          <a:noFill/>
          <a:ln>
            <a:noFill/>
          </a:ln>
        </p:spPr>
      </p:pic>
      <p:pic>
        <p:nvPicPr>
          <p:cNvPr id="666" name="Google Shape;666;p69"/>
          <p:cNvPicPr preferRelativeResize="0"/>
          <p:nvPr/>
        </p:nvPicPr>
        <p:blipFill>
          <a:blip r:embed="rId4">
            <a:alphaModFix/>
          </a:blip>
          <a:stretch>
            <a:fillRect/>
          </a:stretch>
        </p:blipFill>
        <p:spPr>
          <a:xfrm>
            <a:off x="3633426" y="1134939"/>
            <a:ext cx="1651303" cy="1547506"/>
          </a:xfrm>
          <a:prstGeom prst="rect">
            <a:avLst/>
          </a:prstGeom>
          <a:noFill/>
          <a:ln>
            <a:noFill/>
          </a:ln>
        </p:spPr>
      </p:pic>
      <p:pic>
        <p:nvPicPr>
          <p:cNvPr id="667" name="Google Shape;667;p69"/>
          <p:cNvPicPr preferRelativeResize="0"/>
          <p:nvPr/>
        </p:nvPicPr>
        <p:blipFill>
          <a:blip r:embed="rId5">
            <a:alphaModFix/>
          </a:blip>
          <a:stretch>
            <a:fillRect/>
          </a:stretch>
        </p:blipFill>
        <p:spPr>
          <a:xfrm>
            <a:off x="6305948" y="1212998"/>
            <a:ext cx="1447478" cy="1426827"/>
          </a:xfrm>
          <a:prstGeom prst="rect">
            <a:avLst/>
          </a:prstGeom>
          <a:noFill/>
          <a:ln>
            <a:noFill/>
          </a:ln>
        </p:spPr>
      </p:pic>
      <p:sp>
        <p:nvSpPr>
          <p:cNvPr id="668" name="Google Shape;668;p69"/>
          <p:cNvSpPr/>
          <p:nvPr/>
        </p:nvSpPr>
        <p:spPr>
          <a:xfrm flipH="1">
            <a:off x="6233750" y="3531925"/>
            <a:ext cx="2910250" cy="1611575"/>
          </a:xfrm>
          <a:custGeom>
            <a:avLst/>
            <a:gdLst/>
            <a:ahLst/>
            <a:cxnLst/>
            <a:rect l="l" t="t" r="r" b="b"/>
            <a:pathLst>
              <a:path w="116410" h="64463" extrusionOk="0">
                <a:moveTo>
                  <a:pt x="0" y="0"/>
                </a:moveTo>
                <a:lnTo>
                  <a:pt x="0" y="64462"/>
                </a:lnTo>
                <a:lnTo>
                  <a:pt x="116410" y="64462"/>
                </a:lnTo>
                <a:cubicBezTo>
                  <a:pt x="111385" y="60125"/>
                  <a:pt x="105966" y="56139"/>
                  <a:pt x="99525" y="54837"/>
                </a:cubicBezTo>
                <a:cubicBezTo>
                  <a:pt x="96284" y="54174"/>
                  <a:pt x="92904" y="54240"/>
                  <a:pt x="89720" y="53323"/>
                </a:cubicBezTo>
                <a:cubicBezTo>
                  <a:pt x="81445" y="50933"/>
                  <a:pt x="78196" y="42765"/>
                  <a:pt x="70879" y="39221"/>
                </a:cubicBezTo>
                <a:cubicBezTo>
                  <a:pt x="68977" y="38300"/>
                  <a:pt x="66919" y="37934"/>
                  <a:pt x="64815" y="37934"/>
                </a:cubicBezTo>
                <a:cubicBezTo>
                  <a:pt x="60618" y="37934"/>
                  <a:pt x="56239" y="39391"/>
                  <a:pt x="52554" y="40809"/>
                </a:cubicBezTo>
                <a:cubicBezTo>
                  <a:pt x="50401" y="41639"/>
                  <a:pt x="48204" y="42558"/>
                  <a:pt x="45904" y="42558"/>
                </a:cubicBezTo>
                <a:cubicBezTo>
                  <a:pt x="45799" y="42558"/>
                  <a:pt x="45694" y="42556"/>
                  <a:pt x="45588" y="42552"/>
                </a:cubicBezTo>
                <a:cubicBezTo>
                  <a:pt x="38034" y="42290"/>
                  <a:pt x="34907" y="32420"/>
                  <a:pt x="32820" y="26617"/>
                </a:cubicBezTo>
                <a:cubicBezTo>
                  <a:pt x="29808" y="18228"/>
                  <a:pt x="26232" y="9912"/>
                  <a:pt x="18391" y="4936"/>
                </a:cubicBezTo>
                <a:cubicBezTo>
                  <a:pt x="12915" y="1441"/>
                  <a:pt x="6409" y="320"/>
                  <a:pt x="0" y="0"/>
                </a:cubicBezTo>
                <a:close/>
              </a:path>
            </a:pathLst>
          </a:custGeom>
          <a:solidFill>
            <a:srgbClr val="E6555C">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9" name="Google Shape;669;p69"/>
          <p:cNvPicPr preferRelativeResize="0"/>
          <p:nvPr/>
        </p:nvPicPr>
        <p:blipFill>
          <a:blip r:embed="rId6">
            <a:alphaModFix/>
          </a:blip>
          <a:stretch>
            <a:fillRect/>
          </a:stretch>
        </p:blipFill>
        <p:spPr>
          <a:xfrm>
            <a:off x="0" y="31750"/>
            <a:ext cx="9144000" cy="5080000"/>
          </a:xfrm>
          <a:prstGeom prst="rect">
            <a:avLst/>
          </a:prstGeom>
          <a:noFill/>
          <a:ln>
            <a:noFill/>
          </a:ln>
        </p:spPr>
      </p:pic>
      <p:pic>
        <p:nvPicPr>
          <p:cNvPr id="670" name="Google Shape;670;p69"/>
          <p:cNvPicPr preferRelativeResize="0"/>
          <p:nvPr/>
        </p:nvPicPr>
        <p:blipFill>
          <a:blip r:embed="rId7">
            <a:alphaModFix/>
          </a:blip>
          <a:stretch>
            <a:fillRect/>
          </a:stretch>
        </p:blipFill>
        <p:spPr>
          <a:xfrm>
            <a:off x="3188900" y="43000"/>
            <a:ext cx="485700" cy="685401"/>
          </a:xfrm>
          <a:prstGeom prst="rect">
            <a:avLst/>
          </a:prstGeom>
          <a:noFill/>
          <a:ln>
            <a:noFill/>
          </a:ln>
        </p:spPr>
      </p:pic>
      <p:sp>
        <p:nvSpPr>
          <p:cNvPr id="671" name="Google Shape;671;p69"/>
          <p:cNvSpPr txBox="1"/>
          <p:nvPr/>
        </p:nvSpPr>
        <p:spPr>
          <a:xfrm>
            <a:off x="3611850" y="341550"/>
            <a:ext cx="2268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b="1">
                <a:highlight>
                  <a:srgbClr val="FFFFFF"/>
                </a:highlight>
                <a:latin typeface="Muli"/>
                <a:ea typeface="Muli"/>
                <a:cs typeface="Muli"/>
                <a:sym typeface="Muli"/>
              </a:rPr>
              <a:t>HOUSE OF MINIONS</a:t>
            </a:r>
            <a:endParaRPr sz="1500" b="1">
              <a:highlight>
                <a:srgbClr val="FFFFFF"/>
              </a:highlight>
              <a:latin typeface="Muli"/>
              <a:ea typeface="Muli"/>
              <a:cs typeface="Muli"/>
              <a:sym typeface="Muli"/>
            </a:endParaRPr>
          </a:p>
        </p:txBody>
      </p:sp>
      <p:sp>
        <p:nvSpPr>
          <p:cNvPr id="672" name="Google Shape;672;p69"/>
          <p:cNvSpPr txBox="1"/>
          <p:nvPr/>
        </p:nvSpPr>
        <p:spPr>
          <a:xfrm>
            <a:off x="321475" y="4022650"/>
            <a:ext cx="4018500" cy="585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s" sz="1300"/>
              <a:t>Start up cost , monthly payments to staff &amp; other billings</a:t>
            </a:r>
            <a:endParaRPr sz="1300"/>
          </a:p>
        </p:txBody>
      </p:sp>
      <p:sp>
        <p:nvSpPr>
          <p:cNvPr id="673" name="Google Shape;673;p69"/>
          <p:cNvSpPr txBox="1"/>
          <p:nvPr/>
        </p:nvSpPr>
        <p:spPr>
          <a:xfrm>
            <a:off x="2049375" y="2639825"/>
            <a:ext cx="1447500" cy="923400"/>
          </a:xfrm>
          <a:prstGeom prst="rect">
            <a:avLst/>
          </a:prstGeom>
          <a:noFill/>
          <a:ln>
            <a:noFill/>
          </a:ln>
        </p:spPr>
        <p:txBody>
          <a:bodyPr spcFirstLastPara="1" wrap="square" lIns="91425" tIns="91425" rIns="91425" bIns="91425" anchor="t" anchorCtr="0">
            <a:spAutoFit/>
          </a:bodyPr>
          <a:lstStyle/>
          <a:p>
            <a:pPr marL="179999" marR="185783" lvl="0" indent="-166199" algn="l" rtl="0">
              <a:spcBef>
                <a:spcPts val="0"/>
              </a:spcBef>
              <a:spcAft>
                <a:spcPts val="0"/>
              </a:spcAft>
              <a:buSzPts val="1200"/>
              <a:buChar char="●"/>
            </a:pPr>
            <a:r>
              <a:rPr lang="es" sz="1200"/>
              <a:t>Customer footfall</a:t>
            </a:r>
            <a:endParaRPr sz="1200"/>
          </a:p>
          <a:p>
            <a:pPr marL="179999" lvl="0" indent="-166199" algn="l" rtl="0">
              <a:spcBef>
                <a:spcPts val="0"/>
              </a:spcBef>
              <a:spcAft>
                <a:spcPts val="0"/>
              </a:spcAft>
              <a:buSzPts val="1200"/>
              <a:buChar char="●"/>
            </a:pPr>
            <a:r>
              <a:rPr lang="es" sz="1200"/>
              <a:t>Online orders</a:t>
            </a:r>
            <a:endParaRPr sz="1200"/>
          </a:p>
          <a:p>
            <a:pPr marL="179999" lvl="0" indent="-166199" algn="l" rtl="0">
              <a:spcBef>
                <a:spcPts val="0"/>
              </a:spcBef>
              <a:spcAft>
                <a:spcPts val="0"/>
              </a:spcAft>
              <a:buSzPts val="1200"/>
              <a:buChar char="●"/>
            </a:pPr>
            <a:r>
              <a:rPr lang="es" sz="1200"/>
              <a:t>Catering orders</a:t>
            </a:r>
            <a:endParaRPr sz="1200"/>
          </a:p>
        </p:txBody>
      </p:sp>
      <p:sp>
        <p:nvSpPr>
          <p:cNvPr id="674" name="Google Shape;674;p69"/>
          <p:cNvSpPr txBox="1"/>
          <p:nvPr/>
        </p:nvSpPr>
        <p:spPr>
          <a:xfrm>
            <a:off x="3770275" y="2628925"/>
            <a:ext cx="1403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t>New way with new technique and new technology</a:t>
            </a:r>
            <a:endParaRPr/>
          </a:p>
        </p:txBody>
      </p:sp>
      <p:sp>
        <p:nvSpPr>
          <p:cNvPr id="675" name="Google Shape;675;p69"/>
          <p:cNvSpPr/>
          <p:nvPr/>
        </p:nvSpPr>
        <p:spPr>
          <a:xfrm>
            <a:off x="587000" y="492150"/>
            <a:ext cx="2601900" cy="26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b="1"/>
              <a:t>LEAN CANVAS</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Google Shape;698;p71"/>
          <p:cNvPicPr preferRelativeResize="0"/>
          <p:nvPr/>
        </p:nvPicPr>
        <p:blipFill rotWithShape="1">
          <a:blip r:embed="rId3">
            <a:alphaModFix/>
          </a:blip>
          <a:srcRect l="-1684" t="-510" r="48535" b="510"/>
          <a:stretch/>
        </p:blipFill>
        <p:spPr>
          <a:xfrm>
            <a:off x="4305325" y="0"/>
            <a:ext cx="4838677" cy="5143499"/>
          </a:xfrm>
          <a:prstGeom prst="rect">
            <a:avLst/>
          </a:prstGeom>
          <a:noFill/>
          <a:ln>
            <a:noFill/>
          </a:ln>
        </p:spPr>
      </p:pic>
      <p:sp>
        <p:nvSpPr>
          <p:cNvPr id="699" name="Google Shape;699;p71"/>
          <p:cNvSpPr/>
          <p:nvPr/>
        </p:nvSpPr>
        <p:spPr>
          <a:xfrm>
            <a:off x="1557057" y="3991200"/>
            <a:ext cx="1770900" cy="612300"/>
          </a:xfrm>
          <a:prstGeom prst="round2DiagRect">
            <a:avLst>
              <a:gd name="adj1" fmla="val 16667"/>
              <a:gd name="adj2" fmla="val 0"/>
            </a:avLst>
          </a:prstGeom>
          <a:solidFill>
            <a:srgbClr val="E6555C">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1"/>
          <p:cNvSpPr txBox="1">
            <a:spLocks noGrp="1"/>
          </p:cNvSpPr>
          <p:nvPr>
            <p:ph type="ctrTitle"/>
          </p:nvPr>
        </p:nvSpPr>
        <p:spPr>
          <a:xfrm>
            <a:off x="177209" y="1176850"/>
            <a:ext cx="5445498" cy="85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400" dirty="0"/>
              <a:t>THANKS YOU !</a:t>
            </a:r>
            <a:br>
              <a:rPr lang="es" sz="4400" dirty="0"/>
            </a:br>
            <a:r>
              <a:rPr lang="es" sz="4400" dirty="0"/>
              <a:t>Please do visit House of minions</a:t>
            </a:r>
            <a:endParaRPr sz="4400" dirty="0"/>
          </a:p>
        </p:txBody>
      </p:sp>
      <p:sp>
        <p:nvSpPr>
          <p:cNvPr id="701" name="Google Shape;701;p71"/>
          <p:cNvSpPr txBox="1">
            <a:spLocks noGrp="1"/>
          </p:cNvSpPr>
          <p:nvPr>
            <p:ph type="subTitle" idx="1"/>
          </p:nvPr>
        </p:nvSpPr>
        <p:spPr>
          <a:xfrm flipH="1">
            <a:off x="1413407" y="2074700"/>
            <a:ext cx="4423200" cy="11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grpSp>
        <p:nvGrpSpPr>
          <p:cNvPr id="702" name="Google Shape;702;p71"/>
          <p:cNvGrpSpPr/>
          <p:nvPr/>
        </p:nvGrpSpPr>
        <p:grpSpPr>
          <a:xfrm>
            <a:off x="1659003" y="4131812"/>
            <a:ext cx="410794" cy="331070"/>
            <a:chOff x="231525" y="3297000"/>
            <a:chExt cx="854575" cy="688725"/>
          </a:xfrm>
        </p:grpSpPr>
        <p:sp>
          <p:nvSpPr>
            <p:cNvPr id="703" name="Google Shape;703;p71"/>
            <p:cNvSpPr/>
            <p:nvPr/>
          </p:nvSpPr>
          <p:spPr>
            <a:xfrm>
              <a:off x="848325" y="3355725"/>
              <a:ext cx="205500" cy="154950"/>
            </a:xfrm>
            <a:custGeom>
              <a:avLst/>
              <a:gdLst/>
              <a:ahLst/>
              <a:cxnLst/>
              <a:rect l="l" t="t" r="r" b="b"/>
              <a:pathLst>
                <a:path w="8220" h="6198" extrusionOk="0">
                  <a:moveTo>
                    <a:pt x="7078" y="0"/>
                  </a:moveTo>
                  <a:cubicBezTo>
                    <a:pt x="7005" y="0"/>
                    <a:pt x="6929" y="10"/>
                    <a:pt x="6852" y="30"/>
                  </a:cubicBezTo>
                  <a:lnTo>
                    <a:pt x="1" y="1766"/>
                  </a:lnTo>
                  <a:lnTo>
                    <a:pt x="1127" y="6198"/>
                  </a:lnTo>
                  <a:lnTo>
                    <a:pt x="2570" y="5491"/>
                  </a:lnTo>
                  <a:cubicBezTo>
                    <a:pt x="4558" y="4515"/>
                    <a:pt x="6319" y="3132"/>
                    <a:pt x="7732" y="1425"/>
                  </a:cubicBezTo>
                  <a:cubicBezTo>
                    <a:pt x="8219" y="840"/>
                    <a:pt x="7771" y="0"/>
                    <a:pt x="7078" y="0"/>
                  </a:cubicBezTo>
                  <a:close/>
                </a:path>
              </a:pathLst>
            </a:custGeom>
            <a:solidFill>
              <a:srgbClr val="FDE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1"/>
            <p:cNvSpPr/>
            <p:nvPr/>
          </p:nvSpPr>
          <p:spPr>
            <a:xfrm>
              <a:off x="872000" y="3472625"/>
              <a:ext cx="214100" cy="113675"/>
            </a:xfrm>
            <a:custGeom>
              <a:avLst/>
              <a:gdLst/>
              <a:ahLst/>
              <a:cxnLst/>
              <a:rect l="l" t="t" r="r" b="b"/>
              <a:pathLst>
                <a:path w="8564" h="4547" extrusionOk="0">
                  <a:moveTo>
                    <a:pt x="455" y="1"/>
                  </a:moveTo>
                  <a:lnTo>
                    <a:pt x="0" y="4546"/>
                  </a:lnTo>
                  <a:lnTo>
                    <a:pt x="1599" y="4372"/>
                  </a:lnTo>
                  <a:cubicBezTo>
                    <a:pt x="3803" y="4139"/>
                    <a:pt x="5929" y="3438"/>
                    <a:pt x="7839" y="2318"/>
                  </a:cubicBezTo>
                  <a:cubicBezTo>
                    <a:pt x="8563" y="1893"/>
                    <a:pt x="8318" y="791"/>
                    <a:pt x="7486" y="707"/>
                  </a:cubicBezTo>
                  <a:lnTo>
                    <a:pt x="455" y="1"/>
                  </a:lnTo>
                  <a:close/>
                </a:path>
              </a:pathLst>
            </a:custGeom>
            <a:solidFill>
              <a:srgbClr val="FDE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1"/>
            <p:cNvSpPr/>
            <p:nvPr/>
          </p:nvSpPr>
          <p:spPr>
            <a:xfrm>
              <a:off x="231525" y="3297000"/>
              <a:ext cx="760550" cy="688725"/>
            </a:xfrm>
            <a:custGeom>
              <a:avLst/>
              <a:gdLst/>
              <a:ahLst/>
              <a:cxnLst/>
              <a:rect l="l" t="t" r="r" b="b"/>
              <a:pathLst>
                <a:path w="30422" h="27549" extrusionOk="0">
                  <a:moveTo>
                    <a:pt x="21139" y="1"/>
                  </a:moveTo>
                  <a:cubicBezTo>
                    <a:pt x="16080" y="1"/>
                    <a:pt x="11959" y="4102"/>
                    <a:pt x="11959" y="9182"/>
                  </a:cubicBezTo>
                  <a:lnTo>
                    <a:pt x="11959" y="9260"/>
                  </a:lnTo>
                  <a:cubicBezTo>
                    <a:pt x="9845" y="8056"/>
                    <a:pt x="8235" y="6140"/>
                    <a:pt x="7402" y="3852"/>
                  </a:cubicBezTo>
                  <a:cubicBezTo>
                    <a:pt x="7225" y="3354"/>
                    <a:pt x="6791" y="3110"/>
                    <a:pt x="6358" y="3110"/>
                  </a:cubicBezTo>
                  <a:cubicBezTo>
                    <a:pt x="5901" y="3110"/>
                    <a:pt x="5445" y="3383"/>
                    <a:pt x="5294" y="3918"/>
                  </a:cubicBezTo>
                  <a:cubicBezTo>
                    <a:pt x="4480" y="6798"/>
                    <a:pt x="4845" y="9882"/>
                    <a:pt x="6312" y="12493"/>
                  </a:cubicBezTo>
                  <a:cubicBezTo>
                    <a:pt x="5192" y="11882"/>
                    <a:pt x="4192" y="11062"/>
                    <a:pt x="3378" y="10080"/>
                  </a:cubicBezTo>
                  <a:cubicBezTo>
                    <a:pt x="3142" y="9798"/>
                    <a:pt x="2832" y="9672"/>
                    <a:pt x="2527" y="9672"/>
                  </a:cubicBezTo>
                  <a:cubicBezTo>
                    <a:pt x="1933" y="9672"/>
                    <a:pt x="1362" y="10148"/>
                    <a:pt x="1414" y="10864"/>
                  </a:cubicBezTo>
                  <a:cubicBezTo>
                    <a:pt x="1677" y="14469"/>
                    <a:pt x="3659" y="17733"/>
                    <a:pt x="6737" y="19625"/>
                  </a:cubicBezTo>
                  <a:cubicBezTo>
                    <a:pt x="5055" y="20889"/>
                    <a:pt x="3091" y="21721"/>
                    <a:pt x="1007" y="22057"/>
                  </a:cubicBezTo>
                  <a:cubicBezTo>
                    <a:pt x="258" y="22183"/>
                    <a:pt x="1" y="23135"/>
                    <a:pt x="593" y="23602"/>
                  </a:cubicBezTo>
                  <a:cubicBezTo>
                    <a:pt x="3826" y="26159"/>
                    <a:pt x="7822" y="27548"/>
                    <a:pt x="11939" y="27548"/>
                  </a:cubicBezTo>
                  <a:cubicBezTo>
                    <a:pt x="11948" y="27548"/>
                    <a:pt x="11957" y="27548"/>
                    <a:pt x="11965" y="27548"/>
                  </a:cubicBezTo>
                  <a:cubicBezTo>
                    <a:pt x="21990" y="27548"/>
                    <a:pt x="30140" y="19518"/>
                    <a:pt x="30326" y="9535"/>
                  </a:cubicBezTo>
                  <a:cubicBezTo>
                    <a:pt x="30422" y="4415"/>
                    <a:pt x="26380" y="61"/>
                    <a:pt x="21259" y="1"/>
                  </a:cubicBezTo>
                  <a:cubicBezTo>
                    <a:pt x="21219" y="1"/>
                    <a:pt x="21179" y="1"/>
                    <a:pt x="21139" y="1"/>
                  </a:cubicBezTo>
                  <a:close/>
                </a:path>
              </a:pathLst>
            </a:custGeom>
            <a:solidFill>
              <a:srgbClr val="00D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1"/>
            <p:cNvSpPr/>
            <p:nvPr/>
          </p:nvSpPr>
          <p:spPr>
            <a:xfrm>
              <a:off x="231525" y="3360050"/>
              <a:ext cx="650525" cy="625675"/>
            </a:xfrm>
            <a:custGeom>
              <a:avLst/>
              <a:gdLst/>
              <a:ahLst/>
              <a:cxnLst/>
              <a:rect l="l" t="t" r="r" b="b"/>
              <a:pathLst>
                <a:path w="26021" h="25027" extrusionOk="0">
                  <a:moveTo>
                    <a:pt x="14822" y="1"/>
                  </a:moveTo>
                  <a:lnTo>
                    <a:pt x="14822" y="1"/>
                  </a:lnTo>
                  <a:cubicBezTo>
                    <a:pt x="12995" y="1731"/>
                    <a:pt x="11959" y="4139"/>
                    <a:pt x="11965" y="6660"/>
                  </a:cubicBezTo>
                  <a:lnTo>
                    <a:pt x="11965" y="6738"/>
                  </a:lnTo>
                  <a:cubicBezTo>
                    <a:pt x="9845" y="5534"/>
                    <a:pt x="8235" y="3618"/>
                    <a:pt x="7402" y="1330"/>
                  </a:cubicBezTo>
                  <a:cubicBezTo>
                    <a:pt x="7225" y="832"/>
                    <a:pt x="6792" y="588"/>
                    <a:pt x="6360" y="588"/>
                  </a:cubicBezTo>
                  <a:cubicBezTo>
                    <a:pt x="5904" y="588"/>
                    <a:pt x="5448" y="861"/>
                    <a:pt x="5294" y="1396"/>
                  </a:cubicBezTo>
                  <a:cubicBezTo>
                    <a:pt x="4480" y="4276"/>
                    <a:pt x="4845" y="7360"/>
                    <a:pt x="6312" y="9971"/>
                  </a:cubicBezTo>
                  <a:cubicBezTo>
                    <a:pt x="5192" y="9360"/>
                    <a:pt x="4192" y="8540"/>
                    <a:pt x="3378" y="7558"/>
                  </a:cubicBezTo>
                  <a:cubicBezTo>
                    <a:pt x="3142" y="7276"/>
                    <a:pt x="2832" y="7150"/>
                    <a:pt x="2527" y="7150"/>
                  </a:cubicBezTo>
                  <a:cubicBezTo>
                    <a:pt x="1933" y="7150"/>
                    <a:pt x="1362" y="7626"/>
                    <a:pt x="1414" y="8342"/>
                  </a:cubicBezTo>
                  <a:cubicBezTo>
                    <a:pt x="1677" y="11947"/>
                    <a:pt x="3659" y="15211"/>
                    <a:pt x="6737" y="17103"/>
                  </a:cubicBezTo>
                  <a:cubicBezTo>
                    <a:pt x="5055" y="18367"/>
                    <a:pt x="3091" y="19205"/>
                    <a:pt x="1007" y="19541"/>
                  </a:cubicBezTo>
                  <a:cubicBezTo>
                    <a:pt x="258" y="19661"/>
                    <a:pt x="1" y="20613"/>
                    <a:pt x="593" y="21086"/>
                  </a:cubicBezTo>
                  <a:cubicBezTo>
                    <a:pt x="3957" y="23736"/>
                    <a:pt x="7967" y="25027"/>
                    <a:pt x="11951" y="25027"/>
                  </a:cubicBezTo>
                  <a:cubicBezTo>
                    <a:pt x="17194" y="25027"/>
                    <a:pt x="22393" y="22792"/>
                    <a:pt x="26020" y="18481"/>
                  </a:cubicBezTo>
                  <a:lnTo>
                    <a:pt x="26020" y="18481"/>
                  </a:lnTo>
                  <a:cubicBezTo>
                    <a:pt x="24793" y="18807"/>
                    <a:pt x="23662" y="18957"/>
                    <a:pt x="22622" y="18957"/>
                  </a:cubicBezTo>
                  <a:cubicBezTo>
                    <a:pt x="13179" y="18957"/>
                    <a:pt x="11364" y="6512"/>
                    <a:pt x="14822" y="1"/>
                  </a:cubicBezTo>
                  <a:close/>
                </a:path>
              </a:pathLst>
            </a:custGeom>
            <a:solidFill>
              <a:srgbClr val="07B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1"/>
            <p:cNvSpPr/>
            <p:nvPr/>
          </p:nvSpPr>
          <p:spPr>
            <a:xfrm>
              <a:off x="731850" y="3461550"/>
              <a:ext cx="142400" cy="113350"/>
            </a:xfrm>
            <a:custGeom>
              <a:avLst/>
              <a:gdLst/>
              <a:ahLst/>
              <a:cxnLst/>
              <a:rect l="l" t="t" r="r" b="b"/>
              <a:pathLst>
                <a:path w="5696" h="4534" extrusionOk="0">
                  <a:moveTo>
                    <a:pt x="2845" y="1"/>
                  </a:moveTo>
                  <a:cubicBezTo>
                    <a:pt x="1276" y="1"/>
                    <a:pt x="1" y="1019"/>
                    <a:pt x="1" y="2270"/>
                  </a:cubicBezTo>
                  <a:cubicBezTo>
                    <a:pt x="1" y="3522"/>
                    <a:pt x="1276" y="4534"/>
                    <a:pt x="2845" y="4534"/>
                  </a:cubicBezTo>
                  <a:cubicBezTo>
                    <a:pt x="4420" y="4534"/>
                    <a:pt x="5696" y="3522"/>
                    <a:pt x="5696" y="2270"/>
                  </a:cubicBezTo>
                  <a:cubicBezTo>
                    <a:pt x="5696" y="1019"/>
                    <a:pt x="4420" y="1"/>
                    <a:pt x="2845" y="1"/>
                  </a:cubicBezTo>
                  <a:close/>
                </a:path>
              </a:pathLst>
            </a:custGeom>
            <a:solidFill>
              <a:srgbClr val="D974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1"/>
            <p:cNvSpPr/>
            <p:nvPr/>
          </p:nvSpPr>
          <p:spPr>
            <a:xfrm>
              <a:off x="798025" y="3410350"/>
              <a:ext cx="92700" cy="59025"/>
            </a:xfrm>
            <a:custGeom>
              <a:avLst/>
              <a:gdLst/>
              <a:ahLst/>
              <a:cxnLst/>
              <a:rect l="l" t="t" r="r" b="b"/>
              <a:pathLst>
                <a:path w="3708" h="2361" extrusionOk="0">
                  <a:moveTo>
                    <a:pt x="1857" y="1"/>
                  </a:moveTo>
                  <a:cubicBezTo>
                    <a:pt x="839" y="1"/>
                    <a:pt x="13" y="827"/>
                    <a:pt x="13" y="1851"/>
                  </a:cubicBezTo>
                  <a:cubicBezTo>
                    <a:pt x="1" y="2133"/>
                    <a:pt x="222" y="2360"/>
                    <a:pt x="504" y="2360"/>
                  </a:cubicBezTo>
                  <a:cubicBezTo>
                    <a:pt x="785" y="2360"/>
                    <a:pt x="1007" y="2133"/>
                    <a:pt x="995" y="1851"/>
                  </a:cubicBezTo>
                  <a:cubicBezTo>
                    <a:pt x="983" y="1366"/>
                    <a:pt x="1372" y="965"/>
                    <a:pt x="1857" y="965"/>
                  </a:cubicBezTo>
                  <a:cubicBezTo>
                    <a:pt x="2342" y="965"/>
                    <a:pt x="2737" y="1366"/>
                    <a:pt x="2719" y="1851"/>
                  </a:cubicBezTo>
                  <a:cubicBezTo>
                    <a:pt x="2719" y="2121"/>
                    <a:pt x="2941" y="2342"/>
                    <a:pt x="3211" y="2342"/>
                  </a:cubicBezTo>
                  <a:cubicBezTo>
                    <a:pt x="3486" y="2342"/>
                    <a:pt x="3708" y="2121"/>
                    <a:pt x="3708" y="1851"/>
                  </a:cubicBezTo>
                  <a:cubicBezTo>
                    <a:pt x="3708" y="827"/>
                    <a:pt x="2881" y="1"/>
                    <a:pt x="1857" y="1"/>
                  </a:cubicBezTo>
                  <a:close/>
                </a:path>
              </a:pathLst>
            </a:custGeom>
            <a:solidFill>
              <a:srgbClr val="2C6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71"/>
          <p:cNvGrpSpPr/>
          <p:nvPr/>
        </p:nvGrpSpPr>
        <p:grpSpPr>
          <a:xfrm>
            <a:off x="2742225" y="4141210"/>
            <a:ext cx="452027" cy="319163"/>
            <a:chOff x="6394225" y="679500"/>
            <a:chExt cx="853525" cy="602650"/>
          </a:xfrm>
        </p:grpSpPr>
        <p:sp>
          <p:nvSpPr>
            <p:cNvPr id="710" name="Google Shape;710;p71"/>
            <p:cNvSpPr/>
            <p:nvPr/>
          </p:nvSpPr>
          <p:spPr>
            <a:xfrm>
              <a:off x="6394225" y="679600"/>
              <a:ext cx="853525" cy="602550"/>
            </a:xfrm>
            <a:custGeom>
              <a:avLst/>
              <a:gdLst/>
              <a:ahLst/>
              <a:cxnLst/>
              <a:rect l="l" t="t" r="r" b="b"/>
              <a:pathLst>
                <a:path w="34141" h="24102" extrusionOk="0">
                  <a:moveTo>
                    <a:pt x="28313" y="0"/>
                  </a:moveTo>
                  <a:cubicBezTo>
                    <a:pt x="28125" y="0"/>
                    <a:pt x="27936" y="16"/>
                    <a:pt x="27745" y="50"/>
                  </a:cubicBezTo>
                  <a:lnTo>
                    <a:pt x="2941" y="4422"/>
                  </a:lnTo>
                  <a:cubicBezTo>
                    <a:pt x="1174" y="4733"/>
                    <a:pt x="0" y="6416"/>
                    <a:pt x="312" y="8176"/>
                  </a:cubicBezTo>
                  <a:lnTo>
                    <a:pt x="2647" y="21423"/>
                  </a:lnTo>
                  <a:cubicBezTo>
                    <a:pt x="2925" y="22993"/>
                    <a:pt x="4289" y="24101"/>
                    <a:pt x="5834" y="24101"/>
                  </a:cubicBezTo>
                  <a:cubicBezTo>
                    <a:pt x="6022" y="24101"/>
                    <a:pt x="6211" y="24085"/>
                    <a:pt x="6402" y="24052"/>
                  </a:cubicBezTo>
                  <a:lnTo>
                    <a:pt x="31206" y="19680"/>
                  </a:lnTo>
                  <a:cubicBezTo>
                    <a:pt x="32967" y="19369"/>
                    <a:pt x="34140" y="17686"/>
                    <a:pt x="33835" y="15925"/>
                  </a:cubicBezTo>
                  <a:lnTo>
                    <a:pt x="31493" y="2673"/>
                  </a:lnTo>
                  <a:cubicBezTo>
                    <a:pt x="31221" y="1103"/>
                    <a:pt x="29854" y="0"/>
                    <a:pt x="28313" y="0"/>
                  </a:cubicBezTo>
                  <a:close/>
                </a:path>
              </a:pathLst>
            </a:custGeom>
            <a:solidFill>
              <a:srgbClr val="56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1"/>
            <p:cNvSpPr/>
            <p:nvPr/>
          </p:nvSpPr>
          <p:spPr>
            <a:xfrm>
              <a:off x="6394225" y="679600"/>
              <a:ext cx="853525" cy="602550"/>
            </a:xfrm>
            <a:custGeom>
              <a:avLst/>
              <a:gdLst/>
              <a:ahLst/>
              <a:cxnLst/>
              <a:rect l="l" t="t" r="r" b="b"/>
              <a:pathLst>
                <a:path w="34141" h="24102" extrusionOk="0">
                  <a:moveTo>
                    <a:pt x="28313" y="0"/>
                  </a:moveTo>
                  <a:cubicBezTo>
                    <a:pt x="28125" y="0"/>
                    <a:pt x="27936" y="16"/>
                    <a:pt x="27745" y="50"/>
                  </a:cubicBezTo>
                  <a:lnTo>
                    <a:pt x="2941" y="4422"/>
                  </a:lnTo>
                  <a:cubicBezTo>
                    <a:pt x="1174" y="4733"/>
                    <a:pt x="0" y="6416"/>
                    <a:pt x="312" y="8176"/>
                  </a:cubicBezTo>
                  <a:lnTo>
                    <a:pt x="2647" y="21423"/>
                  </a:lnTo>
                  <a:cubicBezTo>
                    <a:pt x="2925" y="22993"/>
                    <a:pt x="4289" y="24101"/>
                    <a:pt x="5834" y="24101"/>
                  </a:cubicBezTo>
                  <a:cubicBezTo>
                    <a:pt x="6022" y="24101"/>
                    <a:pt x="6211" y="24085"/>
                    <a:pt x="6402" y="24052"/>
                  </a:cubicBezTo>
                  <a:lnTo>
                    <a:pt x="31206" y="19680"/>
                  </a:lnTo>
                  <a:cubicBezTo>
                    <a:pt x="32967" y="19369"/>
                    <a:pt x="34140" y="17686"/>
                    <a:pt x="33835" y="15925"/>
                  </a:cubicBezTo>
                  <a:lnTo>
                    <a:pt x="31493" y="2673"/>
                  </a:lnTo>
                  <a:cubicBezTo>
                    <a:pt x="31221" y="1103"/>
                    <a:pt x="29854" y="0"/>
                    <a:pt x="28313" y="0"/>
                  </a:cubicBezTo>
                  <a:close/>
                </a:path>
              </a:pathLst>
            </a:custGeom>
            <a:solidFill>
              <a:srgbClr val="56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1"/>
            <p:cNvSpPr/>
            <p:nvPr/>
          </p:nvSpPr>
          <p:spPr>
            <a:xfrm>
              <a:off x="6394225" y="679600"/>
              <a:ext cx="853525" cy="602550"/>
            </a:xfrm>
            <a:custGeom>
              <a:avLst/>
              <a:gdLst/>
              <a:ahLst/>
              <a:cxnLst/>
              <a:rect l="l" t="t" r="r" b="b"/>
              <a:pathLst>
                <a:path w="34141" h="24102" extrusionOk="0">
                  <a:moveTo>
                    <a:pt x="28313" y="0"/>
                  </a:moveTo>
                  <a:cubicBezTo>
                    <a:pt x="28125" y="0"/>
                    <a:pt x="27936" y="16"/>
                    <a:pt x="27745" y="50"/>
                  </a:cubicBezTo>
                  <a:lnTo>
                    <a:pt x="2941" y="4422"/>
                  </a:lnTo>
                  <a:cubicBezTo>
                    <a:pt x="1174" y="4733"/>
                    <a:pt x="0" y="6416"/>
                    <a:pt x="312" y="8176"/>
                  </a:cubicBezTo>
                  <a:lnTo>
                    <a:pt x="2647" y="21423"/>
                  </a:lnTo>
                  <a:cubicBezTo>
                    <a:pt x="2925" y="22993"/>
                    <a:pt x="4289" y="24101"/>
                    <a:pt x="5834" y="24101"/>
                  </a:cubicBezTo>
                  <a:cubicBezTo>
                    <a:pt x="6022" y="24101"/>
                    <a:pt x="6211" y="24085"/>
                    <a:pt x="6402" y="24052"/>
                  </a:cubicBezTo>
                  <a:lnTo>
                    <a:pt x="31206" y="19680"/>
                  </a:lnTo>
                  <a:cubicBezTo>
                    <a:pt x="32967" y="19369"/>
                    <a:pt x="34140" y="17686"/>
                    <a:pt x="33835" y="15925"/>
                  </a:cubicBezTo>
                  <a:lnTo>
                    <a:pt x="31493" y="2673"/>
                  </a:lnTo>
                  <a:cubicBezTo>
                    <a:pt x="31221" y="1103"/>
                    <a:pt x="29854" y="0"/>
                    <a:pt x="28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1"/>
            <p:cNvSpPr/>
            <p:nvPr/>
          </p:nvSpPr>
          <p:spPr>
            <a:xfrm>
              <a:off x="6476250" y="900175"/>
              <a:ext cx="761025" cy="381975"/>
            </a:xfrm>
            <a:custGeom>
              <a:avLst/>
              <a:gdLst/>
              <a:ahLst/>
              <a:cxnLst/>
              <a:rect l="l" t="t" r="r" b="b"/>
              <a:pathLst>
                <a:path w="30441" h="15279" extrusionOk="0">
                  <a:moveTo>
                    <a:pt x="16391" y="0"/>
                  </a:moveTo>
                  <a:lnTo>
                    <a:pt x="10241" y="1084"/>
                  </a:lnTo>
                  <a:lnTo>
                    <a:pt x="1" y="14031"/>
                  </a:lnTo>
                  <a:cubicBezTo>
                    <a:pt x="620" y="14826"/>
                    <a:pt x="1564" y="15278"/>
                    <a:pt x="2554" y="15278"/>
                  </a:cubicBezTo>
                  <a:cubicBezTo>
                    <a:pt x="2742" y="15278"/>
                    <a:pt x="2932" y="15262"/>
                    <a:pt x="3121" y="15229"/>
                  </a:cubicBezTo>
                  <a:lnTo>
                    <a:pt x="27925" y="10857"/>
                  </a:lnTo>
                  <a:cubicBezTo>
                    <a:pt x="29105" y="10647"/>
                    <a:pt x="30075" y="9803"/>
                    <a:pt x="30440" y="8665"/>
                  </a:cubicBezTo>
                  <a:lnTo>
                    <a:pt x="163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1"/>
            <p:cNvSpPr/>
            <p:nvPr/>
          </p:nvSpPr>
          <p:spPr>
            <a:xfrm>
              <a:off x="6406050" y="679600"/>
              <a:ext cx="756950" cy="356750"/>
            </a:xfrm>
            <a:custGeom>
              <a:avLst/>
              <a:gdLst/>
              <a:ahLst/>
              <a:cxnLst/>
              <a:rect l="l" t="t" r="r" b="b"/>
              <a:pathLst>
                <a:path w="30278" h="14270" extrusionOk="0">
                  <a:moveTo>
                    <a:pt x="27837" y="1"/>
                  </a:moveTo>
                  <a:cubicBezTo>
                    <a:pt x="27649" y="1"/>
                    <a:pt x="27460" y="17"/>
                    <a:pt x="27272" y="50"/>
                  </a:cubicBezTo>
                  <a:lnTo>
                    <a:pt x="2462" y="4422"/>
                  </a:lnTo>
                  <a:cubicBezTo>
                    <a:pt x="1348" y="4619"/>
                    <a:pt x="414" y="5392"/>
                    <a:pt x="0" y="6452"/>
                  </a:cubicBezTo>
                  <a:lnTo>
                    <a:pt x="15546" y="14033"/>
                  </a:lnTo>
                  <a:cubicBezTo>
                    <a:pt x="15875" y="14192"/>
                    <a:pt x="16227" y="14269"/>
                    <a:pt x="16576" y="14269"/>
                  </a:cubicBezTo>
                  <a:cubicBezTo>
                    <a:pt x="17199" y="14269"/>
                    <a:pt x="17812" y="14022"/>
                    <a:pt x="18265" y="13554"/>
                  </a:cubicBezTo>
                  <a:lnTo>
                    <a:pt x="30278" y="1116"/>
                  </a:lnTo>
                  <a:cubicBezTo>
                    <a:pt x="29655" y="399"/>
                    <a:pt x="28763" y="1"/>
                    <a:pt x="27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1"/>
            <p:cNvSpPr/>
            <p:nvPr/>
          </p:nvSpPr>
          <p:spPr>
            <a:xfrm>
              <a:off x="7099200" y="679500"/>
              <a:ext cx="4375" cy="25"/>
            </a:xfrm>
            <a:custGeom>
              <a:avLst/>
              <a:gdLst/>
              <a:ahLst/>
              <a:cxnLst/>
              <a:rect l="l" t="t" r="r" b="b"/>
              <a:pathLst>
                <a:path w="175" h="1" extrusionOk="0">
                  <a:moveTo>
                    <a:pt x="175" y="0"/>
                  </a:moveTo>
                  <a:lnTo>
                    <a:pt x="1" y="0"/>
                  </a:lnTo>
                  <a:cubicBezTo>
                    <a:pt x="61" y="0"/>
                    <a:pt x="115" y="0"/>
                    <a:pt x="175" y="0"/>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1"/>
            <p:cNvSpPr/>
            <p:nvPr/>
          </p:nvSpPr>
          <p:spPr>
            <a:xfrm>
              <a:off x="7110150" y="679950"/>
              <a:ext cx="3600" cy="475"/>
            </a:xfrm>
            <a:custGeom>
              <a:avLst/>
              <a:gdLst/>
              <a:ahLst/>
              <a:cxnLst/>
              <a:rect l="l" t="t" r="r" b="b"/>
              <a:pathLst>
                <a:path w="144" h="19" extrusionOk="0">
                  <a:moveTo>
                    <a:pt x="144" y="18"/>
                  </a:moveTo>
                  <a:cubicBezTo>
                    <a:pt x="96" y="12"/>
                    <a:pt x="48" y="6"/>
                    <a:pt x="0" y="0"/>
                  </a:cubicBezTo>
                  <a:cubicBezTo>
                    <a:pt x="48" y="6"/>
                    <a:pt x="96" y="12"/>
                    <a:pt x="144" y="18"/>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1"/>
            <p:cNvSpPr/>
            <p:nvPr/>
          </p:nvSpPr>
          <p:spPr>
            <a:xfrm>
              <a:off x="7094275" y="679650"/>
              <a:ext cx="3600" cy="325"/>
            </a:xfrm>
            <a:custGeom>
              <a:avLst/>
              <a:gdLst/>
              <a:ahLst/>
              <a:cxnLst/>
              <a:rect l="l" t="t" r="r" b="b"/>
              <a:pathLst>
                <a:path w="144" h="13" extrusionOk="0">
                  <a:moveTo>
                    <a:pt x="144" y="0"/>
                  </a:moveTo>
                  <a:cubicBezTo>
                    <a:pt x="90" y="0"/>
                    <a:pt x="42" y="6"/>
                    <a:pt x="0" y="12"/>
                  </a:cubicBezTo>
                  <a:cubicBezTo>
                    <a:pt x="48" y="6"/>
                    <a:pt x="96" y="0"/>
                    <a:pt x="144" y="0"/>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1"/>
            <p:cNvSpPr/>
            <p:nvPr/>
          </p:nvSpPr>
          <p:spPr>
            <a:xfrm>
              <a:off x="7104000" y="679500"/>
              <a:ext cx="4825" cy="325"/>
            </a:xfrm>
            <a:custGeom>
              <a:avLst/>
              <a:gdLst/>
              <a:ahLst/>
              <a:cxnLst/>
              <a:rect l="l" t="t" r="r" b="b"/>
              <a:pathLst>
                <a:path w="193" h="13" extrusionOk="0">
                  <a:moveTo>
                    <a:pt x="192" y="12"/>
                  </a:moveTo>
                  <a:cubicBezTo>
                    <a:pt x="132" y="6"/>
                    <a:pt x="66" y="6"/>
                    <a:pt x="0" y="0"/>
                  </a:cubicBezTo>
                  <a:cubicBezTo>
                    <a:pt x="66" y="6"/>
                    <a:pt x="132" y="6"/>
                    <a:pt x="192" y="12"/>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1"/>
            <p:cNvSpPr/>
            <p:nvPr/>
          </p:nvSpPr>
          <p:spPr>
            <a:xfrm>
              <a:off x="7147875" y="693875"/>
              <a:ext cx="3900" cy="2850"/>
            </a:xfrm>
            <a:custGeom>
              <a:avLst/>
              <a:gdLst/>
              <a:ahLst/>
              <a:cxnLst/>
              <a:rect l="l" t="t" r="r" b="b"/>
              <a:pathLst>
                <a:path w="156" h="114" extrusionOk="0">
                  <a:moveTo>
                    <a:pt x="0" y="0"/>
                  </a:moveTo>
                  <a:cubicBezTo>
                    <a:pt x="54" y="36"/>
                    <a:pt x="102" y="72"/>
                    <a:pt x="156" y="114"/>
                  </a:cubicBezTo>
                  <a:cubicBezTo>
                    <a:pt x="102" y="72"/>
                    <a:pt x="54" y="36"/>
                    <a:pt x="0" y="0"/>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1"/>
            <p:cNvSpPr/>
            <p:nvPr/>
          </p:nvSpPr>
          <p:spPr>
            <a:xfrm>
              <a:off x="7115075" y="680700"/>
              <a:ext cx="4075" cy="625"/>
            </a:xfrm>
            <a:custGeom>
              <a:avLst/>
              <a:gdLst/>
              <a:ahLst/>
              <a:cxnLst/>
              <a:rect l="l" t="t" r="r" b="b"/>
              <a:pathLst>
                <a:path w="163" h="25" extrusionOk="0">
                  <a:moveTo>
                    <a:pt x="162" y="24"/>
                  </a:moveTo>
                  <a:cubicBezTo>
                    <a:pt x="108" y="18"/>
                    <a:pt x="55" y="6"/>
                    <a:pt x="1" y="0"/>
                  </a:cubicBezTo>
                  <a:cubicBezTo>
                    <a:pt x="55" y="6"/>
                    <a:pt x="108" y="18"/>
                    <a:pt x="162" y="24"/>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1"/>
            <p:cNvSpPr/>
            <p:nvPr/>
          </p:nvSpPr>
          <p:spPr>
            <a:xfrm>
              <a:off x="7087825" y="680100"/>
              <a:ext cx="4975" cy="625"/>
            </a:xfrm>
            <a:custGeom>
              <a:avLst/>
              <a:gdLst/>
              <a:ahLst/>
              <a:cxnLst/>
              <a:rect l="l" t="t" r="r" b="b"/>
              <a:pathLst>
                <a:path w="199" h="25" extrusionOk="0">
                  <a:moveTo>
                    <a:pt x="198" y="0"/>
                  </a:moveTo>
                  <a:cubicBezTo>
                    <a:pt x="132" y="6"/>
                    <a:pt x="67" y="18"/>
                    <a:pt x="1" y="24"/>
                  </a:cubicBezTo>
                  <a:cubicBezTo>
                    <a:pt x="67" y="18"/>
                    <a:pt x="132" y="6"/>
                    <a:pt x="198" y="0"/>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1"/>
            <p:cNvSpPr/>
            <p:nvPr/>
          </p:nvSpPr>
          <p:spPr>
            <a:xfrm>
              <a:off x="7143825" y="691325"/>
              <a:ext cx="3475" cy="2125"/>
            </a:xfrm>
            <a:custGeom>
              <a:avLst/>
              <a:gdLst/>
              <a:ahLst/>
              <a:cxnLst/>
              <a:rect l="l" t="t" r="r" b="b"/>
              <a:pathLst>
                <a:path w="139" h="85" extrusionOk="0">
                  <a:moveTo>
                    <a:pt x="0" y="0"/>
                  </a:moveTo>
                  <a:cubicBezTo>
                    <a:pt x="48" y="30"/>
                    <a:pt x="90" y="54"/>
                    <a:pt x="138" y="84"/>
                  </a:cubicBezTo>
                  <a:cubicBezTo>
                    <a:pt x="90" y="54"/>
                    <a:pt x="48" y="24"/>
                    <a:pt x="0" y="0"/>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1"/>
            <p:cNvSpPr/>
            <p:nvPr/>
          </p:nvSpPr>
          <p:spPr>
            <a:xfrm>
              <a:off x="7156100" y="700450"/>
              <a:ext cx="3025" cy="2725"/>
            </a:xfrm>
            <a:custGeom>
              <a:avLst/>
              <a:gdLst/>
              <a:ahLst/>
              <a:cxnLst/>
              <a:rect l="l" t="t" r="r" b="b"/>
              <a:pathLst>
                <a:path w="121" h="109" extrusionOk="0">
                  <a:moveTo>
                    <a:pt x="120" y="108"/>
                  </a:moveTo>
                  <a:cubicBezTo>
                    <a:pt x="78" y="72"/>
                    <a:pt x="42" y="36"/>
                    <a:pt x="0" y="1"/>
                  </a:cubicBezTo>
                  <a:cubicBezTo>
                    <a:pt x="42" y="36"/>
                    <a:pt x="78" y="72"/>
                    <a:pt x="120" y="108"/>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1"/>
            <p:cNvSpPr/>
            <p:nvPr/>
          </p:nvSpPr>
          <p:spPr>
            <a:xfrm>
              <a:off x="7152050" y="697000"/>
              <a:ext cx="3325" cy="2725"/>
            </a:xfrm>
            <a:custGeom>
              <a:avLst/>
              <a:gdLst/>
              <a:ahLst/>
              <a:cxnLst/>
              <a:rect l="l" t="t" r="r" b="b"/>
              <a:pathLst>
                <a:path w="133" h="109" extrusionOk="0">
                  <a:moveTo>
                    <a:pt x="133" y="109"/>
                  </a:moveTo>
                  <a:cubicBezTo>
                    <a:pt x="91" y="73"/>
                    <a:pt x="49" y="37"/>
                    <a:pt x="1" y="1"/>
                  </a:cubicBezTo>
                  <a:cubicBezTo>
                    <a:pt x="49" y="37"/>
                    <a:pt x="91" y="73"/>
                    <a:pt x="133" y="109"/>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1"/>
            <p:cNvSpPr/>
            <p:nvPr/>
          </p:nvSpPr>
          <p:spPr>
            <a:xfrm>
              <a:off x="7119725" y="681450"/>
              <a:ext cx="4650" cy="1200"/>
            </a:xfrm>
            <a:custGeom>
              <a:avLst/>
              <a:gdLst/>
              <a:ahLst/>
              <a:cxnLst/>
              <a:rect l="l" t="t" r="r" b="b"/>
              <a:pathLst>
                <a:path w="186" h="48" extrusionOk="0">
                  <a:moveTo>
                    <a:pt x="186" y="48"/>
                  </a:moveTo>
                  <a:cubicBezTo>
                    <a:pt x="120" y="30"/>
                    <a:pt x="60" y="18"/>
                    <a:pt x="0" y="0"/>
                  </a:cubicBezTo>
                  <a:cubicBezTo>
                    <a:pt x="60" y="18"/>
                    <a:pt x="120" y="30"/>
                    <a:pt x="186" y="48"/>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1"/>
            <p:cNvSpPr/>
            <p:nvPr/>
          </p:nvSpPr>
          <p:spPr>
            <a:xfrm>
              <a:off x="7159700" y="703900"/>
              <a:ext cx="3300" cy="3625"/>
            </a:xfrm>
            <a:custGeom>
              <a:avLst/>
              <a:gdLst/>
              <a:ahLst/>
              <a:cxnLst/>
              <a:rect l="l" t="t" r="r" b="b"/>
              <a:pathLst>
                <a:path w="132" h="145" extrusionOk="0">
                  <a:moveTo>
                    <a:pt x="132" y="144"/>
                  </a:moveTo>
                  <a:cubicBezTo>
                    <a:pt x="90" y="90"/>
                    <a:pt x="42" y="42"/>
                    <a:pt x="0" y="0"/>
                  </a:cubicBezTo>
                  <a:cubicBezTo>
                    <a:pt x="42" y="42"/>
                    <a:pt x="90" y="90"/>
                    <a:pt x="132" y="144"/>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1"/>
            <p:cNvSpPr/>
            <p:nvPr/>
          </p:nvSpPr>
          <p:spPr>
            <a:xfrm>
              <a:off x="7139325" y="688775"/>
              <a:ext cx="3625" cy="1975"/>
            </a:xfrm>
            <a:custGeom>
              <a:avLst/>
              <a:gdLst/>
              <a:ahLst/>
              <a:cxnLst/>
              <a:rect l="l" t="t" r="r" b="b"/>
              <a:pathLst>
                <a:path w="145" h="79" extrusionOk="0">
                  <a:moveTo>
                    <a:pt x="144" y="78"/>
                  </a:moveTo>
                  <a:cubicBezTo>
                    <a:pt x="97" y="48"/>
                    <a:pt x="49" y="24"/>
                    <a:pt x="1" y="0"/>
                  </a:cubicBezTo>
                  <a:cubicBezTo>
                    <a:pt x="49" y="24"/>
                    <a:pt x="97" y="48"/>
                    <a:pt x="144" y="78"/>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1"/>
            <p:cNvSpPr/>
            <p:nvPr/>
          </p:nvSpPr>
          <p:spPr>
            <a:xfrm>
              <a:off x="7134400" y="686375"/>
              <a:ext cx="4350" cy="2125"/>
            </a:xfrm>
            <a:custGeom>
              <a:avLst/>
              <a:gdLst/>
              <a:ahLst/>
              <a:cxnLst/>
              <a:rect l="l" t="t" r="r" b="b"/>
              <a:pathLst>
                <a:path w="174" h="85" extrusionOk="0">
                  <a:moveTo>
                    <a:pt x="174" y="84"/>
                  </a:moveTo>
                  <a:cubicBezTo>
                    <a:pt x="120" y="55"/>
                    <a:pt x="60" y="25"/>
                    <a:pt x="0" y="1"/>
                  </a:cubicBezTo>
                  <a:cubicBezTo>
                    <a:pt x="60" y="25"/>
                    <a:pt x="120" y="55"/>
                    <a:pt x="174" y="84"/>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1"/>
            <p:cNvSpPr/>
            <p:nvPr/>
          </p:nvSpPr>
          <p:spPr>
            <a:xfrm>
              <a:off x="7125275" y="682925"/>
              <a:ext cx="3600" cy="1225"/>
            </a:xfrm>
            <a:custGeom>
              <a:avLst/>
              <a:gdLst/>
              <a:ahLst/>
              <a:cxnLst/>
              <a:rect l="l" t="t" r="r" b="b"/>
              <a:pathLst>
                <a:path w="144" h="49" extrusionOk="0">
                  <a:moveTo>
                    <a:pt x="0" y="1"/>
                  </a:moveTo>
                  <a:lnTo>
                    <a:pt x="0" y="1"/>
                  </a:lnTo>
                  <a:cubicBezTo>
                    <a:pt x="48" y="19"/>
                    <a:pt x="96" y="31"/>
                    <a:pt x="144" y="49"/>
                  </a:cubicBezTo>
                  <a:cubicBezTo>
                    <a:pt x="102" y="31"/>
                    <a:pt x="48" y="19"/>
                    <a:pt x="0" y="1"/>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1"/>
            <p:cNvSpPr/>
            <p:nvPr/>
          </p:nvSpPr>
          <p:spPr>
            <a:xfrm>
              <a:off x="7130050" y="684575"/>
              <a:ext cx="3775" cy="1525"/>
            </a:xfrm>
            <a:custGeom>
              <a:avLst/>
              <a:gdLst/>
              <a:ahLst/>
              <a:cxnLst/>
              <a:rect l="l" t="t" r="r" b="b"/>
              <a:pathLst>
                <a:path w="151" h="61" extrusionOk="0">
                  <a:moveTo>
                    <a:pt x="1" y="1"/>
                  </a:moveTo>
                  <a:cubicBezTo>
                    <a:pt x="48" y="19"/>
                    <a:pt x="102" y="43"/>
                    <a:pt x="150" y="61"/>
                  </a:cubicBezTo>
                  <a:cubicBezTo>
                    <a:pt x="102" y="37"/>
                    <a:pt x="48" y="19"/>
                    <a:pt x="1" y="1"/>
                  </a:cubicBezTo>
                  <a:close/>
                </a:path>
              </a:pathLst>
            </a:custGeom>
            <a:solidFill>
              <a:srgbClr val="175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71"/>
          <p:cNvGrpSpPr/>
          <p:nvPr/>
        </p:nvGrpSpPr>
        <p:grpSpPr>
          <a:xfrm>
            <a:off x="2249986" y="4141318"/>
            <a:ext cx="312049" cy="312049"/>
            <a:chOff x="5136800" y="606725"/>
            <a:chExt cx="840650" cy="840650"/>
          </a:xfrm>
        </p:grpSpPr>
        <p:sp>
          <p:nvSpPr>
            <p:cNvPr id="732" name="Google Shape;732;p71"/>
            <p:cNvSpPr/>
            <p:nvPr/>
          </p:nvSpPr>
          <p:spPr>
            <a:xfrm>
              <a:off x="5136800" y="606725"/>
              <a:ext cx="840650" cy="840650"/>
            </a:xfrm>
            <a:custGeom>
              <a:avLst/>
              <a:gdLst/>
              <a:ahLst/>
              <a:cxnLst/>
              <a:rect l="l" t="t" r="r" b="b"/>
              <a:pathLst>
                <a:path w="33626" h="33626" extrusionOk="0">
                  <a:moveTo>
                    <a:pt x="6055" y="1"/>
                  </a:moveTo>
                  <a:cubicBezTo>
                    <a:pt x="2713" y="1"/>
                    <a:pt x="0" y="2714"/>
                    <a:pt x="0" y="6055"/>
                  </a:cubicBezTo>
                  <a:lnTo>
                    <a:pt x="0" y="27571"/>
                  </a:lnTo>
                  <a:cubicBezTo>
                    <a:pt x="0" y="30913"/>
                    <a:pt x="2713" y="33626"/>
                    <a:pt x="6055" y="33626"/>
                  </a:cubicBezTo>
                  <a:lnTo>
                    <a:pt x="27571" y="33626"/>
                  </a:lnTo>
                  <a:cubicBezTo>
                    <a:pt x="30913" y="33626"/>
                    <a:pt x="33626" y="30919"/>
                    <a:pt x="33626" y="27571"/>
                  </a:cubicBezTo>
                  <a:lnTo>
                    <a:pt x="33626" y="6055"/>
                  </a:lnTo>
                  <a:cubicBezTo>
                    <a:pt x="33626" y="2714"/>
                    <a:pt x="30919" y="1"/>
                    <a:pt x="27577" y="1"/>
                  </a:cubicBezTo>
                  <a:close/>
                </a:path>
              </a:pathLst>
            </a:custGeom>
            <a:solidFill>
              <a:srgbClr val="CD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1"/>
            <p:cNvSpPr/>
            <p:nvPr/>
          </p:nvSpPr>
          <p:spPr>
            <a:xfrm>
              <a:off x="5136800" y="1052275"/>
              <a:ext cx="840500" cy="395100"/>
            </a:xfrm>
            <a:custGeom>
              <a:avLst/>
              <a:gdLst/>
              <a:ahLst/>
              <a:cxnLst/>
              <a:rect l="l" t="t" r="r" b="b"/>
              <a:pathLst>
                <a:path w="33620" h="15804" extrusionOk="0">
                  <a:moveTo>
                    <a:pt x="33620" y="138"/>
                  </a:moveTo>
                  <a:cubicBezTo>
                    <a:pt x="23751" y="5582"/>
                    <a:pt x="12552" y="0"/>
                    <a:pt x="0" y="6695"/>
                  </a:cubicBezTo>
                  <a:lnTo>
                    <a:pt x="0" y="9749"/>
                  </a:lnTo>
                  <a:cubicBezTo>
                    <a:pt x="0" y="13097"/>
                    <a:pt x="2713" y="15804"/>
                    <a:pt x="6055" y="15804"/>
                  </a:cubicBezTo>
                  <a:lnTo>
                    <a:pt x="27577" y="15804"/>
                  </a:lnTo>
                  <a:cubicBezTo>
                    <a:pt x="30913" y="15798"/>
                    <a:pt x="33620" y="13091"/>
                    <a:pt x="33620" y="9749"/>
                  </a:cubicBezTo>
                  <a:lnTo>
                    <a:pt x="33620" y="138"/>
                  </a:lnTo>
                  <a:close/>
                </a:path>
              </a:pathLst>
            </a:custGeom>
            <a:solidFill>
              <a:srgbClr val="D974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1"/>
            <p:cNvSpPr/>
            <p:nvPr/>
          </p:nvSpPr>
          <p:spPr>
            <a:xfrm>
              <a:off x="5243550" y="757800"/>
              <a:ext cx="188800" cy="105100"/>
            </a:xfrm>
            <a:custGeom>
              <a:avLst/>
              <a:gdLst/>
              <a:ahLst/>
              <a:cxnLst/>
              <a:rect l="l" t="t" r="r" b="b"/>
              <a:pathLst>
                <a:path w="7552" h="4204" extrusionOk="0">
                  <a:moveTo>
                    <a:pt x="964" y="0"/>
                  </a:moveTo>
                  <a:cubicBezTo>
                    <a:pt x="431" y="0"/>
                    <a:pt x="0" y="431"/>
                    <a:pt x="0" y="964"/>
                  </a:cubicBezTo>
                  <a:lnTo>
                    <a:pt x="0" y="3240"/>
                  </a:lnTo>
                  <a:cubicBezTo>
                    <a:pt x="0" y="3773"/>
                    <a:pt x="431" y="4204"/>
                    <a:pt x="964" y="4204"/>
                  </a:cubicBezTo>
                  <a:lnTo>
                    <a:pt x="6588" y="4204"/>
                  </a:lnTo>
                  <a:cubicBezTo>
                    <a:pt x="7120" y="4204"/>
                    <a:pt x="7546" y="3773"/>
                    <a:pt x="7552" y="3240"/>
                  </a:cubicBezTo>
                  <a:lnTo>
                    <a:pt x="7552" y="964"/>
                  </a:lnTo>
                  <a:cubicBezTo>
                    <a:pt x="7546" y="431"/>
                    <a:pt x="7114" y="0"/>
                    <a:pt x="6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1"/>
            <p:cNvSpPr/>
            <p:nvPr/>
          </p:nvSpPr>
          <p:spPr>
            <a:xfrm>
              <a:off x="5307025" y="775900"/>
              <a:ext cx="501550" cy="501550"/>
            </a:xfrm>
            <a:custGeom>
              <a:avLst/>
              <a:gdLst/>
              <a:ahLst/>
              <a:cxnLst/>
              <a:rect l="l" t="t" r="r" b="b"/>
              <a:pathLst>
                <a:path w="20062" h="20062" extrusionOk="0">
                  <a:moveTo>
                    <a:pt x="10031" y="1"/>
                  </a:moveTo>
                  <a:cubicBezTo>
                    <a:pt x="4492" y="1"/>
                    <a:pt x="0" y="4492"/>
                    <a:pt x="0" y="10031"/>
                  </a:cubicBezTo>
                  <a:cubicBezTo>
                    <a:pt x="0" y="15571"/>
                    <a:pt x="4492" y="20062"/>
                    <a:pt x="10031" y="20062"/>
                  </a:cubicBezTo>
                  <a:cubicBezTo>
                    <a:pt x="15570" y="20062"/>
                    <a:pt x="20062" y="15571"/>
                    <a:pt x="20062" y="10031"/>
                  </a:cubicBezTo>
                  <a:cubicBezTo>
                    <a:pt x="20062" y="4492"/>
                    <a:pt x="15570" y="1"/>
                    <a:pt x="10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1"/>
            <p:cNvSpPr/>
            <p:nvPr/>
          </p:nvSpPr>
          <p:spPr>
            <a:xfrm>
              <a:off x="5397600" y="866475"/>
              <a:ext cx="320400" cy="320250"/>
            </a:xfrm>
            <a:custGeom>
              <a:avLst/>
              <a:gdLst/>
              <a:ahLst/>
              <a:cxnLst/>
              <a:rect l="l" t="t" r="r" b="b"/>
              <a:pathLst>
                <a:path w="12816" h="12810" extrusionOk="0">
                  <a:moveTo>
                    <a:pt x="6408" y="1"/>
                  </a:moveTo>
                  <a:cubicBezTo>
                    <a:pt x="2869" y="1"/>
                    <a:pt x="0" y="2869"/>
                    <a:pt x="0" y="6408"/>
                  </a:cubicBezTo>
                  <a:cubicBezTo>
                    <a:pt x="0" y="9941"/>
                    <a:pt x="2869" y="12810"/>
                    <a:pt x="6408" y="12810"/>
                  </a:cubicBezTo>
                  <a:cubicBezTo>
                    <a:pt x="9947" y="12810"/>
                    <a:pt x="12816" y="9941"/>
                    <a:pt x="12816" y="6408"/>
                  </a:cubicBezTo>
                  <a:cubicBezTo>
                    <a:pt x="12816" y="2869"/>
                    <a:pt x="9947" y="1"/>
                    <a:pt x="6408" y="1"/>
                  </a:cubicBezTo>
                  <a:close/>
                </a:path>
              </a:pathLst>
            </a:custGeom>
            <a:solidFill>
              <a:srgbClr val="AA9B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1"/>
            <p:cNvSpPr/>
            <p:nvPr/>
          </p:nvSpPr>
          <p:spPr>
            <a:xfrm>
              <a:off x="5773825" y="686375"/>
              <a:ext cx="124275" cy="124300"/>
            </a:xfrm>
            <a:custGeom>
              <a:avLst/>
              <a:gdLst/>
              <a:ahLst/>
              <a:cxnLst/>
              <a:rect l="l" t="t" r="r" b="b"/>
              <a:pathLst>
                <a:path w="4971" h="4972" extrusionOk="0">
                  <a:moveTo>
                    <a:pt x="2485" y="1"/>
                  </a:moveTo>
                  <a:cubicBezTo>
                    <a:pt x="1108" y="1"/>
                    <a:pt x="0" y="1114"/>
                    <a:pt x="0" y="2486"/>
                  </a:cubicBezTo>
                  <a:cubicBezTo>
                    <a:pt x="0" y="3857"/>
                    <a:pt x="1108" y="4971"/>
                    <a:pt x="2485" y="4971"/>
                  </a:cubicBezTo>
                  <a:cubicBezTo>
                    <a:pt x="3857" y="4971"/>
                    <a:pt x="4971" y="3857"/>
                    <a:pt x="4971" y="2486"/>
                  </a:cubicBezTo>
                  <a:cubicBezTo>
                    <a:pt x="4971" y="1114"/>
                    <a:pt x="3857" y="1"/>
                    <a:pt x="2485" y="1"/>
                  </a:cubicBezTo>
                  <a:close/>
                </a:path>
              </a:pathLst>
            </a:custGeom>
            <a:solidFill>
              <a:srgbClr val="F4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1"/>
            <p:cNvSpPr/>
            <p:nvPr/>
          </p:nvSpPr>
          <p:spPr>
            <a:xfrm>
              <a:off x="5449100" y="866450"/>
              <a:ext cx="268900" cy="269525"/>
            </a:xfrm>
            <a:custGeom>
              <a:avLst/>
              <a:gdLst/>
              <a:ahLst/>
              <a:cxnLst/>
              <a:rect l="l" t="t" r="r" b="b"/>
              <a:pathLst>
                <a:path w="10756" h="10781" extrusionOk="0">
                  <a:moveTo>
                    <a:pt x="4355" y="0"/>
                  </a:moveTo>
                  <a:cubicBezTo>
                    <a:pt x="2770" y="0"/>
                    <a:pt x="1209" y="587"/>
                    <a:pt x="0" y="1702"/>
                  </a:cubicBezTo>
                  <a:cubicBezTo>
                    <a:pt x="566" y="1567"/>
                    <a:pt x="1155" y="1500"/>
                    <a:pt x="1748" y="1500"/>
                  </a:cubicBezTo>
                  <a:cubicBezTo>
                    <a:pt x="5926" y="1500"/>
                    <a:pt x="10357" y="4813"/>
                    <a:pt x="9025" y="10781"/>
                  </a:cubicBezTo>
                  <a:cubicBezTo>
                    <a:pt x="10139" y="9595"/>
                    <a:pt x="10756" y="8032"/>
                    <a:pt x="10756" y="6409"/>
                  </a:cubicBezTo>
                  <a:cubicBezTo>
                    <a:pt x="10756" y="3864"/>
                    <a:pt x="9246" y="1559"/>
                    <a:pt x="6917" y="535"/>
                  </a:cubicBezTo>
                  <a:cubicBezTo>
                    <a:pt x="6092" y="175"/>
                    <a:pt x="5220" y="0"/>
                    <a:pt x="4355" y="0"/>
                  </a:cubicBezTo>
                  <a:close/>
                </a:path>
              </a:pathLst>
            </a:custGeom>
            <a:solidFill>
              <a:srgbClr val="265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8"/>
          <p:cNvPicPr preferRelativeResize="0"/>
          <p:nvPr/>
        </p:nvPicPr>
        <p:blipFill>
          <a:blip r:embed="rId3">
            <a:alphaModFix/>
          </a:blip>
          <a:stretch>
            <a:fillRect/>
          </a:stretch>
        </p:blipFill>
        <p:spPr>
          <a:xfrm rot="8784932">
            <a:off x="-7898" y="-6177"/>
            <a:ext cx="1378042" cy="1309205"/>
          </a:xfrm>
          <a:prstGeom prst="rect">
            <a:avLst/>
          </a:prstGeom>
          <a:noFill/>
          <a:ln>
            <a:noFill/>
          </a:ln>
        </p:spPr>
      </p:pic>
      <p:sp>
        <p:nvSpPr>
          <p:cNvPr id="267" name="Google Shape;267;p48"/>
          <p:cNvSpPr txBox="1">
            <a:spLocks noGrp="1"/>
          </p:cNvSpPr>
          <p:nvPr>
            <p:ph type="ctrTitle"/>
          </p:nvPr>
        </p:nvSpPr>
        <p:spPr>
          <a:xfrm>
            <a:off x="619900" y="165229"/>
            <a:ext cx="79041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5000"/>
              <a:t>ELEVATOR PITCH</a:t>
            </a:r>
            <a:endParaRPr sz="5000"/>
          </a:p>
        </p:txBody>
      </p:sp>
      <p:sp>
        <p:nvSpPr>
          <p:cNvPr id="268" name="Google Shape;268;p48"/>
          <p:cNvSpPr txBox="1"/>
          <p:nvPr/>
        </p:nvSpPr>
        <p:spPr>
          <a:xfrm>
            <a:off x="619900" y="1165725"/>
            <a:ext cx="8270400" cy="3820500"/>
          </a:xfrm>
          <a:prstGeom prst="rect">
            <a:avLst/>
          </a:prstGeom>
          <a:noFill/>
          <a:ln>
            <a:noFill/>
          </a:ln>
        </p:spPr>
        <p:txBody>
          <a:bodyPr spcFirstLastPara="1" wrap="square" lIns="0" tIns="67600" rIns="0" bIns="0" anchor="t" anchorCtr="0">
            <a:noAutofit/>
          </a:bodyPr>
          <a:lstStyle/>
          <a:p>
            <a:pPr marL="0" marR="0" lvl="0" indent="0" algn="just" rtl="0">
              <a:lnSpc>
                <a:spcPct val="115000"/>
              </a:lnSpc>
              <a:spcBef>
                <a:spcPts val="0"/>
              </a:spcBef>
              <a:spcAft>
                <a:spcPts val="0"/>
              </a:spcAft>
              <a:buNone/>
            </a:pPr>
            <a:r>
              <a:rPr lang="es" sz="2400" b="1">
                <a:latin typeface="Amatic SC"/>
                <a:ea typeface="Amatic SC"/>
                <a:cs typeface="Amatic SC"/>
                <a:sym typeface="Amatic SC"/>
              </a:rPr>
              <a:t> </a:t>
            </a:r>
            <a:r>
              <a:rPr lang="es" sz="1900">
                <a:latin typeface="Calibri"/>
                <a:ea typeface="Calibri"/>
                <a:cs typeface="Calibri"/>
                <a:sym typeface="Calibri"/>
              </a:rPr>
              <a:t>“THE house of minion’s” restaurant for tots which is one of the unique concepts in india</a:t>
            </a:r>
            <a:endParaRPr sz="1900">
              <a:latin typeface="Calibri"/>
              <a:ea typeface="Calibri"/>
              <a:cs typeface="Calibri"/>
              <a:sym typeface="Calibri"/>
            </a:endParaRPr>
          </a:p>
          <a:p>
            <a:pPr marL="0" marR="0" lvl="0" indent="0" algn="just" rtl="0">
              <a:lnSpc>
                <a:spcPct val="115000"/>
              </a:lnSpc>
              <a:spcBef>
                <a:spcPts val="0"/>
              </a:spcBef>
              <a:spcAft>
                <a:spcPts val="0"/>
              </a:spcAft>
              <a:buNone/>
            </a:pPr>
            <a:r>
              <a:rPr lang="es" sz="1900">
                <a:latin typeface="Calibri"/>
                <a:ea typeface="Calibri"/>
                <a:cs typeface="Calibri"/>
                <a:sym typeface="Calibri"/>
              </a:rPr>
              <a:t>CAGR of the gourmet food business in india is around 16%</a:t>
            </a:r>
            <a:endParaRPr sz="1900">
              <a:latin typeface="Calibri"/>
              <a:ea typeface="Calibri"/>
              <a:cs typeface="Calibri"/>
              <a:sym typeface="Calibri"/>
            </a:endParaRPr>
          </a:p>
          <a:p>
            <a:pPr marL="0" lvl="0" indent="0" algn="just" rtl="0">
              <a:lnSpc>
                <a:spcPct val="100000"/>
              </a:lnSpc>
              <a:spcBef>
                <a:spcPts val="1200"/>
              </a:spcBef>
              <a:spcAft>
                <a:spcPts val="0"/>
              </a:spcAft>
              <a:buNone/>
            </a:pPr>
            <a:r>
              <a:rPr lang="es" sz="1900">
                <a:latin typeface="Calibri"/>
                <a:ea typeface="Calibri"/>
                <a:cs typeface="Calibri"/>
                <a:sym typeface="Calibri"/>
              </a:rPr>
              <a:t>Theme ambience according to different age group</a:t>
            </a:r>
            <a:endParaRPr sz="1900">
              <a:latin typeface="Calibri"/>
              <a:ea typeface="Calibri"/>
              <a:cs typeface="Calibri"/>
              <a:sym typeface="Calibri"/>
            </a:endParaRPr>
          </a:p>
          <a:p>
            <a:pPr marL="0" lvl="0" indent="0" algn="just" rtl="0">
              <a:lnSpc>
                <a:spcPct val="115000"/>
              </a:lnSpc>
              <a:spcBef>
                <a:spcPts val="1200"/>
              </a:spcBef>
              <a:spcAft>
                <a:spcPts val="0"/>
              </a:spcAft>
              <a:buNone/>
            </a:pPr>
            <a:r>
              <a:rPr lang="es" sz="1900">
                <a:latin typeface="Calibri"/>
                <a:ea typeface="Calibri"/>
                <a:cs typeface="Calibri"/>
                <a:sym typeface="Calibri"/>
              </a:rPr>
              <a:t>Providing nutritious plus tasty food, In india 60% of kids suffer from folate, b12, iron and protein deficiency &amp; our every menu has ADEQUATE AMOUNT OF NUTRITION</a:t>
            </a:r>
            <a:endParaRPr sz="1900">
              <a:latin typeface="Calibri"/>
              <a:ea typeface="Calibri"/>
              <a:cs typeface="Calibri"/>
              <a:sym typeface="Calibri"/>
            </a:endParaRPr>
          </a:p>
          <a:p>
            <a:pPr marL="0" lvl="0" indent="0" algn="just" rtl="0">
              <a:lnSpc>
                <a:spcPct val="100000"/>
              </a:lnSpc>
              <a:spcBef>
                <a:spcPts val="1200"/>
              </a:spcBef>
              <a:spcAft>
                <a:spcPts val="0"/>
              </a:spcAft>
              <a:buNone/>
            </a:pPr>
            <a:r>
              <a:rPr lang="es" sz="1900">
                <a:latin typeface="Calibri"/>
                <a:ea typeface="Calibri"/>
                <a:cs typeface="Calibri"/>
                <a:sym typeface="Calibri"/>
              </a:rPr>
              <a:t>Eliminating boredom by ORGANISING stage performances like magic &amp; stand up comedy</a:t>
            </a:r>
            <a:endParaRPr sz="1900">
              <a:latin typeface="Calibri"/>
              <a:ea typeface="Calibri"/>
              <a:cs typeface="Calibri"/>
              <a:sym typeface="Calibri"/>
            </a:endParaRPr>
          </a:p>
          <a:p>
            <a:pPr marL="0" lvl="0" indent="0" algn="just" rtl="0">
              <a:lnSpc>
                <a:spcPct val="100000"/>
              </a:lnSpc>
              <a:spcBef>
                <a:spcPts val="1200"/>
              </a:spcBef>
              <a:spcAft>
                <a:spcPts val="0"/>
              </a:spcAft>
              <a:buNone/>
            </a:pPr>
            <a:r>
              <a:rPr lang="es" sz="1900">
                <a:latin typeface="Calibri"/>
                <a:ea typeface="Calibri"/>
                <a:cs typeface="Calibri"/>
                <a:sym typeface="Calibri"/>
              </a:rPr>
              <a:t>Annual membership PLAN</a:t>
            </a:r>
            <a:endParaRPr sz="1900">
              <a:latin typeface="Calibri"/>
              <a:ea typeface="Calibri"/>
              <a:cs typeface="Calibri"/>
              <a:sym typeface="Calibri"/>
            </a:endParaRPr>
          </a:p>
          <a:p>
            <a:pPr marL="0" lvl="0" indent="0" algn="l" rtl="0">
              <a:lnSpc>
                <a:spcPct val="115000"/>
              </a:lnSpc>
              <a:spcBef>
                <a:spcPts val="1200"/>
              </a:spcBef>
              <a:spcAft>
                <a:spcPts val="0"/>
              </a:spcAft>
              <a:buNone/>
            </a:pPr>
            <a:endParaRPr sz="2400" b="1">
              <a:latin typeface="Amatic SC"/>
              <a:ea typeface="Amatic SC"/>
              <a:cs typeface="Amatic SC"/>
              <a:sym typeface="Amatic SC"/>
            </a:endParaRPr>
          </a:p>
          <a:p>
            <a:pPr marL="0" lvl="0" indent="0" algn="l" rtl="0">
              <a:lnSpc>
                <a:spcPct val="115000"/>
              </a:lnSpc>
              <a:spcBef>
                <a:spcPts val="1200"/>
              </a:spcBef>
              <a:spcAft>
                <a:spcPts val="0"/>
              </a:spcAft>
              <a:buNone/>
            </a:pPr>
            <a:endParaRPr sz="2400" b="1">
              <a:latin typeface="Amatic SC"/>
              <a:ea typeface="Amatic SC"/>
              <a:cs typeface="Amatic SC"/>
              <a:sym typeface="Amatic SC"/>
            </a:endParaRPr>
          </a:p>
          <a:p>
            <a:pPr marL="0" lvl="0" indent="0" algn="l" rtl="0">
              <a:lnSpc>
                <a:spcPct val="115000"/>
              </a:lnSpc>
              <a:spcBef>
                <a:spcPts val="1200"/>
              </a:spcBef>
              <a:spcAft>
                <a:spcPts val="0"/>
              </a:spcAft>
              <a:buNone/>
            </a:pPr>
            <a:endParaRPr sz="2400" b="1">
              <a:latin typeface="Amatic SC"/>
              <a:ea typeface="Amatic SC"/>
              <a:cs typeface="Amatic SC"/>
              <a:sym typeface="Amatic SC"/>
            </a:endParaRPr>
          </a:p>
          <a:p>
            <a:pPr marL="0" lvl="0" indent="0" algn="l" rtl="0">
              <a:lnSpc>
                <a:spcPct val="115000"/>
              </a:lnSpc>
              <a:spcBef>
                <a:spcPts val="1200"/>
              </a:spcBef>
              <a:spcAft>
                <a:spcPts val="0"/>
              </a:spcAft>
              <a:buNone/>
            </a:pPr>
            <a:endParaRPr sz="2400" b="1">
              <a:latin typeface="Amatic SC"/>
              <a:ea typeface="Amatic SC"/>
              <a:cs typeface="Amatic SC"/>
              <a:sym typeface="Amatic SC"/>
            </a:endParaRPr>
          </a:p>
          <a:p>
            <a:pPr marL="0" lvl="0" indent="0" algn="l" rtl="0">
              <a:lnSpc>
                <a:spcPct val="115000"/>
              </a:lnSpc>
              <a:spcBef>
                <a:spcPts val="1200"/>
              </a:spcBef>
              <a:spcAft>
                <a:spcPts val="0"/>
              </a:spcAft>
              <a:buNone/>
            </a:pPr>
            <a:endParaRPr sz="2400" b="1">
              <a:latin typeface="Amatic SC"/>
              <a:ea typeface="Amatic SC"/>
              <a:cs typeface="Amatic SC"/>
              <a:sym typeface="Amatic SC"/>
            </a:endParaRPr>
          </a:p>
          <a:p>
            <a:pPr marL="0" marR="0" lvl="0" indent="0" algn="l" rtl="0">
              <a:lnSpc>
                <a:spcPct val="100000"/>
              </a:lnSpc>
              <a:spcBef>
                <a:spcPts val="1200"/>
              </a:spcBef>
              <a:spcAft>
                <a:spcPts val="0"/>
              </a:spcAft>
              <a:buNone/>
            </a:pPr>
            <a:endParaRPr sz="2400" b="1">
              <a:latin typeface="Amatic SC"/>
              <a:ea typeface="Amatic SC"/>
              <a:cs typeface="Amatic SC"/>
              <a:sym typeface="Amatic SC"/>
            </a:endParaRPr>
          </a:p>
          <a:p>
            <a:pPr marL="0" marR="0" lvl="0" indent="0" algn="l" rtl="0">
              <a:lnSpc>
                <a:spcPct val="100000"/>
              </a:lnSpc>
              <a:spcBef>
                <a:spcPts val="0"/>
              </a:spcBef>
              <a:spcAft>
                <a:spcPts val="0"/>
              </a:spcAft>
              <a:buNone/>
            </a:pPr>
            <a:endParaRPr sz="2400" b="1">
              <a:latin typeface="Amatic SC"/>
              <a:ea typeface="Amatic SC"/>
              <a:cs typeface="Amatic SC"/>
              <a:sym typeface="Amatic SC"/>
            </a:endParaRPr>
          </a:p>
        </p:txBody>
      </p:sp>
      <p:sp>
        <p:nvSpPr>
          <p:cNvPr id="269" name="Google Shape;269;p48"/>
          <p:cNvSpPr txBox="1"/>
          <p:nvPr/>
        </p:nvSpPr>
        <p:spPr>
          <a:xfrm>
            <a:off x="4078195" y="1430812"/>
            <a:ext cx="987600" cy="312000"/>
          </a:xfrm>
          <a:prstGeom prst="rect">
            <a:avLst/>
          </a:prstGeom>
          <a:noFill/>
          <a:ln>
            <a:noFill/>
          </a:ln>
        </p:spPr>
        <p:txBody>
          <a:bodyPr spcFirstLastPara="1" wrap="square" lIns="0" tIns="67600" rIns="0" bIns="0" anchor="t" anchorCtr="0">
            <a:noAutofit/>
          </a:bodyPr>
          <a:lstStyle/>
          <a:p>
            <a:pPr marL="0" marR="0" lvl="0" indent="0" algn="ctr" rtl="0">
              <a:lnSpc>
                <a:spcPct val="100000"/>
              </a:lnSpc>
              <a:spcBef>
                <a:spcPts val="0"/>
              </a:spcBef>
              <a:spcAft>
                <a:spcPts val="0"/>
              </a:spcAft>
              <a:buNone/>
            </a:pPr>
            <a:r>
              <a:rPr lang="es" sz="2400" b="1">
                <a:solidFill>
                  <a:schemeClr val="accent1"/>
                </a:solidFill>
                <a:latin typeface="Amatic SC"/>
                <a:ea typeface="Amatic SC"/>
                <a:cs typeface="Amatic SC"/>
                <a:sym typeface="Amatic SC"/>
              </a:rPr>
              <a:t>PRO</a:t>
            </a:r>
            <a:endParaRPr sz="2400" b="1">
              <a:solidFill>
                <a:schemeClr val="accent1"/>
              </a:solidFill>
              <a:latin typeface="Amatic SC"/>
              <a:ea typeface="Amatic SC"/>
              <a:cs typeface="Amatic SC"/>
              <a:sym typeface="Amatic SC"/>
            </a:endParaRPr>
          </a:p>
        </p:txBody>
      </p:sp>
      <p:sp>
        <p:nvSpPr>
          <p:cNvPr id="270" name="Google Shape;270;p48"/>
          <p:cNvSpPr txBox="1"/>
          <p:nvPr/>
        </p:nvSpPr>
        <p:spPr>
          <a:xfrm>
            <a:off x="1495250" y="2388820"/>
            <a:ext cx="1553700" cy="26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chemeClr val="dk1"/>
              </a:solidFill>
              <a:latin typeface="Muli"/>
              <a:ea typeface="Muli"/>
              <a:cs typeface="Muli"/>
              <a:sym typeface="Muli"/>
            </a:endParaRPr>
          </a:p>
        </p:txBody>
      </p:sp>
      <p:sp>
        <p:nvSpPr>
          <p:cNvPr id="271" name="Google Shape;271;p48"/>
          <p:cNvSpPr txBox="1"/>
          <p:nvPr/>
        </p:nvSpPr>
        <p:spPr>
          <a:xfrm>
            <a:off x="1495250" y="2702315"/>
            <a:ext cx="1553700" cy="26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chemeClr val="dk1"/>
              </a:solidFill>
              <a:latin typeface="Muli"/>
              <a:ea typeface="Muli"/>
              <a:cs typeface="Muli"/>
              <a:sym typeface="Muli"/>
            </a:endParaRPr>
          </a:p>
        </p:txBody>
      </p:sp>
      <p:sp>
        <p:nvSpPr>
          <p:cNvPr id="272" name="Google Shape;272;p48"/>
          <p:cNvSpPr txBox="1"/>
          <p:nvPr/>
        </p:nvSpPr>
        <p:spPr>
          <a:xfrm>
            <a:off x="1495250" y="2075325"/>
            <a:ext cx="1553700" cy="26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chemeClr val="dk1"/>
              </a:solidFill>
              <a:latin typeface="Muli"/>
              <a:ea typeface="Muli"/>
              <a:cs typeface="Muli"/>
              <a:sym typeface="Muli"/>
            </a:endParaRPr>
          </a:p>
        </p:txBody>
      </p:sp>
      <p:sp>
        <p:nvSpPr>
          <p:cNvPr id="273" name="Google Shape;273;p48"/>
          <p:cNvSpPr txBox="1"/>
          <p:nvPr/>
        </p:nvSpPr>
        <p:spPr>
          <a:xfrm>
            <a:off x="3788225" y="2075325"/>
            <a:ext cx="1553700" cy="26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chemeClr val="dk1"/>
              </a:solidFill>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78"/>
        <p:cNvGrpSpPr/>
        <p:nvPr/>
      </p:nvGrpSpPr>
      <p:grpSpPr>
        <a:xfrm>
          <a:off x="0" y="0"/>
          <a:ext cx="0" cy="0"/>
          <a:chOff x="0" y="0"/>
          <a:chExt cx="0" cy="0"/>
        </a:xfrm>
      </p:grpSpPr>
      <p:sp>
        <p:nvSpPr>
          <p:cNvPr id="279" name="Google Shape;279;p49"/>
          <p:cNvSpPr txBox="1">
            <a:spLocks noGrp="1"/>
          </p:cNvSpPr>
          <p:nvPr>
            <p:ph type="ctrTitle"/>
          </p:nvPr>
        </p:nvSpPr>
        <p:spPr>
          <a:xfrm>
            <a:off x="2048100" y="53975"/>
            <a:ext cx="5047800" cy="6579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SzPts val="4500"/>
              <a:buNone/>
            </a:pPr>
            <a:r>
              <a:rPr lang="es" sz="4100" b="1" u="sng">
                <a:highlight>
                  <a:srgbClr val="FCE5CD"/>
                </a:highlight>
              </a:rPr>
              <a:t>Genesis of the Idea</a:t>
            </a:r>
            <a:endParaRPr sz="4100" b="1" u="sng">
              <a:highlight>
                <a:srgbClr val="FCE5CD"/>
              </a:highlight>
            </a:endParaRPr>
          </a:p>
        </p:txBody>
      </p:sp>
      <p:sp>
        <p:nvSpPr>
          <p:cNvPr id="280" name="Google Shape;280;p49"/>
          <p:cNvSpPr txBox="1"/>
          <p:nvPr/>
        </p:nvSpPr>
        <p:spPr>
          <a:xfrm>
            <a:off x="182100" y="963100"/>
            <a:ext cx="8779800" cy="3817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333333"/>
              </a:buClr>
              <a:buSzPts val="1400"/>
              <a:buChar char="●"/>
            </a:pPr>
            <a:r>
              <a:rPr lang="es">
                <a:solidFill>
                  <a:srgbClr val="333333"/>
                </a:solidFill>
                <a:highlight>
                  <a:srgbClr val="FCE5CD"/>
                </a:highlight>
              </a:rPr>
              <a:t>Making your restaurant "kid friendly" could increase traffic up to 25%. It's true - the youngest guests can become your best guests! </a:t>
            </a:r>
            <a:endParaRPr>
              <a:solidFill>
                <a:srgbClr val="333333"/>
              </a:solidFill>
              <a:highlight>
                <a:srgbClr val="FCE5CD"/>
              </a:highlight>
            </a:endParaRPr>
          </a:p>
          <a:p>
            <a:pPr marL="457200" lvl="0" indent="-317500" algn="l" rtl="0">
              <a:spcBef>
                <a:spcPts val="0"/>
              </a:spcBef>
              <a:spcAft>
                <a:spcPts val="0"/>
              </a:spcAft>
              <a:buClr>
                <a:srgbClr val="333333"/>
              </a:buClr>
              <a:buSzPts val="1400"/>
              <a:buChar char="●"/>
            </a:pPr>
            <a:r>
              <a:rPr lang="es">
                <a:solidFill>
                  <a:srgbClr val="333333"/>
                </a:solidFill>
                <a:highlight>
                  <a:srgbClr val="FCE5CD"/>
                </a:highlight>
              </a:rPr>
              <a:t>Kids strongly influence the habits of their parents because parents often decide to eat where their little ones feel comfortable and happy.</a:t>
            </a:r>
            <a:endParaRPr>
              <a:solidFill>
                <a:srgbClr val="333333"/>
              </a:solidFill>
              <a:highlight>
                <a:srgbClr val="FCE5CD"/>
              </a:highlight>
            </a:endParaRPr>
          </a:p>
          <a:p>
            <a:pPr marL="457200" lvl="0" indent="-317500" algn="l" rtl="0">
              <a:spcBef>
                <a:spcPts val="0"/>
              </a:spcBef>
              <a:spcAft>
                <a:spcPts val="0"/>
              </a:spcAft>
              <a:buClr>
                <a:srgbClr val="333333"/>
              </a:buClr>
              <a:buSzPts val="1400"/>
              <a:buChar char="●"/>
            </a:pPr>
            <a:r>
              <a:rPr lang="es">
                <a:solidFill>
                  <a:srgbClr val="333333"/>
                </a:solidFill>
                <a:highlight>
                  <a:srgbClr val="FCE5CD"/>
                </a:highlight>
              </a:rPr>
              <a:t>Families with children often do not stay for a long time in your restaurant or do not visit it at all if your restaurant is not kid friendly. </a:t>
            </a:r>
            <a:endParaRPr>
              <a:solidFill>
                <a:srgbClr val="333333"/>
              </a:solidFill>
              <a:highlight>
                <a:srgbClr val="FCE5CD"/>
              </a:highlight>
            </a:endParaRPr>
          </a:p>
          <a:p>
            <a:pPr marL="457200" lvl="0" indent="-317500" algn="l" rtl="0">
              <a:spcBef>
                <a:spcPts val="0"/>
              </a:spcBef>
              <a:spcAft>
                <a:spcPts val="0"/>
              </a:spcAft>
              <a:buClr>
                <a:srgbClr val="333333"/>
              </a:buClr>
              <a:buSzPts val="1400"/>
              <a:buChar char="●"/>
            </a:pPr>
            <a:r>
              <a:rPr lang="es">
                <a:solidFill>
                  <a:srgbClr val="333333"/>
                </a:solidFill>
                <a:highlight>
                  <a:srgbClr val="FCE5CD"/>
                </a:highlight>
              </a:rPr>
              <a:t>Restaurants are often used for celebrations such as kid’s birthday parties or for family gatherings.</a:t>
            </a:r>
            <a:endParaRPr>
              <a:solidFill>
                <a:srgbClr val="333333"/>
              </a:solidFill>
              <a:highlight>
                <a:srgbClr val="FCE5CD"/>
              </a:highlight>
            </a:endParaRPr>
          </a:p>
          <a:p>
            <a:pPr marL="457200" lvl="0" indent="-317500" algn="l" rtl="0">
              <a:spcBef>
                <a:spcPts val="0"/>
              </a:spcBef>
              <a:spcAft>
                <a:spcPts val="0"/>
              </a:spcAft>
              <a:buClr>
                <a:srgbClr val="333333"/>
              </a:buClr>
              <a:buSzPts val="1400"/>
              <a:buChar char="●"/>
            </a:pPr>
            <a:r>
              <a:rPr lang="es">
                <a:solidFill>
                  <a:srgbClr val="333333"/>
                </a:solidFill>
                <a:highlight>
                  <a:srgbClr val="FCE5CD"/>
                </a:highlight>
              </a:rPr>
              <a:t>Consequently, children and their spending power should not be underestimated. Children are some of the best consumers that can become your best guests if their parents consider that your catering facility appeals to the family as a whole.</a:t>
            </a:r>
            <a:endParaRPr>
              <a:solidFill>
                <a:srgbClr val="333333"/>
              </a:solidFill>
              <a:highlight>
                <a:srgbClr val="FCE5CD"/>
              </a:highlight>
            </a:endParaRPr>
          </a:p>
          <a:p>
            <a:pPr marL="457200" lvl="0" indent="-317500" algn="l" rtl="0">
              <a:spcBef>
                <a:spcPts val="0"/>
              </a:spcBef>
              <a:spcAft>
                <a:spcPts val="0"/>
              </a:spcAft>
              <a:buClr>
                <a:srgbClr val="333333"/>
              </a:buClr>
              <a:buSzPts val="1400"/>
              <a:buChar char="●"/>
            </a:pPr>
            <a:r>
              <a:rPr lang="es">
                <a:solidFill>
                  <a:srgbClr val="333333"/>
                </a:solidFill>
                <a:highlight>
                  <a:srgbClr val="FCE5CD"/>
                </a:highlight>
              </a:rPr>
              <a:t>Parents are searching online for ”kid and family friendly” restaurants when deciding to go out to eat for lunch - and will go there more often. Maybe this is the reason why the number of families who eat out has increased by 15% in the past 20 years.</a:t>
            </a:r>
            <a:endParaRPr>
              <a:solidFill>
                <a:srgbClr val="333333"/>
              </a:solidFill>
              <a:highlight>
                <a:srgbClr val="FCE5CD"/>
              </a:highlight>
            </a:endParaRPr>
          </a:p>
          <a:p>
            <a:pPr marL="457200" lvl="0" indent="0" algn="l" rtl="0">
              <a:spcBef>
                <a:spcPts val="0"/>
              </a:spcBef>
              <a:spcAft>
                <a:spcPts val="0"/>
              </a:spcAft>
              <a:buNone/>
            </a:pPr>
            <a:endParaRPr>
              <a:solidFill>
                <a:srgbClr val="333333"/>
              </a:solidFill>
              <a:highlight>
                <a:srgbClr val="FCE5CD"/>
              </a:highlight>
            </a:endParaRPr>
          </a:p>
          <a:p>
            <a:pPr marL="0" lvl="0" indent="0" algn="l" rtl="0">
              <a:spcBef>
                <a:spcPts val="0"/>
              </a:spcBef>
              <a:spcAft>
                <a:spcPts val="0"/>
              </a:spcAft>
              <a:buNone/>
            </a:pPr>
            <a:r>
              <a:rPr lang="es">
                <a:solidFill>
                  <a:srgbClr val="333333"/>
                </a:solidFill>
                <a:highlight>
                  <a:srgbClr val="FCE5CD"/>
                </a:highlight>
              </a:rPr>
              <a:t>ALTERNATIVES - Theme based restaurants and kids mania (</a:t>
            </a:r>
            <a:r>
              <a:rPr lang="es">
                <a:solidFill>
                  <a:srgbClr val="202124"/>
                </a:solidFill>
                <a:highlight>
                  <a:srgbClr val="FCE5CD"/>
                </a:highlight>
              </a:rPr>
              <a:t>Jungle Jamboree, Hang Out, Off The Leash - Dog Park and Hamoni Red: Play Café Hamoni: Cafe By The Greens.</a:t>
            </a:r>
            <a:endParaRPr>
              <a:solidFill>
                <a:srgbClr val="202124"/>
              </a:solidFill>
              <a:highlight>
                <a:srgbClr val="FCE5CD"/>
              </a:highlight>
            </a:endParaRPr>
          </a:p>
          <a:p>
            <a:pPr marL="0" lvl="0" indent="0" algn="l" rtl="0">
              <a:spcBef>
                <a:spcPts val="0"/>
              </a:spcBef>
              <a:spcAft>
                <a:spcPts val="0"/>
              </a:spcAft>
              <a:buNone/>
            </a:pPr>
            <a:endParaRPr sz="1200" b="1">
              <a:solidFill>
                <a:srgbClr val="333333"/>
              </a:solidFill>
              <a:highlight>
                <a:srgbClr val="FCE5CD"/>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85"/>
        <p:cNvGrpSpPr/>
        <p:nvPr/>
      </p:nvGrpSpPr>
      <p:grpSpPr>
        <a:xfrm>
          <a:off x="0" y="0"/>
          <a:ext cx="0" cy="0"/>
          <a:chOff x="0" y="0"/>
          <a:chExt cx="0" cy="0"/>
        </a:xfrm>
      </p:grpSpPr>
      <p:sp>
        <p:nvSpPr>
          <p:cNvPr id="286" name="Google Shape;286;p50"/>
          <p:cNvSpPr txBox="1">
            <a:spLocks noGrp="1"/>
          </p:cNvSpPr>
          <p:nvPr>
            <p:ph type="ctrTitle"/>
          </p:nvPr>
        </p:nvSpPr>
        <p:spPr>
          <a:xfrm>
            <a:off x="1095156" y="568319"/>
            <a:ext cx="6858000" cy="6528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SzPts val="4500"/>
              <a:buNone/>
            </a:pPr>
            <a:r>
              <a:rPr lang="es" sz="4100" b="1" u="sng"/>
              <a:t>PROBLEM STATEMENT</a:t>
            </a:r>
            <a:endParaRPr sz="4100" b="1" u="sng"/>
          </a:p>
        </p:txBody>
      </p:sp>
      <p:sp>
        <p:nvSpPr>
          <p:cNvPr id="287" name="Google Shape;287;p50"/>
          <p:cNvSpPr/>
          <p:nvPr/>
        </p:nvSpPr>
        <p:spPr>
          <a:xfrm>
            <a:off x="631250" y="2117200"/>
            <a:ext cx="8055900" cy="1112400"/>
          </a:xfrm>
          <a:prstGeom prst="rect">
            <a:avLst/>
          </a:prstGeom>
          <a:solidFill>
            <a:srgbClr val="E06666"/>
          </a:solidFill>
          <a:ln w="95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es" sz="2600" b="1" i="0" u="none" strike="noStrike" cap="none">
                <a:solidFill>
                  <a:schemeClr val="lt1"/>
                </a:solidFill>
                <a:latin typeface="Josefin Sans"/>
                <a:ea typeface="Josefin Sans"/>
                <a:cs typeface="Josefin Sans"/>
                <a:sym typeface="Josefin Sans"/>
              </a:rPr>
              <a:t>Why parents </a:t>
            </a:r>
            <a:r>
              <a:rPr lang="es" sz="2600" b="1">
                <a:solidFill>
                  <a:schemeClr val="lt1"/>
                </a:solidFill>
                <a:latin typeface="Josefin Sans"/>
                <a:ea typeface="Josefin Sans"/>
                <a:cs typeface="Josefin Sans"/>
                <a:sym typeface="Josefin Sans"/>
              </a:rPr>
              <a:t>do not </a:t>
            </a:r>
            <a:r>
              <a:rPr lang="es" sz="2600" b="1" i="0" u="none" strike="noStrike" cap="none">
                <a:solidFill>
                  <a:schemeClr val="lt1"/>
                </a:solidFill>
                <a:latin typeface="Josefin Sans"/>
                <a:ea typeface="Josefin Sans"/>
                <a:cs typeface="Josefin Sans"/>
                <a:sym typeface="Josefin Sans"/>
              </a:rPr>
              <a:t>feel comfortable taking their kids to restaurants, clubs and cafes?</a:t>
            </a:r>
            <a:endParaRPr sz="2600" b="1"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100"/>
              <a:buFont typeface="Arial"/>
              <a:buNone/>
            </a:pPr>
            <a:endParaRPr sz="5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91"/>
        <p:cNvGrpSpPr/>
        <p:nvPr/>
      </p:nvGrpSpPr>
      <p:grpSpPr>
        <a:xfrm>
          <a:off x="0" y="0"/>
          <a:ext cx="0" cy="0"/>
          <a:chOff x="0" y="0"/>
          <a:chExt cx="0" cy="0"/>
        </a:xfrm>
      </p:grpSpPr>
      <p:sp>
        <p:nvSpPr>
          <p:cNvPr id="292" name="Google Shape;292;p51"/>
          <p:cNvSpPr txBox="1">
            <a:spLocks noGrp="1"/>
          </p:cNvSpPr>
          <p:nvPr>
            <p:ph type="ctrTitle"/>
          </p:nvPr>
        </p:nvSpPr>
        <p:spPr>
          <a:xfrm>
            <a:off x="1245900" y="100233"/>
            <a:ext cx="6858000" cy="35595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800"/>
              <a:buFont typeface="Calibri"/>
              <a:buNone/>
            </a:pPr>
            <a:r>
              <a:rPr lang="es" sz="2200" b="1" u="sng">
                <a:latin typeface="Times New Roman"/>
                <a:ea typeface="Times New Roman"/>
                <a:cs typeface="Times New Roman"/>
                <a:sym typeface="Times New Roman"/>
              </a:rPr>
              <a:t>PROBLEM STATEMENT ABSTRACTION LADDER</a:t>
            </a:r>
            <a:endParaRPr sz="4900" b="1" u="sng">
              <a:latin typeface="Times New Roman"/>
              <a:ea typeface="Times New Roman"/>
              <a:cs typeface="Times New Roman"/>
              <a:sym typeface="Times New Roman"/>
            </a:endParaRPr>
          </a:p>
        </p:txBody>
      </p:sp>
      <p:sp>
        <p:nvSpPr>
          <p:cNvPr id="293" name="Google Shape;293;p51"/>
          <p:cNvSpPr txBox="1">
            <a:spLocks noGrp="1"/>
          </p:cNvSpPr>
          <p:nvPr>
            <p:ph type="subTitle" idx="1"/>
          </p:nvPr>
        </p:nvSpPr>
        <p:spPr>
          <a:xfrm>
            <a:off x="914156" y="2521613"/>
            <a:ext cx="7299675" cy="392850"/>
          </a:xfrm>
          <a:prstGeom prst="rect">
            <a:avLst/>
          </a:prstGeom>
          <a:solidFill>
            <a:srgbClr val="F6B26B"/>
          </a:solid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400"/>
              <a:buNone/>
            </a:pPr>
            <a:r>
              <a:rPr lang="es" sz="1600" b="1">
                <a:latin typeface="Times New Roman"/>
                <a:ea typeface="Times New Roman"/>
                <a:cs typeface="Times New Roman"/>
                <a:sym typeface="Times New Roman"/>
              </a:rPr>
              <a:t>Outcomes of visiting restaurants and cafes will create further sub problems</a:t>
            </a:r>
            <a:endParaRPr sz="2000" b="1">
              <a:latin typeface="Times New Roman"/>
              <a:ea typeface="Times New Roman"/>
              <a:cs typeface="Times New Roman"/>
              <a:sym typeface="Times New Roman"/>
            </a:endParaRPr>
          </a:p>
        </p:txBody>
      </p:sp>
      <p:sp>
        <p:nvSpPr>
          <p:cNvPr id="294" name="Google Shape;294;p51"/>
          <p:cNvSpPr/>
          <p:nvPr/>
        </p:nvSpPr>
        <p:spPr>
          <a:xfrm>
            <a:off x="1306800" y="2981081"/>
            <a:ext cx="6530400" cy="355950"/>
          </a:xfrm>
          <a:prstGeom prst="roundRect">
            <a:avLst>
              <a:gd name="adj" fmla="val 16667"/>
            </a:avLst>
          </a:prstGeom>
          <a:solidFill>
            <a:srgbClr val="E0666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Times New Roman"/>
                <a:ea typeface="Times New Roman"/>
                <a:cs typeface="Times New Roman"/>
                <a:sym typeface="Times New Roman"/>
              </a:rPr>
              <a:t>Fear of junk food , unhealthy and unhygienic food consumption</a:t>
            </a:r>
            <a:endParaRPr sz="1100" b="1" i="0" u="none" strike="noStrike" cap="none">
              <a:solidFill>
                <a:srgbClr val="000000"/>
              </a:solidFill>
              <a:latin typeface="Times New Roman"/>
              <a:ea typeface="Times New Roman"/>
              <a:cs typeface="Times New Roman"/>
              <a:sym typeface="Times New Roman"/>
            </a:endParaRPr>
          </a:p>
        </p:txBody>
      </p:sp>
      <p:sp>
        <p:nvSpPr>
          <p:cNvPr id="295" name="Google Shape;295;p51"/>
          <p:cNvSpPr/>
          <p:nvPr/>
        </p:nvSpPr>
        <p:spPr>
          <a:xfrm>
            <a:off x="1306800" y="578710"/>
            <a:ext cx="6530400" cy="392850"/>
          </a:xfrm>
          <a:prstGeom prst="roundRect">
            <a:avLst>
              <a:gd name="adj" fmla="val 16667"/>
            </a:avLst>
          </a:prstGeom>
          <a:solidFill>
            <a:srgbClr val="E0666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Times New Roman"/>
                <a:ea typeface="Times New Roman"/>
                <a:cs typeface="Times New Roman"/>
                <a:sym typeface="Times New Roman"/>
              </a:rPr>
              <a:t>Lack of perfect atmosphere and lack of fun/frolic activities for boosting them</a:t>
            </a:r>
            <a:endParaRPr sz="1400" b="1" i="0" u="none" strike="noStrike" cap="none">
              <a:solidFill>
                <a:srgbClr val="000000"/>
              </a:solidFill>
              <a:latin typeface="Times New Roman"/>
              <a:ea typeface="Times New Roman"/>
              <a:cs typeface="Times New Roman"/>
              <a:sym typeface="Times New Roman"/>
            </a:endParaRPr>
          </a:p>
        </p:txBody>
      </p:sp>
      <p:sp>
        <p:nvSpPr>
          <p:cNvPr id="296" name="Google Shape;296;p51"/>
          <p:cNvSpPr/>
          <p:nvPr/>
        </p:nvSpPr>
        <p:spPr>
          <a:xfrm>
            <a:off x="1307044" y="3481688"/>
            <a:ext cx="6530400" cy="392850"/>
          </a:xfrm>
          <a:prstGeom prst="roundRect">
            <a:avLst>
              <a:gd name="adj" fmla="val 16667"/>
            </a:avLst>
          </a:prstGeom>
          <a:solidFill>
            <a:srgbClr val="E0666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Times New Roman"/>
                <a:ea typeface="Times New Roman"/>
                <a:cs typeface="Times New Roman"/>
                <a:sym typeface="Times New Roman"/>
              </a:rPr>
              <a:t>Fear of observation of unethical practices like smoking, liquor consumption</a:t>
            </a:r>
            <a:endParaRPr sz="1400" b="1" i="0" u="none" strike="noStrike" cap="none">
              <a:solidFill>
                <a:srgbClr val="000000"/>
              </a:solidFill>
              <a:latin typeface="Times New Roman"/>
              <a:ea typeface="Times New Roman"/>
              <a:cs typeface="Times New Roman"/>
              <a:sym typeface="Times New Roman"/>
            </a:endParaRPr>
          </a:p>
        </p:txBody>
      </p:sp>
      <p:sp>
        <p:nvSpPr>
          <p:cNvPr id="297" name="Google Shape;297;p51"/>
          <p:cNvSpPr/>
          <p:nvPr/>
        </p:nvSpPr>
        <p:spPr>
          <a:xfrm>
            <a:off x="1306800" y="1094100"/>
            <a:ext cx="6530400" cy="355950"/>
          </a:xfrm>
          <a:prstGeom prst="roundRect">
            <a:avLst>
              <a:gd name="adj" fmla="val 16667"/>
            </a:avLst>
          </a:prstGeom>
          <a:solidFill>
            <a:srgbClr val="E0666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Times New Roman"/>
                <a:ea typeface="Times New Roman"/>
                <a:cs typeface="Times New Roman"/>
                <a:sym typeface="Times New Roman"/>
              </a:rPr>
              <a:t>Lack of enjoyment and entertainment based activities </a:t>
            </a:r>
            <a:endParaRPr sz="1400" b="1" i="0" u="none" strike="noStrike" cap="none">
              <a:solidFill>
                <a:schemeClr val="dk1"/>
              </a:solidFill>
              <a:latin typeface="Times New Roman"/>
              <a:ea typeface="Times New Roman"/>
              <a:cs typeface="Times New Roman"/>
              <a:sym typeface="Times New Roman"/>
            </a:endParaRPr>
          </a:p>
        </p:txBody>
      </p:sp>
      <p:sp>
        <p:nvSpPr>
          <p:cNvPr id="298" name="Google Shape;298;p51"/>
          <p:cNvSpPr/>
          <p:nvPr/>
        </p:nvSpPr>
        <p:spPr>
          <a:xfrm>
            <a:off x="1307044" y="1585294"/>
            <a:ext cx="6530400" cy="355950"/>
          </a:xfrm>
          <a:prstGeom prst="roundRect">
            <a:avLst>
              <a:gd name="adj" fmla="val 16667"/>
            </a:avLst>
          </a:prstGeom>
          <a:solidFill>
            <a:srgbClr val="E0666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Times New Roman"/>
                <a:ea typeface="Times New Roman"/>
                <a:cs typeface="Times New Roman"/>
                <a:sym typeface="Times New Roman"/>
              </a:rPr>
              <a:t>Imbalance due to generational gaps creating boredom</a:t>
            </a:r>
            <a:endParaRPr sz="1400" b="1" i="0" u="none" strike="noStrike" cap="none">
              <a:solidFill>
                <a:schemeClr val="dk1"/>
              </a:solidFill>
              <a:latin typeface="Times New Roman"/>
              <a:ea typeface="Times New Roman"/>
              <a:cs typeface="Times New Roman"/>
              <a:sym typeface="Times New Roman"/>
            </a:endParaRPr>
          </a:p>
        </p:txBody>
      </p:sp>
      <p:sp>
        <p:nvSpPr>
          <p:cNvPr id="299" name="Google Shape;299;p51"/>
          <p:cNvSpPr/>
          <p:nvPr/>
        </p:nvSpPr>
        <p:spPr>
          <a:xfrm>
            <a:off x="1306800" y="2099035"/>
            <a:ext cx="6530400" cy="355950"/>
          </a:xfrm>
          <a:prstGeom prst="roundRect">
            <a:avLst>
              <a:gd name="adj" fmla="val 16667"/>
            </a:avLst>
          </a:prstGeom>
          <a:solidFill>
            <a:srgbClr val="E0666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Times New Roman"/>
                <a:ea typeface="Times New Roman"/>
                <a:cs typeface="Times New Roman"/>
                <a:sym typeface="Times New Roman"/>
              </a:rPr>
              <a:t>Can’t handle tantrums and to avoid embarrassment</a:t>
            </a:r>
            <a:endParaRPr sz="1400" b="1" i="0" u="none" strike="noStrike" cap="none">
              <a:solidFill>
                <a:schemeClr val="dk1"/>
              </a:solidFill>
              <a:latin typeface="Times New Roman"/>
              <a:ea typeface="Times New Roman"/>
              <a:cs typeface="Times New Roman"/>
              <a:sym typeface="Times New Roman"/>
            </a:endParaRPr>
          </a:p>
        </p:txBody>
      </p:sp>
      <p:sp>
        <p:nvSpPr>
          <p:cNvPr id="300" name="Google Shape;300;p51"/>
          <p:cNvSpPr/>
          <p:nvPr/>
        </p:nvSpPr>
        <p:spPr>
          <a:xfrm>
            <a:off x="1307044" y="4012641"/>
            <a:ext cx="6530400" cy="392850"/>
          </a:xfrm>
          <a:prstGeom prst="roundRect">
            <a:avLst>
              <a:gd name="adj" fmla="val 16667"/>
            </a:avLst>
          </a:prstGeom>
          <a:solidFill>
            <a:srgbClr val="E0666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Times New Roman"/>
                <a:ea typeface="Times New Roman"/>
                <a:cs typeface="Times New Roman"/>
                <a:sym typeface="Times New Roman"/>
              </a:rPr>
              <a:t>Lack of availability of special </a:t>
            </a:r>
            <a:r>
              <a:rPr lang="es" b="1">
                <a:latin typeface="Times New Roman"/>
                <a:ea typeface="Times New Roman"/>
                <a:cs typeface="Times New Roman"/>
                <a:sym typeface="Times New Roman"/>
              </a:rPr>
              <a:t>zones</a:t>
            </a:r>
            <a:r>
              <a:rPr lang="es" sz="1400" b="1" i="0" u="none" strike="noStrike" cap="none">
                <a:solidFill>
                  <a:srgbClr val="000000"/>
                </a:solidFill>
                <a:latin typeface="Times New Roman"/>
                <a:ea typeface="Times New Roman"/>
                <a:cs typeface="Times New Roman"/>
                <a:sym typeface="Times New Roman"/>
              </a:rPr>
              <a:t> for kids and no special menu is allotted to them</a:t>
            </a:r>
            <a:endParaRPr sz="1400" b="1" i="0" u="none" strike="noStrike" cap="none">
              <a:solidFill>
                <a:srgbClr val="000000"/>
              </a:solidFill>
              <a:latin typeface="Times New Roman"/>
              <a:ea typeface="Times New Roman"/>
              <a:cs typeface="Times New Roman"/>
              <a:sym typeface="Times New Roman"/>
            </a:endParaRPr>
          </a:p>
        </p:txBody>
      </p:sp>
      <p:sp>
        <p:nvSpPr>
          <p:cNvPr id="301" name="Google Shape;301;p51"/>
          <p:cNvSpPr/>
          <p:nvPr/>
        </p:nvSpPr>
        <p:spPr>
          <a:xfrm>
            <a:off x="1307100" y="4543613"/>
            <a:ext cx="6530400" cy="392850"/>
          </a:xfrm>
          <a:prstGeom prst="roundRect">
            <a:avLst>
              <a:gd name="adj" fmla="val 16667"/>
            </a:avLst>
          </a:prstGeom>
          <a:solidFill>
            <a:srgbClr val="E06666"/>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Times New Roman"/>
                <a:ea typeface="Times New Roman"/>
                <a:cs typeface="Times New Roman"/>
                <a:sym typeface="Times New Roman"/>
              </a:rPr>
              <a:t>Lack of resources and improper customization</a:t>
            </a:r>
            <a:endParaRPr sz="1400" b="1" i="0" u="none" strike="noStrike" cap="none">
              <a:solidFill>
                <a:srgbClr val="000000"/>
              </a:solidFill>
              <a:latin typeface="Times New Roman"/>
              <a:ea typeface="Times New Roman"/>
              <a:cs typeface="Times New Roman"/>
              <a:sym typeface="Times New Roman"/>
            </a:endParaRPr>
          </a:p>
        </p:txBody>
      </p:sp>
      <p:sp>
        <p:nvSpPr>
          <p:cNvPr id="302" name="Google Shape;302;p51"/>
          <p:cNvSpPr/>
          <p:nvPr/>
        </p:nvSpPr>
        <p:spPr>
          <a:xfrm>
            <a:off x="588075" y="825844"/>
            <a:ext cx="399825" cy="3954825"/>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3" name="Google Shape;303;p51"/>
          <p:cNvSpPr/>
          <p:nvPr/>
        </p:nvSpPr>
        <p:spPr>
          <a:xfrm>
            <a:off x="8103900" y="825844"/>
            <a:ext cx="399825" cy="3954825"/>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08"/>
        <p:cNvGrpSpPr/>
        <p:nvPr/>
      </p:nvGrpSpPr>
      <p:grpSpPr>
        <a:xfrm>
          <a:off x="0" y="0"/>
          <a:ext cx="0" cy="0"/>
          <a:chOff x="0" y="0"/>
          <a:chExt cx="0" cy="0"/>
        </a:xfrm>
      </p:grpSpPr>
      <p:sp>
        <p:nvSpPr>
          <p:cNvPr id="309" name="Google Shape;309;p52"/>
          <p:cNvSpPr txBox="1"/>
          <p:nvPr/>
        </p:nvSpPr>
        <p:spPr>
          <a:xfrm>
            <a:off x="3217775" y="0"/>
            <a:ext cx="1832700" cy="448500"/>
          </a:xfrm>
          <a:prstGeom prst="rect">
            <a:avLst/>
          </a:prstGeom>
          <a:solidFill>
            <a:srgbClr val="E06666"/>
          </a:solid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s" sz="2500" b="1" i="0" u="none" strike="noStrike" cap="none">
                <a:solidFill>
                  <a:srgbClr val="000000"/>
                </a:solidFill>
                <a:latin typeface="Times New Roman"/>
                <a:ea typeface="Times New Roman"/>
                <a:cs typeface="Times New Roman"/>
                <a:sym typeface="Times New Roman"/>
              </a:rPr>
              <a:t>IDEATION</a:t>
            </a:r>
            <a:endParaRPr sz="2500" b="1" i="0" u="none" strike="noStrike" cap="none">
              <a:solidFill>
                <a:srgbClr val="000000"/>
              </a:solidFill>
              <a:latin typeface="Times New Roman"/>
              <a:ea typeface="Times New Roman"/>
              <a:cs typeface="Times New Roman"/>
              <a:sym typeface="Times New Roman"/>
            </a:endParaRPr>
          </a:p>
        </p:txBody>
      </p:sp>
      <p:sp>
        <p:nvSpPr>
          <p:cNvPr id="310" name="Google Shape;310;p52"/>
          <p:cNvSpPr/>
          <p:nvPr/>
        </p:nvSpPr>
        <p:spPr>
          <a:xfrm>
            <a:off x="191250" y="882319"/>
            <a:ext cx="1832625" cy="68175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Kids friendly Restaurant</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11" name="Google Shape;311;p52"/>
          <p:cNvSpPr/>
          <p:nvPr/>
        </p:nvSpPr>
        <p:spPr>
          <a:xfrm>
            <a:off x="2186213" y="562360"/>
            <a:ext cx="1469475" cy="68175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Effective catering facilities</a:t>
            </a: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12" name="Google Shape;312;p52"/>
          <p:cNvSpPr/>
          <p:nvPr/>
        </p:nvSpPr>
        <p:spPr>
          <a:xfrm>
            <a:off x="3340775" y="1130825"/>
            <a:ext cx="1785300" cy="68190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Customization</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13" name="Google Shape;313;p52"/>
          <p:cNvSpPr/>
          <p:nvPr/>
        </p:nvSpPr>
        <p:spPr>
          <a:xfrm>
            <a:off x="4927075" y="562375"/>
            <a:ext cx="1698600" cy="81960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Playing zone and separate kids wing</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14" name="Google Shape;314;p52"/>
          <p:cNvSpPr/>
          <p:nvPr/>
        </p:nvSpPr>
        <p:spPr>
          <a:xfrm>
            <a:off x="79313" y="3034219"/>
            <a:ext cx="1832625" cy="68175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   Promotional offers and attracting themes</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15" name="Google Shape;315;p52"/>
          <p:cNvSpPr/>
          <p:nvPr/>
        </p:nvSpPr>
        <p:spPr>
          <a:xfrm>
            <a:off x="102938" y="2065388"/>
            <a:ext cx="1785375" cy="68175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    Improvisation in Menu for balanced diet</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16" name="Google Shape;316;p52"/>
          <p:cNvSpPr/>
          <p:nvPr/>
        </p:nvSpPr>
        <p:spPr>
          <a:xfrm>
            <a:off x="1888313" y="1792425"/>
            <a:ext cx="1785375" cy="848925"/>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Animation, emojis,cartoon based backgrounds </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17" name="Google Shape;317;p52"/>
          <p:cNvSpPr/>
          <p:nvPr/>
        </p:nvSpPr>
        <p:spPr>
          <a:xfrm>
            <a:off x="788344" y="4003050"/>
            <a:ext cx="2364750" cy="848925"/>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Variety of cuisines offering healthy and tasty food</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18" name="Google Shape;318;p52"/>
          <p:cNvSpPr/>
          <p:nvPr/>
        </p:nvSpPr>
        <p:spPr>
          <a:xfrm>
            <a:off x="6054375" y="3551456"/>
            <a:ext cx="2540925" cy="1055025"/>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Availability of necessary equipments like diapers/toddling chair</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19" name="Google Shape;319;p52"/>
          <p:cNvSpPr/>
          <p:nvPr/>
        </p:nvSpPr>
        <p:spPr>
          <a:xfrm>
            <a:off x="3655700" y="2341123"/>
            <a:ext cx="1832700" cy="81960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Separate wings for adult and children</a:t>
            </a:r>
            <a:endParaRPr sz="1100" b="1" i="0" u="none" strike="noStrike" cap="none">
              <a:solidFill>
                <a:srgbClr val="000000"/>
              </a:solidFill>
              <a:latin typeface="Arial"/>
              <a:ea typeface="Arial"/>
              <a:cs typeface="Arial"/>
              <a:sym typeface="Arial"/>
            </a:endParaRPr>
          </a:p>
        </p:txBody>
      </p:sp>
      <p:sp>
        <p:nvSpPr>
          <p:cNvPr id="320" name="Google Shape;320;p52"/>
          <p:cNvSpPr/>
          <p:nvPr/>
        </p:nvSpPr>
        <p:spPr>
          <a:xfrm>
            <a:off x="5270400" y="1587201"/>
            <a:ext cx="1832700" cy="68190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Caretakers allot</a:t>
            </a:r>
            <a:r>
              <a:rPr lang="es" sz="1100" b="1">
                <a:solidFill>
                  <a:schemeClr val="dk1"/>
                </a:solidFill>
              </a:rPr>
              <a:t>ment</a:t>
            </a: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21" name="Google Shape;321;p52"/>
          <p:cNvSpPr/>
          <p:nvPr/>
        </p:nvSpPr>
        <p:spPr>
          <a:xfrm>
            <a:off x="2512013" y="3034219"/>
            <a:ext cx="1161600" cy="68190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Playful activities</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22" name="Google Shape;322;p52"/>
          <p:cNvSpPr/>
          <p:nvPr/>
        </p:nvSpPr>
        <p:spPr>
          <a:xfrm>
            <a:off x="5976506" y="2541891"/>
            <a:ext cx="2157300" cy="68175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Special zones for cigarette/</a:t>
            </a:r>
            <a:r>
              <a:rPr lang="es" sz="1100" b="1">
                <a:solidFill>
                  <a:schemeClr val="dk1"/>
                </a:solidFill>
              </a:rPr>
              <a:t>alcohol</a:t>
            </a:r>
            <a:r>
              <a:rPr lang="es" sz="1100" b="1" i="0" u="none" strike="noStrike" cap="none">
                <a:solidFill>
                  <a:schemeClr val="dk1"/>
                </a:solidFill>
                <a:latin typeface="Arial"/>
                <a:ea typeface="Arial"/>
                <a:cs typeface="Arial"/>
                <a:sym typeface="Arial"/>
              </a:rPr>
              <a:t> and warning signs</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23" name="Google Shape;323;p52"/>
          <p:cNvSpPr/>
          <p:nvPr/>
        </p:nvSpPr>
        <p:spPr>
          <a:xfrm>
            <a:off x="6789900" y="562369"/>
            <a:ext cx="2157300" cy="68175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a:solidFill>
                  <a:srgbClr val="000000"/>
                </a:solidFill>
                <a:latin typeface="Arial"/>
                <a:ea typeface="Arial"/>
                <a:cs typeface="Arial"/>
                <a:sym typeface="Arial"/>
              </a:rPr>
              <a:t>Emphasis on food presentation and quality</a:t>
            </a:r>
            <a:endParaRPr sz="1100" b="1" i="0" u="none" strike="noStrike" cap="none">
              <a:solidFill>
                <a:srgbClr val="000000"/>
              </a:solidFill>
              <a:latin typeface="Arial"/>
              <a:ea typeface="Arial"/>
              <a:cs typeface="Arial"/>
              <a:sym typeface="Arial"/>
            </a:endParaRPr>
          </a:p>
        </p:txBody>
      </p:sp>
      <p:sp>
        <p:nvSpPr>
          <p:cNvPr id="324" name="Google Shape;324;p52"/>
          <p:cNvSpPr/>
          <p:nvPr/>
        </p:nvSpPr>
        <p:spPr>
          <a:xfrm>
            <a:off x="7544944" y="1381931"/>
            <a:ext cx="1388025" cy="681750"/>
          </a:xfrm>
          <a:prstGeom prst="cloudCallout">
            <a:avLst>
              <a:gd name="adj1" fmla="val -20833"/>
              <a:gd name="adj2" fmla="val 62500"/>
            </a:avLst>
          </a:prstGeom>
          <a:solidFill>
            <a:srgbClr val="F6B26B"/>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s" sz="1100" b="1" i="0" u="none" strike="noStrike" cap="none">
                <a:solidFill>
                  <a:schemeClr val="dk1"/>
                </a:solidFill>
                <a:latin typeface="Arial"/>
                <a:ea typeface="Arial"/>
                <a:cs typeface="Arial"/>
                <a:sym typeface="Arial"/>
              </a:rPr>
              <a:t>SECURED PLATFORM</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pic>
        <p:nvPicPr>
          <p:cNvPr id="325" name="Google Shape;325;p52"/>
          <p:cNvPicPr preferRelativeResize="0"/>
          <p:nvPr/>
        </p:nvPicPr>
        <p:blipFill rotWithShape="1">
          <a:blip r:embed="rId3">
            <a:alphaModFix/>
          </a:blip>
          <a:srcRect/>
          <a:stretch/>
        </p:blipFill>
        <p:spPr>
          <a:xfrm>
            <a:off x="3893100" y="3551456"/>
            <a:ext cx="1527788" cy="15277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3"/>
          <p:cNvSpPr/>
          <p:nvPr/>
        </p:nvSpPr>
        <p:spPr>
          <a:xfrm>
            <a:off x="1876716" y="3202450"/>
            <a:ext cx="4785595" cy="1941062"/>
          </a:xfrm>
          <a:custGeom>
            <a:avLst/>
            <a:gdLst/>
            <a:ahLst/>
            <a:cxnLst/>
            <a:rect l="l" t="t" r="r" b="b"/>
            <a:pathLst>
              <a:path w="170094" h="68991" extrusionOk="0">
                <a:moveTo>
                  <a:pt x="80685" y="0"/>
                </a:moveTo>
                <a:cubicBezTo>
                  <a:pt x="78377" y="0"/>
                  <a:pt x="76073" y="357"/>
                  <a:pt x="73883" y="1091"/>
                </a:cubicBezTo>
                <a:cubicBezTo>
                  <a:pt x="66967" y="3399"/>
                  <a:pt x="61401" y="9407"/>
                  <a:pt x="59658" y="16487"/>
                </a:cubicBezTo>
                <a:cubicBezTo>
                  <a:pt x="58758" y="20145"/>
                  <a:pt x="58815" y="24041"/>
                  <a:pt x="57432" y="27544"/>
                </a:cubicBezTo>
                <a:cubicBezTo>
                  <a:pt x="54641" y="34591"/>
                  <a:pt x="46841" y="38241"/>
                  <a:pt x="39458" y="39993"/>
                </a:cubicBezTo>
                <a:cubicBezTo>
                  <a:pt x="32084" y="41752"/>
                  <a:pt x="24210" y="42407"/>
                  <a:pt x="17744" y="46377"/>
                </a:cubicBezTo>
                <a:cubicBezTo>
                  <a:pt x="9076" y="51695"/>
                  <a:pt x="1555" y="67744"/>
                  <a:pt x="207" y="68922"/>
                </a:cubicBezTo>
                <a:lnTo>
                  <a:pt x="207" y="68922"/>
                </a:lnTo>
                <a:cubicBezTo>
                  <a:pt x="430" y="68937"/>
                  <a:pt x="817" y="68943"/>
                  <a:pt x="1277" y="68943"/>
                </a:cubicBezTo>
                <a:cubicBezTo>
                  <a:pt x="2640" y="68943"/>
                  <a:pt x="4649" y="68892"/>
                  <a:pt x="4988" y="68892"/>
                </a:cubicBezTo>
                <a:cubicBezTo>
                  <a:pt x="5005" y="68892"/>
                  <a:pt x="5017" y="68892"/>
                  <a:pt x="5025" y="68893"/>
                </a:cubicBezTo>
                <a:lnTo>
                  <a:pt x="146063" y="68893"/>
                </a:lnTo>
                <a:cubicBezTo>
                  <a:pt x="147771" y="68893"/>
                  <a:pt x="149490" y="68860"/>
                  <a:pt x="151207" y="68860"/>
                </a:cubicBezTo>
                <a:cubicBezTo>
                  <a:pt x="152066" y="68860"/>
                  <a:pt x="152924" y="68868"/>
                  <a:pt x="153781" y="68893"/>
                </a:cubicBezTo>
                <a:cubicBezTo>
                  <a:pt x="155514" y="68937"/>
                  <a:pt x="158481" y="68950"/>
                  <a:pt x="161339" y="68950"/>
                </a:cubicBezTo>
                <a:cubicBezTo>
                  <a:pt x="165295" y="68950"/>
                  <a:pt x="169041" y="68925"/>
                  <a:pt x="169013" y="68925"/>
                </a:cubicBezTo>
                <a:cubicBezTo>
                  <a:pt x="168268" y="68925"/>
                  <a:pt x="170093" y="51713"/>
                  <a:pt x="153576" y="47834"/>
                </a:cubicBezTo>
                <a:cubicBezTo>
                  <a:pt x="146088" y="46074"/>
                  <a:pt x="151457" y="31751"/>
                  <a:pt x="145932" y="26398"/>
                </a:cubicBezTo>
                <a:cubicBezTo>
                  <a:pt x="142853" y="23415"/>
                  <a:pt x="138572" y="22792"/>
                  <a:pt x="134144" y="22792"/>
                </a:cubicBezTo>
                <a:cubicBezTo>
                  <a:pt x="131793" y="22792"/>
                  <a:pt x="129400" y="22968"/>
                  <a:pt x="127124" y="23059"/>
                </a:cubicBezTo>
                <a:cubicBezTo>
                  <a:pt x="126454" y="23085"/>
                  <a:pt x="125781" y="23099"/>
                  <a:pt x="125106" y="23099"/>
                </a:cubicBezTo>
                <a:cubicBezTo>
                  <a:pt x="118959" y="23099"/>
                  <a:pt x="112676" y="21952"/>
                  <a:pt x="107743" y="18361"/>
                </a:cubicBezTo>
                <a:cubicBezTo>
                  <a:pt x="102627" y="14637"/>
                  <a:pt x="99501" y="8703"/>
                  <a:pt x="94549" y="4758"/>
                </a:cubicBezTo>
                <a:cubicBezTo>
                  <a:pt x="90647" y="1656"/>
                  <a:pt x="85658" y="0"/>
                  <a:pt x="80685" y="0"/>
                </a:cubicBezTo>
                <a:close/>
                <a:moveTo>
                  <a:pt x="0" y="68884"/>
                </a:moveTo>
                <a:lnTo>
                  <a:pt x="0" y="68884"/>
                </a:lnTo>
                <a:cubicBezTo>
                  <a:pt x="12" y="68956"/>
                  <a:pt x="39" y="68990"/>
                  <a:pt x="79" y="68990"/>
                </a:cubicBezTo>
                <a:cubicBezTo>
                  <a:pt x="113" y="68990"/>
                  <a:pt x="155" y="68967"/>
                  <a:pt x="207" y="68922"/>
                </a:cubicBezTo>
                <a:lnTo>
                  <a:pt x="207" y="68922"/>
                </a:lnTo>
                <a:cubicBezTo>
                  <a:pt x="78" y="68913"/>
                  <a:pt x="3" y="68901"/>
                  <a:pt x="0" y="68884"/>
                </a:cubicBezTo>
                <a:close/>
              </a:path>
            </a:pathLst>
          </a:custGeom>
          <a:solidFill>
            <a:srgbClr val="E6555C">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 name="Google Shape;331;p53"/>
          <p:cNvPicPr preferRelativeResize="0"/>
          <p:nvPr/>
        </p:nvPicPr>
        <p:blipFill rotWithShape="1">
          <a:blip r:embed="rId3">
            <a:alphaModFix/>
          </a:blip>
          <a:srcRect r="12541"/>
          <a:stretch/>
        </p:blipFill>
        <p:spPr>
          <a:xfrm>
            <a:off x="3101641" y="781050"/>
            <a:ext cx="2792798" cy="3878023"/>
          </a:xfrm>
          <a:prstGeom prst="rect">
            <a:avLst/>
          </a:prstGeom>
          <a:noFill/>
          <a:ln>
            <a:noFill/>
          </a:ln>
        </p:spPr>
      </p:pic>
      <p:sp>
        <p:nvSpPr>
          <p:cNvPr id="332" name="Google Shape;332;p53"/>
          <p:cNvSpPr txBox="1">
            <a:spLocks noGrp="1"/>
          </p:cNvSpPr>
          <p:nvPr>
            <p:ph type="ctrTitle"/>
          </p:nvPr>
        </p:nvSpPr>
        <p:spPr>
          <a:xfrm>
            <a:off x="619900" y="165229"/>
            <a:ext cx="79041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900"/>
              <a:t>PRODUCT DESCRIPTION</a:t>
            </a:r>
            <a:endParaRPr sz="4900"/>
          </a:p>
        </p:txBody>
      </p:sp>
      <p:sp>
        <p:nvSpPr>
          <p:cNvPr id="333" name="Google Shape;333;p53"/>
          <p:cNvSpPr txBox="1"/>
          <p:nvPr/>
        </p:nvSpPr>
        <p:spPr>
          <a:xfrm>
            <a:off x="483025" y="3576575"/>
            <a:ext cx="1803600" cy="1082400"/>
          </a:xfrm>
          <a:prstGeom prst="rect">
            <a:avLst/>
          </a:prstGeom>
          <a:noFill/>
          <a:ln>
            <a:noFill/>
          </a:ln>
        </p:spPr>
        <p:txBody>
          <a:bodyPr spcFirstLastPara="1" wrap="square" lIns="0" tIns="6350" rIns="0" bIns="0" anchor="t" anchorCtr="0">
            <a:noAutofit/>
          </a:bodyPr>
          <a:lstStyle/>
          <a:p>
            <a:pPr marL="0" marR="0" lvl="0" indent="0" algn="r" rtl="0">
              <a:lnSpc>
                <a:spcPct val="115000"/>
              </a:lnSpc>
              <a:spcBef>
                <a:spcPts val="0"/>
              </a:spcBef>
              <a:spcAft>
                <a:spcPts val="0"/>
              </a:spcAft>
              <a:buNone/>
            </a:pPr>
            <a:r>
              <a:rPr lang="es" sz="1500">
                <a:solidFill>
                  <a:schemeClr val="dk1"/>
                </a:solidFill>
                <a:latin typeface="Muli"/>
                <a:ea typeface="Muli"/>
                <a:cs typeface="Muli"/>
                <a:sym typeface="Muli"/>
              </a:rPr>
              <a:t>All food, menu, interiors &amp; overall ambience specifically designed for</a:t>
            </a:r>
            <a:r>
              <a:rPr lang="es">
                <a:solidFill>
                  <a:schemeClr val="dk1"/>
                </a:solidFill>
                <a:latin typeface="Muli"/>
                <a:ea typeface="Muli"/>
                <a:cs typeface="Muli"/>
                <a:sym typeface="Muli"/>
              </a:rPr>
              <a:t> school children</a:t>
            </a:r>
            <a:endParaRPr>
              <a:solidFill>
                <a:schemeClr val="dk1"/>
              </a:solidFill>
              <a:latin typeface="Muli"/>
              <a:ea typeface="Muli"/>
              <a:cs typeface="Muli"/>
              <a:sym typeface="Muli"/>
            </a:endParaRPr>
          </a:p>
        </p:txBody>
      </p:sp>
      <p:cxnSp>
        <p:nvCxnSpPr>
          <p:cNvPr id="334" name="Google Shape;334;p53"/>
          <p:cNvCxnSpPr/>
          <p:nvPr/>
        </p:nvCxnSpPr>
        <p:spPr>
          <a:xfrm>
            <a:off x="2471166" y="1819275"/>
            <a:ext cx="1381200" cy="504900"/>
          </a:xfrm>
          <a:prstGeom prst="curvedConnector3">
            <a:avLst>
              <a:gd name="adj1" fmla="val 39308"/>
            </a:avLst>
          </a:prstGeom>
          <a:noFill/>
          <a:ln w="19050" cap="flat" cmpd="sng">
            <a:solidFill>
              <a:schemeClr val="accent2"/>
            </a:solidFill>
            <a:prstDash val="solid"/>
            <a:round/>
            <a:headEnd type="none" w="med" len="med"/>
            <a:tailEnd type="none" w="med" len="med"/>
          </a:ln>
        </p:spPr>
      </p:cxnSp>
      <p:cxnSp>
        <p:nvCxnSpPr>
          <p:cNvPr id="335" name="Google Shape;335;p53"/>
          <p:cNvCxnSpPr/>
          <p:nvPr/>
        </p:nvCxnSpPr>
        <p:spPr>
          <a:xfrm rot="10800000" flipH="1">
            <a:off x="2471166" y="3381375"/>
            <a:ext cx="1542900" cy="571500"/>
          </a:xfrm>
          <a:prstGeom prst="curvedConnector3">
            <a:avLst>
              <a:gd name="adj1" fmla="val 50000"/>
            </a:avLst>
          </a:prstGeom>
          <a:noFill/>
          <a:ln w="19050" cap="flat" cmpd="sng">
            <a:solidFill>
              <a:schemeClr val="accent2"/>
            </a:solidFill>
            <a:prstDash val="solid"/>
            <a:round/>
            <a:headEnd type="none" w="med" len="med"/>
            <a:tailEnd type="none" w="med" len="med"/>
          </a:ln>
        </p:spPr>
      </p:cxnSp>
      <p:sp>
        <p:nvSpPr>
          <p:cNvPr id="336" name="Google Shape;336;p53"/>
          <p:cNvSpPr txBox="1"/>
          <p:nvPr/>
        </p:nvSpPr>
        <p:spPr>
          <a:xfrm>
            <a:off x="6612225" y="3467150"/>
            <a:ext cx="1911900" cy="1191900"/>
          </a:xfrm>
          <a:prstGeom prst="rect">
            <a:avLst/>
          </a:prstGeom>
          <a:noFill/>
          <a:ln>
            <a:noFill/>
          </a:ln>
        </p:spPr>
        <p:txBody>
          <a:bodyPr spcFirstLastPara="1" wrap="square" lIns="0" tIns="6350" rIns="0" bIns="0" anchor="t" anchorCtr="0">
            <a:noAutofit/>
          </a:bodyPr>
          <a:lstStyle/>
          <a:p>
            <a:pPr marL="0" marR="0" lvl="0" indent="0" algn="l" rtl="0">
              <a:lnSpc>
                <a:spcPct val="115000"/>
              </a:lnSpc>
              <a:spcBef>
                <a:spcPts val="0"/>
              </a:spcBef>
              <a:spcAft>
                <a:spcPts val="0"/>
              </a:spcAft>
              <a:buNone/>
            </a:pPr>
            <a:r>
              <a:rPr lang="es" sz="1500">
                <a:solidFill>
                  <a:schemeClr val="dk1"/>
                </a:solidFill>
                <a:latin typeface="Muli"/>
                <a:ea typeface="Muli"/>
                <a:cs typeface="Muli"/>
                <a:sym typeface="Muli"/>
              </a:rPr>
              <a:t>Linking knowledge with the sweetness of fun &amp; taste, one of its own kind </a:t>
            </a:r>
            <a:r>
              <a:rPr lang="es" sz="1500" b="1">
                <a:solidFill>
                  <a:schemeClr val="dk1"/>
                </a:solidFill>
                <a:latin typeface="Muli"/>
                <a:ea typeface="Muli"/>
                <a:cs typeface="Muli"/>
                <a:sym typeface="Muli"/>
              </a:rPr>
              <a:t>Techno food house</a:t>
            </a:r>
            <a:endParaRPr sz="1500" b="1">
              <a:solidFill>
                <a:schemeClr val="dk1"/>
              </a:solidFill>
              <a:latin typeface="Muli"/>
              <a:ea typeface="Muli"/>
              <a:cs typeface="Muli"/>
              <a:sym typeface="Muli"/>
            </a:endParaRPr>
          </a:p>
        </p:txBody>
      </p:sp>
      <p:cxnSp>
        <p:nvCxnSpPr>
          <p:cNvPr id="337" name="Google Shape;337;p53"/>
          <p:cNvCxnSpPr/>
          <p:nvPr/>
        </p:nvCxnSpPr>
        <p:spPr>
          <a:xfrm rot="10800000">
            <a:off x="4995291" y="1253200"/>
            <a:ext cx="1485900" cy="581100"/>
          </a:xfrm>
          <a:prstGeom prst="curvedConnector3">
            <a:avLst>
              <a:gd name="adj1" fmla="val 50000"/>
            </a:avLst>
          </a:prstGeom>
          <a:noFill/>
          <a:ln w="19050" cap="flat" cmpd="sng">
            <a:solidFill>
              <a:schemeClr val="accent2"/>
            </a:solidFill>
            <a:prstDash val="solid"/>
            <a:round/>
            <a:headEnd type="none" w="med" len="med"/>
            <a:tailEnd type="none" w="med" len="med"/>
          </a:ln>
        </p:spPr>
      </p:cxnSp>
      <p:cxnSp>
        <p:nvCxnSpPr>
          <p:cNvPr id="338" name="Google Shape;338;p53"/>
          <p:cNvCxnSpPr/>
          <p:nvPr/>
        </p:nvCxnSpPr>
        <p:spPr>
          <a:xfrm rot="10800000">
            <a:off x="4709691" y="3057450"/>
            <a:ext cx="1847700" cy="847800"/>
          </a:xfrm>
          <a:prstGeom prst="curvedConnector3">
            <a:avLst>
              <a:gd name="adj1" fmla="val 50000"/>
            </a:avLst>
          </a:prstGeom>
          <a:noFill/>
          <a:ln w="19050" cap="flat" cmpd="sng">
            <a:solidFill>
              <a:schemeClr val="accent2"/>
            </a:solidFill>
            <a:prstDash val="solid"/>
            <a:round/>
            <a:headEnd type="none" w="med" len="med"/>
            <a:tailEnd type="none" w="med" len="med"/>
          </a:ln>
        </p:spPr>
      </p:cxnSp>
      <p:sp>
        <p:nvSpPr>
          <p:cNvPr id="339" name="Google Shape;339;p53"/>
          <p:cNvSpPr txBox="1">
            <a:spLocks noGrp="1"/>
          </p:cNvSpPr>
          <p:nvPr>
            <p:ph type="subTitle" idx="4294967295"/>
          </p:nvPr>
        </p:nvSpPr>
        <p:spPr>
          <a:xfrm>
            <a:off x="300981" y="1155600"/>
            <a:ext cx="2170200" cy="9870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s" sz="1700"/>
              <a:t>Specially curated Cafe/Restaurant for </a:t>
            </a:r>
            <a:r>
              <a:rPr lang="es" sz="1700" b="1">
                <a:latin typeface="Muli"/>
                <a:ea typeface="Muli"/>
                <a:cs typeface="Muli"/>
                <a:sym typeface="Muli"/>
              </a:rPr>
              <a:t>School-going Children </a:t>
            </a:r>
            <a:r>
              <a:rPr lang="es" sz="1700"/>
              <a:t>&amp; their families</a:t>
            </a:r>
            <a:endParaRPr sz="1700"/>
          </a:p>
          <a:p>
            <a:pPr marL="0" lvl="0" indent="0" algn="l" rtl="0">
              <a:lnSpc>
                <a:spcPct val="115000"/>
              </a:lnSpc>
              <a:spcBef>
                <a:spcPts val="1600"/>
              </a:spcBef>
              <a:spcAft>
                <a:spcPts val="1600"/>
              </a:spcAft>
              <a:buNone/>
            </a:pPr>
            <a:endParaRPr/>
          </a:p>
        </p:txBody>
      </p:sp>
      <p:sp>
        <p:nvSpPr>
          <p:cNvPr id="340" name="Google Shape;340;p53"/>
          <p:cNvSpPr txBox="1">
            <a:spLocks noGrp="1"/>
          </p:cNvSpPr>
          <p:nvPr>
            <p:ph type="subTitle" idx="4294967295"/>
          </p:nvPr>
        </p:nvSpPr>
        <p:spPr>
          <a:xfrm>
            <a:off x="6524925" y="1253200"/>
            <a:ext cx="1999200" cy="987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s" sz="1700"/>
              <a:t>Differentiation through theme-based </a:t>
            </a:r>
            <a:r>
              <a:rPr lang="es" sz="1700" b="1">
                <a:latin typeface="Muli"/>
                <a:ea typeface="Muli"/>
                <a:cs typeface="Muli"/>
                <a:sym typeface="Muli"/>
              </a:rPr>
              <a:t>‘House of Minions’ </a:t>
            </a:r>
            <a:r>
              <a:rPr lang="es" sz="1700"/>
              <a:t>Cafe</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54"/>
          <p:cNvPicPr preferRelativeResize="0"/>
          <p:nvPr/>
        </p:nvPicPr>
        <p:blipFill rotWithShape="1">
          <a:blip r:embed="rId3">
            <a:alphaModFix/>
          </a:blip>
          <a:srcRect t="21899"/>
          <a:stretch/>
        </p:blipFill>
        <p:spPr>
          <a:xfrm>
            <a:off x="571425" y="0"/>
            <a:ext cx="7904099" cy="2899848"/>
          </a:xfrm>
          <a:prstGeom prst="rect">
            <a:avLst/>
          </a:prstGeom>
          <a:noFill/>
          <a:ln>
            <a:noFill/>
          </a:ln>
        </p:spPr>
      </p:pic>
      <p:sp>
        <p:nvSpPr>
          <p:cNvPr id="346" name="Google Shape;346;p54"/>
          <p:cNvSpPr txBox="1">
            <a:spLocks noGrp="1"/>
          </p:cNvSpPr>
          <p:nvPr>
            <p:ph type="ctrTitle"/>
          </p:nvPr>
        </p:nvSpPr>
        <p:spPr>
          <a:xfrm>
            <a:off x="571425" y="607842"/>
            <a:ext cx="79041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400">
                <a:solidFill>
                  <a:srgbClr val="351C75"/>
                </a:solidFill>
              </a:rPr>
              <a:t>CORE VALUES</a:t>
            </a:r>
            <a:endParaRPr sz="4400">
              <a:solidFill>
                <a:srgbClr val="351C75"/>
              </a:solidFill>
            </a:endParaRPr>
          </a:p>
          <a:p>
            <a:pPr marL="0" lvl="0" indent="0" algn="ctr" rtl="0">
              <a:spcBef>
                <a:spcPts val="0"/>
              </a:spcBef>
              <a:spcAft>
                <a:spcPts val="0"/>
              </a:spcAft>
              <a:buNone/>
            </a:pPr>
            <a:r>
              <a:rPr lang="es" sz="4400">
                <a:solidFill>
                  <a:srgbClr val="351C75"/>
                </a:solidFill>
              </a:rPr>
              <a:t>Intended Benefits</a:t>
            </a:r>
            <a:endParaRPr sz="4400">
              <a:solidFill>
                <a:srgbClr val="351C75"/>
              </a:solidFill>
            </a:endParaRPr>
          </a:p>
        </p:txBody>
      </p:sp>
      <p:sp>
        <p:nvSpPr>
          <p:cNvPr id="347" name="Google Shape;347;p54"/>
          <p:cNvSpPr txBox="1"/>
          <p:nvPr/>
        </p:nvSpPr>
        <p:spPr>
          <a:xfrm>
            <a:off x="6700125" y="3152150"/>
            <a:ext cx="1602900" cy="888300"/>
          </a:xfrm>
          <a:prstGeom prst="rect">
            <a:avLst/>
          </a:prstGeom>
          <a:noFill/>
          <a:ln>
            <a:noFill/>
          </a:ln>
        </p:spPr>
        <p:txBody>
          <a:bodyPr spcFirstLastPara="1" wrap="square" lIns="0" tIns="4775" rIns="0" bIns="0" anchor="t" anchorCtr="0">
            <a:noAutofit/>
          </a:bodyPr>
          <a:lstStyle/>
          <a:p>
            <a:pPr marL="0" marR="0" lvl="0" indent="0" algn="ctr" rtl="0">
              <a:lnSpc>
                <a:spcPct val="115000"/>
              </a:lnSpc>
              <a:spcBef>
                <a:spcPts val="0"/>
              </a:spcBef>
              <a:spcAft>
                <a:spcPts val="0"/>
              </a:spcAft>
              <a:buNone/>
            </a:pPr>
            <a:r>
              <a:rPr lang="es" sz="1800">
                <a:solidFill>
                  <a:schemeClr val="dk1"/>
                </a:solidFill>
                <a:latin typeface="Muli"/>
                <a:ea typeface="Muli"/>
                <a:cs typeface="Muli"/>
                <a:sym typeface="Muli"/>
              </a:rPr>
              <a:t>Special </a:t>
            </a:r>
            <a:r>
              <a:rPr lang="es" sz="1800" b="1">
                <a:solidFill>
                  <a:schemeClr val="dk1"/>
                </a:solidFill>
                <a:latin typeface="Muli"/>
                <a:ea typeface="Muli"/>
                <a:cs typeface="Muli"/>
                <a:sym typeface="Muli"/>
              </a:rPr>
              <a:t>Play Area </a:t>
            </a:r>
            <a:r>
              <a:rPr lang="es" sz="1800">
                <a:solidFill>
                  <a:schemeClr val="dk1"/>
                </a:solidFill>
                <a:latin typeface="Muli"/>
                <a:ea typeface="Muli"/>
                <a:cs typeface="Muli"/>
                <a:sym typeface="Muli"/>
              </a:rPr>
              <a:t>for entertainment purposes</a:t>
            </a:r>
            <a:endParaRPr sz="1800">
              <a:solidFill>
                <a:schemeClr val="dk1"/>
              </a:solidFill>
              <a:latin typeface="Muli"/>
              <a:ea typeface="Muli"/>
              <a:cs typeface="Muli"/>
              <a:sym typeface="Muli"/>
            </a:endParaRPr>
          </a:p>
        </p:txBody>
      </p:sp>
      <p:sp>
        <p:nvSpPr>
          <p:cNvPr id="348" name="Google Shape;348;p54"/>
          <p:cNvSpPr txBox="1"/>
          <p:nvPr/>
        </p:nvSpPr>
        <p:spPr>
          <a:xfrm>
            <a:off x="782125" y="3170450"/>
            <a:ext cx="1602900" cy="851700"/>
          </a:xfrm>
          <a:prstGeom prst="rect">
            <a:avLst/>
          </a:prstGeom>
          <a:noFill/>
          <a:ln>
            <a:noFill/>
          </a:ln>
        </p:spPr>
        <p:txBody>
          <a:bodyPr spcFirstLastPara="1" wrap="square" lIns="0" tIns="4775" rIns="0" bIns="0" anchor="t" anchorCtr="0">
            <a:noAutofit/>
          </a:bodyPr>
          <a:lstStyle/>
          <a:p>
            <a:pPr marL="0" marR="0" lvl="0" indent="0" algn="ctr" rtl="0">
              <a:lnSpc>
                <a:spcPct val="115000"/>
              </a:lnSpc>
              <a:spcBef>
                <a:spcPts val="0"/>
              </a:spcBef>
              <a:spcAft>
                <a:spcPts val="0"/>
              </a:spcAft>
              <a:buNone/>
            </a:pPr>
            <a:r>
              <a:rPr lang="es" sz="1800">
                <a:solidFill>
                  <a:schemeClr val="dk1"/>
                </a:solidFill>
                <a:latin typeface="Muli"/>
                <a:ea typeface="Muli"/>
                <a:cs typeface="Muli"/>
                <a:sym typeface="Muli"/>
              </a:rPr>
              <a:t>Online Delivery through </a:t>
            </a:r>
            <a:r>
              <a:rPr lang="es" sz="1800" b="1">
                <a:solidFill>
                  <a:schemeClr val="dk1"/>
                </a:solidFill>
                <a:latin typeface="Muli"/>
                <a:ea typeface="Muli"/>
                <a:cs typeface="Muli"/>
                <a:sym typeface="Muli"/>
              </a:rPr>
              <a:t>Swiggy &amp; Zomato</a:t>
            </a:r>
            <a:endParaRPr sz="1800" b="1">
              <a:solidFill>
                <a:schemeClr val="dk1"/>
              </a:solidFill>
              <a:latin typeface="Muli"/>
              <a:ea typeface="Muli"/>
              <a:cs typeface="Muli"/>
              <a:sym typeface="Muli"/>
            </a:endParaRPr>
          </a:p>
        </p:txBody>
      </p:sp>
      <p:sp>
        <p:nvSpPr>
          <p:cNvPr id="349" name="Google Shape;349;p54"/>
          <p:cNvSpPr txBox="1"/>
          <p:nvPr/>
        </p:nvSpPr>
        <p:spPr>
          <a:xfrm>
            <a:off x="5097225" y="3983550"/>
            <a:ext cx="1602900" cy="888300"/>
          </a:xfrm>
          <a:prstGeom prst="rect">
            <a:avLst/>
          </a:prstGeom>
          <a:noFill/>
          <a:ln>
            <a:noFill/>
          </a:ln>
        </p:spPr>
        <p:txBody>
          <a:bodyPr spcFirstLastPara="1" wrap="square" lIns="0" tIns="4775" rIns="0" bIns="0" anchor="t" anchorCtr="0">
            <a:noAutofit/>
          </a:bodyPr>
          <a:lstStyle/>
          <a:p>
            <a:pPr marL="0" marR="0" lvl="0" indent="0" algn="ctr" rtl="0">
              <a:lnSpc>
                <a:spcPct val="115000"/>
              </a:lnSpc>
              <a:spcBef>
                <a:spcPts val="0"/>
              </a:spcBef>
              <a:spcAft>
                <a:spcPts val="0"/>
              </a:spcAft>
              <a:buNone/>
            </a:pPr>
            <a:r>
              <a:rPr lang="es" sz="1700">
                <a:solidFill>
                  <a:schemeClr val="dk1"/>
                </a:solidFill>
                <a:latin typeface="Muli"/>
                <a:ea typeface="Muli"/>
                <a:cs typeface="Muli"/>
                <a:sym typeface="Muli"/>
              </a:rPr>
              <a:t>Special bookings for </a:t>
            </a:r>
            <a:r>
              <a:rPr lang="es" sz="1700" b="1">
                <a:solidFill>
                  <a:schemeClr val="dk1"/>
                </a:solidFill>
                <a:latin typeface="Muli"/>
                <a:ea typeface="Muli"/>
                <a:cs typeface="Muli"/>
                <a:sym typeface="Muli"/>
              </a:rPr>
              <a:t>Birthday parties, Event</a:t>
            </a:r>
            <a:r>
              <a:rPr lang="es" b="1">
                <a:solidFill>
                  <a:schemeClr val="dk1"/>
                </a:solidFill>
                <a:latin typeface="Muli"/>
                <a:ea typeface="Muli"/>
                <a:cs typeface="Muli"/>
                <a:sym typeface="Muli"/>
              </a:rPr>
              <a:t>s</a:t>
            </a:r>
            <a:endParaRPr b="1">
              <a:solidFill>
                <a:schemeClr val="dk1"/>
              </a:solidFill>
              <a:latin typeface="Muli"/>
              <a:ea typeface="Muli"/>
              <a:cs typeface="Muli"/>
              <a:sym typeface="Muli"/>
            </a:endParaRPr>
          </a:p>
        </p:txBody>
      </p:sp>
      <p:sp>
        <p:nvSpPr>
          <p:cNvPr id="350" name="Google Shape;350;p54"/>
          <p:cNvSpPr txBox="1"/>
          <p:nvPr/>
        </p:nvSpPr>
        <p:spPr>
          <a:xfrm>
            <a:off x="2754775" y="4022150"/>
            <a:ext cx="1602900" cy="888300"/>
          </a:xfrm>
          <a:prstGeom prst="rect">
            <a:avLst/>
          </a:prstGeom>
          <a:noFill/>
          <a:ln>
            <a:noFill/>
          </a:ln>
        </p:spPr>
        <p:txBody>
          <a:bodyPr spcFirstLastPara="1" wrap="square" lIns="0" tIns="4775" rIns="0" bIns="0" anchor="t" anchorCtr="0">
            <a:noAutofit/>
          </a:bodyPr>
          <a:lstStyle/>
          <a:p>
            <a:pPr marL="0" marR="0" lvl="0" indent="0" algn="ctr" rtl="0">
              <a:lnSpc>
                <a:spcPct val="115000"/>
              </a:lnSpc>
              <a:spcBef>
                <a:spcPts val="0"/>
              </a:spcBef>
              <a:spcAft>
                <a:spcPts val="0"/>
              </a:spcAft>
              <a:buNone/>
            </a:pPr>
            <a:r>
              <a:rPr lang="es" sz="1600">
                <a:solidFill>
                  <a:schemeClr val="dk1"/>
                </a:solidFill>
                <a:latin typeface="Muli"/>
                <a:ea typeface="Muli"/>
                <a:cs typeface="Muli"/>
                <a:sym typeface="Muli"/>
              </a:rPr>
              <a:t>Special promotional </a:t>
            </a:r>
            <a:r>
              <a:rPr lang="es" sz="1600" b="1">
                <a:solidFill>
                  <a:schemeClr val="dk1"/>
                </a:solidFill>
                <a:latin typeface="Muli"/>
                <a:ea typeface="Muli"/>
                <a:cs typeface="Muli"/>
                <a:sym typeface="Muli"/>
              </a:rPr>
              <a:t>Discounts</a:t>
            </a:r>
            <a:r>
              <a:rPr lang="es" sz="1600">
                <a:solidFill>
                  <a:schemeClr val="dk1"/>
                </a:solidFill>
                <a:latin typeface="Muli"/>
                <a:ea typeface="Muli"/>
                <a:cs typeface="Muli"/>
                <a:sym typeface="Muli"/>
              </a:rPr>
              <a:t> and</a:t>
            </a:r>
            <a:endParaRPr sz="1600">
              <a:solidFill>
                <a:schemeClr val="dk1"/>
              </a:solidFill>
              <a:latin typeface="Muli"/>
              <a:ea typeface="Muli"/>
              <a:cs typeface="Muli"/>
              <a:sym typeface="Muli"/>
            </a:endParaRPr>
          </a:p>
          <a:p>
            <a:pPr marL="0" marR="0" lvl="0" indent="0" algn="ctr" rtl="0">
              <a:lnSpc>
                <a:spcPct val="115000"/>
              </a:lnSpc>
              <a:spcBef>
                <a:spcPts val="0"/>
              </a:spcBef>
              <a:spcAft>
                <a:spcPts val="0"/>
              </a:spcAft>
              <a:buNone/>
            </a:pPr>
            <a:r>
              <a:rPr lang="es" sz="1600" b="1">
                <a:solidFill>
                  <a:schemeClr val="dk1"/>
                </a:solidFill>
                <a:latin typeface="Muli"/>
                <a:ea typeface="Muli"/>
                <a:cs typeface="Muli"/>
                <a:sym typeface="Muli"/>
              </a:rPr>
              <a:t>JoyBox</a:t>
            </a:r>
            <a:endParaRPr sz="1600" b="1">
              <a:solidFill>
                <a:schemeClr val="dk1"/>
              </a:solidFill>
              <a:latin typeface="Muli"/>
              <a:ea typeface="Muli"/>
              <a:cs typeface="Muli"/>
              <a:sym typeface="Muli"/>
            </a:endParaRPr>
          </a:p>
          <a:p>
            <a:pPr marL="0" marR="0" lvl="0" indent="0" algn="ctr" rtl="0">
              <a:lnSpc>
                <a:spcPct val="115000"/>
              </a:lnSpc>
              <a:spcBef>
                <a:spcPts val="0"/>
              </a:spcBef>
              <a:spcAft>
                <a:spcPts val="0"/>
              </a:spcAft>
              <a:buNone/>
            </a:pPr>
            <a:endParaRPr sz="1100">
              <a:solidFill>
                <a:schemeClr val="dk1"/>
              </a:solidFill>
              <a:latin typeface="Muli"/>
              <a:ea typeface="Muli"/>
              <a:cs typeface="Muli"/>
              <a:sym typeface="Muli"/>
            </a:endParaRPr>
          </a:p>
        </p:txBody>
      </p:sp>
      <p:cxnSp>
        <p:nvCxnSpPr>
          <p:cNvPr id="351" name="Google Shape;351;p54"/>
          <p:cNvCxnSpPr>
            <a:stCxn id="348" idx="0"/>
          </p:cNvCxnSpPr>
          <p:nvPr/>
        </p:nvCxnSpPr>
        <p:spPr>
          <a:xfrm rot="-5400000">
            <a:off x="1315375" y="2537450"/>
            <a:ext cx="901200" cy="364800"/>
          </a:xfrm>
          <a:prstGeom prst="curvedConnector3">
            <a:avLst>
              <a:gd name="adj1" fmla="val 50000"/>
            </a:avLst>
          </a:prstGeom>
          <a:noFill/>
          <a:ln w="19050" cap="flat" cmpd="sng">
            <a:solidFill>
              <a:schemeClr val="accent2"/>
            </a:solidFill>
            <a:prstDash val="solid"/>
            <a:round/>
            <a:headEnd type="none" w="med" len="med"/>
            <a:tailEnd type="none" w="med" len="med"/>
          </a:ln>
        </p:spPr>
      </p:cxnSp>
      <p:cxnSp>
        <p:nvCxnSpPr>
          <p:cNvPr id="352" name="Google Shape;352;p54"/>
          <p:cNvCxnSpPr>
            <a:stCxn id="350" idx="0"/>
          </p:cNvCxnSpPr>
          <p:nvPr/>
        </p:nvCxnSpPr>
        <p:spPr>
          <a:xfrm rot="-5400000">
            <a:off x="3253825" y="3309050"/>
            <a:ext cx="1015500" cy="410700"/>
          </a:xfrm>
          <a:prstGeom prst="curvedConnector3">
            <a:avLst>
              <a:gd name="adj1" fmla="val 50000"/>
            </a:avLst>
          </a:prstGeom>
          <a:noFill/>
          <a:ln w="19050" cap="flat" cmpd="sng">
            <a:solidFill>
              <a:schemeClr val="accent2"/>
            </a:solidFill>
            <a:prstDash val="solid"/>
            <a:round/>
            <a:headEnd type="none" w="med" len="med"/>
            <a:tailEnd type="none" w="med" len="med"/>
          </a:ln>
        </p:spPr>
      </p:cxnSp>
      <p:cxnSp>
        <p:nvCxnSpPr>
          <p:cNvPr id="353" name="Google Shape;353;p54"/>
          <p:cNvCxnSpPr/>
          <p:nvPr/>
        </p:nvCxnSpPr>
        <p:spPr>
          <a:xfrm rot="5400000" flipH="1">
            <a:off x="5075792" y="3217738"/>
            <a:ext cx="966900" cy="447900"/>
          </a:xfrm>
          <a:prstGeom prst="curvedConnector3">
            <a:avLst>
              <a:gd name="adj1" fmla="val 50000"/>
            </a:avLst>
          </a:prstGeom>
          <a:noFill/>
          <a:ln w="19050" cap="flat" cmpd="sng">
            <a:solidFill>
              <a:schemeClr val="accent2"/>
            </a:solidFill>
            <a:prstDash val="solid"/>
            <a:round/>
            <a:headEnd type="none" w="med" len="med"/>
            <a:tailEnd type="none" w="med" len="med"/>
          </a:ln>
        </p:spPr>
      </p:cxnSp>
      <p:cxnSp>
        <p:nvCxnSpPr>
          <p:cNvPr id="354" name="Google Shape;354;p54"/>
          <p:cNvCxnSpPr>
            <a:stCxn id="347" idx="0"/>
          </p:cNvCxnSpPr>
          <p:nvPr/>
        </p:nvCxnSpPr>
        <p:spPr>
          <a:xfrm rot="5400000" flipH="1">
            <a:off x="6855375" y="2505950"/>
            <a:ext cx="912000" cy="380400"/>
          </a:xfrm>
          <a:prstGeom prst="curvedConnector3">
            <a:avLst>
              <a:gd name="adj1" fmla="val 50000"/>
            </a:avLst>
          </a:prstGeom>
          <a:noFill/>
          <a:ln w="19050" cap="flat" cmpd="sng">
            <a:solidFill>
              <a:schemeClr val="accent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Fruits Marketing Campaign by Slidesgo">
  <a:themeElements>
    <a:clrScheme name="Simple Light">
      <a:dk1>
        <a:srgbClr val="5D2912"/>
      </a:dk1>
      <a:lt1>
        <a:srgbClr val="FFFFFF"/>
      </a:lt1>
      <a:dk2>
        <a:srgbClr val="595959"/>
      </a:dk2>
      <a:lt2>
        <a:srgbClr val="EEEEEE"/>
      </a:lt2>
      <a:accent1>
        <a:srgbClr val="F7E7C3"/>
      </a:accent1>
      <a:accent2>
        <a:srgbClr val="FC8C4F"/>
      </a:accent2>
      <a:accent3>
        <a:srgbClr val="E6555C"/>
      </a:accent3>
      <a:accent4>
        <a:srgbClr val="FFC800"/>
      </a:accent4>
      <a:accent5>
        <a:srgbClr val="BD693B"/>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ruits Marketing Campaign by Slidesgo">
  <a:themeElements>
    <a:clrScheme name="Simple Light">
      <a:dk1>
        <a:srgbClr val="5D2912"/>
      </a:dk1>
      <a:lt1>
        <a:srgbClr val="FFFFFF"/>
      </a:lt1>
      <a:dk2>
        <a:srgbClr val="595959"/>
      </a:dk2>
      <a:lt2>
        <a:srgbClr val="EEEEEE"/>
      </a:lt2>
      <a:accent1>
        <a:srgbClr val="F7E7C3"/>
      </a:accent1>
      <a:accent2>
        <a:srgbClr val="FC8C4F"/>
      </a:accent2>
      <a:accent3>
        <a:srgbClr val="E6555C"/>
      </a:accent3>
      <a:accent4>
        <a:srgbClr val="FFC800"/>
      </a:accent4>
      <a:accent5>
        <a:srgbClr val="BD693B"/>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1479</Words>
  <Application>Microsoft Office PowerPoint</Application>
  <PresentationFormat>On-screen Show (16:9)</PresentationFormat>
  <Paragraphs>278</Paragraphs>
  <Slides>25</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Calibri</vt:lpstr>
      <vt:lpstr>Fira Sans Extra Condensed</vt:lpstr>
      <vt:lpstr>Muli</vt:lpstr>
      <vt:lpstr>Arial</vt:lpstr>
      <vt:lpstr>Times New Roman</vt:lpstr>
      <vt:lpstr>Amatic SC</vt:lpstr>
      <vt:lpstr>Josefin Sans</vt:lpstr>
      <vt:lpstr>Fruits Marketing Campaign by Slidesgo</vt:lpstr>
      <vt:lpstr>Office Theme</vt:lpstr>
      <vt:lpstr>Fruits Marketing Campaign by Slidesgo</vt:lpstr>
      <vt:lpstr>Business plan</vt:lpstr>
      <vt:lpstr>THE HOUSE OF MINIONS</vt:lpstr>
      <vt:lpstr>ELEVATOR PITCH</vt:lpstr>
      <vt:lpstr>Genesis of the Idea</vt:lpstr>
      <vt:lpstr>PROBLEM STATEMENT</vt:lpstr>
      <vt:lpstr>PROBLEM STATEMENT ABSTRACTION LADDER</vt:lpstr>
      <vt:lpstr>PowerPoint Presentation</vt:lpstr>
      <vt:lpstr>PRODUCT DESCRIPTION</vt:lpstr>
      <vt:lpstr>CORE VALUES Intended Benefits</vt:lpstr>
      <vt:lpstr>INTELLECTUAL PROPERTIES</vt:lpstr>
      <vt:lpstr>Solution/PROTOTYPE</vt:lpstr>
      <vt:lpstr>PowerPoint Presentation</vt:lpstr>
      <vt:lpstr>SELECT A COUNTRY</vt:lpstr>
      <vt:lpstr>Target Customer and MArket Size</vt:lpstr>
      <vt:lpstr>Industry and Ecosystem positioning</vt:lpstr>
      <vt:lpstr>PowerPoint Presentation</vt:lpstr>
      <vt:lpstr>COMPETITOR ANALYSIS</vt:lpstr>
      <vt:lpstr>FINANCIAL PROJECTIONS</vt:lpstr>
      <vt:lpstr>OPERATIONAL PLAN</vt:lpstr>
      <vt:lpstr>PowerPoint Presentation</vt:lpstr>
      <vt:lpstr>PowerPoint Presentation</vt:lpstr>
      <vt:lpstr>Legal Identity</vt:lpstr>
      <vt:lpstr>RISK Analysis</vt:lpstr>
      <vt:lpstr>OPERATIONAL PLAN</vt:lpstr>
      <vt:lpstr>THANKS YOU ! Please do visit House of minions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dc:title>
  <dc:creator>admin</dc:creator>
  <cp:lastModifiedBy>admin</cp:lastModifiedBy>
  <cp:revision>2</cp:revision>
  <dcterms:modified xsi:type="dcterms:W3CDTF">2021-10-19T06:00:36Z</dcterms:modified>
</cp:coreProperties>
</file>