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9144000" cy="5143500" type="screen16x9"/>
  <p:notesSz cx="6858000" cy="9144000"/>
  <p:embeddedFontLst>
    <p:embeddedFont>
      <p:font typeface="Libre Franklin" panose="020B0604020202020204" charset="0"/>
      <p:regular r:id="rId37"/>
      <p:bold r:id="rId38"/>
      <p:italic r:id="rId39"/>
      <p:boldItalic r:id="rId40"/>
    </p:embeddedFont>
    <p:embeddedFont>
      <p:font typeface="Fira Sans Extra Condensed" panose="020B0604020202020204" charset="0"/>
      <p:regular r:id="rId41"/>
      <p:bold r:id="rId42"/>
      <p:italic r:id="rId43"/>
      <p:boldItalic r:id="rId44"/>
    </p:embeddedFont>
    <p:embeddedFont>
      <p:font typeface="Roboto"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Barlow" panose="020B0604020202020204" charset="0"/>
      <p:regular r:id="rId53"/>
      <p:bold r:id="rId54"/>
      <p:italic r:id="rId55"/>
      <p:boldItalic r:id="rId56"/>
    </p:embeddedFont>
    <p:embeddedFont>
      <p:font typeface="Fira Sans" panose="020B0604020202020204" charset="0"/>
      <p:regular r:id="rId57"/>
      <p:bold r:id="rId58"/>
      <p:italic r:id="rId59"/>
      <p:boldItalic r:id="rId60"/>
    </p:embeddedFont>
    <p:embeddedFont>
      <p:font typeface="Fira Sans Extra Condensed Medium" panose="020B0604020202020204" charset="0"/>
      <p:regular r:id="rId61"/>
      <p:bold r:id="rId62"/>
      <p:italic r:id="rId63"/>
      <p:boldItalic r:id="rId64"/>
    </p:embeddedFont>
    <p:embeddedFont>
      <p:font typeface="Overpass ExtraBold" panose="020B0604020202020204" charset="0"/>
      <p:bold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643299-5CA0-4C6B-9D0A-74853CF365C8}">
  <a:tblStyle styleId="{DF643299-5CA0-4C6B-9D0A-74853CF365C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6.fntdata"/><Relationship Id="rId47" Type="http://schemas.openxmlformats.org/officeDocument/2006/relationships/font" Target="fonts/font11.fntdata"/><Relationship Id="rId63" Type="http://schemas.openxmlformats.org/officeDocument/2006/relationships/font" Target="fonts/font27.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font" Target="fonts/font30.fntdata"/><Relationship Id="rId5" Type="http://schemas.openxmlformats.org/officeDocument/2006/relationships/slide" Target="slides/slide3.xml"/><Relationship Id="rId61"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font" Target="fonts/font28.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font" Target="fonts/font2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3.fntdata"/><Relationship Id="rId34" Type="http://schemas.openxmlformats.org/officeDocument/2006/relationships/slide" Target="slides/slide32.xml"/><Relationship Id="rId50" Type="http://schemas.openxmlformats.org/officeDocument/2006/relationships/font" Target="fonts/font14.fntdata"/><Relationship Id="rId5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9" name="Google Shape;3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4" name="Google Shape;93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3" name="Google Shape;9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1" name="Google Shape;9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7" name="Google Shape;110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6" name="Google Shape;11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4" name="Google Shape;127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Google Shape;14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6" name="Google Shape;148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3" name="Google Shape;150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1" name="Google Shape;15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6" name="Google Shape;15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7" name="Google Shape;16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2"/>
        <p:cNvGrpSpPr/>
        <p:nvPr/>
      </p:nvGrpSpPr>
      <p:grpSpPr>
        <a:xfrm>
          <a:off x="0" y="0"/>
          <a:ext cx="0" cy="0"/>
          <a:chOff x="0" y="0"/>
          <a:chExt cx="0" cy="0"/>
        </a:xfrm>
      </p:grpSpPr>
      <p:sp>
        <p:nvSpPr>
          <p:cNvPr id="1613" name="Google Shape;1613;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4" name="Google Shape;16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0" name="Google Shape;162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6" name="Google Shape;165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1" name="Google Shape;16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6" name="Google Shape;16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7" name="Google Shape;178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2"/>
        <p:cNvGrpSpPr/>
        <p:nvPr/>
      </p:nvGrpSpPr>
      <p:grpSpPr>
        <a:xfrm>
          <a:off x="0" y="0"/>
          <a:ext cx="0" cy="0"/>
          <a:chOff x="0" y="0"/>
          <a:chExt cx="0" cy="0"/>
        </a:xfrm>
      </p:grpSpPr>
      <p:sp>
        <p:nvSpPr>
          <p:cNvPr id="1793" name="Google Shape;179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4" name="Google Shape;179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2" name="Google Shape;180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7" name="Google Shape;180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4" name="Google Shape;181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Google Shape;181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9" name="Google Shape;181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
        <p:cNvGrpSpPr/>
        <p:nvPr/>
      </p:nvGrpSpPr>
      <p:grpSpPr>
        <a:xfrm>
          <a:off x="0" y="0"/>
          <a:ext cx="0" cy="0"/>
          <a:chOff x="0" y="0"/>
          <a:chExt cx="0" cy="0"/>
        </a:xfrm>
      </p:grpSpPr>
      <p:sp>
        <p:nvSpPr>
          <p:cNvPr id="1824" name="Google Shape;1824;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5" name="Google Shape;182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1" name="Google Shape;18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3" name="Google Shape;8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4" name="Google Shape;8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1" name="Google Shape;8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34525" y="1286271"/>
            <a:ext cx="3463200" cy="2194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34435" y="3375821"/>
            <a:ext cx="3463200" cy="479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9"/>
        <p:cNvGrpSpPr/>
        <p:nvPr/>
      </p:nvGrpSpPr>
      <p:grpSpPr>
        <a:xfrm>
          <a:off x="0" y="0"/>
          <a:ext cx="0" cy="0"/>
          <a:chOff x="0" y="0"/>
          <a:chExt cx="0" cy="0"/>
        </a:xfrm>
      </p:grpSpPr>
      <p:sp>
        <p:nvSpPr>
          <p:cNvPr id="280" name="Google Shape;280;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81" name="Google Shape;281;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2"/>
        <p:cNvGrpSpPr/>
        <p:nvPr/>
      </p:nvGrpSpPr>
      <p:grpSpPr>
        <a:xfrm>
          <a:off x="0" y="0"/>
          <a:ext cx="0" cy="0"/>
          <a:chOff x="0" y="0"/>
          <a:chExt cx="0" cy="0"/>
        </a:xfrm>
      </p:grpSpPr>
      <p:sp>
        <p:nvSpPr>
          <p:cNvPr id="283" name="Google Shape;283;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4"/>
        <p:cNvGrpSpPr/>
        <p:nvPr/>
      </p:nvGrpSpPr>
      <p:grpSpPr>
        <a:xfrm>
          <a:off x="0" y="0"/>
          <a:ext cx="0" cy="0"/>
          <a:chOff x="0" y="0"/>
          <a:chExt cx="0" cy="0"/>
        </a:xfrm>
      </p:grpSpPr>
      <p:sp>
        <p:nvSpPr>
          <p:cNvPr id="285" name="Google Shape;285;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87" name="Google Shape;287;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88" name="Google Shape;288;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89"/>
        <p:cNvGrpSpPr/>
        <p:nvPr/>
      </p:nvGrpSpPr>
      <p:grpSpPr>
        <a:xfrm>
          <a:off x="0" y="0"/>
          <a:ext cx="0" cy="0"/>
          <a:chOff x="0" y="0"/>
          <a:chExt cx="0" cy="0"/>
        </a:xfrm>
      </p:grpSpPr>
      <p:sp>
        <p:nvSpPr>
          <p:cNvPr id="290" name="Google Shape;290;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1"/>
        <p:cNvGrpSpPr/>
        <p:nvPr/>
      </p:nvGrpSpPr>
      <p:grpSpPr>
        <a:xfrm>
          <a:off x="0" y="0"/>
          <a:ext cx="0" cy="0"/>
          <a:chOff x="0" y="0"/>
          <a:chExt cx="0" cy="0"/>
        </a:xfrm>
      </p:grpSpPr>
      <p:sp>
        <p:nvSpPr>
          <p:cNvPr id="292" name="Google Shape;292;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93" name="Google Shape;293;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sp>
        <p:nvSpPr>
          <p:cNvPr id="298" name="Google Shape;298;p17"/>
          <p:cNvSpPr txBox="1">
            <a:spLocks noGrp="1"/>
          </p:cNvSpPr>
          <p:nvPr>
            <p:ph type="title"/>
          </p:nvPr>
        </p:nvSpPr>
        <p:spPr>
          <a:xfrm>
            <a:off x="457200" y="411475"/>
            <a:ext cx="8229600" cy="45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None/>
              <a:defRPr/>
            </a:lvl2pPr>
            <a:lvl3pPr lvl="2" algn="ctr">
              <a:lnSpc>
                <a:spcPct val="100000"/>
              </a:lnSpc>
              <a:spcBef>
                <a:spcPts val="0"/>
              </a:spcBef>
              <a:spcAft>
                <a:spcPts val="0"/>
              </a:spcAft>
              <a:buSzPts val="2500"/>
              <a:buNone/>
              <a:defRPr/>
            </a:lvl3pPr>
            <a:lvl4pPr lvl="3" algn="ctr">
              <a:lnSpc>
                <a:spcPct val="100000"/>
              </a:lnSpc>
              <a:spcBef>
                <a:spcPts val="0"/>
              </a:spcBef>
              <a:spcAft>
                <a:spcPts val="0"/>
              </a:spcAft>
              <a:buSzPts val="2500"/>
              <a:buNone/>
              <a:defRPr/>
            </a:lvl4pPr>
            <a:lvl5pPr lvl="4" algn="ctr">
              <a:lnSpc>
                <a:spcPct val="100000"/>
              </a:lnSpc>
              <a:spcBef>
                <a:spcPts val="0"/>
              </a:spcBef>
              <a:spcAft>
                <a:spcPts val="0"/>
              </a:spcAft>
              <a:buSzPts val="2500"/>
              <a:buNone/>
              <a:defRPr/>
            </a:lvl5pPr>
            <a:lvl6pPr lvl="5" algn="ctr">
              <a:lnSpc>
                <a:spcPct val="100000"/>
              </a:lnSpc>
              <a:spcBef>
                <a:spcPts val="0"/>
              </a:spcBef>
              <a:spcAft>
                <a:spcPts val="0"/>
              </a:spcAft>
              <a:buSzPts val="2500"/>
              <a:buNone/>
              <a:defRPr/>
            </a:lvl6pPr>
            <a:lvl7pPr lvl="6" algn="ctr">
              <a:lnSpc>
                <a:spcPct val="100000"/>
              </a:lnSpc>
              <a:spcBef>
                <a:spcPts val="0"/>
              </a:spcBef>
              <a:spcAft>
                <a:spcPts val="0"/>
              </a:spcAft>
              <a:buSzPts val="2500"/>
              <a:buNone/>
              <a:defRPr/>
            </a:lvl7pPr>
            <a:lvl8pPr lvl="7" algn="ctr">
              <a:lnSpc>
                <a:spcPct val="100000"/>
              </a:lnSpc>
              <a:spcBef>
                <a:spcPts val="0"/>
              </a:spcBef>
              <a:spcAft>
                <a:spcPts val="0"/>
              </a:spcAft>
              <a:buSzPts val="2500"/>
              <a:buNone/>
              <a:defRPr/>
            </a:lvl8pPr>
            <a:lvl9pPr lvl="8" algn="ctr">
              <a:lnSpc>
                <a:spcPct val="100000"/>
              </a:lnSpc>
              <a:spcBef>
                <a:spcPts val="0"/>
              </a:spcBef>
              <a:spcAft>
                <a:spcPts val="0"/>
              </a:spcAft>
              <a:buSzPts val="25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9"/>
        <p:cNvGrpSpPr/>
        <p:nvPr/>
      </p:nvGrpSpPr>
      <p:grpSpPr>
        <a:xfrm>
          <a:off x="0" y="0"/>
          <a:ext cx="0" cy="0"/>
          <a:chOff x="0" y="0"/>
          <a:chExt cx="0" cy="0"/>
        </a:xfrm>
      </p:grpSpPr>
      <p:sp>
        <p:nvSpPr>
          <p:cNvPr id="300" name="Google Shape;300;p18"/>
          <p:cNvSpPr txBox="1">
            <a:spLocks noGrp="1"/>
          </p:cNvSpPr>
          <p:nvPr>
            <p:ph type="ctrTitle"/>
          </p:nvPr>
        </p:nvSpPr>
        <p:spPr>
          <a:xfrm>
            <a:off x="457200" y="1582488"/>
            <a:ext cx="4515600" cy="15960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01" name="Google Shape;301;p18"/>
          <p:cNvSpPr txBox="1">
            <a:spLocks noGrp="1"/>
          </p:cNvSpPr>
          <p:nvPr>
            <p:ph type="subTitle" idx="1"/>
          </p:nvPr>
        </p:nvSpPr>
        <p:spPr>
          <a:xfrm>
            <a:off x="457200" y="3094813"/>
            <a:ext cx="4515600" cy="466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2"/>
        <p:cNvGrpSpPr/>
        <p:nvPr/>
      </p:nvGrpSpPr>
      <p:grpSpPr>
        <a:xfrm>
          <a:off x="0" y="0"/>
          <a:ext cx="0" cy="0"/>
          <a:chOff x="0" y="0"/>
          <a:chExt cx="0" cy="0"/>
        </a:xfrm>
      </p:grpSpPr>
      <p:sp>
        <p:nvSpPr>
          <p:cNvPr id="303" name="Google Shape;303;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4"/>
        <p:cNvGrpSpPr/>
        <p:nvPr/>
      </p:nvGrpSpPr>
      <p:grpSpPr>
        <a:xfrm>
          <a:off x="0" y="0"/>
          <a:ext cx="0" cy="0"/>
          <a:chOff x="0" y="0"/>
          <a:chExt cx="0" cy="0"/>
        </a:xfrm>
      </p:grpSpPr>
      <p:sp>
        <p:nvSpPr>
          <p:cNvPr id="305" name="Google Shape;305;p20"/>
          <p:cNvSpPr txBox="1">
            <a:spLocks noGrp="1"/>
          </p:cNvSpPr>
          <p:nvPr>
            <p:ph type="title"/>
          </p:nvPr>
        </p:nvSpPr>
        <p:spPr>
          <a:xfrm>
            <a:off x="457200" y="411475"/>
            <a:ext cx="8229600" cy="45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None/>
              <a:defRPr/>
            </a:lvl2pPr>
            <a:lvl3pPr lvl="2" algn="ctr">
              <a:lnSpc>
                <a:spcPct val="100000"/>
              </a:lnSpc>
              <a:spcBef>
                <a:spcPts val="0"/>
              </a:spcBef>
              <a:spcAft>
                <a:spcPts val="0"/>
              </a:spcAft>
              <a:buSzPts val="2500"/>
              <a:buNone/>
              <a:defRPr/>
            </a:lvl3pPr>
            <a:lvl4pPr lvl="3" algn="ctr">
              <a:lnSpc>
                <a:spcPct val="100000"/>
              </a:lnSpc>
              <a:spcBef>
                <a:spcPts val="0"/>
              </a:spcBef>
              <a:spcAft>
                <a:spcPts val="0"/>
              </a:spcAft>
              <a:buSzPts val="2500"/>
              <a:buNone/>
              <a:defRPr/>
            </a:lvl4pPr>
            <a:lvl5pPr lvl="4" algn="ctr">
              <a:lnSpc>
                <a:spcPct val="100000"/>
              </a:lnSpc>
              <a:spcBef>
                <a:spcPts val="0"/>
              </a:spcBef>
              <a:spcAft>
                <a:spcPts val="0"/>
              </a:spcAft>
              <a:buSzPts val="2500"/>
              <a:buNone/>
              <a:defRPr/>
            </a:lvl5pPr>
            <a:lvl6pPr lvl="5" algn="ctr">
              <a:lnSpc>
                <a:spcPct val="100000"/>
              </a:lnSpc>
              <a:spcBef>
                <a:spcPts val="0"/>
              </a:spcBef>
              <a:spcAft>
                <a:spcPts val="0"/>
              </a:spcAft>
              <a:buSzPts val="2500"/>
              <a:buNone/>
              <a:defRPr/>
            </a:lvl6pPr>
            <a:lvl7pPr lvl="6" algn="ctr">
              <a:lnSpc>
                <a:spcPct val="100000"/>
              </a:lnSpc>
              <a:spcBef>
                <a:spcPts val="0"/>
              </a:spcBef>
              <a:spcAft>
                <a:spcPts val="0"/>
              </a:spcAft>
              <a:buSzPts val="2500"/>
              <a:buNone/>
              <a:defRPr/>
            </a:lvl7pPr>
            <a:lvl8pPr lvl="7" algn="ctr">
              <a:lnSpc>
                <a:spcPct val="100000"/>
              </a:lnSpc>
              <a:spcBef>
                <a:spcPts val="0"/>
              </a:spcBef>
              <a:spcAft>
                <a:spcPts val="0"/>
              </a:spcAft>
              <a:buSzPts val="2500"/>
              <a:buNone/>
              <a:defRPr/>
            </a:lvl8pPr>
            <a:lvl9pPr lvl="8" algn="ctr">
              <a:lnSpc>
                <a:spcPct val="100000"/>
              </a:lnSpc>
              <a:spcBef>
                <a:spcPts val="0"/>
              </a:spcBef>
              <a:spcAft>
                <a:spcPts val="0"/>
              </a:spcAft>
              <a:buSzPts val="2500"/>
              <a:buNone/>
              <a:defRPr/>
            </a:lvl9pPr>
          </a:lstStyle>
          <a:p>
            <a:endParaRPr/>
          </a:p>
        </p:txBody>
      </p:sp>
      <p:sp>
        <p:nvSpPr>
          <p:cNvPr id="306" name="Google Shape;306;p20"/>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7"/>
        <p:cNvGrpSpPr/>
        <p:nvPr/>
      </p:nvGrpSpPr>
      <p:grpSpPr>
        <a:xfrm>
          <a:off x="0" y="0"/>
          <a:ext cx="0" cy="0"/>
          <a:chOff x="0" y="0"/>
          <a:chExt cx="0" cy="0"/>
        </a:xfrm>
      </p:grpSpPr>
      <p:sp>
        <p:nvSpPr>
          <p:cNvPr id="308" name="Google Shape;308;p21"/>
          <p:cNvSpPr txBox="1">
            <a:spLocks noGrp="1"/>
          </p:cNvSpPr>
          <p:nvPr>
            <p:ph type="title"/>
          </p:nvPr>
        </p:nvSpPr>
        <p:spPr>
          <a:xfrm>
            <a:off x="457200" y="411475"/>
            <a:ext cx="8229600" cy="456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None/>
              <a:defRPr/>
            </a:lvl2pPr>
            <a:lvl3pPr lvl="2" algn="ctr">
              <a:lnSpc>
                <a:spcPct val="100000"/>
              </a:lnSpc>
              <a:spcBef>
                <a:spcPts val="0"/>
              </a:spcBef>
              <a:spcAft>
                <a:spcPts val="0"/>
              </a:spcAft>
              <a:buSzPts val="2500"/>
              <a:buNone/>
              <a:defRPr/>
            </a:lvl3pPr>
            <a:lvl4pPr lvl="3" algn="ctr">
              <a:lnSpc>
                <a:spcPct val="100000"/>
              </a:lnSpc>
              <a:spcBef>
                <a:spcPts val="0"/>
              </a:spcBef>
              <a:spcAft>
                <a:spcPts val="0"/>
              </a:spcAft>
              <a:buSzPts val="2500"/>
              <a:buNone/>
              <a:defRPr/>
            </a:lvl4pPr>
            <a:lvl5pPr lvl="4" algn="ctr">
              <a:lnSpc>
                <a:spcPct val="100000"/>
              </a:lnSpc>
              <a:spcBef>
                <a:spcPts val="0"/>
              </a:spcBef>
              <a:spcAft>
                <a:spcPts val="0"/>
              </a:spcAft>
              <a:buSzPts val="2500"/>
              <a:buNone/>
              <a:defRPr/>
            </a:lvl5pPr>
            <a:lvl6pPr lvl="5" algn="ctr">
              <a:lnSpc>
                <a:spcPct val="100000"/>
              </a:lnSpc>
              <a:spcBef>
                <a:spcPts val="0"/>
              </a:spcBef>
              <a:spcAft>
                <a:spcPts val="0"/>
              </a:spcAft>
              <a:buSzPts val="2500"/>
              <a:buNone/>
              <a:defRPr/>
            </a:lvl6pPr>
            <a:lvl7pPr lvl="6" algn="ctr">
              <a:lnSpc>
                <a:spcPct val="100000"/>
              </a:lnSpc>
              <a:spcBef>
                <a:spcPts val="0"/>
              </a:spcBef>
              <a:spcAft>
                <a:spcPts val="0"/>
              </a:spcAft>
              <a:buSzPts val="2500"/>
              <a:buNone/>
              <a:defRPr/>
            </a:lvl7pPr>
            <a:lvl8pPr lvl="7" algn="ctr">
              <a:lnSpc>
                <a:spcPct val="100000"/>
              </a:lnSpc>
              <a:spcBef>
                <a:spcPts val="0"/>
              </a:spcBef>
              <a:spcAft>
                <a:spcPts val="0"/>
              </a:spcAft>
              <a:buSzPts val="2500"/>
              <a:buNone/>
              <a:defRPr/>
            </a:lvl8pPr>
            <a:lvl9pPr lvl="8" algn="ctr">
              <a:lnSpc>
                <a:spcPct val="100000"/>
              </a:lnSpc>
              <a:spcBef>
                <a:spcPts val="0"/>
              </a:spcBef>
              <a:spcAft>
                <a:spcPts val="0"/>
              </a:spcAft>
              <a:buSzPts val="2500"/>
              <a:buNone/>
              <a:defRPr/>
            </a:lvl9pPr>
          </a:lstStyle>
          <a:p>
            <a:endParaRPr/>
          </a:p>
        </p:txBody>
      </p:sp>
      <p:sp>
        <p:nvSpPr>
          <p:cNvPr id="309" name="Google Shape;309;p21"/>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
        <p:nvSpPr>
          <p:cNvPr id="310" name="Google Shape;310;p2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0" y="-13675"/>
            <a:ext cx="5998500" cy="5157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
          <p:cNvSpPr txBox="1">
            <a:spLocks noGrp="1"/>
          </p:cNvSpPr>
          <p:nvPr>
            <p:ph type="title"/>
          </p:nvPr>
        </p:nvSpPr>
        <p:spPr>
          <a:xfrm>
            <a:off x="792225" y="2379450"/>
            <a:ext cx="41424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14" name="Google Shape;14;p3"/>
          <p:cNvSpPr txBox="1">
            <a:spLocks noGrp="1"/>
          </p:cNvSpPr>
          <p:nvPr>
            <p:ph type="subTitle" idx="1"/>
          </p:nvPr>
        </p:nvSpPr>
        <p:spPr>
          <a:xfrm>
            <a:off x="792225" y="3291025"/>
            <a:ext cx="34647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lnSpc>
                <a:spcPct val="100000"/>
              </a:lnSpc>
              <a:spcBef>
                <a:spcPts val="0"/>
              </a:spcBef>
              <a:spcAft>
                <a:spcPts val="0"/>
              </a:spcAft>
              <a:buClr>
                <a:schemeClr val="dk1"/>
              </a:buClr>
              <a:buSzPts val="1600"/>
              <a:buNone/>
              <a:defRPr sz="1600">
                <a:solidFill>
                  <a:schemeClr val="dk1"/>
                </a:solidFill>
              </a:defRPr>
            </a:lvl2pPr>
            <a:lvl3pPr lvl="2" algn="ctr">
              <a:lnSpc>
                <a:spcPct val="100000"/>
              </a:lnSpc>
              <a:spcBef>
                <a:spcPts val="0"/>
              </a:spcBef>
              <a:spcAft>
                <a:spcPts val="0"/>
              </a:spcAft>
              <a:buClr>
                <a:schemeClr val="dk1"/>
              </a:buClr>
              <a:buSzPts val="1600"/>
              <a:buNone/>
              <a:defRPr sz="1600">
                <a:solidFill>
                  <a:schemeClr val="dk1"/>
                </a:solidFill>
              </a:defRPr>
            </a:lvl3pPr>
            <a:lvl4pPr lvl="3" algn="ctr">
              <a:lnSpc>
                <a:spcPct val="100000"/>
              </a:lnSpc>
              <a:spcBef>
                <a:spcPts val="0"/>
              </a:spcBef>
              <a:spcAft>
                <a:spcPts val="0"/>
              </a:spcAft>
              <a:buClr>
                <a:schemeClr val="dk1"/>
              </a:buClr>
              <a:buSzPts val="1600"/>
              <a:buNone/>
              <a:defRPr sz="1600">
                <a:solidFill>
                  <a:schemeClr val="dk1"/>
                </a:solidFill>
              </a:defRPr>
            </a:lvl4pPr>
            <a:lvl5pPr lvl="4" algn="ctr">
              <a:lnSpc>
                <a:spcPct val="100000"/>
              </a:lnSpc>
              <a:spcBef>
                <a:spcPts val="0"/>
              </a:spcBef>
              <a:spcAft>
                <a:spcPts val="0"/>
              </a:spcAft>
              <a:buClr>
                <a:schemeClr val="dk1"/>
              </a:buClr>
              <a:buSzPts val="1600"/>
              <a:buNone/>
              <a:defRPr sz="1600">
                <a:solidFill>
                  <a:schemeClr val="dk1"/>
                </a:solidFill>
              </a:defRPr>
            </a:lvl5pPr>
            <a:lvl6pPr lvl="5" algn="ctr">
              <a:lnSpc>
                <a:spcPct val="100000"/>
              </a:lnSpc>
              <a:spcBef>
                <a:spcPts val="0"/>
              </a:spcBef>
              <a:spcAft>
                <a:spcPts val="0"/>
              </a:spcAft>
              <a:buClr>
                <a:schemeClr val="dk1"/>
              </a:buClr>
              <a:buSzPts val="1600"/>
              <a:buNone/>
              <a:defRPr sz="1600">
                <a:solidFill>
                  <a:schemeClr val="dk1"/>
                </a:solidFill>
              </a:defRPr>
            </a:lvl6pPr>
            <a:lvl7pPr lvl="6" algn="ctr">
              <a:lnSpc>
                <a:spcPct val="100000"/>
              </a:lnSpc>
              <a:spcBef>
                <a:spcPts val="0"/>
              </a:spcBef>
              <a:spcAft>
                <a:spcPts val="0"/>
              </a:spcAft>
              <a:buClr>
                <a:schemeClr val="dk1"/>
              </a:buClr>
              <a:buSzPts val="1600"/>
              <a:buNone/>
              <a:defRPr sz="1600">
                <a:solidFill>
                  <a:schemeClr val="dk1"/>
                </a:solidFill>
              </a:defRPr>
            </a:lvl7pPr>
            <a:lvl8pPr lvl="7" algn="ctr">
              <a:lnSpc>
                <a:spcPct val="100000"/>
              </a:lnSpc>
              <a:spcBef>
                <a:spcPts val="0"/>
              </a:spcBef>
              <a:spcAft>
                <a:spcPts val="0"/>
              </a:spcAft>
              <a:buClr>
                <a:schemeClr val="dk1"/>
              </a:buClr>
              <a:buSzPts val="1600"/>
              <a:buNone/>
              <a:defRPr sz="1600">
                <a:solidFill>
                  <a:schemeClr val="dk1"/>
                </a:solidFill>
              </a:defRPr>
            </a:lvl8pPr>
            <a:lvl9pPr lvl="8" algn="ctr">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5" name="Google Shape;15;p3"/>
          <p:cNvSpPr txBox="1">
            <a:spLocks noGrp="1"/>
          </p:cNvSpPr>
          <p:nvPr>
            <p:ph type="title" idx="2"/>
          </p:nvPr>
        </p:nvSpPr>
        <p:spPr>
          <a:xfrm>
            <a:off x="792225" y="963550"/>
            <a:ext cx="3464700" cy="1282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9600"/>
              <a:buNone/>
              <a:defRPr sz="9600"/>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1"/>
        <p:cNvGrpSpPr/>
        <p:nvPr/>
      </p:nvGrpSpPr>
      <p:grpSpPr>
        <a:xfrm>
          <a:off x="0" y="0"/>
          <a:ext cx="0" cy="0"/>
          <a:chOff x="0" y="0"/>
          <a:chExt cx="0" cy="0"/>
        </a:xfrm>
      </p:grpSpPr>
      <p:sp>
        <p:nvSpPr>
          <p:cNvPr id="312" name="Google Shape;312;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13" name="Google Shape;313;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1600"/>
              </a:spcBef>
              <a:spcAft>
                <a:spcPts val="0"/>
              </a:spcAft>
              <a:buSzPts val="1200"/>
              <a:buChar char="○"/>
              <a:defRPr sz="1200"/>
            </a:lvl2pPr>
            <a:lvl3pPr marL="1371600" lvl="2" indent="-304800" algn="l">
              <a:lnSpc>
                <a:spcPct val="100000"/>
              </a:lnSpc>
              <a:spcBef>
                <a:spcPts val="1600"/>
              </a:spcBef>
              <a:spcAft>
                <a:spcPts val="0"/>
              </a:spcAft>
              <a:buSzPts val="1200"/>
              <a:buChar char="■"/>
              <a:defRPr sz="1200"/>
            </a:lvl3pPr>
            <a:lvl4pPr marL="1828800" lvl="3" indent="-304800" algn="l">
              <a:lnSpc>
                <a:spcPct val="100000"/>
              </a:lnSpc>
              <a:spcBef>
                <a:spcPts val="1600"/>
              </a:spcBef>
              <a:spcAft>
                <a:spcPts val="0"/>
              </a:spcAft>
              <a:buSzPts val="1200"/>
              <a:buChar char="●"/>
              <a:defRPr sz="1200"/>
            </a:lvl4pPr>
            <a:lvl5pPr marL="2286000" lvl="4" indent="-304800" algn="l">
              <a:lnSpc>
                <a:spcPct val="100000"/>
              </a:lnSpc>
              <a:spcBef>
                <a:spcPts val="1600"/>
              </a:spcBef>
              <a:spcAft>
                <a:spcPts val="0"/>
              </a:spcAft>
              <a:buSzPts val="1200"/>
              <a:buChar char="○"/>
              <a:defRPr sz="1200"/>
            </a:lvl5pPr>
            <a:lvl6pPr marL="2743200" lvl="5" indent="-304800" algn="l">
              <a:lnSpc>
                <a:spcPct val="100000"/>
              </a:lnSpc>
              <a:spcBef>
                <a:spcPts val="1600"/>
              </a:spcBef>
              <a:spcAft>
                <a:spcPts val="0"/>
              </a:spcAft>
              <a:buSzPts val="1200"/>
              <a:buChar char="■"/>
              <a:defRPr sz="1200"/>
            </a:lvl6pPr>
            <a:lvl7pPr marL="3200400" lvl="6" indent="-304800" algn="l">
              <a:lnSpc>
                <a:spcPct val="100000"/>
              </a:lnSpc>
              <a:spcBef>
                <a:spcPts val="1600"/>
              </a:spcBef>
              <a:spcAft>
                <a:spcPts val="0"/>
              </a:spcAft>
              <a:buSzPts val="1200"/>
              <a:buChar char="●"/>
              <a:defRPr sz="1200"/>
            </a:lvl7pPr>
            <a:lvl8pPr marL="3657600" lvl="7" indent="-304800" algn="l">
              <a:lnSpc>
                <a:spcPct val="100000"/>
              </a:lnSpc>
              <a:spcBef>
                <a:spcPts val="1600"/>
              </a:spcBef>
              <a:spcAft>
                <a:spcPts val="0"/>
              </a:spcAft>
              <a:buSzPts val="1200"/>
              <a:buChar char="○"/>
              <a:defRPr sz="1200"/>
            </a:lvl8pPr>
            <a:lvl9pPr marL="4114800" lvl="8" indent="-304800" algn="l">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4"/>
        <p:cNvGrpSpPr/>
        <p:nvPr/>
      </p:nvGrpSpPr>
      <p:grpSpPr>
        <a:xfrm>
          <a:off x="0" y="0"/>
          <a:ext cx="0" cy="0"/>
          <a:chOff x="0" y="0"/>
          <a:chExt cx="0" cy="0"/>
        </a:xfrm>
      </p:grpSpPr>
      <p:sp>
        <p:nvSpPr>
          <p:cNvPr id="315" name="Google Shape;315;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6"/>
        <p:cNvGrpSpPr/>
        <p:nvPr/>
      </p:nvGrpSpPr>
      <p:grpSpPr>
        <a:xfrm>
          <a:off x="0" y="0"/>
          <a:ext cx="0" cy="0"/>
          <a:chOff x="0" y="0"/>
          <a:chExt cx="0" cy="0"/>
        </a:xfrm>
      </p:grpSpPr>
      <p:sp>
        <p:nvSpPr>
          <p:cNvPr id="317" name="Google Shape;317;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9" name="Google Shape;319;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0" name="Google Shape;320;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1"/>
        <p:cNvGrpSpPr/>
        <p:nvPr/>
      </p:nvGrpSpPr>
      <p:grpSpPr>
        <a:xfrm>
          <a:off x="0" y="0"/>
          <a:ext cx="0" cy="0"/>
          <a:chOff x="0" y="0"/>
          <a:chExt cx="0" cy="0"/>
        </a:xfrm>
      </p:grpSpPr>
      <p:sp>
        <p:nvSpPr>
          <p:cNvPr id="322" name="Google Shape;32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5" name="Google Shape;325;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368825"/>
            <a:ext cx="8520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3">
  <p:cSld name="Title only 3">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713225" y="539500"/>
            <a:ext cx="7717500" cy="478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grpSp>
        <p:nvGrpSpPr>
          <p:cNvPr id="21" name="Google Shape;21;p6"/>
          <p:cNvGrpSpPr/>
          <p:nvPr/>
        </p:nvGrpSpPr>
        <p:grpSpPr>
          <a:xfrm>
            <a:off x="8226002" y="3690640"/>
            <a:ext cx="748653" cy="1273034"/>
            <a:chOff x="8226002" y="3690640"/>
            <a:chExt cx="748653" cy="1273034"/>
          </a:xfrm>
        </p:grpSpPr>
        <p:sp>
          <p:nvSpPr>
            <p:cNvPr id="22" name="Google Shape;22;p6"/>
            <p:cNvSpPr/>
            <p:nvPr/>
          </p:nvSpPr>
          <p:spPr>
            <a:xfrm>
              <a:off x="8226002" y="4376103"/>
              <a:ext cx="450401" cy="366692"/>
            </a:xfrm>
            <a:custGeom>
              <a:avLst/>
              <a:gdLst/>
              <a:ahLst/>
              <a:cxnLst/>
              <a:rect l="l" t="t" r="r" b="b"/>
              <a:pathLst>
                <a:path w="896320" h="729735" extrusionOk="0">
                  <a:moveTo>
                    <a:pt x="93375" y="658046"/>
                  </a:moveTo>
                  <a:cubicBezTo>
                    <a:pt x="2515" y="599288"/>
                    <a:pt x="-28099" y="464182"/>
                    <a:pt x="28666" y="371939"/>
                  </a:cubicBezTo>
                  <a:cubicBezTo>
                    <a:pt x="44464" y="346310"/>
                    <a:pt x="65706" y="324076"/>
                    <a:pt x="78469" y="296840"/>
                  </a:cubicBezTo>
                  <a:cubicBezTo>
                    <a:pt x="109529" y="230492"/>
                    <a:pt x="85342" y="145571"/>
                    <a:pt x="125506" y="84313"/>
                  </a:cubicBezTo>
                  <a:cubicBezTo>
                    <a:pt x="149693" y="47434"/>
                    <a:pt x="193249" y="27074"/>
                    <a:pt x="236715" y="20109"/>
                  </a:cubicBezTo>
                  <a:cubicBezTo>
                    <a:pt x="280182" y="13054"/>
                    <a:pt x="324630" y="17519"/>
                    <a:pt x="368632" y="20109"/>
                  </a:cubicBezTo>
                  <a:cubicBezTo>
                    <a:pt x="439498" y="24217"/>
                    <a:pt x="510901" y="23145"/>
                    <a:pt x="580876" y="11358"/>
                  </a:cubicBezTo>
                  <a:cubicBezTo>
                    <a:pt x="623896" y="4125"/>
                    <a:pt x="668791" y="-7127"/>
                    <a:pt x="710383" y="6179"/>
                  </a:cubicBezTo>
                  <a:cubicBezTo>
                    <a:pt x="770807" y="25467"/>
                    <a:pt x="803831" y="88957"/>
                    <a:pt x="828554" y="147357"/>
                  </a:cubicBezTo>
                  <a:cubicBezTo>
                    <a:pt x="869611" y="244512"/>
                    <a:pt x="905847" y="348364"/>
                    <a:pt x="894066" y="453199"/>
                  </a:cubicBezTo>
                  <a:cubicBezTo>
                    <a:pt x="882285" y="558033"/>
                    <a:pt x="809365" y="662868"/>
                    <a:pt x="705116" y="678584"/>
                  </a:cubicBezTo>
                  <a:cubicBezTo>
                    <a:pt x="670130" y="683853"/>
                    <a:pt x="634339" y="679031"/>
                    <a:pt x="599262" y="683853"/>
                  </a:cubicBezTo>
                  <a:cubicBezTo>
                    <a:pt x="533214" y="692872"/>
                    <a:pt x="472255" y="735288"/>
                    <a:pt x="405940" y="729126"/>
                  </a:cubicBezTo>
                  <a:cubicBezTo>
                    <a:pt x="363456" y="725108"/>
                    <a:pt x="325612" y="701444"/>
                    <a:pt x="290893" y="676709"/>
                  </a:cubicBezTo>
                  <a:cubicBezTo>
                    <a:pt x="257155" y="652599"/>
                    <a:pt x="216009" y="625542"/>
                    <a:pt x="177630" y="641169"/>
                  </a:cubicBezTo>
                  <a:cubicBezTo>
                    <a:pt x="167633" y="645276"/>
                    <a:pt x="158708" y="652063"/>
                    <a:pt x="148177" y="654385"/>
                  </a:cubicBezTo>
                  <a:cubicBezTo>
                    <a:pt x="123632" y="659743"/>
                    <a:pt x="94446" y="639919"/>
                    <a:pt x="74810" y="655546"/>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23" name="Google Shape;23;p6"/>
            <p:cNvGrpSpPr/>
            <p:nvPr/>
          </p:nvGrpSpPr>
          <p:grpSpPr>
            <a:xfrm>
              <a:off x="8378156" y="4457072"/>
              <a:ext cx="238000" cy="248049"/>
              <a:chOff x="10966468" y="5670597"/>
              <a:chExt cx="321621" cy="335202"/>
            </a:xfrm>
          </p:grpSpPr>
          <p:sp>
            <p:nvSpPr>
              <p:cNvPr id="24" name="Google Shape;24;p6"/>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25" name="Google Shape;25;p6"/>
              <p:cNvGrpSpPr/>
              <p:nvPr/>
            </p:nvGrpSpPr>
            <p:grpSpPr>
              <a:xfrm>
                <a:off x="11087736" y="5795992"/>
                <a:ext cx="102059" cy="89475"/>
                <a:chOff x="11087736" y="5795992"/>
                <a:chExt cx="102059" cy="89475"/>
              </a:xfrm>
            </p:grpSpPr>
            <p:sp>
              <p:nvSpPr>
                <p:cNvPr id="26" name="Google Shape;26;p6"/>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7" name="Google Shape;27;p6"/>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8" name="Google Shape;28;p6"/>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9" name="Google Shape;29;p6"/>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0" name="Google Shape;30;p6"/>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1" name="Google Shape;31;p6"/>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2" name="Google Shape;32;p6"/>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33" name="Google Shape;33;p6"/>
            <p:cNvGrpSpPr/>
            <p:nvPr/>
          </p:nvGrpSpPr>
          <p:grpSpPr>
            <a:xfrm>
              <a:off x="8792730" y="4789571"/>
              <a:ext cx="181925" cy="174103"/>
              <a:chOff x="11526702" y="6119919"/>
              <a:chExt cx="245845" cy="235275"/>
            </a:xfrm>
          </p:grpSpPr>
          <p:sp>
            <p:nvSpPr>
              <p:cNvPr id="34" name="Google Shape;34;p6"/>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35" name="Google Shape;35;p6"/>
              <p:cNvGrpSpPr/>
              <p:nvPr/>
            </p:nvGrpSpPr>
            <p:grpSpPr>
              <a:xfrm>
                <a:off x="11609417" y="6218399"/>
                <a:ext cx="79308" cy="65120"/>
                <a:chOff x="11609417" y="6218399"/>
                <a:chExt cx="79308" cy="65120"/>
              </a:xfrm>
            </p:grpSpPr>
            <p:sp>
              <p:nvSpPr>
                <p:cNvPr id="36" name="Google Shape;36;p6"/>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7" name="Google Shape;37;p6"/>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8" name="Google Shape;38;p6"/>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39" name="Google Shape;39;p6"/>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0" name="Google Shape;40;p6"/>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1" name="Google Shape;41;p6"/>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2" name="Google Shape;42;p6"/>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43" name="Google Shape;43;p6"/>
            <p:cNvGrpSpPr/>
            <p:nvPr/>
          </p:nvGrpSpPr>
          <p:grpSpPr>
            <a:xfrm>
              <a:off x="8629023" y="3690640"/>
              <a:ext cx="345631" cy="282684"/>
              <a:chOff x="8218619" y="5174386"/>
              <a:chExt cx="702644" cy="574678"/>
            </a:xfrm>
          </p:grpSpPr>
          <p:sp>
            <p:nvSpPr>
              <p:cNvPr id="44" name="Google Shape;44;p6"/>
              <p:cNvSpPr/>
              <p:nvPr/>
            </p:nvSpPr>
            <p:spPr>
              <a:xfrm>
                <a:off x="8380405" y="5373312"/>
                <a:ext cx="98970" cy="79483"/>
              </a:xfrm>
              <a:custGeom>
                <a:avLst/>
                <a:gdLst/>
                <a:ahLst/>
                <a:cxnLst/>
                <a:rect l="l" t="t" r="r" b="b"/>
                <a:pathLst>
                  <a:path w="98970" h="79483" extrusionOk="0">
                    <a:moveTo>
                      <a:pt x="82592" y="75851"/>
                    </a:moveTo>
                    <a:cubicBezTo>
                      <a:pt x="98211" y="68440"/>
                      <a:pt x="103477" y="51562"/>
                      <a:pt x="94819" y="36739"/>
                    </a:cubicBezTo>
                    <a:cubicBezTo>
                      <a:pt x="80717" y="12629"/>
                      <a:pt x="34841" y="-17553"/>
                      <a:pt x="13688" y="12718"/>
                    </a:cubicBezTo>
                    <a:cubicBezTo>
                      <a:pt x="8422" y="16290"/>
                      <a:pt x="4049" y="21023"/>
                      <a:pt x="1639" y="27095"/>
                    </a:cubicBezTo>
                    <a:cubicBezTo>
                      <a:pt x="-5145" y="43883"/>
                      <a:pt x="10475" y="60134"/>
                      <a:pt x="23863" y="67457"/>
                    </a:cubicBezTo>
                    <a:cubicBezTo>
                      <a:pt x="40018" y="76476"/>
                      <a:pt x="64741" y="84334"/>
                      <a:pt x="82592" y="75851"/>
                    </a:cubicBezTo>
                    <a:close/>
                    <a:moveTo>
                      <a:pt x="21810" y="28256"/>
                    </a:moveTo>
                    <a:cubicBezTo>
                      <a:pt x="22435" y="28256"/>
                      <a:pt x="23060" y="28256"/>
                      <a:pt x="23773" y="28077"/>
                    </a:cubicBezTo>
                    <a:cubicBezTo>
                      <a:pt x="39750" y="24505"/>
                      <a:pt x="63581" y="21023"/>
                      <a:pt x="73488" y="37364"/>
                    </a:cubicBezTo>
                    <a:cubicBezTo>
                      <a:pt x="77683" y="44329"/>
                      <a:pt x="78575" y="48972"/>
                      <a:pt x="75540" y="56384"/>
                    </a:cubicBezTo>
                    <a:cubicBezTo>
                      <a:pt x="71792" y="65493"/>
                      <a:pt x="68133" y="62814"/>
                      <a:pt x="59207" y="61474"/>
                    </a:cubicBezTo>
                    <a:cubicBezTo>
                      <a:pt x="44748" y="59331"/>
                      <a:pt x="27611" y="54330"/>
                      <a:pt x="22346" y="38793"/>
                    </a:cubicBezTo>
                    <a:cubicBezTo>
                      <a:pt x="21007" y="34774"/>
                      <a:pt x="20917" y="31292"/>
                      <a:pt x="21810" y="2825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5" name="Google Shape;45;p6"/>
              <p:cNvSpPr/>
              <p:nvPr/>
            </p:nvSpPr>
            <p:spPr>
              <a:xfrm>
                <a:off x="8218619" y="5370740"/>
                <a:ext cx="78955" cy="67233"/>
              </a:xfrm>
              <a:custGeom>
                <a:avLst/>
                <a:gdLst/>
                <a:ahLst/>
                <a:cxnLst/>
                <a:rect l="l" t="t" r="r" b="b"/>
                <a:pathLst>
                  <a:path w="78955" h="67233" extrusionOk="0">
                    <a:moveTo>
                      <a:pt x="63908" y="8861"/>
                    </a:moveTo>
                    <a:cubicBezTo>
                      <a:pt x="42309" y="-5873"/>
                      <a:pt x="10088" y="-3105"/>
                      <a:pt x="449" y="23773"/>
                    </a:cubicBezTo>
                    <a:cubicBezTo>
                      <a:pt x="-1336" y="28685"/>
                      <a:pt x="2502" y="31989"/>
                      <a:pt x="6697" y="32167"/>
                    </a:cubicBezTo>
                    <a:cubicBezTo>
                      <a:pt x="10713" y="55652"/>
                      <a:pt x="35883" y="73958"/>
                      <a:pt x="59445" y="64850"/>
                    </a:cubicBezTo>
                    <a:cubicBezTo>
                      <a:pt x="84615" y="55117"/>
                      <a:pt x="84704" y="23059"/>
                      <a:pt x="63908" y="8861"/>
                    </a:cubicBezTo>
                    <a:close/>
                    <a:moveTo>
                      <a:pt x="21423" y="33239"/>
                    </a:moveTo>
                    <a:cubicBezTo>
                      <a:pt x="14372" y="8325"/>
                      <a:pt x="44629" y="13326"/>
                      <a:pt x="55697" y="22612"/>
                    </a:cubicBezTo>
                    <a:cubicBezTo>
                      <a:pt x="56768" y="23506"/>
                      <a:pt x="57839" y="23952"/>
                      <a:pt x="58999" y="24220"/>
                    </a:cubicBezTo>
                    <a:cubicBezTo>
                      <a:pt x="66853" y="32257"/>
                      <a:pt x="69085" y="42883"/>
                      <a:pt x="57303" y="50384"/>
                    </a:cubicBezTo>
                    <a:cubicBezTo>
                      <a:pt x="43201" y="59314"/>
                      <a:pt x="25529" y="47616"/>
                      <a:pt x="21423" y="332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6" name="Google Shape;46;p6"/>
              <p:cNvSpPr/>
              <p:nvPr/>
            </p:nvSpPr>
            <p:spPr>
              <a:xfrm>
                <a:off x="8270204" y="5505911"/>
                <a:ext cx="78745" cy="77736"/>
              </a:xfrm>
              <a:custGeom>
                <a:avLst/>
                <a:gdLst/>
                <a:ahLst/>
                <a:cxnLst/>
                <a:rect l="l" t="t" r="r" b="b"/>
                <a:pathLst>
                  <a:path w="78745" h="77736" extrusionOk="0">
                    <a:moveTo>
                      <a:pt x="67838" y="22726"/>
                    </a:moveTo>
                    <a:cubicBezTo>
                      <a:pt x="63286" y="16564"/>
                      <a:pt x="56235" y="10046"/>
                      <a:pt x="48292" y="5581"/>
                    </a:cubicBezTo>
                    <a:cubicBezTo>
                      <a:pt x="46775" y="3706"/>
                      <a:pt x="44454" y="2366"/>
                      <a:pt x="41865" y="2545"/>
                    </a:cubicBezTo>
                    <a:cubicBezTo>
                      <a:pt x="36064" y="312"/>
                      <a:pt x="30084" y="-670"/>
                      <a:pt x="24461" y="491"/>
                    </a:cubicBezTo>
                    <a:cubicBezTo>
                      <a:pt x="18392" y="1741"/>
                      <a:pt x="13483" y="5402"/>
                      <a:pt x="10002" y="10224"/>
                    </a:cubicBezTo>
                    <a:cubicBezTo>
                      <a:pt x="4022" y="12903"/>
                      <a:pt x="-173" y="17457"/>
                      <a:pt x="5" y="26566"/>
                    </a:cubicBezTo>
                    <a:cubicBezTo>
                      <a:pt x="363" y="42818"/>
                      <a:pt x="18035" y="63267"/>
                      <a:pt x="31155" y="71571"/>
                    </a:cubicBezTo>
                    <a:cubicBezTo>
                      <a:pt x="36153" y="74697"/>
                      <a:pt x="41508" y="76393"/>
                      <a:pt x="46685" y="76572"/>
                    </a:cubicBezTo>
                    <a:cubicBezTo>
                      <a:pt x="58734" y="79787"/>
                      <a:pt x="70159" y="76750"/>
                      <a:pt x="76228" y="62374"/>
                    </a:cubicBezTo>
                    <a:cubicBezTo>
                      <a:pt x="80958" y="51122"/>
                      <a:pt x="78638" y="40139"/>
                      <a:pt x="72479" y="30941"/>
                    </a:cubicBezTo>
                    <a:cubicBezTo>
                      <a:pt x="71230" y="28084"/>
                      <a:pt x="69802" y="25315"/>
                      <a:pt x="67838" y="22726"/>
                    </a:cubicBezTo>
                    <a:close/>
                    <a:moveTo>
                      <a:pt x="18481" y="25673"/>
                    </a:moveTo>
                    <a:cubicBezTo>
                      <a:pt x="28477" y="18261"/>
                      <a:pt x="41598" y="22815"/>
                      <a:pt x="51059" y="29691"/>
                    </a:cubicBezTo>
                    <a:cubicBezTo>
                      <a:pt x="54718" y="32370"/>
                      <a:pt x="59091" y="37728"/>
                      <a:pt x="61858" y="43264"/>
                    </a:cubicBezTo>
                    <a:cubicBezTo>
                      <a:pt x="61858" y="43264"/>
                      <a:pt x="61858" y="43353"/>
                      <a:pt x="61858" y="43353"/>
                    </a:cubicBezTo>
                    <a:cubicBezTo>
                      <a:pt x="62751" y="53801"/>
                      <a:pt x="56146" y="61749"/>
                      <a:pt x="47578" y="62017"/>
                    </a:cubicBezTo>
                    <a:cubicBezTo>
                      <a:pt x="37046" y="59070"/>
                      <a:pt x="25978" y="47908"/>
                      <a:pt x="21158" y="39871"/>
                    </a:cubicBezTo>
                    <a:cubicBezTo>
                      <a:pt x="18481" y="35228"/>
                      <a:pt x="17678" y="30138"/>
                      <a:pt x="18481" y="256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7" name="Google Shape;47;p6"/>
              <p:cNvSpPr/>
              <p:nvPr/>
            </p:nvSpPr>
            <p:spPr>
              <a:xfrm>
                <a:off x="8436474" y="5536190"/>
                <a:ext cx="87613" cy="64525"/>
              </a:xfrm>
              <a:custGeom>
                <a:avLst/>
                <a:gdLst/>
                <a:ahLst/>
                <a:cxnLst/>
                <a:rect l="l" t="t" r="r" b="b"/>
                <a:pathLst>
                  <a:path w="87613" h="64525" extrusionOk="0">
                    <a:moveTo>
                      <a:pt x="14" y="29416"/>
                    </a:moveTo>
                    <a:cubicBezTo>
                      <a:pt x="-253" y="34059"/>
                      <a:pt x="3316" y="36202"/>
                      <a:pt x="6887" y="36023"/>
                    </a:cubicBezTo>
                    <a:cubicBezTo>
                      <a:pt x="9029" y="41292"/>
                      <a:pt x="12777" y="46114"/>
                      <a:pt x="17329" y="49775"/>
                    </a:cubicBezTo>
                    <a:cubicBezTo>
                      <a:pt x="28308" y="58437"/>
                      <a:pt x="45355" y="66116"/>
                      <a:pt x="60171" y="64241"/>
                    </a:cubicBezTo>
                    <a:cubicBezTo>
                      <a:pt x="74808" y="64420"/>
                      <a:pt x="88464" y="54329"/>
                      <a:pt x="87572" y="38523"/>
                    </a:cubicBezTo>
                    <a:cubicBezTo>
                      <a:pt x="85340" y="-1392"/>
                      <a:pt x="2692" y="-19251"/>
                      <a:pt x="14" y="29416"/>
                    </a:cubicBezTo>
                    <a:close/>
                    <a:moveTo>
                      <a:pt x="42053" y="41113"/>
                    </a:moveTo>
                    <a:cubicBezTo>
                      <a:pt x="38394" y="37720"/>
                      <a:pt x="23220" y="24951"/>
                      <a:pt x="22774" y="19950"/>
                    </a:cubicBezTo>
                    <a:cubicBezTo>
                      <a:pt x="23131" y="19593"/>
                      <a:pt x="23577" y="19146"/>
                      <a:pt x="24023" y="18789"/>
                    </a:cubicBezTo>
                    <a:cubicBezTo>
                      <a:pt x="25006" y="17985"/>
                      <a:pt x="26523" y="17182"/>
                      <a:pt x="28218" y="16557"/>
                    </a:cubicBezTo>
                    <a:cubicBezTo>
                      <a:pt x="31967" y="16557"/>
                      <a:pt x="36965" y="17628"/>
                      <a:pt x="41249" y="18789"/>
                    </a:cubicBezTo>
                    <a:cubicBezTo>
                      <a:pt x="42677" y="19861"/>
                      <a:pt x="44373" y="20307"/>
                      <a:pt x="45980" y="20218"/>
                    </a:cubicBezTo>
                    <a:cubicBezTo>
                      <a:pt x="47497" y="20753"/>
                      <a:pt x="48747" y="21200"/>
                      <a:pt x="49550" y="21468"/>
                    </a:cubicBezTo>
                    <a:cubicBezTo>
                      <a:pt x="58832" y="25040"/>
                      <a:pt x="79628" y="38345"/>
                      <a:pt x="64366" y="48703"/>
                    </a:cubicBezTo>
                    <a:cubicBezTo>
                      <a:pt x="63295" y="49418"/>
                      <a:pt x="62045" y="49954"/>
                      <a:pt x="60796" y="50400"/>
                    </a:cubicBezTo>
                    <a:cubicBezTo>
                      <a:pt x="54370" y="50221"/>
                      <a:pt x="46872" y="45578"/>
                      <a:pt x="42053" y="411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8" name="Google Shape;48;p6"/>
              <p:cNvSpPr/>
              <p:nvPr/>
            </p:nvSpPr>
            <p:spPr>
              <a:xfrm>
                <a:off x="8422307" y="5660732"/>
                <a:ext cx="95113" cy="88332"/>
              </a:xfrm>
              <a:custGeom>
                <a:avLst/>
                <a:gdLst/>
                <a:ahLst/>
                <a:cxnLst/>
                <a:rect l="l" t="t" r="r" b="b"/>
                <a:pathLst>
                  <a:path w="95113" h="88332" extrusionOk="0">
                    <a:moveTo>
                      <a:pt x="72554" y="20334"/>
                    </a:moveTo>
                    <a:cubicBezTo>
                      <a:pt x="70323" y="18638"/>
                      <a:pt x="67734" y="16673"/>
                      <a:pt x="64789" y="14619"/>
                    </a:cubicBezTo>
                    <a:cubicBezTo>
                      <a:pt x="64432" y="11405"/>
                      <a:pt x="62200" y="8458"/>
                      <a:pt x="58095" y="8190"/>
                    </a:cubicBezTo>
                    <a:cubicBezTo>
                      <a:pt x="56845" y="8101"/>
                      <a:pt x="55417" y="8011"/>
                      <a:pt x="53989" y="7833"/>
                    </a:cubicBezTo>
                    <a:cubicBezTo>
                      <a:pt x="40958" y="600"/>
                      <a:pt x="25696" y="-4044"/>
                      <a:pt x="14985" y="4975"/>
                    </a:cubicBezTo>
                    <a:cubicBezTo>
                      <a:pt x="12933" y="6672"/>
                      <a:pt x="11504" y="8547"/>
                      <a:pt x="10433" y="10601"/>
                    </a:cubicBezTo>
                    <a:cubicBezTo>
                      <a:pt x="-8845" y="22209"/>
                      <a:pt x="2133" y="47838"/>
                      <a:pt x="14985" y="61768"/>
                    </a:cubicBezTo>
                    <a:cubicBezTo>
                      <a:pt x="17038" y="64001"/>
                      <a:pt x="19627" y="64358"/>
                      <a:pt x="21769" y="63465"/>
                    </a:cubicBezTo>
                    <a:cubicBezTo>
                      <a:pt x="28463" y="70340"/>
                      <a:pt x="36049" y="76056"/>
                      <a:pt x="42743" y="79985"/>
                    </a:cubicBezTo>
                    <a:cubicBezTo>
                      <a:pt x="57827" y="88736"/>
                      <a:pt x="81925" y="94986"/>
                      <a:pt x="91654" y="75430"/>
                    </a:cubicBezTo>
                    <a:cubicBezTo>
                      <a:pt x="101651" y="55339"/>
                      <a:pt x="88351" y="32657"/>
                      <a:pt x="72554" y="20334"/>
                    </a:cubicBezTo>
                    <a:close/>
                    <a:moveTo>
                      <a:pt x="38191" y="47213"/>
                    </a:moveTo>
                    <a:cubicBezTo>
                      <a:pt x="34175" y="42837"/>
                      <a:pt x="30605" y="38015"/>
                      <a:pt x="27749" y="32836"/>
                    </a:cubicBezTo>
                    <a:cubicBezTo>
                      <a:pt x="26142" y="30067"/>
                      <a:pt x="24803" y="27210"/>
                      <a:pt x="23643" y="24174"/>
                    </a:cubicBezTo>
                    <a:cubicBezTo>
                      <a:pt x="25696" y="20602"/>
                      <a:pt x="29355" y="19441"/>
                      <a:pt x="34532" y="20781"/>
                    </a:cubicBezTo>
                    <a:cubicBezTo>
                      <a:pt x="35424" y="20602"/>
                      <a:pt x="36406" y="20513"/>
                      <a:pt x="37388" y="20424"/>
                    </a:cubicBezTo>
                    <a:cubicBezTo>
                      <a:pt x="39798" y="21049"/>
                      <a:pt x="42208" y="21852"/>
                      <a:pt x="44350" y="22656"/>
                    </a:cubicBezTo>
                    <a:cubicBezTo>
                      <a:pt x="56131" y="27299"/>
                      <a:pt x="68359" y="38015"/>
                      <a:pt x="71036" y="51053"/>
                    </a:cubicBezTo>
                    <a:cubicBezTo>
                      <a:pt x="73000" y="60786"/>
                      <a:pt x="64432" y="66054"/>
                      <a:pt x="55774" y="61411"/>
                    </a:cubicBezTo>
                    <a:cubicBezTo>
                      <a:pt x="49170" y="57928"/>
                      <a:pt x="43279" y="52660"/>
                      <a:pt x="38191" y="472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49" name="Google Shape;49;p6"/>
              <p:cNvSpPr/>
              <p:nvPr/>
            </p:nvSpPr>
            <p:spPr>
              <a:xfrm>
                <a:off x="8571418" y="5651988"/>
                <a:ext cx="89810" cy="82025"/>
              </a:xfrm>
              <a:custGeom>
                <a:avLst/>
                <a:gdLst/>
                <a:ahLst/>
                <a:cxnLst/>
                <a:rect l="l" t="t" r="r" b="b"/>
                <a:pathLst>
                  <a:path w="89810" h="82025" extrusionOk="0">
                    <a:moveTo>
                      <a:pt x="82581" y="35598"/>
                    </a:moveTo>
                    <a:cubicBezTo>
                      <a:pt x="79725" y="28008"/>
                      <a:pt x="74191" y="22471"/>
                      <a:pt x="67497" y="19256"/>
                    </a:cubicBezTo>
                    <a:cubicBezTo>
                      <a:pt x="60803" y="13720"/>
                      <a:pt x="53038" y="9255"/>
                      <a:pt x="44827" y="6487"/>
                    </a:cubicBezTo>
                    <a:cubicBezTo>
                      <a:pt x="41256" y="5237"/>
                      <a:pt x="37062" y="4165"/>
                      <a:pt x="32778" y="3540"/>
                    </a:cubicBezTo>
                    <a:cubicBezTo>
                      <a:pt x="30546" y="236"/>
                      <a:pt x="25637" y="-1639"/>
                      <a:pt x="21799" y="1933"/>
                    </a:cubicBezTo>
                    <a:cubicBezTo>
                      <a:pt x="21353" y="2290"/>
                      <a:pt x="20996" y="2737"/>
                      <a:pt x="20639" y="3094"/>
                    </a:cubicBezTo>
                    <a:cubicBezTo>
                      <a:pt x="14391" y="3719"/>
                      <a:pt x="8590" y="5951"/>
                      <a:pt x="4484" y="10684"/>
                    </a:cubicBezTo>
                    <a:cubicBezTo>
                      <a:pt x="-6137" y="23096"/>
                      <a:pt x="4127" y="38277"/>
                      <a:pt x="14391" y="46760"/>
                    </a:cubicBezTo>
                    <a:cubicBezTo>
                      <a:pt x="15016" y="47296"/>
                      <a:pt x="15819" y="47831"/>
                      <a:pt x="16533" y="48367"/>
                    </a:cubicBezTo>
                    <a:cubicBezTo>
                      <a:pt x="23584" y="60244"/>
                      <a:pt x="35276" y="70513"/>
                      <a:pt x="46879" y="76317"/>
                    </a:cubicBezTo>
                    <a:cubicBezTo>
                      <a:pt x="59018" y="82479"/>
                      <a:pt x="76065" y="86318"/>
                      <a:pt x="85437" y="73459"/>
                    </a:cubicBezTo>
                    <a:cubicBezTo>
                      <a:pt x="93202" y="62833"/>
                      <a:pt x="89453" y="48546"/>
                      <a:pt x="83295" y="37741"/>
                    </a:cubicBezTo>
                    <a:cubicBezTo>
                      <a:pt x="83027" y="37027"/>
                      <a:pt x="82849" y="36312"/>
                      <a:pt x="82581" y="35598"/>
                    </a:cubicBezTo>
                    <a:close/>
                    <a:moveTo>
                      <a:pt x="28404" y="39706"/>
                    </a:moveTo>
                    <a:cubicBezTo>
                      <a:pt x="27779" y="39348"/>
                      <a:pt x="27244" y="38902"/>
                      <a:pt x="26708" y="38455"/>
                    </a:cubicBezTo>
                    <a:cubicBezTo>
                      <a:pt x="23406" y="31401"/>
                      <a:pt x="22870" y="23810"/>
                      <a:pt x="27511" y="16756"/>
                    </a:cubicBezTo>
                    <a:cubicBezTo>
                      <a:pt x="29029" y="16846"/>
                      <a:pt x="30903" y="17203"/>
                      <a:pt x="33491" y="17738"/>
                    </a:cubicBezTo>
                    <a:cubicBezTo>
                      <a:pt x="36526" y="18363"/>
                      <a:pt x="39561" y="19346"/>
                      <a:pt x="42506" y="20417"/>
                    </a:cubicBezTo>
                    <a:cubicBezTo>
                      <a:pt x="40721" y="24971"/>
                      <a:pt x="44470" y="31669"/>
                      <a:pt x="50806" y="30329"/>
                    </a:cubicBezTo>
                    <a:cubicBezTo>
                      <a:pt x="54020" y="29615"/>
                      <a:pt x="57144" y="29883"/>
                      <a:pt x="60000" y="30954"/>
                    </a:cubicBezTo>
                    <a:cubicBezTo>
                      <a:pt x="63659" y="34169"/>
                      <a:pt x="66961" y="37830"/>
                      <a:pt x="69728" y="41938"/>
                    </a:cubicBezTo>
                    <a:cubicBezTo>
                      <a:pt x="69282" y="43366"/>
                      <a:pt x="67943" y="44706"/>
                      <a:pt x="65801" y="46045"/>
                    </a:cubicBezTo>
                    <a:cubicBezTo>
                      <a:pt x="63659" y="51582"/>
                      <a:pt x="59821" y="53011"/>
                      <a:pt x="54377" y="50243"/>
                    </a:cubicBezTo>
                    <a:cubicBezTo>
                      <a:pt x="45005" y="48546"/>
                      <a:pt x="36169" y="44974"/>
                      <a:pt x="28404" y="39706"/>
                    </a:cubicBezTo>
                    <a:close/>
                    <a:moveTo>
                      <a:pt x="64016" y="67923"/>
                    </a:moveTo>
                    <a:cubicBezTo>
                      <a:pt x="61160" y="68548"/>
                      <a:pt x="57233" y="66495"/>
                      <a:pt x="53841" y="64440"/>
                    </a:cubicBezTo>
                    <a:cubicBezTo>
                      <a:pt x="57054" y="64887"/>
                      <a:pt x="60357" y="65244"/>
                      <a:pt x="63570" y="65155"/>
                    </a:cubicBezTo>
                    <a:cubicBezTo>
                      <a:pt x="65355" y="65155"/>
                      <a:pt x="66961" y="64887"/>
                      <a:pt x="68568" y="64530"/>
                    </a:cubicBezTo>
                    <a:cubicBezTo>
                      <a:pt x="67051" y="65691"/>
                      <a:pt x="65533" y="66762"/>
                      <a:pt x="64016" y="679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0" name="Google Shape;50;p6"/>
              <p:cNvSpPr/>
              <p:nvPr/>
            </p:nvSpPr>
            <p:spPr>
              <a:xfrm>
                <a:off x="8715090" y="5562427"/>
                <a:ext cx="87515" cy="76382"/>
              </a:xfrm>
              <a:custGeom>
                <a:avLst/>
                <a:gdLst/>
                <a:ahLst/>
                <a:cxnLst/>
                <a:rect l="l" t="t" r="r" b="b"/>
                <a:pathLst>
                  <a:path w="87515" h="76382" extrusionOk="0">
                    <a:moveTo>
                      <a:pt x="56456" y="15591"/>
                    </a:moveTo>
                    <a:cubicBezTo>
                      <a:pt x="45210" y="6929"/>
                      <a:pt x="23342" y="-5483"/>
                      <a:pt x="9151" y="2643"/>
                    </a:cubicBezTo>
                    <a:cubicBezTo>
                      <a:pt x="-5040" y="10769"/>
                      <a:pt x="-399" y="28807"/>
                      <a:pt x="7456" y="39523"/>
                    </a:cubicBezTo>
                    <a:cubicBezTo>
                      <a:pt x="12543" y="46488"/>
                      <a:pt x="19059" y="52649"/>
                      <a:pt x="26288" y="57650"/>
                    </a:cubicBezTo>
                    <a:cubicBezTo>
                      <a:pt x="33071" y="64168"/>
                      <a:pt x="41104" y="69527"/>
                      <a:pt x="49583" y="73009"/>
                    </a:cubicBezTo>
                    <a:cubicBezTo>
                      <a:pt x="60204" y="77474"/>
                      <a:pt x="73771" y="78546"/>
                      <a:pt x="79840" y="69705"/>
                    </a:cubicBezTo>
                    <a:cubicBezTo>
                      <a:pt x="84303" y="67384"/>
                      <a:pt x="87337" y="63454"/>
                      <a:pt x="87516" y="57025"/>
                    </a:cubicBezTo>
                    <a:cubicBezTo>
                      <a:pt x="87605" y="42291"/>
                      <a:pt x="70379" y="23092"/>
                      <a:pt x="56456" y="15591"/>
                    </a:cubicBezTo>
                    <a:close/>
                    <a:moveTo>
                      <a:pt x="64042" y="58364"/>
                    </a:moveTo>
                    <a:cubicBezTo>
                      <a:pt x="56277" y="59436"/>
                      <a:pt x="45745" y="53900"/>
                      <a:pt x="38070" y="48899"/>
                    </a:cubicBezTo>
                    <a:cubicBezTo>
                      <a:pt x="33518" y="43988"/>
                      <a:pt x="29680" y="38094"/>
                      <a:pt x="25128" y="33629"/>
                    </a:cubicBezTo>
                    <a:cubicBezTo>
                      <a:pt x="29858" y="22199"/>
                      <a:pt x="42443" y="24253"/>
                      <a:pt x="51458" y="29254"/>
                    </a:cubicBezTo>
                    <a:cubicBezTo>
                      <a:pt x="57616" y="35326"/>
                      <a:pt x="62703" y="42112"/>
                      <a:pt x="65292" y="47202"/>
                    </a:cubicBezTo>
                    <a:cubicBezTo>
                      <a:pt x="67255" y="50953"/>
                      <a:pt x="67612" y="54971"/>
                      <a:pt x="66363" y="57739"/>
                    </a:cubicBezTo>
                    <a:cubicBezTo>
                      <a:pt x="65738" y="58007"/>
                      <a:pt x="64934" y="58186"/>
                      <a:pt x="64042" y="58364"/>
                    </a:cubicBezTo>
                    <a:close/>
                    <a:moveTo>
                      <a:pt x="21736" y="14519"/>
                    </a:moveTo>
                    <a:cubicBezTo>
                      <a:pt x="23075" y="14341"/>
                      <a:pt x="24503" y="14431"/>
                      <a:pt x="25931" y="14519"/>
                    </a:cubicBezTo>
                    <a:cubicBezTo>
                      <a:pt x="25128" y="14966"/>
                      <a:pt x="24235" y="15413"/>
                      <a:pt x="23432" y="15859"/>
                    </a:cubicBezTo>
                    <a:cubicBezTo>
                      <a:pt x="21825" y="15323"/>
                      <a:pt x="20397" y="15055"/>
                      <a:pt x="19059" y="15055"/>
                    </a:cubicBezTo>
                    <a:cubicBezTo>
                      <a:pt x="19772" y="14877"/>
                      <a:pt x="20665" y="14609"/>
                      <a:pt x="21736" y="145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1" name="Google Shape;51;p6"/>
              <p:cNvSpPr/>
              <p:nvPr/>
            </p:nvSpPr>
            <p:spPr>
              <a:xfrm>
                <a:off x="8559115" y="5457662"/>
                <a:ext cx="86125" cy="81117"/>
              </a:xfrm>
              <a:custGeom>
                <a:avLst/>
                <a:gdLst/>
                <a:ahLst/>
                <a:cxnLst/>
                <a:rect l="l" t="t" r="r" b="b"/>
                <a:pathLst>
                  <a:path w="86125" h="81117" extrusionOk="0">
                    <a:moveTo>
                      <a:pt x="44009" y="76868"/>
                    </a:moveTo>
                    <a:cubicBezTo>
                      <a:pt x="48650" y="78744"/>
                      <a:pt x="54184" y="79994"/>
                      <a:pt x="59717" y="80083"/>
                    </a:cubicBezTo>
                    <a:cubicBezTo>
                      <a:pt x="100239" y="89906"/>
                      <a:pt x="88725" y="26773"/>
                      <a:pt x="61324" y="16146"/>
                    </a:cubicBezTo>
                    <a:cubicBezTo>
                      <a:pt x="58022" y="14807"/>
                      <a:pt x="55433" y="16236"/>
                      <a:pt x="54095" y="18558"/>
                    </a:cubicBezTo>
                    <a:cubicBezTo>
                      <a:pt x="34637" y="3823"/>
                      <a:pt x="5006" y="-11893"/>
                      <a:pt x="364" y="13289"/>
                    </a:cubicBezTo>
                    <a:cubicBezTo>
                      <a:pt x="-1064" y="20969"/>
                      <a:pt x="1881" y="28916"/>
                      <a:pt x="6165" y="36059"/>
                    </a:cubicBezTo>
                    <a:cubicBezTo>
                      <a:pt x="6344" y="38739"/>
                      <a:pt x="6969" y="41507"/>
                      <a:pt x="8219" y="44365"/>
                    </a:cubicBezTo>
                    <a:cubicBezTo>
                      <a:pt x="14288" y="58295"/>
                      <a:pt x="30175" y="71242"/>
                      <a:pt x="44009" y="76868"/>
                    </a:cubicBezTo>
                    <a:close/>
                    <a:moveTo>
                      <a:pt x="32585" y="20433"/>
                    </a:moveTo>
                    <a:cubicBezTo>
                      <a:pt x="41778" y="25166"/>
                      <a:pt x="86405" y="60080"/>
                      <a:pt x="60967" y="65974"/>
                    </a:cubicBezTo>
                    <a:cubicBezTo>
                      <a:pt x="60432" y="66064"/>
                      <a:pt x="59896" y="66153"/>
                      <a:pt x="59361" y="66242"/>
                    </a:cubicBezTo>
                    <a:cubicBezTo>
                      <a:pt x="51506" y="62938"/>
                      <a:pt x="40974" y="54544"/>
                      <a:pt x="38118" y="52044"/>
                    </a:cubicBezTo>
                    <a:cubicBezTo>
                      <a:pt x="31960" y="46865"/>
                      <a:pt x="26605" y="40792"/>
                      <a:pt x="22053" y="34095"/>
                    </a:cubicBezTo>
                    <a:cubicBezTo>
                      <a:pt x="21963" y="26683"/>
                      <a:pt x="25444" y="23737"/>
                      <a:pt x="30799" y="19361"/>
                    </a:cubicBezTo>
                    <a:cubicBezTo>
                      <a:pt x="31424" y="19808"/>
                      <a:pt x="32049" y="20165"/>
                      <a:pt x="32585" y="204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2" name="Google Shape;52;p6"/>
              <p:cNvSpPr/>
              <p:nvPr/>
            </p:nvSpPr>
            <p:spPr>
              <a:xfrm>
                <a:off x="8526604" y="5321049"/>
                <a:ext cx="93374" cy="89263"/>
              </a:xfrm>
              <a:custGeom>
                <a:avLst/>
                <a:gdLst/>
                <a:ahLst/>
                <a:cxnLst/>
                <a:rect l="l" t="t" r="r" b="b"/>
                <a:pathLst>
                  <a:path w="93374" h="89263" extrusionOk="0">
                    <a:moveTo>
                      <a:pt x="83036" y="14170"/>
                    </a:moveTo>
                    <a:cubicBezTo>
                      <a:pt x="69380" y="62"/>
                      <a:pt x="45193" y="-3867"/>
                      <a:pt x="27432" y="3991"/>
                    </a:cubicBezTo>
                    <a:cubicBezTo>
                      <a:pt x="16186" y="8991"/>
                      <a:pt x="4136" y="20689"/>
                      <a:pt x="2352" y="33637"/>
                    </a:cubicBezTo>
                    <a:cubicBezTo>
                      <a:pt x="-237" y="38459"/>
                      <a:pt x="-951" y="44174"/>
                      <a:pt x="1548" y="50961"/>
                    </a:cubicBezTo>
                    <a:cubicBezTo>
                      <a:pt x="8063" y="68820"/>
                      <a:pt x="28324" y="85876"/>
                      <a:pt x="46978" y="88823"/>
                    </a:cubicBezTo>
                    <a:cubicBezTo>
                      <a:pt x="84018" y="94716"/>
                      <a:pt x="108206" y="40067"/>
                      <a:pt x="83036" y="14170"/>
                    </a:cubicBezTo>
                    <a:close/>
                    <a:moveTo>
                      <a:pt x="59652" y="68106"/>
                    </a:moveTo>
                    <a:cubicBezTo>
                      <a:pt x="48763" y="68106"/>
                      <a:pt x="33590" y="56497"/>
                      <a:pt x="25201" y="49353"/>
                    </a:cubicBezTo>
                    <a:cubicBezTo>
                      <a:pt x="30020" y="37566"/>
                      <a:pt x="42158" y="29440"/>
                      <a:pt x="55368" y="33548"/>
                    </a:cubicBezTo>
                    <a:cubicBezTo>
                      <a:pt x="70005" y="38102"/>
                      <a:pt x="83483" y="68195"/>
                      <a:pt x="59652" y="68106"/>
                    </a:cubicBezTo>
                    <a:close/>
                    <a:moveTo>
                      <a:pt x="76610" y="31405"/>
                    </a:moveTo>
                    <a:cubicBezTo>
                      <a:pt x="70898" y="25243"/>
                      <a:pt x="63311" y="20689"/>
                      <a:pt x="55011" y="19082"/>
                    </a:cubicBezTo>
                    <a:cubicBezTo>
                      <a:pt x="49210" y="18010"/>
                      <a:pt x="43587" y="18367"/>
                      <a:pt x="38410" y="19885"/>
                    </a:cubicBezTo>
                    <a:cubicBezTo>
                      <a:pt x="37785" y="18189"/>
                      <a:pt x="36625" y="16760"/>
                      <a:pt x="35018" y="15956"/>
                    </a:cubicBezTo>
                    <a:cubicBezTo>
                      <a:pt x="35732" y="15689"/>
                      <a:pt x="36446" y="15420"/>
                      <a:pt x="37249" y="15242"/>
                    </a:cubicBezTo>
                    <a:cubicBezTo>
                      <a:pt x="51619" y="11134"/>
                      <a:pt x="71523" y="16403"/>
                      <a:pt x="76610" y="3140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3" name="Google Shape;53;p6"/>
              <p:cNvSpPr/>
              <p:nvPr/>
            </p:nvSpPr>
            <p:spPr>
              <a:xfrm>
                <a:off x="8302891" y="5247139"/>
                <a:ext cx="81153" cy="76001"/>
              </a:xfrm>
              <a:custGeom>
                <a:avLst/>
                <a:gdLst/>
                <a:ahLst/>
                <a:cxnLst/>
                <a:rect l="l" t="t" r="r" b="b"/>
                <a:pathLst>
                  <a:path w="81153" h="76001" extrusionOk="0">
                    <a:moveTo>
                      <a:pt x="80760" y="34414"/>
                    </a:moveTo>
                    <a:cubicBezTo>
                      <a:pt x="77993" y="17716"/>
                      <a:pt x="63266" y="4857"/>
                      <a:pt x="47200" y="1106"/>
                    </a:cubicBezTo>
                    <a:cubicBezTo>
                      <a:pt x="31046" y="-2734"/>
                      <a:pt x="13909" y="3517"/>
                      <a:pt x="5787" y="18429"/>
                    </a:cubicBezTo>
                    <a:cubicBezTo>
                      <a:pt x="2128" y="25127"/>
                      <a:pt x="1413" y="32003"/>
                      <a:pt x="2753" y="38432"/>
                    </a:cubicBezTo>
                    <a:cubicBezTo>
                      <a:pt x="-818" y="45665"/>
                      <a:pt x="-1531" y="53702"/>
                      <a:pt x="4359" y="61381"/>
                    </a:cubicBezTo>
                    <a:cubicBezTo>
                      <a:pt x="11678" y="71115"/>
                      <a:pt x="27297" y="74955"/>
                      <a:pt x="40953" y="74508"/>
                    </a:cubicBezTo>
                    <a:cubicBezTo>
                      <a:pt x="50413" y="77187"/>
                      <a:pt x="60142" y="76651"/>
                      <a:pt x="68443" y="69686"/>
                    </a:cubicBezTo>
                    <a:cubicBezTo>
                      <a:pt x="74066" y="65043"/>
                      <a:pt x="77011" y="59149"/>
                      <a:pt x="77814" y="53077"/>
                    </a:cubicBezTo>
                    <a:cubicBezTo>
                      <a:pt x="80670" y="47540"/>
                      <a:pt x="81831" y="41111"/>
                      <a:pt x="80760" y="34414"/>
                    </a:cubicBezTo>
                    <a:close/>
                    <a:moveTo>
                      <a:pt x="53002" y="18340"/>
                    </a:moveTo>
                    <a:cubicBezTo>
                      <a:pt x="57554" y="21019"/>
                      <a:pt x="60946" y="24502"/>
                      <a:pt x="63177" y="28342"/>
                    </a:cubicBezTo>
                    <a:cubicBezTo>
                      <a:pt x="59786" y="30396"/>
                      <a:pt x="57643" y="35575"/>
                      <a:pt x="60946" y="39772"/>
                    </a:cubicBezTo>
                    <a:cubicBezTo>
                      <a:pt x="62909" y="42272"/>
                      <a:pt x="64069" y="45219"/>
                      <a:pt x="64248" y="48255"/>
                    </a:cubicBezTo>
                    <a:cubicBezTo>
                      <a:pt x="61481" y="53881"/>
                      <a:pt x="55858" y="58345"/>
                      <a:pt x="47379" y="60132"/>
                    </a:cubicBezTo>
                    <a:cubicBezTo>
                      <a:pt x="46129" y="60399"/>
                      <a:pt x="44702" y="60578"/>
                      <a:pt x="43184" y="60667"/>
                    </a:cubicBezTo>
                    <a:cubicBezTo>
                      <a:pt x="42381" y="60399"/>
                      <a:pt x="41667" y="60132"/>
                      <a:pt x="40864" y="59774"/>
                    </a:cubicBezTo>
                    <a:cubicBezTo>
                      <a:pt x="32652" y="56470"/>
                      <a:pt x="23637" y="50398"/>
                      <a:pt x="18997" y="42719"/>
                    </a:cubicBezTo>
                    <a:cubicBezTo>
                      <a:pt x="18461" y="41825"/>
                      <a:pt x="18015" y="40843"/>
                      <a:pt x="17658" y="39861"/>
                    </a:cubicBezTo>
                    <a:cubicBezTo>
                      <a:pt x="18104" y="39325"/>
                      <a:pt x="18639" y="38789"/>
                      <a:pt x="19353" y="38343"/>
                    </a:cubicBezTo>
                    <a:cubicBezTo>
                      <a:pt x="21853" y="35664"/>
                      <a:pt x="24887" y="33431"/>
                      <a:pt x="27654" y="31110"/>
                    </a:cubicBezTo>
                    <a:cubicBezTo>
                      <a:pt x="33188" y="26734"/>
                      <a:pt x="28100" y="19769"/>
                      <a:pt x="22299" y="19680"/>
                    </a:cubicBezTo>
                    <a:cubicBezTo>
                      <a:pt x="23102" y="18876"/>
                      <a:pt x="23995" y="18162"/>
                      <a:pt x="24976" y="17447"/>
                    </a:cubicBezTo>
                    <a:cubicBezTo>
                      <a:pt x="33456" y="11822"/>
                      <a:pt x="44702" y="13429"/>
                      <a:pt x="53002" y="1834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4" name="Google Shape;54;p6"/>
              <p:cNvSpPr/>
              <p:nvPr/>
            </p:nvSpPr>
            <p:spPr>
              <a:xfrm>
                <a:off x="8463734" y="5174386"/>
                <a:ext cx="84930" cy="80800"/>
              </a:xfrm>
              <a:custGeom>
                <a:avLst/>
                <a:gdLst/>
                <a:ahLst/>
                <a:cxnLst/>
                <a:rect l="l" t="t" r="r" b="b"/>
                <a:pathLst>
                  <a:path w="84930" h="80800" extrusionOk="0">
                    <a:moveTo>
                      <a:pt x="958" y="37337"/>
                    </a:moveTo>
                    <a:cubicBezTo>
                      <a:pt x="1672" y="53589"/>
                      <a:pt x="10509" y="70555"/>
                      <a:pt x="25235" y="77431"/>
                    </a:cubicBezTo>
                    <a:cubicBezTo>
                      <a:pt x="37909" y="83324"/>
                      <a:pt x="50761" y="81003"/>
                      <a:pt x="61115" y="74216"/>
                    </a:cubicBezTo>
                    <a:cubicBezTo>
                      <a:pt x="70308" y="72609"/>
                      <a:pt x="78162" y="67162"/>
                      <a:pt x="82536" y="56625"/>
                    </a:cubicBezTo>
                    <a:cubicBezTo>
                      <a:pt x="86016" y="48231"/>
                      <a:pt x="85481" y="39123"/>
                      <a:pt x="82357" y="30907"/>
                    </a:cubicBezTo>
                    <a:cubicBezTo>
                      <a:pt x="81643" y="25460"/>
                      <a:pt x="79680" y="20102"/>
                      <a:pt x="76199" y="15102"/>
                    </a:cubicBezTo>
                    <a:cubicBezTo>
                      <a:pt x="67452" y="2600"/>
                      <a:pt x="47816" y="-2044"/>
                      <a:pt x="30590" y="814"/>
                    </a:cubicBezTo>
                    <a:cubicBezTo>
                      <a:pt x="29966" y="725"/>
                      <a:pt x="29251" y="636"/>
                      <a:pt x="28448" y="725"/>
                    </a:cubicBezTo>
                    <a:cubicBezTo>
                      <a:pt x="21754" y="1707"/>
                      <a:pt x="16399" y="4118"/>
                      <a:pt x="12293" y="7690"/>
                    </a:cubicBezTo>
                    <a:cubicBezTo>
                      <a:pt x="3546" y="13583"/>
                      <a:pt x="-1719" y="22692"/>
                      <a:pt x="512" y="35194"/>
                    </a:cubicBezTo>
                    <a:cubicBezTo>
                      <a:pt x="601" y="35908"/>
                      <a:pt x="780" y="36622"/>
                      <a:pt x="958" y="37337"/>
                    </a:cubicBezTo>
                    <a:close/>
                    <a:moveTo>
                      <a:pt x="25235" y="47517"/>
                    </a:moveTo>
                    <a:cubicBezTo>
                      <a:pt x="20594" y="43498"/>
                      <a:pt x="16845" y="40015"/>
                      <a:pt x="15685" y="35372"/>
                    </a:cubicBezTo>
                    <a:cubicBezTo>
                      <a:pt x="18720" y="36979"/>
                      <a:pt x="22826" y="36801"/>
                      <a:pt x="25057" y="33050"/>
                    </a:cubicBezTo>
                    <a:cubicBezTo>
                      <a:pt x="31840" y="21888"/>
                      <a:pt x="46120" y="15905"/>
                      <a:pt x="58169" y="22692"/>
                    </a:cubicBezTo>
                    <a:cubicBezTo>
                      <a:pt x="62097" y="24924"/>
                      <a:pt x="65488" y="28764"/>
                      <a:pt x="67809" y="33139"/>
                    </a:cubicBezTo>
                    <a:cubicBezTo>
                      <a:pt x="68344" y="42427"/>
                      <a:pt x="64239" y="53678"/>
                      <a:pt x="57455" y="60554"/>
                    </a:cubicBezTo>
                    <a:cubicBezTo>
                      <a:pt x="45674" y="63054"/>
                      <a:pt x="33803" y="54838"/>
                      <a:pt x="25235" y="475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5" name="Google Shape;55;p6"/>
              <p:cNvSpPr/>
              <p:nvPr/>
            </p:nvSpPr>
            <p:spPr>
              <a:xfrm>
                <a:off x="8627309" y="5224091"/>
                <a:ext cx="75445" cy="73207"/>
              </a:xfrm>
              <a:custGeom>
                <a:avLst/>
                <a:gdLst/>
                <a:ahLst/>
                <a:cxnLst/>
                <a:rect l="l" t="t" r="r" b="b"/>
                <a:pathLst>
                  <a:path w="75445" h="73207" extrusionOk="0">
                    <a:moveTo>
                      <a:pt x="66319" y="55407"/>
                    </a:moveTo>
                    <a:cubicBezTo>
                      <a:pt x="73637" y="48710"/>
                      <a:pt x="77475" y="38709"/>
                      <a:pt x="74352" y="26296"/>
                    </a:cubicBezTo>
                    <a:cubicBezTo>
                      <a:pt x="69175" y="6026"/>
                      <a:pt x="45880" y="-3261"/>
                      <a:pt x="26690" y="1026"/>
                    </a:cubicBezTo>
                    <a:cubicBezTo>
                      <a:pt x="16158" y="936"/>
                      <a:pt x="6341" y="4955"/>
                      <a:pt x="3128" y="16831"/>
                    </a:cubicBezTo>
                    <a:cubicBezTo>
                      <a:pt x="2770" y="18081"/>
                      <a:pt x="2592" y="19421"/>
                      <a:pt x="2413" y="20671"/>
                    </a:cubicBezTo>
                    <a:cubicBezTo>
                      <a:pt x="-8565" y="48085"/>
                      <a:pt x="19818" y="82196"/>
                      <a:pt x="49003" y="71034"/>
                    </a:cubicBezTo>
                    <a:cubicBezTo>
                      <a:pt x="56144" y="68266"/>
                      <a:pt x="62035" y="62373"/>
                      <a:pt x="66319" y="55407"/>
                    </a:cubicBezTo>
                    <a:close/>
                    <a:moveTo>
                      <a:pt x="24459" y="15402"/>
                    </a:moveTo>
                    <a:cubicBezTo>
                      <a:pt x="26690" y="14867"/>
                      <a:pt x="29457" y="14956"/>
                      <a:pt x="32760" y="15671"/>
                    </a:cubicBezTo>
                    <a:cubicBezTo>
                      <a:pt x="34009" y="15938"/>
                      <a:pt x="35169" y="15849"/>
                      <a:pt x="36240" y="15581"/>
                    </a:cubicBezTo>
                    <a:cubicBezTo>
                      <a:pt x="34812" y="19867"/>
                      <a:pt x="36865" y="25136"/>
                      <a:pt x="42488" y="24421"/>
                    </a:cubicBezTo>
                    <a:cubicBezTo>
                      <a:pt x="46058" y="23975"/>
                      <a:pt x="51146" y="22904"/>
                      <a:pt x="54626" y="24153"/>
                    </a:cubicBezTo>
                    <a:cubicBezTo>
                      <a:pt x="61499" y="26743"/>
                      <a:pt x="59625" y="34155"/>
                      <a:pt x="57751" y="39870"/>
                    </a:cubicBezTo>
                    <a:cubicBezTo>
                      <a:pt x="56947" y="42191"/>
                      <a:pt x="55965" y="44603"/>
                      <a:pt x="54805" y="46924"/>
                    </a:cubicBezTo>
                    <a:cubicBezTo>
                      <a:pt x="52574" y="48799"/>
                      <a:pt x="49896" y="50228"/>
                      <a:pt x="47040" y="50942"/>
                    </a:cubicBezTo>
                    <a:cubicBezTo>
                      <a:pt x="36954" y="53443"/>
                      <a:pt x="27047" y="48264"/>
                      <a:pt x="21335" y="39959"/>
                    </a:cubicBezTo>
                    <a:cubicBezTo>
                      <a:pt x="16962" y="33530"/>
                      <a:pt x="15355" y="25761"/>
                      <a:pt x="17765" y="20671"/>
                    </a:cubicBezTo>
                    <a:cubicBezTo>
                      <a:pt x="19461" y="18528"/>
                      <a:pt x="21603" y="16742"/>
                      <a:pt x="24459" y="1540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6" name="Google Shape;56;p6"/>
              <p:cNvSpPr/>
              <p:nvPr/>
            </p:nvSpPr>
            <p:spPr>
              <a:xfrm>
                <a:off x="8786855" y="5293421"/>
                <a:ext cx="87298" cy="56832"/>
              </a:xfrm>
              <a:custGeom>
                <a:avLst/>
                <a:gdLst/>
                <a:ahLst/>
                <a:cxnLst/>
                <a:rect l="l" t="t" r="r" b="b"/>
                <a:pathLst>
                  <a:path w="87298" h="56832" extrusionOk="0">
                    <a:moveTo>
                      <a:pt x="48686" y="56801"/>
                    </a:moveTo>
                    <a:cubicBezTo>
                      <a:pt x="61538" y="56890"/>
                      <a:pt x="77157" y="54033"/>
                      <a:pt x="84298" y="44567"/>
                    </a:cubicBezTo>
                    <a:cubicBezTo>
                      <a:pt x="92241" y="34119"/>
                      <a:pt x="82870" y="20903"/>
                      <a:pt x="74123" y="14474"/>
                    </a:cubicBezTo>
                    <a:cubicBezTo>
                      <a:pt x="72516" y="13313"/>
                      <a:pt x="70553" y="12063"/>
                      <a:pt x="68411" y="10992"/>
                    </a:cubicBezTo>
                    <a:cubicBezTo>
                      <a:pt x="65019" y="7777"/>
                      <a:pt x="60824" y="5187"/>
                      <a:pt x="56183" y="3401"/>
                    </a:cubicBezTo>
                    <a:cubicBezTo>
                      <a:pt x="42973" y="-1600"/>
                      <a:pt x="28425" y="-1153"/>
                      <a:pt x="16287" y="5187"/>
                    </a:cubicBezTo>
                    <a:cubicBezTo>
                      <a:pt x="4951" y="8849"/>
                      <a:pt x="-2903" y="20814"/>
                      <a:pt x="1024" y="32869"/>
                    </a:cubicBezTo>
                    <a:cubicBezTo>
                      <a:pt x="5755" y="47424"/>
                      <a:pt x="25033" y="54211"/>
                      <a:pt x="38689" y="56086"/>
                    </a:cubicBezTo>
                    <a:cubicBezTo>
                      <a:pt x="39760" y="56265"/>
                      <a:pt x="40921" y="56354"/>
                      <a:pt x="42081" y="56443"/>
                    </a:cubicBezTo>
                    <a:cubicBezTo>
                      <a:pt x="44312" y="56801"/>
                      <a:pt x="46544" y="56890"/>
                      <a:pt x="48686" y="56801"/>
                    </a:cubicBezTo>
                    <a:close/>
                    <a:moveTo>
                      <a:pt x="32352" y="37870"/>
                    </a:moveTo>
                    <a:cubicBezTo>
                      <a:pt x="27265" y="34030"/>
                      <a:pt x="22981" y="24564"/>
                      <a:pt x="27889" y="18492"/>
                    </a:cubicBezTo>
                    <a:cubicBezTo>
                      <a:pt x="30210" y="15635"/>
                      <a:pt x="38511" y="16617"/>
                      <a:pt x="41635" y="16974"/>
                    </a:cubicBezTo>
                    <a:cubicBezTo>
                      <a:pt x="45740" y="17510"/>
                      <a:pt x="54487" y="20457"/>
                      <a:pt x="61538" y="24207"/>
                    </a:cubicBezTo>
                    <a:cubicBezTo>
                      <a:pt x="62877" y="26619"/>
                      <a:pt x="63413" y="29476"/>
                      <a:pt x="62520" y="32958"/>
                    </a:cubicBezTo>
                    <a:cubicBezTo>
                      <a:pt x="60735" y="39656"/>
                      <a:pt x="55469" y="42424"/>
                      <a:pt x="49578" y="42871"/>
                    </a:cubicBezTo>
                    <a:cubicBezTo>
                      <a:pt x="48061" y="42960"/>
                      <a:pt x="46544" y="42871"/>
                      <a:pt x="45026" y="42781"/>
                    </a:cubicBezTo>
                    <a:cubicBezTo>
                      <a:pt x="40296" y="42156"/>
                      <a:pt x="35565" y="40370"/>
                      <a:pt x="32352" y="378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7" name="Google Shape;57;p6"/>
              <p:cNvSpPr/>
              <p:nvPr/>
            </p:nvSpPr>
            <p:spPr>
              <a:xfrm>
                <a:off x="8670764" y="5369824"/>
                <a:ext cx="95245" cy="80611"/>
              </a:xfrm>
              <a:custGeom>
                <a:avLst/>
                <a:gdLst/>
                <a:ahLst/>
                <a:cxnLst/>
                <a:rect l="l" t="t" r="r" b="b"/>
                <a:pathLst>
                  <a:path w="95245" h="80611" extrusionOk="0">
                    <a:moveTo>
                      <a:pt x="85966" y="45763"/>
                    </a:moveTo>
                    <a:cubicBezTo>
                      <a:pt x="93285" y="36923"/>
                      <a:pt x="97837" y="26029"/>
                      <a:pt x="93641" y="16117"/>
                    </a:cubicBezTo>
                    <a:cubicBezTo>
                      <a:pt x="89447" y="6294"/>
                      <a:pt x="78558" y="2722"/>
                      <a:pt x="66865" y="2187"/>
                    </a:cubicBezTo>
                    <a:cubicBezTo>
                      <a:pt x="61689" y="1115"/>
                      <a:pt x="55977" y="847"/>
                      <a:pt x="50175" y="1115"/>
                    </a:cubicBezTo>
                    <a:cubicBezTo>
                      <a:pt x="41964" y="-1385"/>
                      <a:pt x="35002" y="490"/>
                      <a:pt x="29469" y="5044"/>
                    </a:cubicBezTo>
                    <a:cubicBezTo>
                      <a:pt x="19561" y="8259"/>
                      <a:pt x="10993" y="13170"/>
                      <a:pt x="6173" y="19153"/>
                    </a:cubicBezTo>
                    <a:cubicBezTo>
                      <a:pt x="-4894" y="32994"/>
                      <a:pt x="-431" y="50228"/>
                      <a:pt x="14385" y="58979"/>
                    </a:cubicBezTo>
                    <a:cubicBezTo>
                      <a:pt x="15367" y="59515"/>
                      <a:pt x="16348" y="59962"/>
                      <a:pt x="17419" y="60497"/>
                    </a:cubicBezTo>
                    <a:cubicBezTo>
                      <a:pt x="18401" y="63265"/>
                      <a:pt x="19740" y="65766"/>
                      <a:pt x="21346" y="67998"/>
                    </a:cubicBezTo>
                    <a:cubicBezTo>
                      <a:pt x="41875" y="96573"/>
                      <a:pt x="74184" y="71124"/>
                      <a:pt x="85966" y="45763"/>
                    </a:cubicBezTo>
                    <a:close/>
                    <a:moveTo>
                      <a:pt x="28844" y="46924"/>
                    </a:moveTo>
                    <a:cubicBezTo>
                      <a:pt x="28130" y="40048"/>
                      <a:pt x="29379" y="26386"/>
                      <a:pt x="34734" y="19063"/>
                    </a:cubicBezTo>
                    <a:cubicBezTo>
                      <a:pt x="36252" y="20314"/>
                      <a:pt x="38305" y="20849"/>
                      <a:pt x="40714" y="20046"/>
                    </a:cubicBezTo>
                    <a:cubicBezTo>
                      <a:pt x="43660" y="19063"/>
                      <a:pt x="47587" y="17902"/>
                      <a:pt x="51871" y="17099"/>
                    </a:cubicBezTo>
                    <a:cubicBezTo>
                      <a:pt x="54192" y="17992"/>
                      <a:pt x="56423" y="17456"/>
                      <a:pt x="58119" y="16117"/>
                    </a:cubicBezTo>
                    <a:cubicBezTo>
                      <a:pt x="58654" y="16028"/>
                      <a:pt x="59279" y="16028"/>
                      <a:pt x="59815" y="16028"/>
                    </a:cubicBezTo>
                    <a:cubicBezTo>
                      <a:pt x="66865" y="16920"/>
                      <a:pt x="74720" y="19957"/>
                      <a:pt x="76862" y="27636"/>
                    </a:cubicBezTo>
                    <a:cubicBezTo>
                      <a:pt x="77576" y="30136"/>
                      <a:pt x="76951" y="33441"/>
                      <a:pt x="75613" y="36923"/>
                    </a:cubicBezTo>
                    <a:cubicBezTo>
                      <a:pt x="71150" y="42817"/>
                      <a:pt x="63652" y="47817"/>
                      <a:pt x="58387" y="49782"/>
                    </a:cubicBezTo>
                    <a:cubicBezTo>
                      <a:pt x="49461" y="53175"/>
                      <a:pt x="38751" y="53354"/>
                      <a:pt x="29469" y="50228"/>
                    </a:cubicBezTo>
                    <a:cubicBezTo>
                      <a:pt x="29111" y="49156"/>
                      <a:pt x="28933" y="48085"/>
                      <a:pt x="28844" y="46924"/>
                    </a:cubicBezTo>
                    <a:close/>
                    <a:moveTo>
                      <a:pt x="15367" y="33798"/>
                    </a:moveTo>
                    <a:cubicBezTo>
                      <a:pt x="15188" y="35048"/>
                      <a:pt x="15009" y="36298"/>
                      <a:pt x="14920" y="37637"/>
                    </a:cubicBezTo>
                    <a:cubicBezTo>
                      <a:pt x="14831" y="36298"/>
                      <a:pt x="15009" y="35048"/>
                      <a:pt x="15367" y="33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58" name="Google Shape;58;p6"/>
              <p:cNvSpPr/>
              <p:nvPr/>
            </p:nvSpPr>
            <p:spPr>
              <a:xfrm>
                <a:off x="8829140" y="5469168"/>
                <a:ext cx="92123" cy="83687"/>
              </a:xfrm>
              <a:custGeom>
                <a:avLst/>
                <a:gdLst/>
                <a:ahLst/>
                <a:cxnLst/>
                <a:rect l="l" t="t" r="r" b="b"/>
                <a:pathLst>
                  <a:path w="92123" h="83687" extrusionOk="0">
                    <a:moveTo>
                      <a:pt x="86995" y="35716"/>
                    </a:moveTo>
                    <a:cubicBezTo>
                      <a:pt x="78249" y="-1432"/>
                      <a:pt x="21573" y="-14290"/>
                      <a:pt x="1045" y="19911"/>
                    </a:cubicBezTo>
                    <a:cubicBezTo>
                      <a:pt x="-1990" y="24911"/>
                      <a:pt x="2116" y="29555"/>
                      <a:pt x="6579" y="30179"/>
                    </a:cubicBezTo>
                    <a:cubicBezTo>
                      <a:pt x="7560" y="36252"/>
                      <a:pt x="10327" y="42235"/>
                      <a:pt x="14165" y="47146"/>
                    </a:cubicBezTo>
                    <a:cubicBezTo>
                      <a:pt x="18271" y="52325"/>
                      <a:pt x="23715" y="57326"/>
                      <a:pt x="29784" y="61433"/>
                    </a:cubicBezTo>
                    <a:cubicBezTo>
                      <a:pt x="37817" y="75542"/>
                      <a:pt x="52276" y="85812"/>
                      <a:pt x="68788" y="83311"/>
                    </a:cubicBezTo>
                    <a:cubicBezTo>
                      <a:pt x="84229" y="80900"/>
                      <a:pt x="93333" y="67327"/>
                      <a:pt x="91994" y="52147"/>
                    </a:cubicBezTo>
                    <a:cubicBezTo>
                      <a:pt x="91458" y="46342"/>
                      <a:pt x="89673" y="40806"/>
                      <a:pt x="86995" y="35716"/>
                    </a:cubicBezTo>
                    <a:close/>
                    <a:moveTo>
                      <a:pt x="40227" y="25179"/>
                    </a:moveTo>
                    <a:cubicBezTo>
                      <a:pt x="43083" y="21518"/>
                      <a:pt x="41744" y="17053"/>
                      <a:pt x="38978" y="14642"/>
                    </a:cubicBezTo>
                    <a:cubicBezTo>
                      <a:pt x="51651" y="16517"/>
                      <a:pt x="65039" y="27501"/>
                      <a:pt x="72358" y="38663"/>
                    </a:cubicBezTo>
                    <a:cubicBezTo>
                      <a:pt x="78606" y="60272"/>
                      <a:pt x="53079" y="58754"/>
                      <a:pt x="40316" y="51254"/>
                    </a:cubicBezTo>
                    <a:cubicBezTo>
                      <a:pt x="36121" y="42502"/>
                      <a:pt x="34693" y="32234"/>
                      <a:pt x="40227" y="25179"/>
                    </a:cubicBezTo>
                    <a:close/>
                    <a:moveTo>
                      <a:pt x="27196" y="15981"/>
                    </a:moveTo>
                    <a:cubicBezTo>
                      <a:pt x="28356" y="15446"/>
                      <a:pt x="29606" y="15088"/>
                      <a:pt x="30766" y="14821"/>
                    </a:cubicBezTo>
                    <a:cubicBezTo>
                      <a:pt x="30588" y="14999"/>
                      <a:pt x="30409" y="15178"/>
                      <a:pt x="30230" y="15356"/>
                    </a:cubicBezTo>
                    <a:cubicBezTo>
                      <a:pt x="25590" y="21250"/>
                      <a:pt x="23447" y="28215"/>
                      <a:pt x="23090" y="35537"/>
                    </a:cubicBezTo>
                    <a:cubicBezTo>
                      <a:pt x="18003" y="28304"/>
                      <a:pt x="16486" y="20536"/>
                      <a:pt x="27196" y="159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sp>
        <p:nvSpPr>
          <p:cNvPr id="59" name="Google Shape;59;p6"/>
          <p:cNvSpPr/>
          <p:nvPr/>
        </p:nvSpPr>
        <p:spPr>
          <a:xfrm>
            <a:off x="3" y="4195104"/>
            <a:ext cx="1072984" cy="1092697"/>
          </a:xfrm>
          <a:custGeom>
            <a:avLst/>
            <a:gdLst/>
            <a:ahLst/>
            <a:cxnLst/>
            <a:rect l="l" t="t" r="r" b="b"/>
            <a:pathLst>
              <a:path w="1959789" h="1995794" extrusionOk="0">
                <a:moveTo>
                  <a:pt x="1664723" y="1405623"/>
                </a:moveTo>
                <a:cubicBezTo>
                  <a:pt x="1671953" y="1357938"/>
                  <a:pt x="1643927" y="1312218"/>
                  <a:pt x="1612242" y="1275785"/>
                </a:cubicBezTo>
                <a:cubicBezTo>
                  <a:pt x="1535663" y="1187738"/>
                  <a:pt x="1429987" y="1125409"/>
                  <a:pt x="1315921" y="1101031"/>
                </a:cubicBezTo>
                <a:cubicBezTo>
                  <a:pt x="1455424" y="1113354"/>
                  <a:pt x="1636787" y="1123087"/>
                  <a:pt x="1766026" y="1064151"/>
                </a:cubicBezTo>
                <a:cubicBezTo>
                  <a:pt x="1790481" y="1052989"/>
                  <a:pt x="1816543" y="1037809"/>
                  <a:pt x="1824308" y="1012091"/>
                </a:cubicBezTo>
                <a:cubicBezTo>
                  <a:pt x="1839124" y="962889"/>
                  <a:pt x="1780306" y="925741"/>
                  <a:pt x="1732020" y="908060"/>
                </a:cubicBezTo>
                <a:cubicBezTo>
                  <a:pt x="1680075" y="889040"/>
                  <a:pt x="1628040" y="870020"/>
                  <a:pt x="1576095" y="850999"/>
                </a:cubicBezTo>
                <a:cubicBezTo>
                  <a:pt x="1715865" y="802869"/>
                  <a:pt x="1872862" y="738396"/>
                  <a:pt x="1921237" y="598646"/>
                </a:cubicBezTo>
                <a:cubicBezTo>
                  <a:pt x="1926592" y="583109"/>
                  <a:pt x="1930341" y="565607"/>
                  <a:pt x="1923469" y="550694"/>
                </a:cubicBezTo>
                <a:cubicBezTo>
                  <a:pt x="1916060" y="534442"/>
                  <a:pt x="1898299" y="525780"/>
                  <a:pt x="1881341" y="520065"/>
                </a:cubicBezTo>
                <a:cubicBezTo>
                  <a:pt x="1802084" y="493544"/>
                  <a:pt x="1710867" y="508189"/>
                  <a:pt x="1642410" y="555694"/>
                </a:cubicBezTo>
                <a:cubicBezTo>
                  <a:pt x="1768971" y="449699"/>
                  <a:pt x="1892141" y="331738"/>
                  <a:pt x="1945068" y="176630"/>
                </a:cubicBezTo>
                <a:cubicBezTo>
                  <a:pt x="1957028" y="141625"/>
                  <a:pt x="1965061" y="103585"/>
                  <a:pt x="1955689" y="67866"/>
                </a:cubicBezTo>
                <a:cubicBezTo>
                  <a:pt x="1946317" y="32147"/>
                  <a:pt x="1915168" y="-89"/>
                  <a:pt x="1878217" y="0"/>
                </a:cubicBezTo>
                <a:cubicBezTo>
                  <a:pt x="1855100" y="0"/>
                  <a:pt x="1833858" y="12056"/>
                  <a:pt x="1814133" y="24110"/>
                </a:cubicBezTo>
                <a:cubicBezTo>
                  <a:pt x="1641696" y="129570"/>
                  <a:pt x="1488983" y="267355"/>
                  <a:pt x="1366349" y="428089"/>
                </a:cubicBezTo>
                <a:cubicBezTo>
                  <a:pt x="1424186" y="336471"/>
                  <a:pt x="1457923" y="229672"/>
                  <a:pt x="1463100" y="121355"/>
                </a:cubicBezTo>
                <a:cubicBezTo>
                  <a:pt x="1463903" y="104388"/>
                  <a:pt x="1463725" y="86261"/>
                  <a:pt x="1454532" y="72063"/>
                </a:cubicBezTo>
                <a:cubicBezTo>
                  <a:pt x="1425881" y="27950"/>
                  <a:pt x="1357781" y="65187"/>
                  <a:pt x="1323686" y="105281"/>
                </a:cubicBezTo>
                <a:cubicBezTo>
                  <a:pt x="1206408" y="243067"/>
                  <a:pt x="1111888" y="400229"/>
                  <a:pt x="1045038" y="568464"/>
                </a:cubicBezTo>
                <a:cubicBezTo>
                  <a:pt x="1072260" y="473274"/>
                  <a:pt x="1089039" y="375047"/>
                  <a:pt x="1094930" y="276285"/>
                </a:cubicBezTo>
                <a:cubicBezTo>
                  <a:pt x="1097697" y="229404"/>
                  <a:pt x="1092877" y="172879"/>
                  <a:pt x="1051553" y="150555"/>
                </a:cubicBezTo>
                <a:cubicBezTo>
                  <a:pt x="989968" y="117247"/>
                  <a:pt x="933292" y="179755"/>
                  <a:pt x="900179" y="224403"/>
                </a:cubicBezTo>
                <a:cubicBezTo>
                  <a:pt x="783972" y="381387"/>
                  <a:pt x="710070" y="567035"/>
                  <a:pt x="667764" y="757773"/>
                </a:cubicBezTo>
                <a:cubicBezTo>
                  <a:pt x="683294" y="682586"/>
                  <a:pt x="698824" y="604451"/>
                  <a:pt x="680795" y="529799"/>
                </a:cubicBezTo>
                <a:cubicBezTo>
                  <a:pt x="662766" y="455147"/>
                  <a:pt x="600913" y="385138"/>
                  <a:pt x="524155" y="384334"/>
                </a:cubicBezTo>
                <a:cubicBezTo>
                  <a:pt x="446326" y="383441"/>
                  <a:pt x="384652" y="450503"/>
                  <a:pt x="347969" y="519262"/>
                </a:cubicBezTo>
                <a:cubicBezTo>
                  <a:pt x="247470" y="707678"/>
                  <a:pt x="255414" y="932974"/>
                  <a:pt x="265946" y="1146304"/>
                </a:cubicBezTo>
                <a:cubicBezTo>
                  <a:pt x="259698" y="1092101"/>
                  <a:pt x="248987" y="1038345"/>
                  <a:pt x="233993" y="985838"/>
                </a:cubicBezTo>
                <a:cubicBezTo>
                  <a:pt x="227031" y="961638"/>
                  <a:pt x="218463" y="936367"/>
                  <a:pt x="199452" y="919758"/>
                </a:cubicBezTo>
                <a:cubicBezTo>
                  <a:pt x="163394" y="888147"/>
                  <a:pt x="103326" y="902345"/>
                  <a:pt x="70927" y="937707"/>
                </a:cubicBezTo>
                <a:cubicBezTo>
                  <a:pt x="38528" y="973069"/>
                  <a:pt x="27371" y="1022539"/>
                  <a:pt x="19785" y="1069866"/>
                </a:cubicBezTo>
                <a:cubicBezTo>
                  <a:pt x="-1190" y="1216491"/>
                  <a:pt x="-4403" y="1362938"/>
                  <a:pt x="5058" y="1510725"/>
                </a:cubicBezTo>
                <a:cubicBezTo>
                  <a:pt x="13537" y="1644224"/>
                  <a:pt x="13448" y="1787724"/>
                  <a:pt x="41116" y="1917383"/>
                </a:cubicBezTo>
                <a:cubicBezTo>
                  <a:pt x="42991" y="1926045"/>
                  <a:pt x="45133" y="1935242"/>
                  <a:pt x="51648" y="1941225"/>
                </a:cubicBezTo>
                <a:cubicBezTo>
                  <a:pt x="58075" y="1947118"/>
                  <a:pt x="67357" y="1948548"/>
                  <a:pt x="76015" y="1949619"/>
                </a:cubicBezTo>
                <a:cubicBezTo>
                  <a:pt x="186510" y="1963996"/>
                  <a:pt x="297095" y="1978283"/>
                  <a:pt x="408037" y="1988463"/>
                </a:cubicBezTo>
                <a:cubicBezTo>
                  <a:pt x="513534" y="1998197"/>
                  <a:pt x="622602" y="2003644"/>
                  <a:pt x="722655" y="1968818"/>
                </a:cubicBezTo>
                <a:cubicBezTo>
                  <a:pt x="748717" y="1959710"/>
                  <a:pt x="775760" y="1946226"/>
                  <a:pt x="788077" y="1921580"/>
                </a:cubicBezTo>
                <a:cubicBezTo>
                  <a:pt x="809052" y="1879699"/>
                  <a:pt x="777992" y="1830586"/>
                  <a:pt x="744075" y="1798261"/>
                </a:cubicBezTo>
                <a:cubicBezTo>
                  <a:pt x="729170" y="1784062"/>
                  <a:pt x="713372" y="1770757"/>
                  <a:pt x="696771" y="1758434"/>
                </a:cubicBezTo>
                <a:cubicBezTo>
                  <a:pt x="765050" y="1797814"/>
                  <a:pt x="835382" y="1833176"/>
                  <a:pt x="911158" y="1853714"/>
                </a:cubicBezTo>
                <a:cubicBezTo>
                  <a:pt x="1018976" y="1883003"/>
                  <a:pt x="1141163" y="1879074"/>
                  <a:pt x="1234255" y="1817281"/>
                </a:cubicBezTo>
                <a:cubicBezTo>
                  <a:pt x="1265672" y="1796475"/>
                  <a:pt x="1293787" y="1768078"/>
                  <a:pt x="1307532" y="1733431"/>
                </a:cubicBezTo>
                <a:cubicBezTo>
                  <a:pt x="1309852" y="1727627"/>
                  <a:pt x="1311726" y="1721733"/>
                  <a:pt x="1313154" y="1715572"/>
                </a:cubicBezTo>
                <a:cubicBezTo>
                  <a:pt x="1326364" y="1660029"/>
                  <a:pt x="1299231" y="1601093"/>
                  <a:pt x="1258353" y="1561267"/>
                </a:cubicBezTo>
                <a:cubicBezTo>
                  <a:pt x="1238628" y="1542068"/>
                  <a:pt x="1216136" y="1526530"/>
                  <a:pt x="1192306" y="1512868"/>
                </a:cubicBezTo>
                <a:cubicBezTo>
                  <a:pt x="1221670" y="1523583"/>
                  <a:pt x="1251570" y="1532603"/>
                  <a:pt x="1282184" y="1539300"/>
                </a:cubicBezTo>
                <a:cubicBezTo>
                  <a:pt x="1380541" y="1560910"/>
                  <a:pt x="1487555" y="1556802"/>
                  <a:pt x="1576452" y="1509653"/>
                </a:cubicBezTo>
                <a:cubicBezTo>
                  <a:pt x="1618311" y="1487687"/>
                  <a:pt x="1657583" y="1452325"/>
                  <a:pt x="1664723" y="140562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60" name="Google Shape;60;p6"/>
          <p:cNvGrpSpPr/>
          <p:nvPr/>
        </p:nvGrpSpPr>
        <p:grpSpPr>
          <a:xfrm rot="8901541">
            <a:off x="-68594" y="3744235"/>
            <a:ext cx="1548217" cy="1229064"/>
            <a:chOff x="2942485" y="-56344"/>
            <a:chExt cx="2092187" cy="1660898"/>
          </a:xfrm>
        </p:grpSpPr>
        <p:grpSp>
          <p:nvGrpSpPr>
            <p:cNvPr id="61" name="Google Shape;61;p6"/>
            <p:cNvGrpSpPr/>
            <p:nvPr/>
          </p:nvGrpSpPr>
          <p:grpSpPr>
            <a:xfrm>
              <a:off x="2942485" y="-56344"/>
              <a:ext cx="1873186" cy="790648"/>
              <a:chOff x="2942485" y="-56344"/>
              <a:chExt cx="1873186" cy="790648"/>
            </a:xfrm>
          </p:grpSpPr>
          <p:sp>
            <p:nvSpPr>
              <p:cNvPr id="62" name="Google Shape;62;p6"/>
              <p:cNvSpPr/>
              <p:nvPr/>
            </p:nvSpPr>
            <p:spPr>
              <a:xfrm>
                <a:off x="2942524" y="-56344"/>
                <a:ext cx="1873147" cy="790648"/>
              </a:xfrm>
              <a:custGeom>
                <a:avLst/>
                <a:gdLst/>
                <a:ahLst/>
                <a:cxnLst/>
                <a:rect l="l" t="t" r="r" b="b"/>
                <a:pathLst>
                  <a:path w="1873147" h="790648" extrusionOk="0">
                    <a:moveTo>
                      <a:pt x="1852" y="785900"/>
                    </a:moveTo>
                    <a:cubicBezTo>
                      <a:pt x="2834" y="786704"/>
                      <a:pt x="4173" y="787240"/>
                      <a:pt x="5601" y="787329"/>
                    </a:cubicBezTo>
                    <a:cubicBezTo>
                      <a:pt x="7565" y="789472"/>
                      <a:pt x="10331" y="790812"/>
                      <a:pt x="14080" y="790633"/>
                    </a:cubicBezTo>
                    <a:cubicBezTo>
                      <a:pt x="133322" y="785364"/>
                      <a:pt x="251940" y="769738"/>
                      <a:pt x="368148" y="743931"/>
                    </a:cubicBezTo>
                    <a:cubicBezTo>
                      <a:pt x="371182" y="743306"/>
                      <a:pt x="374217" y="742591"/>
                      <a:pt x="377252" y="741966"/>
                    </a:cubicBezTo>
                    <a:cubicBezTo>
                      <a:pt x="388230" y="739466"/>
                      <a:pt x="399208" y="736966"/>
                      <a:pt x="410097" y="734197"/>
                    </a:cubicBezTo>
                    <a:cubicBezTo>
                      <a:pt x="412328" y="733751"/>
                      <a:pt x="414560" y="733215"/>
                      <a:pt x="416791" y="732590"/>
                    </a:cubicBezTo>
                    <a:cubicBezTo>
                      <a:pt x="567272" y="695443"/>
                      <a:pt x="713379" y="641150"/>
                      <a:pt x="851544" y="569891"/>
                    </a:cubicBezTo>
                    <a:cubicBezTo>
                      <a:pt x="854043" y="568552"/>
                      <a:pt x="856721" y="567302"/>
                      <a:pt x="859220" y="565873"/>
                    </a:cubicBezTo>
                    <a:cubicBezTo>
                      <a:pt x="880908" y="554621"/>
                      <a:pt x="902418" y="542923"/>
                      <a:pt x="923839" y="530690"/>
                    </a:cubicBezTo>
                    <a:cubicBezTo>
                      <a:pt x="924732" y="530243"/>
                      <a:pt x="925713" y="529708"/>
                      <a:pt x="926606" y="529172"/>
                    </a:cubicBezTo>
                    <a:cubicBezTo>
                      <a:pt x="929283" y="527654"/>
                      <a:pt x="932050" y="526046"/>
                      <a:pt x="934728" y="524439"/>
                    </a:cubicBezTo>
                    <a:cubicBezTo>
                      <a:pt x="1083156" y="438178"/>
                      <a:pt x="1213823" y="327450"/>
                      <a:pt x="1354665" y="229938"/>
                    </a:cubicBezTo>
                    <a:cubicBezTo>
                      <a:pt x="1497024" y="131354"/>
                      <a:pt x="1637865" y="69650"/>
                      <a:pt x="1803251" y="45361"/>
                    </a:cubicBezTo>
                    <a:cubicBezTo>
                      <a:pt x="1822262" y="49112"/>
                      <a:pt x="1841184" y="53398"/>
                      <a:pt x="1860284" y="58220"/>
                    </a:cubicBezTo>
                    <a:cubicBezTo>
                      <a:pt x="1868496" y="60274"/>
                      <a:pt x="1873405" y="53577"/>
                      <a:pt x="1873137" y="46969"/>
                    </a:cubicBezTo>
                    <a:cubicBezTo>
                      <a:pt x="1873137" y="43486"/>
                      <a:pt x="1871620" y="40003"/>
                      <a:pt x="1868407" y="37950"/>
                    </a:cubicBezTo>
                    <a:cubicBezTo>
                      <a:pt x="1869032" y="37860"/>
                      <a:pt x="1869745" y="37771"/>
                      <a:pt x="1870370" y="37682"/>
                    </a:cubicBezTo>
                    <a:cubicBezTo>
                      <a:pt x="1872601" y="37503"/>
                      <a:pt x="1873048" y="34021"/>
                      <a:pt x="1870638" y="33753"/>
                    </a:cubicBezTo>
                    <a:cubicBezTo>
                      <a:pt x="1861623" y="32592"/>
                      <a:pt x="1852430" y="31877"/>
                      <a:pt x="1843415" y="31163"/>
                    </a:cubicBezTo>
                    <a:cubicBezTo>
                      <a:pt x="1828956" y="27859"/>
                      <a:pt x="1814497" y="24823"/>
                      <a:pt x="1800038" y="22144"/>
                    </a:cubicBezTo>
                    <a:cubicBezTo>
                      <a:pt x="1484439" y="-38310"/>
                      <a:pt x="1174819" y="28841"/>
                      <a:pt x="889119" y="176985"/>
                    </a:cubicBezTo>
                    <a:cubicBezTo>
                      <a:pt x="742298" y="253066"/>
                      <a:pt x="604491" y="345131"/>
                      <a:pt x="468915" y="439696"/>
                    </a:cubicBezTo>
                    <a:cubicBezTo>
                      <a:pt x="466237" y="441571"/>
                      <a:pt x="463738" y="443268"/>
                      <a:pt x="461061" y="445143"/>
                    </a:cubicBezTo>
                    <a:cubicBezTo>
                      <a:pt x="460436" y="445590"/>
                      <a:pt x="459900" y="446036"/>
                      <a:pt x="459276" y="446394"/>
                    </a:cubicBezTo>
                    <a:cubicBezTo>
                      <a:pt x="452492" y="451037"/>
                      <a:pt x="445798" y="455770"/>
                      <a:pt x="439104" y="460592"/>
                    </a:cubicBezTo>
                    <a:cubicBezTo>
                      <a:pt x="435713" y="462913"/>
                      <a:pt x="432410" y="465235"/>
                      <a:pt x="429108" y="467646"/>
                    </a:cubicBezTo>
                    <a:cubicBezTo>
                      <a:pt x="360829" y="515599"/>
                      <a:pt x="292640" y="563998"/>
                      <a:pt x="224807" y="612664"/>
                    </a:cubicBezTo>
                    <a:cubicBezTo>
                      <a:pt x="154475" y="663206"/>
                      <a:pt x="77182" y="710177"/>
                      <a:pt x="12920" y="768845"/>
                    </a:cubicBezTo>
                    <a:cubicBezTo>
                      <a:pt x="12830" y="768845"/>
                      <a:pt x="12741" y="768934"/>
                      <a:pt x="12652" y="768845"/>
                    </a:cubicBezTo>
                    <a:cubicBezTo>
                      <a:pt x="8993" y="769023"/>
                      <a:pt x="6404" y="770720"/>
                      <a:pt x="4798" y="773042"/>
                    </a:cubicBezTo>
                    <a:cubicBezTo>
                      <a:pt x="3905" y="774381"/>
                      <a:pt x="3280" y="776078"/>
                      <a:pt x="3013" y="777774"/>
                    </a:cubicBezTo>
                    <a:cubicBezTo>
                      <a:pt x="2566" y="778131"/>
                      <a:pt x="2120" y="778578"/>
                      <a:pt x="1674" y="778935"/>
                    </a:cubicBezTo>
                    <a:cubicBezTo>
                      <a:pt x="-1004" y="781435"/>
                      <a:pt x="-111" y="784204"/>
                      <a:pt x="1852" y="7859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63" name="Google Shape;63;p6"/>
              <p:cNvSpPr/>
              <p:nvPr/>
            </p:nvSpPr>
            <p:spPr>
              <a:xfrm>
                <a:off x="2942485" y="-34200"/>
                <a:ext cx="1872908" cy="763845"/>
              </a:xfrm>
              <a:custGeom>
                <a:avLst/>
                <a:gdLst/>
                <a:ahLst/>
                <a:cxnLst/>
                <a:rect l="l" t="t" r="r" b="b"/>
                <a:pathLst>
                  <a:path w="1872908" h="763845" extrusionOk="0">
                    <a:moveTo>
                      <a:pt x="1534" y="756880"/>
                    </a:moveTo>
                    <a:cubicBezTo>
                      <a:pt x="1980" y="756523"/>
                      <a:pt x="2427" y="756077"/>
                      <a:pt x="2873" y="755720"/>
                    </a:cubicBezTo>
                    <a:cubicBezTo>
                      <a:pt x="3141" y="754023"/>
                      <a:pt x="3766" y="752326"/>
                      <a:pt x="4658" y="750987"/>
                    </a:cubicBezTo>
                    <a:cubicBezTo>
                      <a:pt x="143625" y="707856"/>
                      <a:pt x="274114" y="648295"/>
                      <a:pt x="400764" y="575340"/>
                    </a:cubicBezTo>
                    <a:cubicBezTo>
                      <a:pt x="445480" y="549622"/>
                      <a:pt x="489571" y="523101"/>
                      <a:pt x="533662" y="496401"/>
                    </a:cubicBezTo>
                    <a:cubicBezTo>
                      <a:pt x="495551" y="487382"/>
                      <a:pt x="462170" y="466219"/>
                      <a:pt x="428968" y="445591"/>
                    </a:cubicBezTo>
                    <a:cubicBezTo>
                      <a:pt x="432360" y="443270"/>
                      <a:pt x="435662" y="440948"/>
                      <a:pt x="438965" y="438537"/>
                    </a:cubicBezTo>
                    <a:cubicBezTo>
                      <a:pt x="447979" y="445145"/>
                      <a:pt x="456905" y="452199"/>
                      <a:pt x="466276" y="457557"/>
                    </a:cubicBezTo>
                    <a:cubicBezTo>
                      <a:pt x="490285" y="471220"/>
                      <a:pt x="518489" y="477203"/>
                      <a:pt x="542231" y="491133"/>
                    </a:cubicBezTo>
                    <a:cubicBezTo>
                      <a:pt x="551870" y="485329"/>
                      <a:pt x="561509" y="479524"/>
                      <a:pt x="571149" y="473720"/>
                    </a:cubicBezTo>
                    <a:cubicBezTo>
                      <a:pt x="533484" y="457914"/>
                      <a:pt x="496265" y="441216"/>
                      <a:pt x="459136" y="424339"/>
                    </a:cubicBezTo>
                    <a:cubicBezTo>
                      <a:pt x="459761" y="423892"/>
                      <a:pt x="460296" y="423446"/>
                      <a:pt x="460921" y="423089"/>
                    </a:cubicBezTo>
                    <a:cubicBezTo>
                      <a:pt x="463599" y="421213"/>
                      <a:pt x="466098" y="419517"/>
                      <a:pt x="468775" y="417641"/>
                    </a:cubicBezTo>
                    <a:cubicBezTo>
                      <a:pt x="506797" y="433983"/>
                      <a:pt x="545087" y="449878"/>
                      <a:pt x="583020" y="466398"/>
                    </a:cubicBezTo>
                    <a:cubicBezTo>
                      <a:pt x="763847" y="355937"/>
                      <a:pt x="943067" y="244406"/>
                      <a:pt x="1141388" y="165021"/>
                    </a:cubicBezTo>
                    <a:cubicBezTo>
                      <a:pt x="1279731" y="109657"/>
                      <a:pt x="1423161" y="65633"/>
                      <a:pt x="1569001" y="34915"/>
                    </a:cubicBezTo>
                    <a:cubicBezTo>
                      <a:pt x="1639868" y="20002"/>
                      <a:pt x="1720642" y="2590"/>
                      <a:pt x="1799810" y="0"/>
                    </a:cubicBezTo>
                    <a:cubicBezTo>
                      <a:pt x="1814269" y="2679"/>
                      <a:pt x="1828817" y="5715"/>
                      <a:pt x="1843187" y="9019"/>
                    </a:cubicBezTo>
                    <a:cubicBezTo>
                      <a:pt x="1852201" y="9733"/>
                      <a:pt x="1861394" y="10448"/>
                      <a:pt x="1870409" y="11609"/>
                    </a:cubicBezTo>
                    <a:cubicBezTo>
                      <a:pt x="1872819" y="11876"/>
                      <a:pt x="1872373" y="15359"/>
                      <a:pt x="1870141" y="15538"/>
                    </a:cubicBezTo>
                    <a:cubicBezTo>
                      <a:pt x="1869517" y="15627"/>
                      <a:pt x="1868802" y="15716"/>
                      <a:pt x="1868178" y="15806"/>
                    </a:cubicBezTo>
                    <a:cubicBezTo>
                      <a:pt x="1871391" y="17859"/>
                      <a:pt x="1872908" y="21431"/>
                      <a:pt x="1872908" y="24825"/>
                    </a:cubicBezTo>
                    <a:cubicBezTo>
                      <a:pt x="1861037" y="23128"/>
                      <a:pt x="1849077" y="21788"/>
                      <a:pt x="1836850" y="21163"/>
                    </a:cubicBezTo>
                    <a:cubicBezTo>
                      <a:pt x="1793116" y="18931"/>
                      <a:pt x="1749560" y="22056"/>
                      <a:pt x="1706183" y="27861"/>
                    </a:cubicBezTo>
                    <a:cubicBezTo>
                      <a:pt x="1620500" y="39291"/>
                      <a:pt x="1535441" y="57418"/>
                      <a:pt x="1451900" y="78849"/>
                    </a:cubicBezTo>
                    <a:cubicBezTo>
                      <a:pt x="1209667" y="141000"/>
                      <a:pt x="987605" y="244673"/>
                      <a:pt x="773575" y="368975"/>
                    </a:cubicBezTo>
                    <a:cubicBezTo>
                      <a:pt x="802493" y="427107"/>
                      <a:pt x="830519" y="485596"/>
                      <a:pt x="858991" y="543818"/>
                    </a:cubicBezTo>
                    <a:cubicBezTo>
                      <a:pt x="856402" y="545247"/>
                      <a:pt x="853814" y="546497"/>
                      <a:pt x="851315" y="547836"/>
                    </a:cubicBezTo>
                    <a:cubicBezTo>
                      <a:pt x="819095" y="491669"/>
                      <a:pt x="790355" y="432375"/>
                      <a:pt x="767863" y="372279"/>
                    </a:cubicBezTo>
                    <a:cubicBezTo>
                      <a:pt x="731805" y="393353"/>
                      <a:pt x="696014" y="414784"/>
                      <a:pt x="660402" y="436930"/>
                    </a:cubicBezTo>
                    <a:cubicBezTo>
                      <a:pt x="571952" y="491669"/>
                      <a:pt x="482074" y="549265"/>
                      <a:pt x="389340" y="601682"/>
                    </a:cubicBezTo>
                    <a:cubicBezTo>
                      <a:pt x="396748" y="638741"/>
                      <a:pt x="406298" y="674727"/>
                      <a:pt x="416562" y="710625"/>
                    </a:cubicBezTo>
                    <a:cubicBezTo>
                      <a:pt x="414331" y="711160"/>
                      <a:pt x="412189" y="711785"/>
                      <a:pt x="409868" y="712232"/>
                    </a:cubicBezTo>
                    <a:cubicBezTo>
                      <a:pt x="400407" y="676513"/>
                      <a:pt x="392464" y="640259"/>
                      <a:pt x="384431" y="604451"/>
                    </a:cubicBezTo>
                    <a:cubicBezTo>
                      <a:pt x="371221" y="611951"/>
                      <a:pt x="357923" y="619095"/>
                      <a:pt x="344624" y="626328"/>
                    </a:cubicBezTo>
                    <a:cubicBezTo>
                      <a:pt x="356048" y="657404"/>
                      <a:pt x="366848" y="688568"/>
                      <a:pt x="377023" y="720001"/>
                    </a:cubicBezTo>
                    <a:cubicBezTo>
                      <a:pt x="373988" y="720626"/>
                      <a:pt x="370954" y="721340"/>
                      <a:pt x="367919" y="721965"/>
                    </a:cubicBezTo>
                    <a:cubicBezTo>
                      <a:pt x="367205" y="720090"/>
                      <a:pt x="366580" y="718304"/>
                      <a:pt x="365955" y="716429"/>
                    </a:cubicBezTo>
                    <a:cubicBezTo>
                      <a:pt x="356137" y="687765"/>
                      <a:pt x="346766" y="659011"/>
                      <a:pt x="337841" y="629989"/>
                    </a:cubicBezTo>
                    <a:cubicBezTo>
                      <a:pt x="230469" y="687318"/>
                      <a:pt x="119170" y="736074"/>
                      <a:pt x="1802" y="763845"/>
                    </a:cubicBezTo>
                    <a:cubicBezTo>
                      <a:pt x="-72" y="762060"/>
                      <a:pt x="-965" y="759291"/>
                      <a:pt x="1534" y="7568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64" name="Google Shape;64;p6"/>
              <p:cNvSpPr/>
              <p:nvPr/>
            </p:nvSpPr>
            <p:spPr>
              <a:xfrm>
                <a:off x="3490768" y="575826"/>
                <a:ext cx="56962" cy="37790"/>
              </a:xfrm>
              <a:custGeom>
                <a:avLst/>
                <a:gdLst/>
                <a:ahLst/>
                <a:cxnLst/>
                <a:rect l="l" t="t" r="r" b="b"/>
                <a:pathLst>
                  <a:path w="56962" h="37790" extrusionOk="0">
                    <a:moveTo>
                      <a:pt x="1445" y="22820"/>
                    </a:moveTo>
                    <a:cubicBezTo>
                      <a:pt x="5372" y="28624"/>
                      <a:pt x="10995" y="31661"/>
                      <a:pt x="16975" y="32553"/>
                    </a:cubicBezTo>
                    <a:cubicBezTo>
                      <a:pt x="22955" y="37108"/>
                      <a:pt x="29827" y="38894"/>
                      <a:pt x="37681" y="37108"/>
                    </a:cubicBezTo>
                    <a:cubicBezTo>
                      <a:pt x="47053" y="34965"/>
                      <a:pt x="57139" y="26303"/>
                      <a:pt x="56960" y="16034"/>
                    </a:cubicBezTo>
                    <a:cubicBezTo>
                      <a:pt x="56782" y="4514"/>
                      <a:pt x="44465" y="496"/>
                      <a:pt x="34825" y="49"/>
                    </a:cubicBezTo>
                    <a:cubicBezTo>
                      <a:pt x="23490" y="-486"/>
                      <a:pt x="12423" y="3353"/>
                      <a:pt x="3765" y="10676"/>
                    </a:cubicBezTo>
                    <a:cubicBezTo>
                      <a:pt x="285" y="13712"/>
                      <a:pt x="-1411" y="18534"/>
                      <a:pt x="1445" y="228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65" name="Google Shape;65;p6"/>
              <p:cNvSpPr/>
              <p:nvPr/>
            </p:nvSpPr>
            <p:spPr>
              <a:xfrm>
                <a:off x="3444893" y="607644"/>
                <a:ext cx="23899" cy="18495"/>
              </a:xfrm>
              <a:custGeom>
                <a:avLst/>
                <a:gdLst/>
                <a:ahLst/>
                <a:cxnLst/>
                <a:rect l="l" t="t" r="r" b="b"/>
                <a:pathLst>
                  <a:path w="23899" h="18495" extrusionOk="0">
                    <a:moveTo>
                      <a:pt x="4211" y="16541"/>
                    </a:moveTo>
                    <a:cubicBezTo>
                      <a:pt x="7602" y="18773"/>
                      <a:pt x="12333" y="19041"/>
                      <a:pt x="16081" y="17612"/>
                    </a:cubicBezTo>
                    <a:cubicBezTo>
                      <a:pt x="16528" y="17434"/>
                      <a:pt x="16795" y="17166"/>
                      <a:pt x="17242" y="16898"/>
                    </a:cubicBezTo>
                    <a:cubicBezTo>
                      <a:pt x="19652" y="16451"/>
                      <a:pt x="21972" y="14933"/>
                      <a:pt x="23043" y="12790"/>
                    </a:cubicBezTo>
                    <a:cubicBezTo>
                      <a:pt x="25185" y="8593"/>
                      <a:pt x="23043" y="4664"/>
                      <a:pt x="19562" y="2253"/>
                    </a:cubicBezTo>
                    <a:cubicBezTo>
                      <a:pt x="14207" y="-1319"/>
                      <a:pt x="5996" y="-694"/>
                      <a:pt x="1979" y="4486"/>
                    </a:cubicBezTo>
                    <a:cubicBezTo>
                      <a:pt x="-1502" y="8861"/>
                      <a:pt x="-163" y="13683"/>
                      <a:pt x="4211" y="16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66" name="Google Shape;66;p6"/>
            <p:cNvGrpSpPr/>
            <p:nvPr/>
          </p:nvGrpSpPr>
          <p:grpSpPr>
            <a:xfrm>
              <a:off x="4098733" y="86390"/>
              <a:ext cx="857413" cy="1518164"/>
              <a:chOff x="4098733" y="86390"/>
              <a:chExt cx="857413" cy="1518164"/>
            </a:xfrm>
          </p:grpSpPr>
          <p:sp>
            <p:nvSpPr>
              <p:cNvPr id="67" name="Google Shape;67;p6"/>
              <p:cNvSpPr/>
              <p:nvPr/>
            </p:nvSpPr>
            <p:spPr>
              <a:xfrm>
                <a:off x="4098733" y="86390"/>
                <a:ext cx="857413" cy="1518164"/>
              </a:xfrm>
              <a:custGeom>
                <a:avLst/>
                <a:gdLst/>
                <a:ahLst/>
                <a:cxnLst/>
                <a:rect l="l" t="t" r="r" b="b"/>
                <a:pathLst>
                  <a:path w="857413" h="1518164" extrusionOk="0">
                    <a:moveTo>
                      <a:pt x="135" y="1509166"/>
                    </a:moveTo>
                    <a:cubicBezTo>
                      <a:pt x="492" y="1511577"/>
                      <a:pt x="1384" y="1513810"/>
                      <a:pt x="3169" y="1515328"/>
                    </a:cubicBezTo>
                    <a:cubicBezTo>
                      <a:pt x="6829" y="1518900"/>
                      <a:pt x="13969" y="1519703"/>
                      <a:pt x="26197" y="1514167"/>
                    </a:cubicBezTo>
                    <a:cubicBezTo>
                      <a:pt x="145261" y="1460678"/>
                      <a:pt x="251115" y="1366202"/>
                      <a:pt x="337245" y="1255742"/>
                    </a:cubicBezTo>
                    <a:cubicBezTo>
                      <a:pt x="339297" y="1253420"/>
                      <a:pt x="341082" y="1250920"/>
                      <a:pt x="342957" y="1248509"/>
                    </a:cubicBezTo>
                    <a:cubicBezTo>
                      <a:pt x="349651" y="1239847"/>
                      <a:pt x="356256" y="1231006"/>
                      <a:pt x="362682" y="1222077"/>
                    </a:cubicBezTo>
                    <a:cubicBezTo>
                      <a:pt x="363931" y="1220559"/>
                      <a:pt x="364913" y="1219041"/>
                      <a:pt x="365984" y="1217523"/>
                    </a:cubicBezTo>
                    <a:cubicBezTo>
                      <a:pt x="432032" y="1125815"/>
                      <a:pt x="484869" y="1025624"/>
                      <a:pt x="521285" y="929897"/>
                    </a:cubicBezTo>
                    <a:cubicBezTo>
                      <a:pt x="545205" y="867032"/>
                      <a:pt x="563502" y="801846"/>
                      <a:pt x="579478" y="735677"/>
                    </a:cubicBezTo>
                    <a:cubicBezTo>
                      <a:pt x="580371" y="731926"/>
                      <a:pt x="581352" y="728265"/>
                      <a:pt x="582245" y="724604"/>
                    </a:cubicBezTo>
                    <a:cubicBezTo>
                      <a:pt x="584476" y="714781"/>
                      <a:pt x="586797" y="704959"/>
                      <a:pt x="589028" y="695047"/>
                    </a:cubicBezTo>
                    <a:cubicBezTo>
                      <a:pt x="589653" y="692368"/>
                      <a:pt x="590278" y="689689"/>
                      <a:pt x="590902" y="686921"/>
                    </a:cubicBezTo>
                    <a:cubicBezTo>
                      <a:pt x="636243" y="487074"/>
                      <a:pt x="668642" y="282495"/>
                      <a:pt x="780476" y="111492"/>
                    </a:cubicBezTo>
                    <a:cubicBezTo>
                      <a:pt x="791990" y="93989"/>
                      <a:pt x="804218" y="76755"/>
                      <a:pt x="817427" y="60057"/>
                    </a:cubicBezTo>
                    <a:cubicBezTo>
                      <a:pt x="827245" y="47555"/>
                      <a:pt x="837777" y="35232"/>
                      <a:pt x="848666" y="23088"/>
                    </a:cubicBezTo>
                    <a:cubicBezTo>
                      <a:pt x="849558" y="22105"/>
                      <a:pt x="849469" y="21034"/>
                      <a:pt x="848934" y="20141"/>
                    </a:cubicBezTo>
                    <a:cubicBezTo>
                      <a:pt x="850183" y="19426"/>
                      <a:pt x="851433" y="18623"/>
                      <a:pt x="852772" y="17908"/>
                    </a:cubicBezTo>
                    <a:cubicBezTo>
                      <a:pt x="863928" y="11658"/>
                      <a:pt x="852861" y="-4862"/>
                      <a:pt x="841793" y="1388"/>
                    </a:cubicBezTo>
                    <a:cubicBezTo>
                      <a:pt x="590992" y="141138"/>
                      <a:pt x="417216" y="420280"/>
                      <a:pt x="313949" y="680938"/>
                    </a:cubicBezTo>
                    <a:cubicBezTo>
                      <a:pt x="287352" y="747910"/>
                      <a:pt x="267181" y="818098"/>
                      <a:pt x="248884" y="889267"/>
                    </a:cubicBezTo>
                    <a:cubicBezTo>
                      <a:pt x="248259" y="891589"/>
                      <a:pt x="247634" y="893821"/>
                      <a:pt x="247009" y="896143"/>
                    </a:cubicBezTo>
                    <a:cubicBezTo>
                      <a:pt x="241833" y="916324"/>
                      <a:pt x="236835" y="936505"/>
                      <a:pt x="231747" y="956776"/>
                    </a:cubicBezTo>
                    <a:cubicBezTo>
                      <a:pt x="231301" y="958651"/>
                      <a:pt x="230855" y="960526"/>
                      <a:pt x="230319" y="962401"/>
                    </a:cubicBezTo>
                    <a:cubicBezTo>
                      <a:pt x="182926" y="1153854"/>
                      <a:pt x="136871" y="1346289"/>
                      <a:pt x="3705" y="1496218"/>
                    </a:cubicBezTo>
                    <a:cubicBezTo>
                      <a:pt x="1117" y="1499344"/>
                      <a:pt x="-490" y="1504523"/>
                      <a:pt x="135" y="1509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68" name="Google Shape;68;p6"/>
              <p:cNvSpPr/>
              <p:nvPr/>
            </p:nvSpPr>
            <p:spPr>
              <a:xfrm>
                <a:off x="4098957" y="146536"/>
                <a:ext cx="817292" cy="1455181"/>
              </a:xfrm>
              <a:custGeom>
                <a:avLst/>
                <a:gdLst/>
                <a:ahLst/>
                <a:cxnLst/>
                <a:rect l="l" t="t" r="r" b="b"/>
                <a:pathLst>
                  <a:path w="817292" h="1455181" extrusionOk="0">
                    <a:moveTo>
                      <a:pt x="387716" y="893951"/>
                    </a:moveTo>
                    <a:cubicBezTo>
                      <a:pt x="335860" y="896273"/>
                      <a:pt x="281862" y="906810"/>
                      <a:pt x="230184" y="902345"/>
                    </a:cubicBezTo>
                    <a:cubicBezTo>
                      <a:pt x="230630" y="900470"/>
                      <a:pt x="231077" y="898594"/>
                      <a:pt x="231612" y="896719"/>
                    </a:cubicBezTo>
                    <a:cubicBezTo>
                      <a:pt x="283736" y="896094"/>
                      <a:pt x="337556" y="883860"/>
                      <a:pt x="389055" y="890558"/>
                    </a:cubicBezTo>
                    <a:cubicBezTo>
                      <a:pt x="395571" y="873234"/>
                      <a:pt x="401640" y="855643"/>
                      <a:pt x="407441" y="838051"/>
                    </a:cubicBezTo>
                    <a:cubicBezTo>
                      <a:pt x="370491" y="832783"/>
                      <a:pt x="331040" y="839391"/>
                      <a:pt x="293733" y="837962"/>
                    </a:cubicBezTo>
                    <a:cubicBezTo>
                      <a:pt x="278113" y="837337"/>
                      <a:pt x="262494" y="836712"/>
                      <a:pt x="246875" y="836087"/>
                    </a:cubicBezTo>
                    <a:cubicBezTo>
                      <a:pt x="247410" y="833765"/>
                      <a:pt x="248035" y="831533"/>
                      <a:pt x="248749" y="829211"/>
                    </a:cubicBezTo>
                    <a:cubicBezTo>
                      <a:pt x="270348" y="830372"/>
                      <a:pt x="292037" y="831443"/>
                      <a:pt x="313725" y="831979"/>
                    </a:cubicBezTo>
                    <a:cubicBezTo>
                      <a:pt x="345678" y="832693"/>
                      <a:pt x="377720" y="826800"/>
                      <a:pt x="409137" y="833140"/>
                    </a:cubicBezTo>
                    <a:cubicBezTo>
                      <a:pt x="431986" y="763131"/>
                      <a:pt x="469651" y="602218"/>
                      <a:pt x="470900" y="596950"/>
                    </a:cubicBezTo>
                    <a:cubicBezTo>
                      <a:pt x="502942" y="453717"/>
                      <a:pt x="538822" y="306645"/>
                      <a:pt x="627094" y="186273"/>
                    </a:cubicBezTo>
                    <a:cubicBezTo>
                      <a:pt x="680021" y="114211"/>
                      <a:pt x="747764" y="56078"/>
                      <a:pt x="817293" y="0"/>
                    </a:cubicBezTo>
                    <a:cubicBezTo>
                      <a:pt x="804083" y="16788"/>
                      <a:pt x="791766" y="34022"/>
                      <a:pt x="780342" y="51435"/>
                    </a:cubicBezTo>
                    <a:cubicBezTo>
                      <a:pt x="724648" y="98494"/>
                      <a:pt x="671988" y="148411"/>
                      <a:pt x="629861" y="208865"/>
                    </a:cubicBezTo>
                    <a:cubicBezTo>
                      <a:pt x="552299" y="320219"/>
                      <a:pt x="518294" y="452378"/>
                      <a:pt x="488662" y="583644"/>
                    </a:cubicBezTo>
                    <a:lnTo>
                      <a:pt x="489287" y="583734"/>
                    </a:lnTo>
                    <a:cubicBezTo>
                      <a:pt x="523381" y="597485"/>
                      <a:pt x="557208" y="612041"/>
                      <a:pt x="590768" y="626864"/>
                    </a:cubicBezTo>
                    <a:cubicBezTo>
                      <a:pt x="590143" y="629543"/>
                      <a:pt x="589518" y="632222"/>
                      <a:pt x="588893" y="634990"/>
                    </a:cubicBezTo>
                    <a:cubicBezTo>
                      <a:pt x="554620" y="621060"/>
                      <a:pt x="520704" y="606504"/>
                      <a:pt x="486966" y="591235"/>
                    </a:cubicBezTo>
                    <a:cubicBezTo>
                      <a:pt x="485003" y="600164"/>
                      <a:pt x="482949" y="609005"/>
                      <a:pt x="480986" y="618024"/>
                    </a:cubicBezTo>
                    <a:cubicBezTo>
                      <a:pt x="515170" y="631686"/>
                      <a:pt x="548729" y="647760"/>
                      <a:pt x="582110" y="664547"/>
                    </a:cubicBezTo>
                    <a:cubicBezTo>
                      <a:pt x="581217" y="668298"/>
                      <a:pt x="580236" y="671959"/>
                      <a:pt x="579343" y="675620"/>
                    </a:cubicBezTo>
                    <a:cubicBezTo>
                      <a:pt x="544891" y="660350"/>
                      <a:pt x="511243" y="644009"/>
                      <a:pt x="479380" y="625257"/>
                    </a:cubicBezTo>
                    <a:cubicBezTo>
                      <a:pt x="475631" y="641866"/>
                      <a:pt x="471971" y="658475"/>
                      <a:pt x="468223" y="674995"/>
                    </a:cubicBezTo>
                    <a:cubicBezTo>
                      <a:pt x="433503" y="826264"/>
                      <a:pt x="385039" y="961727"/>
                      <a:pt x="302122" y="1091744"/>
                    </a:cubicBezTo>
                    <a:cubicBezTo>
                      <a:pt x="320687" y="1111300"/>
                      <a:pt x="340412" y="1129695"/>
                      <a:pt x="358620" y="1149787"/>
                    </a:cubicBezTo>
                    <a:cubicBezTo>
                      <a:pt x="360851" y="1152287"/>
                      <a:pt x="363261" y="1154787"/>
                      <a:pt x="365849" y="1157288"/>
                    </a:cubicBezTo>
                    <a:cubicBezTo>
                      <a:pt x="364778" y="1158806"/>
                      <a:pt x="363797" y="1160324"/>
                      <a:pt x="362547" y="1161842"/>
                    </a:cubicBezTo>
                    <a:cubicBezTo>
                      <a:pt x="356032" y="1156127"/>
                      <a:pt x="349605" y="1150590"/>
                      <a:pt x="344339" y="1145233"/>
                    </a:cubicBezTo>
                    <a:cubicBezTo>
                      <a:pt x="328720" y="1129427"/>
                      <a:pt x="314350" y="1112371"/>
                      <a:pt x="299088" y="1096476"/>
                    </a:cubicBezTo>
                    <a:cubicBezTo>
                      <a:pt x="295250" y="1102459"/>
                      <a:pt x="291412" y="1108442"/>
                      <a:pt x="287396" y="1114425"/>
                    </a:cubicBezTo>
                    <a:cubicBezTo>
                      <a:pt x="285878" y="1116568"/>
                      <a:pt x="284450" y="1118801"/>
                      <a:pt x="282933" y="1121122"/>
                    </a:cubicBezTo>
                    <a:cubicBezTo>
                      <a:pt x="303551" y="1142643"/>
                      <a:pt x="322651" y="1166128"/>
                      <a:pt x="342911" y="1188363"/>
                    </a:cubicBezTo>
                    <a:cubicBezTo>
                      <a:pt x="341037" y="1190774"/>
                      <a:pt x="339252" y="1193274"/>
                      <a:pt x="337199" y="1195596"/>
                    </a:cubicBezTo>
                    <a:cubicBezTo>
                      <a:pt x="316046" y="1174432"/>
                      <a:pt x="296589" y="1150769"/>
                      <a:pt x="278024" y="1128534"/>
                    </a:cubicBezTo>
                    <a:cubicBezTo>
                      <a:pt x="200195" y="1244977"/>
                      <a:pt x="118528" y="1373207"/>
                      <a:pt x="3035" y="1455182"/>
                    </a:cubicBezTo>
                    <a:cubicBezTo>
                      <a:pt x="1250" y="1453664"/>
                      <a:pt x="357" y="1451431"/>
                      <a:pt x="0" y="1449020"/>
                    </a:cubicBezTo>
                    <a:cubicBezTo>
                      <a:pt x="121563" y="1340346"/>
                      <a:pt x="216261" y="1203186"/>
                      <a:pt x="302926" y="1065758"/>
                    </a:cubicBezTo>
                    <a:cubicBezTo>
                      <a:pt x="337913" y="1010305"/>
                      <a:pt x="365225" y="952887"/>
                      <a:pt x="387716" y="893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69" name="Google Shape;69;p6"/>
              <p:cNvSpPr/>
              <p:nvPr/>
            </p:nvSpPr>
            <p:spPr>
              <a:xfrm>
                <a:off x="4374064" y="894688"/>
                <a:ext cx="41940" cy="46363"/>
              </a:xfrm>
              <a:custGeom>
                <a:avLst/>
                <a:gdLst/>
                <a:ahLst/>
                <a:cxnLst/>
                <a:rect l="l" t="t" r="r" b="b"/>
                <a:pathLst>
                  <a:path w="41940" h="46363" extrusionOk="0">
                    <a:moveTo>
                      <a:pt x="597" y="38642"/>
                    </a:moveTo>
                    <a:cubicBezTo>
                      <a:pt x="1578" y="43911"/>
                      <a:pt x="6487" y="47125"/>
                      <a:pt x="11039" y="45875"/>
                    </a:cubicBezTo>
                    <a:cubicBezTo>
                      <a:pt x="13360" y="46768"/>
                      <a:pt x="15948" y="46500"/>
                      <a:pt x="18001" y="44536"/>
                    </a:cubicBezTo>
                    <a:cubicBezTo>
                      <a:pt x="31478" y="50429"/>
                      <a:pt x="50578" y="16675"/>
                      <a:pt x="37637" y="4174"/>
                    </a:cubicBezTo>
                    <a:cubicBezTo>
                      <a:pt x="30318" y="-2881"/>
                      <a:pt x="18001" y="-113"/>
                      <a:pt x="11039" y="5960"/>
                    </a:cubicBezTo>
                    <a:cubicBezTo>
                      <a:pt x="2114" y="13818"/>
                      <a:pt x="-1546" y="27123"/>
                      <a:pt x="597" y="3864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70" name="Google Shape;70;p6"/>
              <p:cNvSpPr/>
              <p:nvPr/>
            </p:nvSpPr>
            <p:spPr>
              <a:xfrm>
                <a:off x="4397860" y="846063"/>
                <a:ext cx="29777" cy="27046"/>
              </a:xfrm>
              <a:custGeom>
                <a:avLst/>
                <a:gdLst/>
                <a:ahLst/>
                <a:cxnLst/>
                <a:rect l="l" t="t" r="r" b="b"/>
                <a:pathLst>
                  <a:path w="29777" h="27046" extrusionOk="0">
                    <a:moveTo>
                      <a:pt x="720" y="18241"/>
                    </a:moveTo>
                    <a:cubicBezTo>
                      <a:pt x="3755" y="27081"/>
                      <a:pt x="13483" y="29046"/>
                      <a:pt x="21159" y="25116"/>
                    </a:cubicBezTo>
                    <a:cubicBezTo>
                      <a:pt x="22141" y="24581"/>
                      <a:pt x="23122" y="24134"/>
                      <a:pt x="24104" y="23598"/>
                    </a:cubicBezTo>
                    <a:cubicBezTo>
                      <a:pt x="29102" y="21009"/>
                      <a:pt x="30888" y="13597"/>
                      <a:pt x="29102" y="8686"/>
                    </a:cubicBezTo>
                    <a:cubicBezTo>
                      <a:pt x="27228" y="3328"/>
                      <a:pt x="21695" y="-333"/>
                      <a:pt x="15982" y="24"/>
                    </a:cubicBezTo>
                    <a:cubicBezTo>
                      <a:pt x="14911" y="113"/>
                      <a:pt x="13751" y="203"/>
                      <a:pt x="12680" y="292"/>
                    </a:cubicBezTo>
                    <a:cubicBezTo>
                      <a:pt x="3844" y="828"/>
                      <a:pt x="-2136" y="9936"/>
                      <a:pt x="720" y="182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71" name="Google Shape;71;p6"/>
            <p:cNvGrpSpPr/>
            <p:nvPr/>
          </p:nvGrpSpPr>
          <p:grpSpPr>
            <a:xfrm>
              <a:off x="3310709" y="-34564"/>
              <a:ext cx="1723963" cy="1391012"/>
              <a:chOff x="3310709" y="-34564"/>
              <a:chExt cx="1723963" cy="1391012"/>
            </a:xfrm>
          </p:grpSpPr>
          <p:sp>
            <p:nvSpPr>
              <p:cNvPr id="72" name="Google Shape;72;p6"/>
              <p:cNvSpPr/>
              <p:nvPr/>
            </p:nvSpPr>
            <p:spPr>
              <a:xfrm>
                <a:off x="3310709" y="-34564"/>
                <a:ext cx="1723944" cy="1391012"/>
              </a:xfrm>
              <a:custGeom>
                <a:avLst/>
                <a:gdLst/>
                <a:ahLst/>
                <a:cxnLst/>
                <a:rect l="l" t="t" r="r" b="b"/>
                <a:pathLst>
                  <a:path w="1723944" h="1391012" extrusionOk="0">
                    <a:moveTo>
                      <a:pt x="1837" y="1384644"/>
                    </a:moveTo>
                    <a:cubicBezTo>
                      <a:pt x="4514" y="1389466"/>
                      <a:pt x="10048" y="1392592"/>
                      <a:pt x="16296" y="1390181"/>
                    </a:cubicBezTo>
                    <a:cubicBezTo>
                      <a:pt x="135360" y="1343121"/>
                      <a:pt x="249783" y="1287221"/>
                      <a:pt x="359207" y="1222749"/>
                    </a:cubicBezTo>
                    <a:cubicBezTo>
                      <a:pt x="362242" y="1220963"/>
                      <a:pt x="365365" y="1219177"/>
                      <a:pt x="368489" y="1217302"/>
                    </a:cubicBezTo>
                    <a:cubicBezTo>
                      <a:pt x="377147" y="1212123"/>
                      <a:pt x="385805" y="1206943"/>
                      <a:pt x="394462" y="1201586"/>
                    </a:cubicBezTo>
                    <a:cubicBezTo>
                      <a:pt x="397140" y="1200068"/>
                      <a:pt x="399728" y="1198371"/>
                      <a:pt x="402316" y="1196674"/>
                    </a:cubicBezTo>
                    <a:cubicBezTo>
                      <a:pt x="574486" y="1090590"/>
                      <a:pt x="733178" y="963252"/>
                      <a:pt x="875627" y="817252"/>
                    </a:cubicBezTo>
                    <a:cubicBezTo>
                      <a:pt x="877501" y="815377"/>
                      <a:pt x="879286" y="813501"/>
                      <a:pt x="881071" y="811626"/>
                    </a:cubicBezTo>
                    <a:cubicBezTo>
                      <a:pt x="883124" y="809572"/>
                      <a:pt x="885177" y="807429"/>
                      <a:pt x="887140" y="805286"/>
                    </a:cubicBezTo>
                    <a:cubicBezTo>
                      <a:pt x="899279" y="792695"/>
                      <a:pt x="911328" y="780104"/>
                      <a:pt x="923377" y="767335"/>
                    </a:cubicBezTo>
                    <a:cubicBezTo>
                      <a:pt x="925341" y="765281"/>
                      <a:pt x="927215" y="763227"/>
                      <a:pt x="929179" y="761173"/>
                    </a:cubicBezTo>
                    <a:cubicBezTo>
                      <a:pt x="1037532" y="645266"/>
                      <a:pt x="1139548" y="523465"/>
                      <a:pt x="1246920" y="406665"/>
                    </a:cubicBezTo>
                    <a:cubicBezTo>
                      <a:pt x="1370001" y="272987"/>
                      <a:pt x="1511378" y="106002"/>
                      <a:pt x="1688456" y="45191"/>
                    </a:cubicBezTo>
                    <a:cubicBezTo>
                      <a:pt x="1692473" y="44387"/>
                      <a:pt x="1696489" y="43316"/>
                      <a:pt x="1699881" y="41619"/>
                    </a:cubicBezTo>
                    <a:cubicBezTo>
                      <a:pt x="1702737" y="40280"/>
                      <a:pt x="1704522" y="38047"/>
                      <a:pt x="1705504" y="35636"/>
                    </a:cubicBezTo>
                    <a:cubicBezTo>
                      <a:pt x="1707825" y="34565"/>
                      <a:pt x="1709967" y="33047"/>
                      <a:pt x="1711573" y="30546"/>
                    </a:cubicBezTo>
                    <a:cubicBezTo>
                      <a:pt x="1711751" y="30278"/>
                      <a:pt x="1711662" y="30100"/>
                      <a:pt x="1711841" y="29832"/>
                    </a:cubicBezTo>
                    <a:cubicBezTo>
                      <a:pt x="1719427" y="28760"/>
                      <a:pt x="1723265" y="23135"/>
                      <a:pt x="1723890" y="16973"/>
                    </a:cubicBezTo>
                    <a:cubicBezTo>
                      <a:pt x="1724336" y="11347"/>
                      <a:pt x="1722016" y="5275"/>
                      <a:pt x="1717107" y="2239"/>
                    </a:cubicBezTo>
                    <a:cubicBezTo>
                      <a:pt x="1714786" y="721"/>
                      <a:pt x="1711751" y="-83"/>
                      <a:pt x="1708271" y="7"/>
                    </a:cubicBezTo>
                    <a:cubicBezTo>
                      <a:pt x="1663465" y="2061"/>
                      <a:pt x="1619553" y="8222"/>
                      <a:pt x="1576800" y="17598"/>
                    </a:cubicBezTo>
                    <a:cubicBezTo>
                      <a:pt x="1561360" y="21081"/>
                      <a:pt x="1546097" y="24831"/>
                      <a:pt x="1530925" y="29207"/>
                    </a:cubicBezTo>
                    <a:cubicBezTo>
                      <a:pt x="1439529" y="54835"/>
                      <a:pt x="1352507" y="95197"/>
                      <a:pt x="1269501" y="143953"/>
                    </a:cubicBezTo>
                    <a:cubicBezTo>
                      <a:pt x="1114290" y="235304"/>
                      <a:pt x="963987" y="346568"/>
                      <a:pt x="826894" y="463279"/>
                    </a:cubicBezTo>
                    <a:cubicBezTo>
                      <a:pt x="720326" y="554005"/>
                      <a:pt x="626699" y="660089"/>
                      <a:pt x="534501" y="766442"/>
                    </a:cubicBezTo>
                    <a:cubicBezTo>
                      <a:pt x="532269" y="768942"/>
                      <a:pt x="530127" y="771442"/>
                      <a:pt x="527985" y="773853"/>
                    </a:cubicBezTo>
                    <a:cubicBezTo>
                      <a:pt x="518524" y="784748"/>
                      <a:pt x="509153" y="795553"/>
                      <a:pt x="499781" y="806447"/>
                    </a:cubicBezTo>
                    <a:lnTo>
                      <a:pt x="499692" y="806447"/>
                    </a:lnTo>
                    <a:cubicBezTo>
                      <a:pt x="497461" y="809215"/>
                      <a:pt x="495050" y="811805"/>
                      <a:pt x="492819" y="814484"/>
                    </a:cubicBezTo>
                    <a:lnTo>
                      <a:pt x="492730" y="814484"/>
                    </a:lnTo>
                    <a:cubicBezTo>
                      <a:pt x="473094" y="837165"/>
                      <a:pt x="453548" y="859668"/>
                      <a:pt x="433734" y="881992"/>
                    </a:cubicBezTo>
                    <a:cubicBezTo>
                      <a:pt x="289857" y="1044512"/>
                      <a:pt x="146784" y="1207658"/>
                      <a:pt x="2997" y="1370267"/>
                    </a:cubicBezTo>
                    <a:cubicBezTo>
                      <a:pt x="1926" y="1371428"/>
                      <a:pt x="1212" y="1372768"/>
                      <a:pt x="677" y="1374107"/>
                    </a:cubicBezTo>
                    <a:lnTo>
                      <a:pt x="677" y="1374196"/>
                    </a:lnTo>
                    <a:cubicBezTo>
                      <a:pt x="-573" y="1377679"/>
                      <a:pt x="-38" y="1381429"/>
                      <a:pt x="1837" y="13846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73" name="Google Shape;73;p6"/>
              <p:cNvSpPr/>
              <p:nvPr/>
            </p:nvSpPr>
            <p:spPr>
              <a:xfrm>
                <a:off x="3310709" y="-32414"/>
                <a:ext cx="1723963" cy="1382404"/>
              </a:xfrm>
              <a:custGeom>
                <a:avLst/>
                <a:gdLst/>
                <a:ahLst/>
                <a:cxnLst/>
                <a:rect l="l" t="t" r="r" b="b"/>
                <a:pathLst>
                  <a:path w="1723963" h="1382404" extrusionOk="0">
                    <a:moveTo>
                      <a:pt x="677" y="1371957"/>
                    </a:moveTo>
                    <a:lnTo>
                      <a:pt x="677" y="1371957"/>
                    </a:lnTo>
                    <a:cubicBezTo>
                      <a:pt x="142232" y="1295519"/>
                      <a:pt x="264598" y="1197382"/>
                      <a:pt x="380895" y="1084511"/>
                    </a:cubicBezTo>
                    <a:cubicBezTo>
                      <a:pt x="461491" y="1006376"/>
                      <a:pt x="539320" y="925562"/>
                      <a:pt x="618756" y="846356"/>
                    </a:cubicBezTo>
                    <a:cubicBezTo>
                      <a:pt x="577878" y="838587"/>
                      <a:pt x="531377" y="829836"/>
                      <a:pt x="492819" y="812334"/>
                    </a:cubicBezTo>
                    <a:cubicBezTo>
                      <a:pt x="495050" y="809655"/>
                      <a:pt x="497371" y="807065"/>
                      <a:pt x="499692" y="804297"/>
                    </a:cubicBezTo>
                    <a:lnTo>
                      <a:pt x="499781" y="804297"/>
                    </a:lnTo>
                    <a:cubicBezTo>
                      <a:pt x="541284" y="812512"/>
                      <a:pt x="583501" y="828943"/>
                      <a:pt x="623486" y="840819"/>
                    </a:cubicBezTo>
                    <a:cubicBezTo>
                      <a:pt x="623665" y="840819"/>
                      <a:pt x="623843" y="840998"/>
                      <a:pt x="623932" y="841087"/>
                    </a:cubicBezTo>
                    <a:cubicBezTo>
                      <a:pt x="633661" y="831354"/>
                      <a:pt x="643568" y="821710"/>
                      <a:pt x="653297" y="812066"/>
                    </a:cubicBezTo>
                    <a:cubicBezTo>
                      <a:pt x="611615" y="798493"/>
                      <a:pt x="569755" y="785098"/>
                      <a:pt x="527985" y="771704"/>
                    </a:cubicBezTo>
                    <a:cubicBezTo>
                      <a:pt x="530127" y="769203"/>
                      <a:pt x="532269" y="766703"/>
                      <a:pt x="534501" y="764292"/>
                    </a:cubicBezTo>
                    <a:cubicBezTo>
                      <a:pt x="576093" y="776526"/>
                      <a:pt x="617238" y="791706"/>
                      <a:pt x="656421" y="809119"/>
                    </a:cubicBezTo>
                    <a:cubicBezTo>
                      <a:pt x="676146" y="789742"/>
                      <a:pt x="695960" y="770364"/>
                      <a:pt x="716042" y="751344"/>
                    </a:cubicBezTo>
                    <a:cubicBezTo>
                      <a:pt x="835106" y="638205"/>
                      <a:pt x="958989" y="530334"/>
                      <a:pt x="1086086" y="426303"/>
                    </a:cubicBezTo>
                    <a:cubicBezTo>
                      <a:pt x="1214432" y="321290"/>
                      <a:pt x="1345902" y="218956"/>
                      <a:pt x="1482906" y="125462"/>
                    </a:cubicBezTo>
                    <a:cubicBezTo>
                      <a:pt x="1556361" y="75367"/>
                      <a:pt x="1633923" y="29647"/>
                      <a:pt x="1717107" y="0"/>
                    </a:cubicBezTo>
                    <a:cubicBezTo>
                      <a:pt x="1722016" y="3036"/>
                      <a:pt x="1724426" y="9108"/>
                      <a:pt x="1723890" y="14734"/>
                    </a:cubicBezTo>
                    <a:cubicBezTo>
                      <a:pt x="1603398" y="56793"/>
                      <a:pt x="1495312" y="134303"/>
                      <a:pt x="1392225" y="209223"/>
                    </a:cubicBezTo>
                    <a:cubicBezTo>
                      <a:pt x="1210505" y="341561"/>
                      <a:pt x="1035926" y="483453"/>
                      <a:pt x="868397" y="633204"/>
                    </a:cubicBezTo>
                    <a:cubicBezTo>
                      <a:pt x="889282" y="674817"/>
                      <a:pt x="908650" y="717054"/>
                      <a:pt x="929179" y="758845"/>
                    </a:cubicBezTo>
                    <a:cubicBezTo>
                      <a:pt x="927215" y="760899"/>
                      <a:pt x="925341" y="762953"/>
                      <a:pt x="923377" y="765006"/>
                    </a:cubicBezTo>
                    <a:cubicBezTo>
                      <a:pt x="901421" y="723751"/>
                      <a:pt x="881874" y="680710"/>
                      <a:pt x="862328" y="638651"/>
                    </a:cubicBezTo>
                    <a:cubicBezTo>
                      <a:pt x="847601" y="651778"/>
                      <a:pt x="833053" y="665083"/>
                      <a:pt x="818505" y="678388"/>
                    </a:cubicBezTo>
                    <a:cubicBezTo>
                      <a:pt x="841532" y="719554"/>
                      <a:pt x="866077" y="760542"/>
                      <a:pt x="887140" y="802958"/>
                    </a:cubicBezTo>
                    <a:cubicBezTo>
                      <a:pt x="885177" y="805101"/>
                      <a:pt x="883124" y="807244"/>
                      <a:pt x="881071" y="809298"/>
                    </a:cubicBezTo>
                    <a:cubicBezTo>
                      <a:pt x="856437" y="768400"/>
                      <a:pt x="835106" y="725359"/>
                      <a:pt x="812882" y="683478"/>
                    </a:cubicBezTo>
                    <a:cubicBezTo>
                      <a:pt x="748173" y="742504"/>
                      <a:pt x="684446" y="802690"/>
                      <a:pt x="622147" y="864215"/>
                    </a:cubicBezTo>
                    <a:cubicBezTo>
                      <a:pt x="537535" y="947529"/>
                      <a:pt x="453369" y="1038433"/>
                      <a:pt x="363759" y="1123444"/>
                    </a:cubicBezTo>
                    <a:cubicBezTo>
                      <a:pt x="376433" y="1147197"/>
                      <a:pt x="389642" y="1170682"/>
                      <a:pt x="402316" y="1194524"/>
                    </a:cubicBezTo>
                    <a:cubicBezTo>
                      <a:pt x="399728" y="1196221"/>
                      <a:pt x="397140" y="1197828"/>
                      <a:pt x="394462" y="1199436"/>
                    </a:cubicBezTo>
                    <a:cubicBezTo>
                      <a:pt x="382770" y="1175326"/>
                      <a:pt x="371792" y="1150948"/>
                      <a:pt x="360189" y="1126837"/>
                    </a:cubicBezTo>
                    <a:cubicBezTo>
                      <a:pt x="349746" y="1136660"/>
                      <a:pt x="339214" y="1146393"/>
                      <a:pt x="328593" y="1156127"/>
                    </a:cubicBezTo>
                    <a:cubicBezTo>
                      <a:pt x="342427" y="1175236"/>
                      <a:pt x="355637" y="1195060"/>
                      <a:pt x="368489" y="1215063"/>
                    </a:cubicBezTo>
                    <a:cubicBezTo>
                      <a:pt x="365365" y="1216938"/>
                      <a:pt x="362331" y="1218724"/>
                      <a:pt x="359207" y="1220510"/>
                    </a:cubicBezTo>
                    <a:cubicBezTo>
                      <a:pt x="345551" y="1201757"/>
                      <a:pt x="332877" y="1182201"/>
                      <a:pt x="322078" y="1162110"/>
                    </a:cubicBezTo>
                    <a:cubicBezTo>
                      <a:pt x="224524" y="1250514"/>
                      <a:pt x="120187" y="1329452"/>
                      <a:pt x="1837" y="1382405"/>
                    </a:cubicBezTo>
                    <a:cubicBezTo>
                      <a:pt x="-38" y="1379280"/>
                      <a:pt x="-573" y="1375529"/>
                      <a:pt x="677" y="13719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74" name="Google Shape;74;p6"/>
              <p:cNvSpPr/>
              <p:nvPr/>
            </p:nvSpPr>
            <p:spPr>
              <a:xfrm>
                <a:off x="3839092" y="986723"/>
                <a:ext cx="55507" cy="44005"/>
              </a:xfrm>
              <a:custGeom>
                <a:avLst/>
                <a:gdLst/>
                <a:ahLst/>
                <a:cxnLst/>
                <a:rect l="l" t="t" r="r" b="b"/>
                <a:pathLst>
                  <a:path w="55507" h="44005" extrusionOk="0">
                    <a:moveTo>
                      <a:pt x="317" y="28046"/>
                    </a:moveTo>
                    <a:cubicBezTo>
                      <a:pt x="941" y="31708"/>
                      <a:pt x="3440" y="36083"/>
                      <a:pt x="7725" y="36440"/>
                    </a:cubicBezTo>
                    <a:cubicBezTo>
                      <a:pt x="8796" y="36530"/>
                      <a:pt x="9867" y="36530"/>
                      <a:pt x="10938" y="36530"/>
                    </a:cubicBezTo>
                    <a:cubicBezTo>
                      <a:pt x="12901" y="39119"/>
                      <a:pt x="15668" y="41084"/>
                      <a:pt x="19060" y="42066"/>
                    </a:cubicBezTo>
                    <a:cubicBezTo>
                      <a:pt x="21023" y="42602"/>
                      <a:pt x="23076" y="42780"/>
                      <a:pt x="25129" y="42691"/>
                    </a:cubicBezTo>
                    <a:cubicBezTo>
                      <a:pt x="41730" y="49210"/>
                      <a:pt x="57528" y="30190"/>
                      <a:pt x="55296" y="14205"/>
                    </a:cubicBezTo>
                    <a:cubicBezTo>
                      <a:pt x="54761" y="10187"/>
                      <a:pt x="52351" y="7865"/>
                      <a:pt x="48692" y="6704"/>
                    </a:cubicBezTo>
                    <a:cubicBezTo>
                      <a:pt x="45032" y="5544"/>
                      <a:pt x="41105" y="5008"/>
                      <a:pt x="37178" y="5276"/>
                    </a:cubicBezTo>
                    <a:cubicBezTo>
                      <a:pt x="34768" y="3222"/>
                      <a:pt x="31912" y="1615"/>
                      <a:pt x="28610" y="722"/>
                    </a:cubicBezTo>
                    <a:cubicBezTo>
                      <a:pt x="12366" y="-3565"/>
                      <a:pt x="-2361" y="11973"/>
                      <a:pt x="317" y="280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75" name="Google Shape;75;p6"/>
              <p:cNvSpPr/>
              <p:nvPr/>
            </p:nvSpPr>
            <p:spPr>
              <a:xfrm>
                <a:off x="3783439" y="1014613"/>
                <a:ext cx="25680" cy="24985"/>
              </a:xfrm>
              <a:custGeom>
                <a:avLst/>
                <a:gdLst/>
                <a:ahLst/>
                <a:cxnLst/>
                <a:rect l="l" t="t" r="r" b="b"/>
                <a:pathLst>
                  <a:path w="25680" h="24985" extrusionOk="0">
                    <a:moveTo>
                      <a:pt x="543" y="18373"/>
                    </a:moveTo>
                    <a:cubicBezTo>
                      <a:pt x="2418" y="23909"/>
                      <a:pt x="8040" y="25874"/>
                      <a:pt x="13307" y="24624"/>
                    </a:cubicBezTo>
                    <a:cubicBezTo>
                      <a:pt x="16341" y="23909"/>
                      <a:pt x="18662" y="22123"/>
                      <a:pt x="21161" y="20427"/>
                    </a:cubicBezTo>
                    <a:cubicBezTo>
                      <a:pt x="26873" y="16408"/>
                      <a:pt x="26605" y="9800"/>
                      <a:pt x="23481" y="5335"/>
                    </a:cubicBezTo>
                    <a:cubicBezTo>
                      <a:pt x="23124" y="2299"/>
                      <a:pt x="20893" y="-469"/>
                      <a:pt x="17234" y="67"/>
                    </a:cubicBezTo>
                    <a:cubicBezTo>
                      <a:pt x="16252" y="246"/>
                      <a:pt x="15270" y="513"/>
                      <a:pt x="14378" y="781"/>
                    </a:cubicBezTo>
                    <a:cubicBezTo>
                      <a:pt x="12771" y="960"/>
                      <a:pt x="11075" y="1496"/>
                      <a:pt x="9380" y="2656"/>
                    </a:cubicBezTo>
                    <a:cubicBezTo>
                      <a:pt x="6969" y="4353"/>
                      <a:pt x="4292" y="5961"/>
                      <a:pt x="2596" y="8461"/>
                    </a:cubicBezTo>
                    <a:cubicBezTo>
                      <a:pt x="2775" y="8461"/>
                      <a:pt x="2864" y="8461"/>
                      <a:pt x="3042" y="8461"/>
                    </a:cubicBezTo>
                    <a:cubicBezTo>
                      <a:pt x="454" y="11050"/>
                      <a:pt x="-796" y="14533"/>
                      <a:pt x="543" y="18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76" name="Google Shape;76;p6"/>
          <p:cNvGrpSpPr/>
          <p:nvPr/>
        </p:nvGrpSpPr>
        <p:grpSpPr>
          <a:xfrm>
            <a:off x="645582" y="4687820"/>
            <a:ext cx="450360" cy="442066"/>
            <a:chOff x="1645290" y="5853325"/>
            <a:chExt cx="859630" cy="843798"/>
          </a:xfrm>
        </p:grpSpPr>
        <p:sp>
          <p:nvSpPr>
            <p:cNvPr id="77" name="Google Shape;77;p6"/>
            <p:cNvSpPr/>
            <p:nvPr/>
          </p:nvSpPr>
          <p:spPr>
            <a:xfrm>
              <a:off x="1645290" y="5853325"/>
              <a:ext cx="859630" cy="843798"/>
            </a:xfrm>
            <a:custGeom>
              <a:avLst/>
              <a:gdLst/>
              <a:ahLst/>
              <a:cxnLst/>
              <a:rect l="l" t="t" r="r" b="b"/>
              <a:pathLst>
                <a:path w="859630" h="843798" extrusionOk="0">
                  <a:moveTo>
                    <a:pt x="386472" y="838403"/>
                  </a:moveTo>
                  <a:cubicBezTo>
                    <a:pt x="302663" y="775627"/>
                    <a:pt x="180832" y="780003"/>
                    <a:pt x="101129" y="711959"/>
                  </a:cubicBezTo>
                  <a:cubicBezTo>
                    <a:pt x="59359" y="676329"/>
                    <a:pt x="34546" y="624894"/>
                    <a:pt x="15267" y="573460"/>
                  </a:cubicBezTo>
                  <a:cubicBezTo>
                    <a:pt x="6074" y="548814"/>
                    <a:pt x="-2226" y="522917"/>
                    <a:pt x="541" y="496753"/>
                  </a:cubicBezTo>
                  <a:cubicBezTo>
                    <a:pt x="3308" y="470590"/>
                    <a:pt x="20087" y="444247"/>
                    <a:pt x="45614" y="438175"/>
                  </a:cubicBezTo>
                  <a:cubicBezTo>
                    <a:pt x="72925" y="431656"/>
                    <a:pt x="99790" y="449247"/>
                    <a:pt x="121568" y="467107"/>
                  </a:cubicBezTo>
                  <a:cubicBezTo>
                    <a:pt x="143257" y="484966"/>
                    <a:pt x="166730" y="505237"/>
                    <a:pt x="194845" y="505237"/>
                  </a:cubicBezTo>
                  <a:cubicBezTo>
                    <a:pt x="222960" y="505237"/>
                    <a:pt x="249557" y="469786"/>
                    <a:pt x="230814" y="448890"/>
                  </a:cubicBezTo>
                  <a:cubicBezTo>
                    <a:pt x="225548" y="442997"/>
                    <a:pt x="218051" y="439693"/>
                    <a:pt x="210821" y="436657"/>
                  </a:cubicBezTo>
                  <a:cubicBezTo>
                    <a:pt x="182707" y="424601"/>
                    <a:pt x="154592" y="412547"/>
                    <a:pt x="126388" y="400492"/>
                  </a:cubicBezTo>
                  <a:cubicBezTo>
                    <a:pt x="109697" y="393348"/>
                    <a:pt x="91757" y="385132"/>
                    <a:pt x="83011" y="369148"/>
                  </a:cubicBezTo>
                  <a:cubicBezTo>
                    <a:pt x="72479" y="349949"/>
                    <a:pt x="78905" y="325572"/>
                    <a:pt x="90597" y="307087"/>
                  </a:cubicBezTo>
                  <a:cubicBezTo>
                    <a:pt x="102379" y="288602"/>
                    <a:pt x="118891" y="273690"/>
                    <a:pt x="130850" y="255384"/>
                  </a:cubicBezTo>
                  <a:cubicBezTo>
                    <a:pt x="150040" y="226095"/>
                    <a:pt x="167801" y="182607"/>
                    <a:pt x="202432" y="187608"/>
                  </a:cubicBezTo>
                  <a:cubicBezTo>
                    <a:pt x="234117" y="192162"/>
                    <a:pt x="250450" y="238418"/>
                    <a:pt x="282403" y="236096"/>
                  </a:cubicBezTo>
                  <a:cubicBezTo>
                    <a:pt x="287044" y="235739"/>
                    <a:pt x="291685" y="234220"/>
                    <a:pt x="294987" y="231006"/>
                  </a:cubicBezTo>
                  <a:cubicBezTo>
                    <a:pt x="304805" y="221183"/>
                    <a:pt x="296237" y="203860"/>
                    <a:pt x="284545" y="196269"/>
                  </a:cubicBezTo>
                  <a:cubicBezTo>
                    <a:pt x="272942" y="188679"/>
                    <a:pt x="258215" y="184929"/>
                    <a:pt x="249914" y="173767"/>
                  </a:cubicBezTo>
                  <a:cubicBezTo>
                    <a:pt x="237597" y="157158"/>
                    <a:pt x="246612" y="132065"/>
                    <a:pt x="262588" y="118938"/>
                  </a:cubicBezTo>
                  <a:cubicBezTo>
                    <a:pt x="278565" y="105723"/>
                    <a:pt x="299450" y="100633"/>
                    <a:pt x="318639" y="92774"/>
                  </a:cubicBezTo>
                  <a:cubicBezTo>
                    <a:pt x="345772" y="81702"/>
                    <a:pt x="370406" y="64735"/>
                    <a:pt x="390399" y="43393"/>
                  </a:cubicBezTo>
                  <a:cubicBezTo>
                    <a:pt x="404858" y="27855"/>
                    <a:pt x="418157" y="9282"/>
                    <a:pt x="438328" y="2585"/>
                  </a:cubicBezTo>
                  <a:cubicBezTo>
                    <a:pt x="468317" y="-7328"/>
                    <a:pt x="499110" y="13122"/>
                    <a:pt x="524100" y="32499"/>
                  </a:cubicBezTo>
                  <a:cubicBezTo>
                    <a:pt x="547217" y="50448"/>
                    <a:pt x="570869" y="68932"/>
                    <a:pt x="585864" y="94025"/>
                  </a:cubicBezTo>
                  <a:cubicBezTo>
                    <a:pt x="600858" y="119117"/>
                    <a:pt x="605410" y="152693"/>
                    <a:pt x="589345" y="177160"/>
                  </a:cubicBezTo>
                  <a:cubicBezTo>
                    <a:pt x="579259" y="192519"/>
                    <a:pt x="562747" y="202163"/>
                    <a:pt x="549984" y="215379"/>
                  </a:cubicBezTo>
                  <a:cubicBezTo>
                    <a:pt x="537221" y="228595"/>
                    <a:pt x="528295" y="249312"/>
                    <a:pt x="537846" y="265028"/>
                  </a:cubicBezTo>
                  <a:cubicBezTo>
                    <a:pt x="544629" y="276190"/>
                    <a:pt x="558731" y="280923"/>
                    <a:pt x="571851" y="281012"/>
                  </a:cubicBezTo>
                  <a:cubicBezTo>
                    <a:pt x="606303" y="281369"/>
                    <a:pt x="638702" y="253241"/>
                    <a:pt x="643075" y="219040"/>
                  </a:cubicBezTo>
                  <a:cubicBezTo>
                    <a:pt x="660658" y="215379"/>
                    <a:pt x="677170" y="230113"/>
                    <a:pt x="685024" y="246276"/>
                  </a:cubicBezTo>
                  <a:cubicBezTo>
                    <a:pt x="692878" y="262439"/>
                    <a:pt x="695378" y="280923"/>
                    <a:pt x="703857" y="296728"/>
                  </a:cubicBezTo>
                  <a:cubicBezTo>
                    <a:pt x="719654" y="326197"/>
                    <a:pt x="755534" y="346467"/>
                    <a:pt x="757052" y="379864"/>
                  </a:cubicBezTo>
                  <a:cubicBezTo>
                    <a:pt x="758390" y="409421"/>
                    <a:pt x="730543" y="432638"/>
                    <a:pt x="702429" y="441747"/>
                  </a:cubicBezTo>
                  <a:cubicBezTo>
                    <a:pt x="674314" y="450855"/>
                    <a:pt x="643700" y="451212"/>
                    <a:pt x="616210" y="462196"/>
                  </a:cubicBezTo>
                  <a:cubicBezTo>
                    <a:pt x="588720" y="473179"/>
                    <a:pt x="563729" y="500951"/>
                    <a:pt x="570869" y="529704"/>
                  </a:cubicBezTo>
                  <a:cubicBezTo>
                    <a:pt x="576492" y="552296"/>
                    <a:pt x="600055" y="566316"/>
                    <a:pt x="623082" y="569977"/>
                  </a:cubicBezTo>
                  <a:cubicBezTo>
                    <a:pt x="660926" y="575960"/>
                    <a:pt x="701536" y="558994"/>
                    <a:pt x="723939" y="527829"/>
                  </a:cubicBezTo>
                  <a:cubicBezTo>
                    <a:pt x="733489" y="514523"/>
                    <a:pt x="739826" y="499075"/>
                    <a:pt x="750358" y="486573"/>
                  </a:cubicBezTo>
                  <a:cubicBezTo>
                    <a:pt x="760889" y="474072"/>
                    <a:pt x="777669" y="464607"/>
                    <a:pt x="793288" y="469339"/>
                  </a:cubicBezTo>
                  <a:cubicBezTo>
                    <a:pt x="822742" y="478358"/>
                    <a:pt x="818636" y="521042"/>
                    <a:pt x="831667" y="549081"/>
                  </a:cubicBezTo>
                  <a:cubicBezTo>
                    <a:pt x="838808" y="564351"/>
                    <a:pt x="852285" y="576406"/>
                    <a:pt x="857372" y="592480"/>
                  </a:cubicBezTo>
                  <a:cubicBezTo>
                    <a:pt x="865137" y="616947"/>
                    <a:pt x="851571" y="642754"/>
                    <a:pt x="836576" y="663560"/>
                  </a:cubicBezTo>
                  <a:cubicBezTo>
                    <a:pt x="733221" y="807775"/>
                    <a:pt x="535793" y="876801"/>
                    <a:pt x="365140" y="828492"/>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78" name="Google Shape;78;p6"/>
            <p:cNvGrpSpPr/>
            <p:nvPr/>
          </p:nvGrpSpPr>
          <p:grpSpPr>
            <a:xfrm>
              <a:off x="1975522" y="6477098"/>
              <a:ext cx="310866" cy="168431"/>
              <a:chOff x="1975522" y="6477098"/>
              <a:chExt cx="310866" cy="168431"/>
            </a:xfrm>
          </p:grpSpPr>
          <p:sp>
            <p:nvSpPr>
              <p:cNvPr id="79" name="Google Shape;79;p6"/>
              <p:cNvSpPr/>
              <p:nvPr/>
            </p:nvSpPr>
            <p:spPr>
              <a:xfrm>
                <a:off x="2063409" y="6584521"/>
                <a:ext cx="43619" cy="38930"/>
              </a:xfrm>
              <a:custGeom>
                <a:avLst/>
                <a:gdLst/>
                <a:ahLst/>
                <a:cxnLst/>
                <a:rect l="l" t="t" r="r" b="b"/>
                <a:pathLst>
                  <a:path w="43619" h="38930" extrusionOk="0">
                    <a:moveTo>
                      <a:pt x="3332" y="19965"/>
                    </a:moveTo>
                    <a:cubicBezTo>
                      <a:pt x="-1933" y="23447"/>
                      <a:pt x="-1219" y="33627"/>
                      <a:pt x="7349" y="35324"/>
                    </a:cubicBezTo>
                    <a:cubicBezTo>
                      <a:pt x="10473" y="35949"/>
                      <a:pt x="13864" y="36396"/>
                      <a:pt x="17345" y="36485"/>
                    </a:cubicBezTo>
                    <a:cubicBezTo>
                      <a:pt x="23950" y="39700"/>
                      <a:pt x="31537" y="39700"/>
                      <a:pt x="37338" y="36753"/>
                    </a:cubicBezTo>
                    <a:cubicBezTo>
                      <a:pt x="41087" y="34878"/>
                      <a:pt x="42693" y="31573"/>
                      <a:pt x="42604" y="28002"/>
                    </a:cubicBezTo>
                    <a:cubicBezTo>
                      <a:pt x="44568" y="24876"/>
                      <a:pt x="43496" y="20679"/>
                      <a:pt x="40997" y="17732"/>
                    </a:cubicBezTo>
                    <a:cubicBezTo>
                      <a:pt x="39034" y="5945"/>
                      <a:pt x="24307" y="-3431"/>
                      <a:pt x="13329" y="1213"/>
                    </a:cubicBezTo>
                    <a:cubicBezTo>
                      <a:pt x="8331" y="3356"/>
                      <a:pt x="5385" y="7463"/>
                      <a:pt x="4404" y="12196"/>
                    </a:cubicBezTo>
                    <a:cubicBezTo>
                      <a:pt x="2797" y="13982"/>
                      <a:pt x="2351" y="17197"/>
                      <a:pt x="3332" y="199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0" name="Google Shape;80;p6"/>
              <p:cNvSpPr/>
              <p:nvPr/>
            </p:nvSpPr>
            <p:spPr>
              <a:xfrm>
                <a:off x="2146960" y="6550029"/>
                <a:ext cx="46754" cy="34930"/>
              </a:xfrm>
              <a:custGeom>
                <a:avLst/>
                <a:gdLst/>
                <a:ahLst/>
                <a:cxnLst/>
                <a:rect l="l" t="t" r="r" b="b"/>
                <a:pathLst>
                  <a:path w="46754" h="34930" extrusionOk="0">
                    <a:moveTo>
                      <a:pt x="3420" y="26954"/>
                    </a:moveTo>
                    <a:cubicBezTo>
                      <a:pt x="8596" y="33562"/>
                      <a:pt x="17075" y="34633"/>
                      <a:pt x="24394" y="34901"/>
                    </a:cubicBezTo>
                    <a:cubicBezTo>
                      <a:pt x="31356" y="35169"/>
                      <a:pt x="38407" y="33651"/>
                      <a:pt x="42423" y="28382"/>
                    </a:cubicBezTo>
                    <a:cubicBezTo>
                      <a:pt x="45101" y="24810"/>
                      <a:pt x="46083" y="19631"/>
                      <a:pt x="44744" y="14809"/>
                    </a:cubicBezTo>
                    <a:cubicBezTo>
                      <a:pt x="45190" y="14095"/>
                      <a:pt x="45636" y="13381"/>
                      <a:pt x="45993" y="12577"/>
                    </a:cubicBezTo>
                    <a:cubicBezTo>
                      <a:pt x="49296" y="5969"/>
                      <a:pt x="41174" y="-907"/>
                      <a:pt x="34569" y="254"/>
                    </a:cubicBezTo>
                    <a:cubicBezTo>
                      <a:pt x="27786" y="1415"/>
                      <a:pt x="20289" y="-1086"/>
                      <a:pt x="13505" y="611"/>
                    </a:cubicBezTo>
                    <a:cubicBezTo>
                      <a:pt x="8061" y="1950"/>
                      <a:pt x="3420" y="5790"/>
                      <a:pt x="1278" y="10791"/>
                    </a:cubicBezTo>
                    <a:cubicBezTo>
                      <a:pt x="-865" y="15792"/>
                      <a:pt x="-418" y="22042"/>
                      <a:pt x="3420" y="26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1" name="Google Shape;81;p6"/>
              <p:cNvSpPr/>
              <p:nvPr/>
            </p:nvSpPr>
            <p:spPr>
              <a:xfrm>
                <a:off x="1975522" y="6531433"/>
                <a:ext cx="55381" cy="40575"/>
              </a:xfrm>
              <a:custGeom>
                <a:avLst/>
                <a:gdLst/>
                <a:ahLst/>
                <a:cxnLst/>
                <a:rect l="l" t="t" r="r" b="b"/>
                <a:pathLst>
                  <a:path w="55381" h="40575" extrusionOk="0">
                    <a:moveTo>
                      <a:pt x="1706" y="9741"/>
                    </a:moveTo>
                    <a:cubicBezTo>
                      <a:pt x="-882" y="11974"/>
                      <a:pt x="-258" y="16885"/>
                      <a:pt x="1795" y="19832"/>
                    </a:cubicBezTo>
                    <a:cubicBezTo>
                      <a:pt x="2241" y="20456"/>
                      <a:pt x="2688" y="20993"/>
                      <a:pt x="3134" y="21529"/>
                    </a:cubicBezTo>
                    <a:cubicBezTo>
                      <a:pt x="3402" y="27422"/>
                      <a:pt x="6347" y="33762"/>
                      <a:pt x="11970" y="37512"/>
                    </a:cubicBezTo>
                    <a:cubicBezTo>
                      <a:pt x="18753" y="42067"/>
                      <a:pt x="25715" y="41085"/>
                      <a:pt x="30535" y="37244"/>
                    </a:cubicBezTo>
                    <a:cubicBezTo>
                      <a:pt x="31427" y="37334"/>
                      <a:pt x="32409" y="37423"/>
                      <a:pt x="33302" y="37512"/>
                    </a:cubicBezTo>
                    <a:cubicBezTo>
                      <a:pt x="36069" y="40281"/>
                      <a:pt x="40174" y="41709"/>
                      <a:pt x="43923" y="39477"/>
                    </a:cubicBezTo>
                    <a:cubicBezTo>
                      <a:pt x="54365" y="33226"/>
                      <a:pt x="57757" y="20993"/>
                      <a:pt x="53741" y="8580"/>
                    </a:cubicBezTo>
                    <a:cubicBezTo>
                      <a:pt x="52759" y="5633"/>
                      <a:pt x="49635" y="3401"/>
                      <a:pt x="46779" y="2597"/>
                    </a:cubicBezTo>
                    <a:cubicBezTo>
                      <a:pt x="38657" y="276"/>
                      <a:pt x="29910" y="-1510"/>
                      <a:pt x="22591" y="1883"/>
                    </a:cubicBezTo>
                    <a:cubicBezTo>
                      <a:pt x="20985" y="2686"/>
                      <a:pt x="19467" y="3669"/>
                      <a:pt x="18218" y="4919"/>
                    </a:cubicBezTo>
                    <a:cubicBezTo>
                      <a:pt x="11970" y="3847"/>
                      <a:pt x="6347" y="5812"/>
                      <a:pt x="1706" y="97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2" name="Google Shape;82;p6"/>
              <p:cNvSpPr/>
              <p:nvPr/>
            </p:nvSpPr>
            <p:spPr>
              <a:xfrm>
                <a:off x="2056046" y="6510716"/>
                <a:ext cx="45182" cy="30244"/>
              </a:xfrm>
              <a:custGeom>
                <a:avLst/>
                <a:gdLst/>
                <a:ahLst/>
                <a:cxnLst/>
                <a:rect l="l" t="t" r="r" b="b"/>
                <a:pathLst>
                  <a:path w="45182" h="30244" extrusionOk="0">
                    <a:moveTo>
                      <a:pt x="6865" y="24743"/>
                    </a:moveTo>
                    <a:cubicBezTo>
                      <a:pt x="8828" y="28315"/>
                      <a:pt x="12755" y="31083"/>
                      <a:pt x="17396" y="30011"/>
                    </a:cubicBezTo>
                    <a:cubicBezTo>
                      <a:pt x="22395" y="28851"/>
                      <a:pt x="28375" y="28136"/>
                      <a:pt x="33641" y="26529"/>
                    </a:cubicBezTo>
                    <a:cubicBezTo>
                      <a:pt x="39710" y="25100"/>
                      <a:pt x="46136" y="22243"/>
                      <a:pt x="45065" y="14921"/>
                    </a:cubicBezTo>
                    <a:cubicBezTo>
                      <a:pt x="45065" y="14831"/>
                      <a:pt x="45065" y="14831"/>
                      <a:pt x="44976" y="14742"/>
                    </a:cubicBezTo>
                    <a:cubicBezTo>
                      <a:pt x="45065" y="11080"/>
                      <a:pt x="43458" y="7241"/>
                      <a:pt x="39888" y="4383"/>
                    </a:cubicBezTo>
                    <a:cubicBezTo>
                      <a:pt x="34355" y="-170"/>
                      <a:pt x="26947" y="-617"/>
                      <a:pt x="20877" y="543"/>
                    </a:cubicBezTo>
                    <a:cubicBezTo>
                      <a:pt x="14540" y="1794"/>
                      <a:pt x="5526" y="2687"/>
                      <a:pt x="1688" y="7866"/>
                    </a:cubicBezTo>
                    <a:cubicBezTo>
                      <a:pt x="-2150" y="13402"/>
                      <a:pt x="974" y="20814"/>
                      <a:pt x="6865" y="24743"/>
                    </a:cubicBezTo>
                    <a:close/>
                    <a:moveTo>
                      <a:pt x="15968" y="11259"/>
                    </a:moveTo>
                    <a:cubicBezTo>
                      <a:pt x="15790" y="11259"/>
                      <a:pt x="15522" y="11259"/>
                      <a:pt x="15344" y="11349"/>
                    </a:cubicBezTo>
                    <a:cubicBezTo>
                      <a:pt x="15790" y="11349"/>
                      <a:pt x="15433" y="11259"/>
                      <a:pt x="14273" y="11080"/>
                    </a:cubicBezTo>
                    <a:cubicBezTo>
                      <a:pt x="14987" y="10366"/>
                      <a:pt x="15522" y="10456"/>
                      <a:pt x="15968" y="1125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3" name="Google Shape;83;p6"/>
              <p:cNvSpPr/>
              <p:nvPr/>
            </p:nvSpPr>
            <p:spPr>
              <a:xfrm>
                <a:off x="2151422" y="6607979"/>
                <a:ext cx="42738" cy="37550"/>
              </a:xfrm>
              <a:custGeom>
                <a:avLst/>
                <a:gdLst/>
                <a:ahLst/>
                <a:cxnLst/>
                <a:rect l="l" t="t" r="r" b="b"/>
                <a:pathLst>
                  <a:path w="42738" h="37550" extrusionOk="0">
                    <a:moveTo>
                      <a:pt x="9571" y="1417"/>
                    </a:moveTo>
                    <a:cubicBezTo>
                      <a:pt x="467" y="5346"/>
                      <a:pt x="-2121" y="16420"/>
                      <a:pt x="1717" y="25260"/>
                    </a:cubicBezTo>
                    <a:cubicBezTo>
                      <a:pt x="1984" y="27849"/>
                      <a:pt x="3413" y="30439"/>
                      <a:pt x="6536" y="32135"/>
                    </a:cubicBezTo>
                    <a:cubicBezTo>
                      <a:pt x="8678" y="34100"/>
                      <a:pt x="11445" y="35708"/>
                      <a:pt x="14748" y="36690"/>
                    </a:cubicBezTo>
                    <a:cubicBezTo>
                      <a:pt x="17693" y="37583"/>
                      <a:pt x="20728" y="37761"/>
                      <a:pt x="23584" y="37315"/>
                    </a:cubicBezTo>
                    <a:cubicBezTo>
                      <a:pt x="33045" y="38297"/>
                      <a:pt x="41791" y="35618"/>
                      <a:pt x="42684" y="24814"/>
                    </a:cubicBezTo>
                    <a:cubicBezTo>
                      <a:pt x="43933" y="8918"/>
                      <a:pt x="23316" y="-4476"/>
                      <a:pt x="9571" y="14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4" name="Google Shape;84;p6"/>
              <p:cNvSpPr/>
              <p:nvPr/>
            </p:nvSpPr>
            <p:spPr>
              <a:xfrm>
                <a:off x="2249737" y="6552350"/>
                <a:ext cx="33568" cy="32839"/>
              </a:xfrm>
              <a:custGeom>
                <a:avLst/>
                <a:gdLst/>
                <a:ahLst/>
                <a:cxnLst/>
                <a:rect l="l" t="t" r="r" b="b"/>
                <a:pathLst>
                  <a:path w="33568" h="32839" extrusionOk="0">
                    <a:moveTo>
                      <a:pt x="5419" y="26329"/>
                    </a:moveTo>
                    <a:cubicBezTo>
                      <a:pt x="6758" y="27668"/>
                      <a:pt x="8275" y="28740"/>
                      <a:pt x="9881" y="29633"/>
                    </a:cubicBezTo>
                    <a:cubicBezTo>
                      <a:pt x="11042" y="30883"/>
                      <a:pt x="12737" y="31866"/>
                      <a:pt x="14790" y="32401"/>
                    </a:cubicBezTo>
                    <a:cubicBezTo>
                      <a:pt x="18271" y="33205"/>
                      <a:pt x="21484" y="32848"/>
                      <a:pt x="24251" y="31776"/>
                    </a:cubicBezTo>
                    <a:cubicBezTo>
                      <a:pt x="28000" y="30705"/>
                      <a:pt x="30945" y="28294"/>
                      <a:pt x="32909" y="24811"/>
                    </a:cubicBezTo>
                    <a:cubicBezTo>
                      <a:pt x="33623" y="23472"/>
                      <a:pt x="33712" y="21864"/>
                      <a:pt x="33355" y="20257"/>
                    </a:cubicBezTo>
                    <a:cubicBezTo>
                      <a:pt x="33533" y="18918"/>
                      <a:pt x="33623" y="17488"/>
                      <a:pt x="33533" y="16060"/>
                    </a:cubicBezTo>
                    <a:cubicBezTo>
                      <a:pt x="32552" y="4808"/>
                      <a:pt x="20324" y="-2335"/>
                      <a:pt x="10328" y="701"/>
                    </a:cubicBezTo>
                    <a:cubicBezTo>
                      <a:pt x="-294" y="3826"/>
                      <a:pt x="-4042" y="17131"/>
                      <a:pt x="5419" y="26329"/>
                    </a:cubicBezTo>
                    <a:close/>
                    <a:moveTo>
                      <a:pt x="15861" y="16149"/>
                    </a:moveTo>
                    <a:cubicBezTo>
                      <a:pt x="15861" y="16149"/>
                      <a:pt x="15951" y="16149"/>
                      <a:pt x="15951" y="16149"/>
                    </a:cubicBezTo>
                    <a:cubicBezTo>
                      <a:pt x="15861" y="16239"/>
                      <a:pt x="15772" y="16328"/>
                      <a:pt x="15772" y="16328"/>
                    </a:cubicBezTo>
                    <a:cubicBezTo>
                      <a:pt x="15683" y="16417"/>
                      <a:pt x="15593" y="16417"/>
                      <a:pt x="15593" y="16417"/>
                    </a:cubicBezTo>
                    <a:cubicBezTo>
                      <a:pt x="15593" y="16328"/>
                      <a:pt x="15683" y="16328"/>
                      <a:pt x="15772" y="16239"/>
                    </a:cubicBezTo>
                    <a:cubicBezTo>
                      <a:pt x="15861" y="16239"/>
                      <a:pt x="15861" y="16239"/>
                      <a:pt x="15861" y="16149"/>
                    </a:cubicBezTo>
                    <a:close/>
                    <a:moveTo>
                      <a:pt x="16129" y="15971"/>
                    </a:moveTo>
                    <a:cubicBezTo>
                      <a:pt x="16129" y="15971"/>
                      <a:pt x="16040" y="15971"/>
                      <a:pt x="16040" y="15971"/>
                    </a:cubicBezTo>
                    <a:cubicBezTo>
                      <a:pt x="16218" y="15881"/>
                      <a:pt x="16308" y="15792"/>
                      <a:pt x="16129" y="15971"/>
                    </a:cubicBezTo>
                    <a:close/>
                    <a:moveTo>
                      <a:pt x="17468" y="15345"/>
                    </a:moveTo>
                    <a:cubicBezTo>
                      <a:pt x="17379" y="15345"/>
                      <a:pt x="17289" y="15345"/>
                      <a:pt x="17200" y="15435"/>
                    </a:cubicBezTo>
                    <a:cubicBezTo>
                      <a:pt x="17200" y="15435"/>
                      <a:pt x="17200" y="15435"/>
                      <a:pt x="17200" y="15435"/>
                    </a:cubicBezTo>
                    <a:cubicBezTo>
                      <a:pt x="17200" y="15435"/>
                      <a:pt x="17200" y="15435"/>
                      <a:pt x="17200" y="15435"/>
                    </a:cubicBezTo>
                    <a:cubicBezTo>
                      <a:pt x="17289" y="15345"/>
                      <a:pt x="17379" y="15345"/>
                      <a:pt x="17468" y="15345"/>
                    </a:cubicBezTo>
                    <a:close/>
                    <a:moveTo>
                      <a:pt x="16486" y="15078"/>
                    </a:moveTo>
                    <a:cubicBezTo>
                      <a:pt x="16486" y="15078"/>
                      <a:pt x="16486" y="15078"/>
                      <a:pt x="16486" y="15078"/>
                    </a:cubicBezTo>
                    <a:cubicBezTo>
                      <a:pt x="16308" y="14988"/>
                      <a:pt x="16218" y="14899"/>
                      <a:pt x="16040" y="14810"/>
                    </a:cubicBezTo>
                    <a:cubicBezTo>
                      <a:pt x="16129" y="14988"/>
                      <a:pt x="16308" y="15078"/>
                      <a:pt x="16486" y="1507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5" name="Google Shape;85;p6"/>
              <p:cNvSpPr/>
              <p:nvPr/>
            </p:nvSpPr>
            <p:spPr>
              <a:xfrm>
                <a:off x="2167329" y="6477098"/>
                <a:ext cx="33248" cy="31320"/>
              </a:xfrm>
              <a:custGeom>
                <a:avLst/>
                <a:gdLst/>
                <a:ahLst/>
                <a:cxnLst/>
                <a:rect l="l" t="t" r="r" b="b"/>
                <a:pathLst>
                  <a:path w="33248" h="31320" extrusionOk="0">
                    <a:moveTo>
                      <a:pt x="1787" y="10319"/>
                    </a:moveTo>
                    <a:cubicBezTo>
                      <a:pt x="984" y="12373"/>
                      <a:pt x="895" y="14606"/>
                      <a:pt x="1341" y="16838"/>
                    </a:cubicBezTo>
                    <a:cubicBezTo>
                      <a:pt x="-2140" y="21392"/>
                      <a:pt x="1341" y="31036"/>
                      <a:pt x="9642" y="31304"/>
                    </a:cubicBezTo>
                    <a:cubicBezTo>
                      <a:pt x="12141" y="31393"/>
                      <a:pt x="14461" y="31126"/>
                      <a:pt x="16692" y="30590"/>
                    </a:cubicBezTo>
                    <a:cubicBezTo>
                      <a:pt x="19013" y="30858"/>
                      <a:pt x="21334" y="30858"/>
                      <a:pt x="23476" y="30322"/>
                    </a:cubicBezTo>
                    <a:cubicBezTo>
                      <a:pt x="35436" y="27554"/>
                      <a:pt x="36596" y="12463"/>
                      <a:pt x="25975" y="4337"/>
                    </a:cubicBezTo>
                    <a:cubicBezTo>
                      <a:pt x="20352" y="50"/>
                      <a:pt x="12855" y="-1468"/>
                      <a:pt x="7321" y="1658"/>
                    </a:cubicBezTo>
                    <a:cubicBezTo>
                      <a:pt x="5000" y="2997"/>
                      <a:pt x="3751" y="5051"/>
                      <a:pt x="3394" y="7462"/>
                    </a:cubicBezTo>
                    <a:cubicBezTo>
                      <a:pt x="2769" y="8355"/>
                      <a:pt x="2233" y="9337"/>
                      <a:pt x="1787" y="10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6" name="Google Shape;86;p6"/>
              <p:cNvSpPr/>
              <p:nvPr/>
            </p:nvSpPr>
            <p:spPr>
              <a:xfrm>
                <a:off x="2251970" y="6479245"/>
                <a:ext cx="34418" cy="30486"/>
              </a:xfrm>
              <a:custGeom>
                <a:avLst/>
                <a:gdLst/>
                <a:ahLst/>
                <a:cxnLst/>
                <a:rect l="l" t="t" r="r" b="b"/>
                <a:pathLst>
                  <a:path w="34418" h="30486" extrusionOk="0">
                    <a:moveTo>
                      <a:pt x="12200" y="30317"/>
                    </a:moveTo>
                    <a:cubicBezTo>
                      <a:pt x="17912" y="29335"/>
                      <a:pt x="23535" y="28264"/>
                      <a:pt x="29247" y="27282"/>
                    </a:cubicBezTo>
                    <a:cubicBezTo>
                      <a:pt x="33621" y="26478"/>
                      <a:pt x="35495" y="21120"/>
                      <a:pt x="33799" y="17012"/>
                    </a:cubicBezTo>
                    <a:cubicBezTo>
                      <a:pt x="32282" y="13262"/>
                      <a:pt x="28891" y="11208"/>
                      <a:pt x="25320" y="10940"/>
                    </a:cubicBezTo>
                    <a:cubicBezTo>
                      <a:pt x="25320" y="10851"/>
                      <a:pt x="25410" y="10673"/>
                      <a:pt x="25410" y="10583"/>
                    </a:cubicBezTo>
                    <a:cubicBezTo>
                      <a:pt x="26748" y="4689"/>
                      <a:pt x="18983" y="-1472"/>
                      <a:pt x="13450" y="314"/>
                    </a:cubicBezTo>
                    <a:cubicBezTo>
                      <a:pt x="4167" y="3350"/>
                      <a:pt x="-1456" y="12101"/>
                      <a:pt x="330" y="22281"/>
                    </a:cubicBezTo>
                    <a:cubicBezTo>
                      <a:pt x="1222" y="27907"/>
                      <a:pt x="6845" y="31300"/>
                      <a:pt x="12200" y="303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87" name="Google Shape;87;p6"/>
              <p:cNvSpPr/>
              <p:nvPr/>
            </p:nvSpPr>
            <p:spPr>
              <a:xfrm>
                <a:off x="2231656" y="6609074"/>
                <a:ext cx="26561" cy="25632"/>
              </a:xfrm>
              <a:custGeom>
                <a:avLst/>
                <a:gdLst/>
                <a:ahLst/>
                <a:cxnLst/>
                <a:rect l="l" t="t" r="r" b="b"/>
                <a:pathLst>
                  <a:path w="26561" h="25632" extrusionOk="0">
                    <a:moveTo>
                      <a:pt x="16270" y="591"/>
                    </a:moveTo>
                    <a:cubicBezTo>
                      <a:pt x="10379" y="-1463"/>
                      <a:pt x="4578" y="2109"/>
                      <a:pt x="2793" y="7109"/>
                    </a:cubicBezTo>
                    <a:cubicBezTo>
                      <a:pt x="2346" y="8360"/>
                      <a:pt x="2168" y="9610"/>
                      <a:pt x="2079" y="10949"/>
                    </a:cubicBezTo>
                    <a:cubicBezTo>
                      <a:pt x="561" y="12557"/>
                      <a:pt x="-331" y="14878"/>
                      <a:pt x="115" y="17200"/>
                    </a:cubicBezTo>
                    <a:cubicBezTo>
                      <a:pt x="1008" y="22111"/>
                      <a:pt x="5024" y="25237"/>
                      <a:pt x="9844" y="25594"/>
                    </a:cubicBezTo>
                    <a:cubicBezTo>
                      <a:pt x="14396" y="25951"/>
                      <a:pt x="18680" y="23808"/>
                      <a:pt x="21268" y="20593"/>
                    </a:cubicBezTo>
                    <a:cubicBezTo>
                      <a:pt x="21447" y="20326"/>
                      <a:pt x="21625" y="20058"/>
                      <a:pt x="21804" y="19790"/>
                    </a:cubicBezTo>
                    <a:cubicBezTo>
                      <a:pt x="22785" y="18807"/>
                      <a:pt x="23767" y="17736"/>
                      <a:pt x="24838" y="16754"/>
                    </a:cubicBezTo>
                    <a:cubicBezTo>
                      <a:pt x="27784" y="13807"/>
                      <a:pt x="26802" y="7735"/>
                      <a:pt x="23053" y="4788"/>
                    </a:cubicBezTo>
                    <a:cubicBezTo>
                      <a:pt x="22518" y="4341"/>
                      <a:pt x="21893" y="3984"/>
                      <a:pt x="21357" y="3627"/>
                    </a:cubicBezTo>
                    <a:cubicBezTo>
                      <a:pt x="20019" y="2288"/>
                      <a:pt x="18144" y="1305"/>
                      <a:pt x="16270" y="5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88" name="Google Shape;88;p6"/>
            <p:cNvGrpSpPr/>
            <p:nvPr/>
          </p:nvGrpSpPr>
          <p:grpSpPr>
            <a:xfrm>
              <a:off x="1966569" y="5951987"/>
              <a:ext cx="218691" cy="173414"/>
              <a:chOff x="1966569" y="5951987"/>
              <a:chExt cx="218691" cy="173414"/>
            </a:xfrm>
          </p:grpSpPr>
          <p:sp>
            <p:nvSpPr>
              <p:cNvPr id="89" name="Google Shape;89;p6"/>
              <p:cNvSpPr/>
              <p:nvPr/>
            </p:nvSpPr>
            <p:spPr>
              <a:xfrm>
                <a:off x="2071077" y="5951987"/>
                <a:ext cx="33618" cy="31059"/>
              </a:xfrm>
              <a:custGeom>
                <a:avLst/>
                <a:gdLst/>
                <a:ahLst/>
                <a:cxnLst/>
                <a:rect l="l" t="t" r="r" b="b"/>
                <a:pathLst>
                  <a:path w="33618" h="31059" extrusionOk="0">
                    <a:moveTo>
                      <a:pt x="30570" y="9114"/>
                    </a:moveTo>
                    <a:cubicBezTo>
                      <a:pt x="32712" y="4739"/>
                      <a:pt x="28250" y="-1779"/>
                      <a:pt x="21734" y="453"/>
                    </a:cubicBezTo>
                    <a:cubicBezTo>
                      <a:pt x="19414" y="1256"/>
                      <a:pt x="17004" y="2328"/>
                      <a:pt x="14594" y="3668"/>
                    </a:cubicBezTo>
                    <a:cubicBezTo>
                      <a:pt x="8971" y="4203"/>
                      <a:pt x="3883" y="7239"/>
                      <a:pt x="1206" y="11436"/>
                    </a:cubicBezTo>
                    <a:cubicBezTo>
                      <a:pt x="-490" y="14204"/>
                      <a:pt x="-311" y="16973"/>
                      <a:pt x="1206" y="19384"/>
                    </a:cubicBezTo>
                    <a:cubicBezTo>
                      <a:pt x="1206" y="22241"/>
                      <a:pt x="3526" y="24652"/>
                      <a:pt x="6383" y="25634"/>
                    </a:cubicBezTo>
                    <a:cubicBezTo>
                      <a:pt x="12452" y="32689"/>
                      <a:pt x="25929" y="33046"/>
                      <a:pt x="31373" y="25634"/>
                    </a:cubicBezTo>
                    <a:cubicBezTo>
                      <a:pt x="33873" y="22241"/>
                      <a:pt x="34140" y="18312"/>
                      <a:pt x="32891" y="14740"/>
                    </a:cubicBezTo>
                    <a:cubicBezTo>
                      <a:pt x="33248" y="12865"/>
                      <a:pt x="32355" y="10543"/>
                      <a:pt x="30570" y="91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0" name="Google Shape;90;p6"/>
              <p:cNvSpPr/>
              <p:nvPr/>
            </p:nvSpPr>
            <p:spPr>
              <a:xfrm>
                <a:off x="2028851" y="6012506"/>
                <a:ext cx="34522" cy="32858"/>
              </a:xfrm>
              <a:custGeom>
                <a:avLst/>
                <a:gdLst/>
                <a:ahLst/>
                <a:cxnLst/>
                <a:rect l="l" t="t" r="r" b="b"/>
                <a:pathLst>
                  <a:path w="34522" h="32858" extrusionOk="0">
                    <a:moveTo>
                      <a:pt x="26651" y="924"/>
                    </a:moveTo>
                    <a:cubicBezTo>
                      <a:pt x="20582" y="-1487"/>
                      <a:pt x="14513" y="1281"/>
                      <a:pt x="9515" y="3960"/>
                    </a:cubicBezTo>
                    <a:cubicBezTo>
                      <a:pt x="4784" y="6549"/>
                      <a:pt x="679" y="10389"/>
                      <a:pt x="54" y="15479"/>
                    </a:cubicBezTo>
                    <a:cubicBezTo>
                      <a:pt x="-303" y="18962"/>
                      <a:pt x="1125" y="22712"/>
                      <a:pt x="3892" y="25391"/>
                    </a:cubicBezTo>
                    <a:cubicBezTo>
                      <a:pt x="3892" y="26016"/>
                      <a:pt x="3892" y="26731"/>
                      <a:pt x="3892" y="27356"/>
                    </a:cubicBezTo>
                    <a:cubicBezTo>
                      <a:pt x="4338" y="33071"/>
                      <a:pt x="12460" y="34410"/>
                      <a:pt x="16387" y="31017"/>
                    </a:cubicBezTo>
                    <a:cubicBezTo>
                      <a:pt x="20493" y="27535"/>
                      <a:pt x="26473" y="26284"/>
                      <a:pt x="30311" y="22445"/>
                    </a:cubicBezTo>
                    <a:cubicBezTo>
                      <a:pt x="33435" y="19319"/>
                      <a:pt x="34952" y="15033"/>
                      <a:pt x="34416" y="10747"/>
                    </a:cubicBezTo>
                    <a:cubicBezTo>
                      <a:pt x="33970" y="6639"/>
                      <a:pt x="31203" y="2710"/>
                      <a:pt x="26651" y="9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1" name="Google Shape;91;p6"/>
              <p:cNvSpPr/>
              <p:nvPr/>
            </p:nvSpPr>
            <p:spPr>
              <a:xfrm>
                <a:off x="2143014" y="5953843"/>
                <a:ext cx="42246" cy="37622"/>
              </a:xfrm>
              <a:custGeom>
                <a:avLst/>
                <a:gdLst/>
                <a:ahLst/>
                <a:cxnLst/>
                <a:rect l="l" t="t" r="r" b="b"/>
                <a:pathLst>
                  <a:path w="42246" h="37622" extrusionOk="0">
                    <a:moveTo>
                      <a:pt x="42085" y="14491"/>
                    </a:moveTo>
                    <a:cubicBezTo>
                      <a:pt x="42888" y="11991"/>
                      <a:pt x="40567" y="8955"/>
                      <a:pt x="37979" y="7794"/>
                    </a:cubicBezTo>
                    <a:cubicBezTo>
                      <a:pt x="37443" y="7526"/>
                      <a:pt x="36908" y="7348"/>
                      <a:pt x="36462" y="7169"/>
                    </a:cubicBezTo>
                    <a:cubicBezTo>
                      <a:pt x="33963" y="3329"/>
                      <a:pt x="29411" y="293"/>
                      <a:pt x="24234" y="25"/>
                    </a:cubicBezTo>
                    <a:cubicBezTo>
                      <a:pt x="17986" y="-332"/>
                      <a:pt x="13702" y="3150"/>
                      <a:pt x="12006" y="7615"/>
                    </a:cubicBezTo>
                    <a:cubicBezTo>
                      <a:pt x="11381" y="7883"/>
                      <a:pt x="10667" y="8240"/>
                      <a:pt x="10043" y="8598"/>
                    </a:cubicBezTo>
                    <a:cubicBezTo>
                      <a:pt x="7097" y="7883"/>
                      <a:pt x="3795" y="8509"/>
                      <a:pt x="2188" y="11544"/>
                    </a:cubicBezTo>
                    <a:cubicBezTo>
                      <a:pt x="-2274" y="19849"/>
                      <a:pt x="314" y="29404"/>
                      <a:pt x="7901" y="36101"/>
                    </a:cubicBezTo>
                    <a:cubicBezTo>
                      <a:pt x="9686" y="37708"/>
                      <a:pt x="12720" y="37887"/>
                      <a:pt x="14952" y="37351"/>
                    </a:cubicBezTo>
                    <a:cubicBezTo>
                      <a:pt x="21289" y="35655"/>
                      <a:pt x="27804" y="33422"/>
                      <a:pt x="31285" y="28243"/>
                    </a:cubicBezTo>
                    <a:cubicBezTo>
                      <a:pt x="32088" y="27082"/>
                      <a:pt x="32624" y="25832"/>
                      <a:pt x="32981" y="24492"/>
                    </a:cubicBezTo>
                    <a:cubicBezTo>
                      <a:pt x="37622" y="22528"/>
                      <a:pt x="40567" y="18956"/>
                      <a:pt x="42085" y="144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2" name="Google Shape;92;p6"/>
              <p:cNvSpPr/>
              <p:nvPr/>
            </p:nvSpPr>
            <p:spPr>
              <a:xfrm>
                <a:off x="2107119" y="6005065"/>
                <a:ext cx="33214" cy="28243"/>
              </a:xfrm>
              <a:custGeom>
                <a:avLst/>
                <a:gdLst/>
                <a:ahLst/>
                <a:cxnLst/>
                <a:rect l="l" t="t" r="r" b="b"/>
                <a:pathLst>
                  <a:path w="33214" h="28243" extrusionOk="0">
                    <a:moveTo>
                      <a:pt x="23178" y="1221"/>
                    </a:moveTo>
                    <a:cubicBezTo>
                      <a:pt x="20501" y="-386"/>
                      <a:pt x="16752" y="-654"/>
                      <a:pt x="14075" y="1936"/>
                    </a:cubicBezTo>
                    <a:cubicBezTo>
                      <a:pt x="11219" y="4704"/>
                      <a:pt x="7470" y="7561"/>
                      <a:pt x="4614" y="10776"/>
                    </a:cubicBezTo>
                    <a:cubicBezTo>
                      <a:pt x="1133" y="14169"/>
                      <a:pt x="-1991" y="18634"/>
                      <a:pt x="1579" y="23099"/>
                    </a:cubicBezTo>
                    <a:cubicBezTo>
                      <a:pt x="1579" y="23099"/>
                      <a:pt x="1669" y="23188"/>
                      <a:pt x="1669" y="23188"/>
                    </a:cubicBezTo>
                    <a:cubicBezTo>
                      <a:pt x="3007" y="25599"/>
                      <a:pt x="5596" y="27564"/>
                      <a:pt x="9166" y="28100"/>
                    </a:cubicBezTo>
                    <a:cubicBezTo>
                      <a:pt x="14699" y="28903"/>
                      <a:pt x="19787" y="26224"/>
                      <a:pt x="23357" y="23099"/>
                    </a:cubicBezTo>
                    <a:cubicBezTo>
                      <a:pt x="27106" y="19795"/>
                      <a:pt x="32729" y="15508"/>
                      <a:pt x="33175" y="10597"/>
                    </a:cubicBezTo>
                    <a:cubicBezTo>
                      <a:pt x="33710" y="5150"/>
                      <a:pt x="28712" y="1489"/>
                      <a:pt x="23178" y="1221"/>
                    </a:cubicBezTo>
                    <a:close/>
                    <a:moveTo>
                      <a:pt x="22465" y="13812"/>
                    </a:moveTo>
                    <a:cubicBezTo>
                      <a:pt x="22554" y="13723"/>
                      <a:pt x="22732" y="13634"/>
                      <a:pt x="22822" y="13544"/>
                    </a:cubicBezTo>
                    <a:cubicBezTo>
                      <a:pt x="22554" y="13723"/>
                      <a:pt x="22822" y="13634"/>
                      <a:pt x="23625" y="13365"/>
                    </a:cubicBezTo>
                    <a:cubicBezTo>
                      <a:pt x="23536" y="13991"/>
                      <a:pt x="23089" y="14169"/>
                      <a:pt x="22465" y="1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3" name="Google Shape;93;p6"/>
              <p:cNvSpPr/>
              <p:nvPr/>
            </p:nvSpPr>
            <p:spPr>
              <a:xfrm>
                <a:off x="2004158" y="5973288"/>
                <a:ext cx="34914" cy="28513"/>
              </a:xfrm>
              <a:custGeom>
                <a:avLst/>
                <a:gdLst/>
                <a:ahLst/>
                <a:cxnLst/>
                <a:rect l="l" t="t" r="r" b="b"/>
                <a:pathLst>
                  <a:path w="34914" h="28513" extrusionOk="0">
                    <a:moveTo>
                      <a:pt x="32691" y="22015"/>
                    </a:moveTo>
                    <a:cubicBezTo>
                      <a:pt x="37154" y="15764"/>
                      <a:pt x="34476" y="7370"/>
                      <a:pt x="28407" y="2995"/>
                    </a:cubicBezTo>
                    <a:cubicBezTo>
                      <a:pt x="27247" y="1387"/>
                      <a:pt x="25194" y="226"/>
                      <a:pt x="22427" y="316"/>
                    </a:cubicBezTo>
                    <a:cubicBezTo>
                      <a:pt x="20196" y="-131"/>
                      <a:pt x="17696" y="-131"/>
                      <a:pt x="15197" y="494"/>
                    </a:cubicBezTo>
                    <a:cubicBezTo>
                      <a:pt x="12877" y="1119"/>
                      <a:pt x="10824" y="2191"/>
                      <a:pt x="9039" y="3620"/>
                    </a:cubicBezTo>
                    <a:cubicBezTo>
                      <a:pt x="2345" y="6745"/>
                      <a:pt x="-2386" y="12014"/>
                      <a:pt x="1274" y="19514"/>
                    </a:cubicBezTo>
                    <a:cubicBezTo>
                      <a:pt x="6897" y="30676"/>
                      <a:pt x="25997" y="31391"/>
                      <a:pt x="32691" y="2201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4" name="Google Shape;94;p6"/>
              <p:cNvSpPr/>
              <p:nvPr/>
            </p:nvSpPr>
            <p:spPr>
              <a:xfrm>
                <a:off x="1968654" y="6052641"/>
                <a:ext cx="27679" cy="24128"/>
              </a:xfrm>
              <a:custGeom>
                <a:avLst/>
                <a:gdLst/>
                <a:ahLst/>
                <a:cxnLst/>
                <a:rect l="l" t="t" r="r" b="b"/>
                <a:pathLst>
                  <a:path w="27679" h="24128" extrusionOk="0">
                    <a:moveTo>
                      <a:pt x="17678" y="615"/>
                    </a:moveTo>
                    <a:cubicBezTo>
                      <a:pt x="16250" y="258"/>
                      <a:pt x="14822" y="169"/>
                      <a:pt x="13394" y="258"/>
                    </a:cubicBezTo>
                    <a:cubicBezTo>
                      <a:pt x="12055" y="-100"/>
                      <a:pt x="10627" y="-100"/>
                      <a:pt x="9020" y="347"/>
                    </a:cubicBezTo>
                    <a:cubicBezTo>
                      <a:pt x="6432" y="1151"/>
                      <a:pt x="4379" y="2669"/>
                      <a:pt x="2951" y="4544"/>
                    </a:cubicBezTo>
                    <a:cubicBezTo>
                      <a:pt x="898" y="6776"/>
                      <a:pt x="-84" y="9545"/>
                      <a:pt x="6" y="12670"/>
                    </a:cubicBezTo>
                    <a:cubicBezTo>
                      <a:pt x="6" y="13920"/>
                      <a:pt x="630" y="14992"/>
                      <a:pt x="1523" y="15885"/>
                    </a:cubicBezTo>
                    <a:cubicBezTo>
                      <a:pt x="1880" y="16867"/>
                      <a:pt x="2415" y="17849"/>
                      <a:pt x="3040" y="18742"/>
                    </a:cubicBezTo>
                    <a:cubicBezTo>
                      <a:pt x="8217" y="25797"/>
                      <a:pt x="19106" y="25707"/>
                      <a:pt x="24639" y="19725"/>
                    </a:cubicBezTo>
                    <a:cubicBezTo>
                      <a:pt x="30530" y="13295"/>
                      <a:pt x="27674" y="2937"/>
                      <a:pt x="17678" y="615"/>
                    </a:cubicBezTo>
                    <a:close/>
                    <a:moveTo>
                      <a:pt x="14822" y="11509"/>
                    </a:moveTo>
                    <a:cubicBezTo>
                      <a:pt x="14822" y="11509"/>
                      <a:pt x="14732" y="11598"/>
                      <a:pt x="14822" y="11509"/>
                    </a:cubicBezTo>
                    <a:cubicBezTo>
                      <a:pt x="14732" y="11509"/>
                      <a:pt x="14822" y="11420"/>
                      <a:pt x="14822" y="11331"/>
                    </a:cubicBezTo>
                    <a:cubicBezTo>
                      <a:pt x="14822" y="11241"/>
                      <a:pt x="14911" y="11152"/>
                      <a:pt x="14911" y="11152"/>
                    </a:cubicBezTo>
                    <a:cubicBezTo>
                      <a:pt x="14911" y="11241"/>
                      <a:pt x="14911" y="11241"/>
                      <a:pt x="14911" y="11331"/>
                    </a:cubicBezTo>
                    <a:cubicBezTo>
                      <a:pt x="14822" y="11420"/>
                      <a:pt x="14822" y="11509"/>
                      <a:pt x="14822" y="11509"/>
                    </a:cubicBezTo>
                    <a:close/>
                    <a:moveTo>
                      <a:pt x="14732" y="11777"/>
                    </a:moveTo>
                    <a:cubicBezTo>
                      <a:pt x="14732" y="11777"/>
                      <a:pt x="14732" y="11688"/>
                      <a:pt x="14732" y="11777"/>
                    </a:cubicBezTo>
                    <a:cubicBezTo>
                      <a:pt x="14732" y="11866"/>
                      <a:pt x="14732" y="11956"/>
                      <a:pt x="14732" y="11777"/>
                    </a:cubicBezTo>
                    <a:close/>
                    <a:moveTo>
                      <a:pt x="14018" y="12670"/>
                    </a:moveTo>
                    <a:cubicBezTo>
                      <a:pt x="14107" y="12670"/>
                      <a:pt x="14107" y="12580"/>
                      <a:pt x="14197" y="12492"/>
                    </a:cubicBezTo>
                    <a:cubicBezTo>
                      <a:pt x="14197" y="12492"/>
                      <a:pt x="14197" y="12492"/>
                      <a:pt x="14197" y="12492"/>
                    </a:cubicBezTo>
                    <a:cubicBezTo>
                      <a:pt x="14197" y="12492"/>
                      <a:pt x="14197" y="12492"/>
                      <a:pt x="14197" y="12492"/>
                    </a:cubicBezTo>
                    <a:cubicBezTo>
                      <a:pt x="14197" y="12670"/>
                      <a:pt x="14107" y="12670"/>
                      <a:pt x="14018" y="12670"/>
                    </a:cubicBezTo>
                    <a:close/>
                    <a:moveTo>
                      <a:pt x="14911" y="12492"/>
                    </a:moveTo>
                    <a:cubicBezTo>
                      <a:pt x="14911" y="12492"/>
                      <a:pt x="14822" y="12492"/>
                      <a:pt x="14911" y="12492"/>
                    </a:cubicBezTo>
                    <a:cubicBezTo>
                      <a:pt x="15000" y="12492"/>
                      <a:pt x="15179" y="12492"/>
                      <a:pt x="15268" y="12492"/>
                    </a:cubicBezTo>
                    <a:cubicBezTo>
                      <a:pt x="15089" y="12402"/>
                      <a:pt x="15000" y="12492"/>
                      <a:pt x="14911" y="1249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5" name="Google Shape;95;p6"/>
              <p:cNvSpPr/>
              <p:nvPr/>
            </p:nvSpPr>
            <p:spPr>
              <a:xfrm>
                <a:off x="2054540" y="6067908"/>
                <a:ext cx="26044" cy="25552"/>
              </a:xfrm>
              <a:custGeom>
                <a:avLst/>
                <a:gdLst/>
                <a:ahLst/>
                <a:cxnLst/>
                <a:rect l="l" t="t" r="r" b="b"/>
                <a:pathLst>
                  <a:path w="26044" h="25552" extrusionOk="0">
                    <a:moveTo>
                      <a:pt x="25418" y="11869"/>
                    </a:moveTo>
                    <a:cubicBezTo>
                      <a:pt x="25150" y="10172"/>
                      <a:pt x="24258" y="8654"/>
                      <a:pt x="23097" y="7315"/>
                    </a:cubicBezTo>
                    <a:cubicBezTo>
                      <a:pt x="23633" y="2851"/>
                      <a:pt x="17474" y="-2150"/>
                      <a:pt x="11852" y="975"/>
                    </a:cubicBezTo>
                    <a:cubicBezTo>
                      <a:pt x="10156" y="1868"/>
                      <a:pt x="8728" y="3029"/>
                      <a:pt x="7478" y="4279"/>
                    </a:cubicBezTo>
                    <a:cubicBezTo>
                      <a:pt x="5782" y="4994"/>
                      <a:pt x="4354" y="5976"/>
                      <a:pt x="3105" y="7137"/>
                    </a:cubicBezTo>
                    <a:cubicBezTo>
                      <a:pt x="-3768" y="13744"/>
                      <a:pt x="1498" y="24281"/>
                      <a:pt x="11762" y="25442"/>
                    </a:cubicBezTo>
                    <a:cubicBezTo>
                      <a:pt x="17207" y="26067"/>
                      <a:pt x="22830" y="24014"/>
                      <a:pt x="25240" y="19817"/>
                    </a:cubicBezTo>
                    <a:cubicBezTo>
                      <a:pt x="26311" y="18031"/>
                      <a:pt x="26221" y="16156"/>
                      <a:pt x="25507" y="14370"/>
                    </a:cubicBezTo>
                    <a:cubicBezTo>
                      <a:pt x="25597" y="13477"/>
                      <a:pt x="25597" y="12673"/>
                      <a:pt x="25418" y="118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6" name="Google Shape;96;p6"/>
              <p:cNvSpPr/>
              <p:nvPr/>
            </p:nvSpPr>
            <p:spPr>
              <a:xfrm>
                <a:off x="1996306" y="6100821"/>
                <a:ext cx="26720" cy="24580"/>
              </a:xfrm>
              <a:custGeom>
                <a:avLst/>
                <a:gdLst/>
                <a:ahLst/>
                <a:cxnLst/>
                <a:rect l="l" t="t" r="r" b="b"/>
                <a:pathLst>
                  <a:path w="26720" h="24580" extrusionOk="0">
                    <a:moveTo>
                      <a:pt x="11625" y="1994"/>
                    </a:moveTo>
                    <a:cubicBezTo>
                      <a:pt x="8233" y="4941"/>
                      <a:pt x="4841" y="7888"/>
                      <a:pt x="1539" y="10835"/>
                    </a:cubicBezTo>
                    <a:cubicBezTo>
                      <a:pt x="-1049" y="13157"/>
                      <a:pt x="-157" y="17443"/>
                      <a:pt x="2610" y="19497"/>
                    </a:cubicBezTo>
                    <a:cubicBezTo>
                      <a:pt x="5109" y="21372"/>
                      <a:pt x="8233" y="21372"/>
                      <a:pt x="10732" y="20211"/>
                    </a:cubicBezTo>
                    <a:cubicBezTo>
                      <a:pt x="10732" y="20300"/>
                      <a:pt x="10821" y="20390"/>
                      <a:pt x="10821" y="20479"/>
                    </a:cubicBezTo>
                    <a:cubicBezTo>
                      <a:pt x="12249" y="24944"/>
                      <a:pt x="19925" y="25926"/>
                      <a:pt x="22870" y="22622"/>
                    </a:cubicBezTo>
                    <a:cubicBezTo>
                      <a:pt x="27869" y="16907"/>
                      <a:pt x="28137" y="8871"/>
                      <a:pt x="22870" y="2709"/>
                    </a:cubicBezTo>
                    <a:cubicBezTo>
                      <a:pt x="19836" y="-774"/>
                      <a:pt x="14749" y="-774"/>
                      <a:pt x="11625" y="19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97" name="Google Shape;97;p6"/>
              <p:cNvSpPr/>
              <p:nvPr/>
            </p:nvSpPr>
            <p:spPr>
              <a:xfrm>
                <a:off x="1966569" y="6009610"/>
                <a:ext cx="18755" cy="20374"/>
              </a:xfrm>
              <a:custGeom>
                <a:avLst/>
                <a:gdLst/>
                <a:ahLst/>
                <a:cxnLst/>
                <a:rect l="l" t="t" r="r" b="b"/>
                <a:pathLst>
                  <a:path w="18755" h="20374" extrusionOk="0">
                    <a:moveTo>
                      <a:pt x="12266" y="20072"/>
                    </a:moveTo>
                    <a:cubicBezTo>
                      <a:pt x="16996" y="19090"/>
                      <a:pt x="19406" y="14446"/>
                      <a:pt x="18603" y="10428"/>
                    </a:cubicBezTo>
                    <a:cubicBezTo>
                      <a:pt x="18424" y="9446"/>
                      <a:pt x="17978" y="8463"/>
                      <a:pt x="17532" y="7571"/>
                    </a:cubicBezTo>
                    <a:cubicBezTo>
                      <a:pt x="17889" y="5874"/>
                      <a:pt x="17532" y="3999"/>
                      <a:pt x="16371" y="2659"/>
                    </a:cubicBezTo>
                    <a:cubicBezTo>
                      <a:pt x="13783" y="-199"/>
                      <a:pt x="9856" y="-734"/>
                      <a:pt x="6554" y="962"/>
                    </a:cubicBezTo>
                    <a:cubicBezTo>
                      <a:pt x="3340" y="2570"/>
                      <a:pt x="1377" y="5695"/>
                      <a:pt x="931" y="8820"/>
                    </a:cubicBezTo>
                    <a:cubicBezTo>
                      <a:pt x="931" y="9089"/>
                      <a:pt x="931" y="9356"/>
                      <a:pt x="931" y="9535"/>
                    </a:cubicBezTo>
                    <a:cubicBezTo>
                      <a:pt x="663" y="10606"/>
                      <a:pt x="395" y="11678"/>
                      <a:pt x="127" y="12750"/>
                    </a:cubicBezTo>
                    <a:cubicBezTo>
                      <a:pt x="-676" y="15875"/>
                      <a:pt x="2448" y="19536"/>
                      <a:pt x="6018" y="19983"/>
                    </a:cubicBezTo>
                    <a:cubicBezTo>
                      <a:pt x="6554" y="20072"/>
                      <a:pt x="7089" y="20072"/>
                      <a:pt x="7625" y="20072"/>
                    </a:cubicBezTo>
                    <a:cubicBezTo>
                      <a:pt x="9142" y="20518"/>
                      <a:pt x="10838" y="20429"/>
                      <a:pt x="12266" y="200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7"/>
          <p:cNvSpPr txBox="1">
            <a:spLocks noGrp="1"/>
          </p:cNvSpPr>
          <p:nvPr>
            <p:ph type="title"/>
          </p:nvPr>
        </p:nvSpPr>
        <p:spPr>
          <a:xfrm>
            <a:off x="713225" y="1186700"/>
            <a:ext cx="3309600" cy="981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000"/>
              <a:buFont typeface="Overpass ExtraBold"/>
              <a:buNone/>
              <a:defRPr sz="3000">
                <a:latin typeface="Overpass ExtraBold"/>
                <a:ea typeface="Overpass ExtraBold"/>
                <a:cs typeface="Overpass ExtraBold"/>
                <a:sym typeface="Overpass ExtraBold"/>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00" name="Google Shape;100;p7"/>
          <p:cNvSpPr txBox="1">
            <a:spLocks noGrp="1"/>
          </p:cNvSpPr>
          <p:nvPr>
            <p:ph type="subTitle" idx="1"/>
          </p:nvPr>
        </p:nvSpPr>
        <p:spPr>
          <a:xfrm>
            <a:off x="713225" y="2241475"/>
            <a:ext cx="3990900" cy="1985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800"/>
              <a:buNone/>
              <a:defRPr sz="1600">
                <a:solidFill>
                  <a:schemeClr val="dk1"/>
                </a:solidFill>
                <a:latin typeface="Barlow"/>
                <a:ea typeface="Barlow"/>
                <a:cs typeface="Barlow"/>
                <a:sym typeface="Barlow"/>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grpSp>
        <p:nvGrpSpPr>
          <p:cNvPr id="101" name="Google Shape;101;p7"/>
          <p:cNvGrpSpPr/>
          <p:nvPr/>
        </p:nvGrpSpPr>
        <p:grpSpPr>
          <a:xfrm>
            <a:off x="2684610" y="-214093"/>
            <a:ext cx="405852" cy="565036"/>
            <a:chOff x="3594258" y="163138"/>
            <a:chExt cx="545060" cy="758845"/>
          </a:xfrm>
        </p:grpSpPr>
        <p:grpSp>
          <p:nvGrpSpPr>
            <p:cNvPr id="102" name="Google Shape;102;p7"/>
            <p:cNvGrpSpPr/>
            <p:nvPr/>
          </p:nvGrpSpPr>
          <p:grpSpPr>
            <a:xfrm>
              <a:off x="3617910" y="518450"/>
              <a:ext cx="260999" cy="403533"/>
              <a:chOff x="3617910" y="518450"/>
              <a:chExt cx="260999" cy="403533"/>
            </a:xfrm>
          </p:grpSpPr>
          <p:sp>
            <p:nvSpPr>
              <p:cNvPr id="103" name="Google Shape;103;p7"/>
              <p:cNvSpPr/>
              <p:nvPr/>
            </p:nvSpPr>
            <p:spPr>
              <a:xfrm>
                <a:off x="3617910" y="637040"/>
                <a:ext cx="86453" cy="130363"/>
              </a:xfrm>
              <a:custGeom>
                <a:avLst/>
                <a:gdLst/>
                <a:ahLst/>
                <a:cxnLst/>
                <a:rect l="l" t="t" r="r" b="b"/>
                <a:pathLst>
                  <a:path w="86453" h="130363"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2" y="120108"/>
                      <a:pt x="1221" y="125734"/>
                      <a:pt x="6041" y="124573"/>
                    </a:cubicBezTo>
                    <a:cubicBezTo>
                      <a:pt x="31478" y="118768"/>
                      <a:pt x="56380" y="120733"/>
                      <a:pt x="80657" y="130020"/>
                    </a:cubicBezTo>
                    <a:cubicBezTo>
                      <a:pt x="86458" y="132252"/>
                      <a:pt x="88957" y="122965"/>
                      <a:pt x="83156" y="120733"/>
                    </a:cubicBezTo>
                    <a:close/>
                    <a:moveTo>
                      <a:pt x="54238" y="73227"/>
                    </a:moveTo>
                    <a:cubicBezTo>
                      <a:pt x="54149" y="73227"/>
                      <a:pt x="54059" y="73227"/>
                      <a:pt x="53970" y="73316"/>
                    </a:cubicBezTo>
                    <a:cubicBezTo>
                      <a:pt x="54059" y="73138"/>
                      <a:pt x="54149" y="72959"/>
                      <a:pt x="54238" y="72781"/>
                    </a:cubicBezTo>
                    <a:cubicBezTo>
                      <a:pt x="54238" y="72959"/>
                      <a:pt x="54238" y="73138"/>
                      <a:pt x="54238" y="73227"/>
                    </a:cubicBezTo>
                    <a:close/>
                    <a:moveTo>
                      <a:pt x="38262" y="99659"/>
                    </a:moveTo>
                    <a:cubicBezTo>
                      <a:pt x="38351" y="99748"/>
                      <a:pt x="38440" y="99748"/>
                      <a:pt x="38618" y="99837"/>
                    </a:cubicBezTo>
                    <a:cubicBezTo>
                      <a:pt x="38529" y="99927"/>
                      <a:pt x="38440" y="100016"/>
                      <a:pt x="38351" y="100195"/>
                    </a:cubicBezTo>
                    <a:cubicBezTo>
                      <a:pt x="36655" y="102338"/>
                      <a:pt x="37012" y="104838"/>
                      <a:pt x="38262" y="106535"/>
                    </a:cubicBezTo>
                    <a:cubicBezTo>
                      <a:pt x="37190" y="106356"/>
                      <a:pt x="36119" y="106088"/>
                      <a:pt x="34959" y="105910"/>
                    </a:cubicBezTo>
                    <a:cubicBezTo>
                      <a:pt x="36030" y="103767"/>
                      <a:pt x="37101" y="101713"/>
                      <a:pt x="38262" y="99659"/>
                    </a:cubicBezTo>
                    <a:close/>
                    <a:moveTo>
                      <a:pt x="44331" y="107696"/>
                    </a:moveTo>
                    <a:cubicBezTo>
                      <a:pt x="44598" y="107517"/>
                      <a:pt x="44866" y="107249"/>
                      <a:pt x="45045" y="106981"/>
                    </a:cubicBezTo>
                    <a:cubicBezTo>
                      <a:pt x="48169" y="107071"/>
                      <a:pt x="51381" y="107071"/>
                      <a:pt x="54505" y="107160"/>
                    </a:cubicBezTo>
                    <a:cubicBezTo>
                      <a:pt x="55576" y="107517"/>
                      <a:pt x="56648" y="107517"/>
                      <a:pt x="57719" y="107249"/>
                    </a:cubicBezTo>
                    <a:cubicBezTo>
                      <a:pt x="57986" y="107249"/>
                      <a:pt x="58344" y="107249"/>
                      <a:pt x="58611" y="107249"/>
                    </a:cubicBezTo>
                    <a:cubicBezTo>
                      <a:pt x="61467" y="111803"/>
                      <a:pt x="68875" y="108946"/>
                      <a:pt x="67447" y="103499"/>
                    </a:cubicBezTo>
                    <a:cubicBezTo>
                      <a:pt x="66555" y="100016"/>
                      <a:pt x="65841" y="96444"/>
                      <a:pt x="65305" y="92962"/>
                    </a:cubicBezTo>
                    <a:cubicBezTo>
                      <a:pt x="66465" y="91086"/>
                      <a:pt x="67179" y="88854"/>
                      <a:pt x="67715" y="86264"/>
                    </a:cubicBezTo>
                    <a:cubicBezTo>
                      <a:pt x="68429" y="95105"/>
                      <a:pt x="69321" y="103856"/>
                      <a:pt x="70303" y="112696"/>
                    </a:cubicBezTo>
                    <a:cubicBezTo>
                      <a:pt x="61556" y="111000"/>
                      <a:pt x="52988" y="109303"/>
                      <a:pt x="44331" y="10769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160"/>
                    </a:moveTo>
                    <a:cubicBezTo>
                      <a:pt x="21482" y="112339"/>
                      <a:pt x="19340" y="112607"/>
                      <a:pt x="17198" y="112875"/>
                    </a:cubicBezTo>
                    <a:cubicBezTo>
                      <a:pt x="20500" y="108856"/>
                      <a:pt x="23624" y="104838"/>
                      <a:pt x="26748" y="100731"/>
                    </a:cubicBezTo>
                    <a:cubicBezTo>
                      <a:pt x="25677" y="102784"/>
                      <a:pt x="24516" y="104838"/>
                      <a:pt x="23445" y="106892"/>
                    </a:cubicBezTo>
                    <a:cubicBezTo>
                      <a:pt x="22553" y="108499"/>
                      <a:pt x="22642" y="110642"/>
                      <a:pt x="23624" y="1121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04" name="Google Shape;104;p7"/>
              <p:cNvSpPr/>
              <p:nvPr/>
            </p:nvSpPr>
            <p:spPr>
              <a:xfrm>
                <a:off x="3782670" y="674425"/>
                <a:ext cx="96239" cy="108852"/>
              </a:xfrm>
              <a:custGeom>
                <a:avLst/>
                <a:gdLst/>
                <a:ahLst/>
                <a:cxnLst/>
                <a:rect l="l" t="t" r="r" b="b"/>
                <a:pathLst>
                  <a:path w="96239" h="108852" extrusionOk="0">
                    <a:moveTo>
                      <a:pt x="88691" y="89777"/>
                    </a:moveTo>
                    <a:cubicBezTo>
                      <a:pt x="88781" y="70846"/>
                      <a:pt x="88870" y="51915"/>
                      <a:pt x="88959" y="33074"/>
                    </a:cubicBezTo>
                    <a:cubicBezTo>
                      <a:pt x="88959" y="30841"/>
                      <a:pt x="88156" y="28787"/>
                      <a:pt x="86817" y="27180"/>
                    </a:cubicBezTo>
                    <a:cubicBezTo>
                      <a:pt x="86638" y="21376"/>
                      <a:pt x="86371" y="15661"/>
                      <a:pt x="85746" y="9767"/>
                    </a:cubicBezTo>
                    <a:cubicBezTo>
                      <a:pt x="84943" y="2087"/>
                      <a:pt x="75482" y="-3806"/>
                      <a:pt x="69323" y="2980"/>
                    </a:cubicBezTo>
                    <a:cubicBezTo>
                      <a:pt x="47099" y="27180"/>
                      <a:pt x="24964" y="51379"/>
                      <a:pt x="2740" y="75579"/>
                    </a:cubicBezTo>
                    <a:cubicBezTo>
                      <a:pt x="-2347" y="81115"/>
                      <a:pt x="-27" y="89330"/>
                      <a:pt x="7025" y="91742"/>
                    </a:cubicBezTo>
                    <a:cubicBezTo>
                      <a:pt x="33086" y="100582"/>
                      <a:pt x="59684" y="106029"/>
                      <a:pt x="87085" y="108797"/>
                    </a:cubicBezTo>
                    <a:cubicBezTo>
                      <a:pt x="98777" y="109958"/>
                      <a:pt x="99223" y="92545"/>
                      <a:pt x="88691" y="89777"/>
                    </a:cubicBezTo>
                    <a:close/>
                    <a:moveTo>
                      <a:pt x="58077" y="72364"/>
                    </a:moveTo>
                    <a:cubicBezTo>
                      <a:pt x="60487" y="70132"/>
                      <a:pt x="62808" y="67721"/>
                      <a:pt x="65128" y="65310"/>
                    </a:cubicBezTo>
                    <a:cubicBezTo>
                      <a:pt x="64414" y="69864"/>
                      <a:pt x="63611" y="74418"/>
                      <a:pt x="62629" y="78972"/>
                    </a:cubicBezTo>
                    <a:cubicBezTo>
                      <a:pt x="60666" y="77365"/>
                      <a:pt x="59148" y="75132"/>
                      <a:pt x="58077" y="72364"/>
                    </a:cubicBezTo>
                    <a:close/>
                    <a:moveTo>
                      <a:pt x="42815" y="60309"/>
                    </a:moveTo>
                    <a:cubicBezTo>
                      <a:pt x="42815" y="60309"/>
                      <a:pt x="42726" y="60398"/>
                      <a:pt x="42726" y="60398"/>
                    </a:cubicBezTo>
                    <a:cubicBezTo>
                      <a:pt x="42726" y="60398"/>
                      <a:pt x="42726" y="60309"/>
                      <a:pt x="42815" y="60309"/>
                    </a:cubicBezTo>
                    <a:cubicBezTo>
                      <a:pt x="42815" y="60309"/>
                      <a:pt x="42815" y="60309"/>
                      <a:pt x="42815" y="60309"/>
                    </a:cubicBezTo>
                    <a:close/>
                    <a:moveTo>
                      <a:pt x="27285" y="77811"/>
                    </a:moveTo>
                    <a:cubicBezTo>
                      <a:pt x="27107" y="77811"/>
                      <a:pt x="27017" y="77722"/>
                      <a:pt x="26839" y="77722"/>
                    </a:cubicBezTo>
                    <a:cubicBezTo>
                      <a:pt x="27017" y="77543"/>
                      <a:pt x="27196" y="77365"/>
                      <a:pt x="27374" y="77186"/>
                    </a:cubicBezTo>
                    <a:cubicBezTo>
                      <a:pt x="27374" y="77365"/>
                      <a:pt x="27374" y="77543"/>
                      <a:pt x="27285" y="7781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05" name="Google Shape;105;p7"/>
              <p:cNvSpPr/>
              <p:nvPr/>
            </p:nvSpPr>
            <p:spPr>
              <a:xfrm>
                <a:off x="3667840" y="819893"/>
                <a:ext cx="89018" cy="102090"/>
              </a:xfrm>
              <a:custGeom>
                <a:avLst/>
                <a:gdLst/>
                <a:ahLst/>
                <a:cxnLst/>
                <a:rect l="l" t="t" r="r" b="b"/>
                <a:pathLst>
                  <a:path w="89018" h="102090"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793"/>
                      <a:pt x="92847" y="89863"/>
                      <a:pt x="85885" y="84952"/>
                    </a:cubicBezTo>
                    <a:close/>
                    <a:moveTo>
                      <a:pt x="56431" y="71557"/>
                    </a:moveTo>
                    <a:cubicBezTo>
                      <a:pt x="56521" y="74236"/>
                      <a:pt x="56878" y="76826"/>
                      <a:pt x="57413" y="79326"/>
                    </a:cubicBezTo>
                    <a:cubicBezTo>
                      <a:pt x="55182" y="78969"/>
                      <a:pt x="53040" y="78612"/>
                      <a:pt x="50809" y="78254"/>
                    </a:cubicBezTo>
                    <a:cubicBezTo>
                      <a:pt x="52861" y="76022"/>
                      <a:pt x="54735" y="73790"/>
                      <a:pt x="56431"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06" name="Google Shape;106;p7"/>
              <p:cNvSpPr/>
              <p:nvPr/>
            </p:nvSpPr>
            <p:spPr>
              <a:xfrm>
                <a:off x="3751388" y="518450"/>
                <a:ext cx="87610" cy="122619"/>
              </a:xfrm>
              <a:custGeom>
                <a:avLst/>
                <a:gdLst/>
                <a:ahLst/>
                <a:cxnLst/>
                <a:rect l="l" t="t" r="r" b="b"/>
                <a:pathLst>
                  <a:path w="87610" h="122619" extrusionOk="0">
                    <a:moveTo>
                      <a:pt x="4658" y="99216"/>
                    </a:moveTo>
                    <a:cubicBezTo>
                      <a:pt x="22866" y="108681"/>
                      <a:pt x="41609" y="116361"/>
                      <a:pt x="61245" y="122165"/>
                    </a:cubicBezTo>
                    <a:cubicBezTo>
                      <a:pt x="72223" y="125469"/>
                      <a:pt x="77400" y="109842"/>
                      <a:pt x="68831" y="104663"/>
                    </a:cubicBezTo>
                    <a:cubicBezTo>
                      <a:pt x="69099" y="103948"/>
                      <a:pt x="69277" y="103145"/>
                      <a:pt x="69277" y="102252"/>
                    </a:cubicBezTo>
                    <a:cubicBezTo>
                      <a:pt x="70081" y="83321"/>
                      <a:pt x="74633" y="66533"/>
                      <a:pt x="81059" y="48942"/>
                    </a:cubicBezTo>
                    <a:cubicBezTo>
                      <a:pt x="86146" y="34833"/>
                      <a:pt x="89270" y="22063"/>
                      <a:pt x="86682" y="7061"/>
                    </a:cubicBezTo>
                    <a:cubicBezTo>
                      <a:pt x="85522" y="186"/>
                      <a:pt x="74989" y="-2493"/>
                      <a:pt x="70527" y="2775"/>
                    </a:cubicBezTo>
                    <a:cubicBezTo>
                      <a:pt x="47946" y="29832"/>
                      <a:pt x="25365" y="56978"/>
                      <a:pt x="2694" y="84035"/>
                    </a:cubicBezTo>
                    <a:cubicBezTo>
                      <a:pt x="-1054" y="88500"/>
                      <a:pt x="-1322" y="96090"/>
                      <a:pt x="4658" y="99216"/>
                    </a:cubicBezTo>
                    <a:close/>
                    <a:moveTo>
                      <a:pt x="48749" y="94840"/>
                    </a:moveTo>
                    <a:cubicBezTo>
                      <a:pt x="48838" y="95823"/>
                      <a:pt x="48928" y="96715"/>
                      <a:pt x="49106" y="97698"/>
                    </a:cubicBezTo>
                    <a:cubicBezTo>
                      <a:pt x="47767" y="97251"/>
                      <a:pt x="46429" y="96715"/>
                      <a:pt x="45090" y="96180"/>
                    </a:cubicBezTo>
                    <a:cubicBezTo>
                      <a:pt x="46339" y="96001"/>
                      <a:pt x="47589" y="95555"/>
                      <a:pt x="48749" y="9484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07" name="Google Shape;107;p7"/>
            <p:cNvGrpSpPr/>
            <p:nvPr/>
          </p:nvGrpSpPr>
          <p:grpSpPr>
            <a:xfrm>
              <a:off x="3878351" y="317086"/>
              <a:ext cx="260967" cy="403549"/>
              <a:chOff x="3878351" y="317086"/>
              <a:chExt cx="260967" cy="403549"/>
            </a:xfrm>
          </p:grpSpPr>
          <p:sp>
            <p:nvSpPr>
              <p:cNvPr id="108" name="Google Shape;108;p7"/>
              <p:cNvSpPr/>
              <p:nvPr/>
            </p:nvSpPr>
            <p:spPr>
              <a:xfrm>
                <a:off x="3878351" y="435765"/>
                <a:ext cx="86389" cy="130360"/>
              </a:xfrm>
              <a:custGeom>
                <a:avLst/>
                <a:gdLst/>
                <a:ahLst/>
                <a:cxnLst/>
                <a:rect l="l" t="t" r="r" b="b"/>
                <a:pathLst>
                  <a:path w="86389" h="130360" extrusionOk="0">
                    <a:moveTo>
                      <a:pt x="83156" y="120733"/>
                    </a:moveTo>
                    <a:cubicBezTo>
                      <a:pt x="82263" y="120376"/>
                      <a:pt x="81371" y="120108"/>
                      <a:pt x="80478" y="119751"/>
                    </a:cubicBezTo>
                    <a:cubicBezTo>
                      <a:pt x="80567" y="119394"/>
                      <a:pt x="80567" y="119036"/>
                      <a:pt x="80478" y="118590"/>
                    </a:cubicBezTo>
                    <a:cubicBezTo>
                      <a:pt x="75748" y="80728"/>
                      <a:pt x="73963" y="42777"/>
                      <a:pt x="75123" y="4647"/>
                    </a:cubicBezTo>
                    <a:cubicBezTo>
                      <a:pt x="75302" y="-889"/>
                      <a:pt x="67269" y="-1693"/>
                      <a:pt x="65662" y="3397"/>
                    </a:cubicBezTo>
                    <a:cubicBezTo>
                      <a:pt x="52542" y="45545"/>
                      <a:pt x="30853" y="83764"/>
                      <a:pt x="1310" y="116536"/>
                    </a:cubicBezTo>
                    <a:cubicBezTo>
                      <a:pt x="-1903" y="120108"/>
                      <a:pt x="1221" y="125734"/>
                      <a:pt x="6041" y="124573"/>
                    </a:cubicBezTo>
                    <a:cubicBezTo>
                      <a:pt x="31478" y="118768"/>
                      <a:pt x="56380" y="120733"/>
                      <a:pt x="80657" y="130020"/>
                    </a:cubicBezTo>
                    <a:cubicBezTo>
                      <a:pt x="86369" y="132252"/>
                      <a:pt x="88868" y="122876"/>
                      <a:pt x="83156" y="120733"/>
                    </a:cubicBezTo>
                    <a:close/>
                    <a:moveTo>
                      <a:pt x="54238" y="73227"/>
                    </a:moveTo>
                    <a:cubicBezTo>
                      <a:pt x="54149" y="73227"/>
                      <a:pt x="54059" y="73227"/>
                      <a:pt x="53970" y="73316"/>
                    </a:cubicBezTo>
                    <a:cubicBezTo>
                      <a:pt x="54059" y="73138"/>
                      <a:pt x="54149" y="72959"/>
                      <a:pt x="54238" y="72781"/>
                    </a:cubicBezTo>
                    <a:cubicBezTo>
                      <a:pt x="54238" y="72870"/>
                      <a:pt x="54238" y="73048"/>
                      <a:pt x="54238" y="73227"/>
                    </a:cubicBezTo>
                    <a:close/>
                    <a:moveTo>
                      <a:pt x="38172" y="99570"/>
                    </a:moveTo>
                    <a:cubicBezTo>
                      <a:pt x="38261" y="99659"/>
                      <a:pt x="38351" y="99659"/>
                      <a:pt x="38529" y="99748"/>
                    </a:cubicBezTo>
                    <a:cubicBezTo>
                      <a:pt x="38440" y="99837"/>
                      <a:pt x="38351" y="99927"/>
                      <a:pt x="38261" y="100105"/>
                    </a:cubicBezTo>
                    <a:cubicBezTo>
                      <a:pt x="36566" y="102249"/>
                      <a:pt x="36923" y="104749"/>
                      <a:pt x="38172" y="106445"/>
                    </a:cubicBezTo>
                    <a:cubicBezTo>
                      <a:pt x="37101" y="106267"/>
                      <a:pt x="36030" y="105999"/>
                      <a:pt x="34870" y="105820"/>
                    </a:cubicBezTo>
                    <a:cubicBezTo>
                      <a:pt x="35941" y="103677"/>
                      <a:pt x="37101" y="101623"/>
                      <a:pt x="38172" y="99570"/>
                    </a:cubicBezTo>
                    <a:close/>
                    <a:moveTo>
                      <a:pt x="44331" y="107606"/>
                    </a:moveTo>
                    <a:cubicBezTo>
                      <a:pt x="44598" y="107428"/>
                      <a:pt x="44866" y="107160"/>
                      <a:pt x="45045" y="106892"/>
                    </a:cubicBezTo>
                    <a:cubicBezTo>
                      <a:pt x="48168" y="106981"/>
                      <a:pt x="51382" y="106981"/>
                      <a:pt x="54506" y="107071"/>
                    </a:cubicBezTo>
                    <a:cubicBezTo>
                      <a:pt x="55487" y="107428"/>
                      <a:pt x="56648" y="107428"/>
                      <a:pt x="57719" y="107160"/>
                    </a:cubicBezTo>
                    <a:cubicBezTo>
                      <a:pt x="57986" y="107160"/>
                      <a:pt x="58343" y="107160"/>
                      <a:pt x="58611" y="107160"/>
                    </a:cubicBezTo>
                    <a:cubicBezTo>
                      <a:pt x="61467" y="111714"/>
                      <a:pt x="68875" y="108857"/>
                      <a:pt x="67447" y="103409"/>
                    </a:cubicBezTo>
                    <a:cubicBezTo>
                      <a:pt x="66555" y="99927"/>
                      <a:pt x="65841" y="96355"/>
                      <a:pt x="65305" y="92872"/>
                    </a:cubicBezTo>
                    <a:cubicBezTo>
                      <a:pt x="66466" y="90997"/>
                      <a:pt x="67179" y="88765"/>
                      <a:pt x="67715" y="86175"/>
                    </a:cubicBezTo>
                    <a:cubicBezTo>
                      <a:pt x="68429" y="95015"/>
                      <a:pt x="69321" y="103767"/>
                      <a:pt x="70303" y="112607"/>
                    </a:cubicBezTo>
                    <a:cubicBezTo>
                      <a:pt x="61556"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216" y="36615"/>
                      <a:pt x="65305" y="38491"/>
                    </a:cubicBezTo>
                    <a:close/>
                    <a:moveTo>
                      <a:pt x="23535" y="112071"/>
                    </a:moveTo>
                    <a:cubicBezTo>
                      <a:pt x="21392" y="112250"/>
                      <a:pt x="19250" y="112518"/>
                      <a:pt x="17108" y="112786"/>
                    </a:cubicBezTo>
                    <a:cubicBezTo>
                      <a:pt x="20411" y="108767"/>
                      <a:pt x="23535" y="104749"/>
                      <a:pt x="26658" y="100641"/>
                    </a:cubicBezTo>
                    <a:cubicBezTo>
                      <a:pt x="25587" y="102695"/>
                      <a:pt x="24427" y="104749"/>
                      <a:pt x="23356" y="106803"/>
                    </a:cubicBezTo>
                    <a:cubicBezTo>
                      <a:pt x="22463" y="108410"/>
                      <a:pt x="22553" y="110553"/>
                      <a:pt x="23535"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09" name="Google Shape;109;p7"/>
              <p:cNvSpPr/>
              <p:nvPr/>
            </p:nvSpPr>
            <p:spPr>
              <a:xfrm>
                <a:off x="4043111" y="473150"/>
                <a:ext cx="96207" cy="108844"/>
              </a:xfrm>
              <a:custGeom>
                <a:avLst/>
                <a:gdLst/>
                <a:ahLst/>
                <a:cxnLst/>
                <a:rect l="l" t="t" r="r" b="b"/>
                <a:pathLst>
                  <a:path w="96207" h="108844" extrusionOk="0">
                    <a:moveTo>
                      <a:pt x="88691" y="89777"/>
                    </a:moveTo>
                    <a:cubicBezTo>
                      <a:pt x="88781" y="70846"/>
                      <a:pt x="88870" y="51915"/>
                      <a:pt x="88959" y="33073"/>
                    </a:cubicBezTo>
                    <a:cubicBezTo>
                      <a:pt x="88959" y="30841"/>
                      <a:pt x="88156" y="28787"/>
                      <a:pt x="86817" y="27180"/>
                    </a:cubicBezTo>
                    <a:cubicBezTo>
                      <a:pt x="86639" y="21376"/>
                      <a:pt x="86371" y="15661"/>
                      <a:pt x="85746" y="9767"/>
                    </a:cubicBezTo>
                    <a:cubicBezTo>
                      <a:pt x="84943" y="2087"/>
                      <a:pt x="75482" y="-3806"/>
                      <a:pt x="69323" y="2980"/>
                    </a:cubicBezTo>
                    <a:cubicBezTo>
                      <a:pt x="47099" y="27180"/>
                      <a:pt x="24964" y="51379"/>
                      <a:pt x="2740" y="75579"/>
                    </a:cubicBezTo>
                    <a:cubicBezTo>
                      <a:pt x="-2347" y="81115"/>
                      <a:pt x="-27" y="89331"/>
                      <a:pt x="7024" y="91742"/>
                    </a:cubicBezTo>
                    <a:cubicBezTo>
                      <a:pt x="33087" y="100582"/>
                      <a:pt x="59684" y="106029"/>
                      <a:pt x="87085" y="108797"/>
                    </a:cubicBezTo>
                    <a:cubicBezTo>
                      <a:pt x="9868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726" y="60309"/>
                    </a:moveTo>
                    <a:cubicBezTo>
                      <a:pt x="42726" y="60309"/>
                      <a:pt x="42636" y="60398"/>
                      <a:pt x="42636" y="60398"/>
                    </a:cubicBezTo>
                    <a:cubicBezTo>
                      <a:pt x="42726" y="60309"/>
                      <a:pt x="42726" y="60309"/>
                      <a:pt x="42726" y="60309"/>
                    </a:cubicBezTo>
                    <a:cubicBezTo>
                      <a:pt x="42726" y="60309"/>
                      <a:pt x="42726" y="60309"/>
                      <a:pt x="42726" y="60309"/>
                    </a:cubicBezTo>
                    <a:close/>
                    <a:moveTo>
                      <a:pt x="27285" y="77722"/>
                    </a:moveTo>
                    <a:cubicBezTo>
                      <a:pt x="27106" y="77722"/>
                      <a:pt x="27017" y="77633"/>
                      <a:pt x="26839" y="77633"/>
                    </a:cubicBezTo>
                    <a:cubicBezTo>
                      <a:pt x="27017" y="77454"/>
                      <a:pt x="27196" y="77275"/>
                      <a:pt x="27374" y="77097"/>
                    </a:cubicBezTo>
                    <a:cubicBezTo>
                      <a:pt x="27285"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10" name="Google Shape;110;p7"/>
              <p:cNvSpPr/>
              <p:nvPr/>
            </p:nvSpPr>
            <p:spPr>
              <a:xfrm>
                <a:off x="3928281" y="618529"/>
                <a:ext cx="88978" cy="102106"/>
              </a:xfrm>
              <a:custGeom>
                <a:avLst/>
                <a:gdLst/>
                <a:ahLst/>
                <a:cxnLst/>
                <a:rect l="l" t="t" r="r" b="b"/>
                <a:pathLst>
                  <a:path w="88978" h="102106" extrusionOk="0">
                    <a:moveTo>
                      <a:pt x="85885" y="84952"/>
                    </a:moveTo>
                    <a:cubicBezTo>
                      <a:pt x="86242" y="58788"/>
                      <a:pt x="84189" y="32892"/>
                      <a:pt x="80084" y="6996"/>
                    </a:cubicBezTo>
                    <a:cubicBezTo>
                      <a:pt x="78923" y="-237"/>
                      <a:pt x="68570" y="-2202"/>
                      <a:pt x="63929" y="2709"/>
                    </a:cubicBezTo>
                    <a:cubicBezTo>
                      <a:pt x="51344" y="16193"/>
                      <a:pt x="38759" y="29766"/>
                      <a:pt x="26175" y="43250"/>
                    </a:cubicBezTo>
                    <a:cubicBezTo>
                      <a:pt x="18410" y="51555"/>
                      <a:pt x="648" y="63878"/>
                      <a:pt x="23" y="76290"/>
                    </a:cubicBezTo>
                    <a:cubicBezTo>
                      <a:pt x="-512" y="86470"/>
                      <a:pt x="8235" y="90042"/>
                      <a:pt x="16714" y="91828"/>
                    </a:cubicBezTo>
                    <a:cubicBezTo>
                      <a:pt x="36528" y="96025"/>
                      <a:pt x="56878" y="98614"/>
                      <a:pt x="76870" y="101918"/>
                    </a:cubicBezTo>
                    <a:cubicBezTo>
                      <a:pt x="87492" y="103883"/>
                      <a:pt x="92757" y="89952"/>
                      <a:pt x="85885" y="84952"/>
                    </a:cubicBezTo>
                    <a:close/>
                    <a:moveTo>
                      <a:pt x="56432" y="71557"/>
                    </a:moveTo>
                    <a:cubicBezTo>
                      <a:pt x="56521" y="74236"/>
                      <a:pt x="56878" y="76826"/>
                      <a:pt x="57413" y="79326"/>
                    </a:cubicBezTo>
                    <a:cubicBezTo>
                      <a:pt x="55182" y="78969"/>
                      <a:pt x="53040" y="78612"/>
                      <a:pt x="50809" y="78254"/>
                    </a:cubicBezTo>
                    <a:cubicBezTo>
                      <a:pt x="52861" y="76022"/>
                      <a:pt x="54646" y="73879"/>
                      <a:pt x="56432" y="7155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11" name="Google Shape;111;p7"/>
              <p:cNvSpPr/>
              <p:nvPr/>
            </p:nvSpPr>
            <p:spPr>
              <a:xfrm>
                <a:off x="4011806" y="317086"/>
                <a:ext cx="87544" cy="122619"/>
              </a:xfrm>
              <a:custGeom>
                <a:avLst/>
                <a:gdLst/>
                <a:ahLst/>
                <a:cxnLst/>
                <a:rect l="l" t="t" r="r" b="b"/>
                <a:pathLst>
                  <a:path w="87544" h="122619" extrusionOk="0">
                    <a:moveTo>
                      <a:pt x="4592" y="99216"/>
                    </a:moveTo>
                    <a:cubicBezTo>
                      <a:pt x="22799" y="108681"/>
                      <a:pt x="41543" y="116361"/>
                      <a:pt x="61178" y="122165"/>
                    </a:cubicBezTo>
                    <a:cubicBezTo>
                      <a:pt x="72156" y="125469"/>
                      <a:pt x="77333" y="109842"/>
                      <a:pt x="68765" y="104663"/>
                    </a:cubicBezTo>
                    <a:cubicBezTo>
                      <a:pt x="69032" y="103949"/>
                      <a:pt x="69211" y="103145"/>
                      <a:pt x="69211" y="102252"/>
                    </a:cubicBezTo>
                    <a:cubicBezTo>
                      <a:pt x="70014" y="83321"/>
                      <a:pt x="74566" y="66533"/>
                      <a:pt x="80992" y="48942"/>
                    </a:cubicBezTo>
                    <a:cubicBezTo>
                      <a:pt x="86080" y="34833"/>
                      <a:pt x="89204" y="22063"/>
                      <a:pt x="86615" y="7061"/>
                    </a:cubicBezTo>
                    <a:cubicBezTo>
                      <a:pt x="85455" y="186"/>
                      <a:pt x="74923" y="-2493"/>
                      <a:pt x="70461" y="2775"/>
                    </a:cubicBezTo>
                    <a:cubicBezTo>
                      <a:pt x="47879" y="29832"/>
                      <a:pt x="25298" y="56978"/>
                      <a:pt x="2628" y="84035"/>
                    </a:cubicBezTo>
                    <a:cubicBezTo>
                      <a:pt x="-1031" y="88589"/>
                      <a:pt x="-1299" y="96180"/>
                      <a:pt x="4592" y="99216"/>
                    </a:cubicBezTo>
                    <a:close/>
                    <a:moveTo>
                      <a:pt x="48683" y="94930"/>
                    </a:moveTo>
                    <a:cubicBezTo>
                      <a:pt x="48772" y="95912"/>
                      <a:pt x="48861" y="96805"/>
                      <a:pt x="49040" y="97787"/>
                    </a:cubicBezTo>
                    <a:cubicBezTo>
                      <a:pt x="47701" y="97341"/>
                      <a:pt x="46362" y="96805"/>
                      <a:pt x="45023" y="96269"/>
                    </a:cubicBezTo>
                    <a:cubicBezTo>
                      <a:pt x="46362" y="96090"/>
                      <a:pt x="47612" y="95644"/>
                      <a:pt x="48683"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12" name="Google Shape;112;p7"/>
            <p:cNvGrpSpPr/>
            <p:nvPr/>
          </p:nvGrpSpPr>
          <p:grpSpPr>
            <a:xfrm>
              <a:off x="3594258" y="163138"/>
              <a:ext cx="260999" cy="403622"/>
              <a:chOff x="3594258" y="163138"/>
              <a:chExt cx="260999" cy="403622"/>
            </a:xfrm>
          </p:grpSpPr>
          <p:sp>
            <p:nvSpPr>
              <p:cNvPr id="113" name="Google Shape;113;p7"/>
              <p:cNvSpPr/>
              <p:nvPr/>
            </p:nvSpPr>
            <p:spPr>
              <a:xfrm>
                <a:off x="3594258" y="281817"/>
                <a:ext cx="86428" cy="130360"/>
              </a:xfrm>
              <a:custGeom>
                <a:avLst/>
                <a:gdLst/>
                <a:ahLst/>
                <a:cxnLst/>
                <a:rect l="l" t="t" r="r" b="b"/>
                <a:pathLst>
                  <a:path w="86428" h="130360" extrusionOk="0">
                    <a:moveTo>
                      <a:pt x="83156" y="120733"/>
                    </a:moveTo>
                    <a:cubicBezTo>
                      <a:pt x="82263" y="120376"/>
                      <a:pt x="81371" y="120108"/>
                      <a:pt x="80478" y="119751"/>
                    </a:cubicBezTo>
                    <a:cubicBezTo>
                      <a:pt x="80568" y="119394"/>
                      <a:pt x="80568" y="119036"/>
                      <a:pt x="80478" y="118590"/>
                    </a:cubicBezTo>
                    <a:cubicBezTo>
                      <a:pt x="75748" y="80728"/>
                      <a:pt x="73963" y="42777"/>
                      <a:pt x="75123" y="4647"/>
                    </a:cubicBezTo>
                    <a:cubicBezTo>
                      <a:pt x="75302" y="-889"/>
                      <a:pt x="67269" y="-1693"/>
                      <a:pt x="65662" y="3397"/>
                    </a:cubicBezTo>
                    <a:cubicBezTo>
                      <a:pt x="52542" y="45545"/>
                      <a:pt x="30853" y="83764"/>
                      <a:pt x="1311" y="116536"/>
                    </a:cubicBezTo>
                    <a:cubicBezTo>
                      <a:pt x="-1903" y="120108"/>
                      <a:pt x="1221" y="125734"/>
                      <a:pt x="6041" y="124573"/>
                    </a:cubicBezTo>
                    <a:cubicBezTo>
                      <a:pt x="31478" y="118768"/>
                      <a:pt x="56380" y="120733"/>
                      <a:pt x="80657" y="130020"/>
                    </a:cubicBezTo>
                    <a:cubicBezTo>
                      <a:pt x="86369" y="132252"/>
                      <a:pt x="88957" y="122876"/>
                      <a:pt x="83156" y="120733"/>
                    </a:cubicBezTo>
                    <a:close/>
                    <a:moveTo>
                      <a:pt x="54238" y="73227"/>
                    </a:moveTo>
                    <a:cubicBezTo>
                      <a:pt x="54148" y="73227"/>
                      <a:pt x="54059" y="73227"/>
                      <a:pt x="53970" y="73316"/>
                    </a:cubicBezTo>
                    <a:cubicBezTo>
                      <a:pt x="54059" y="73138"/>
                      <a:pt x="54148" y="72959"/>
                      <a:pt x="54238" y="72781"/>
                    </a:cubicBezTo>
                    <a:cubicBezTo>
                      <a:pt x="54238" y="72870"/>
                      <a:pt x="54238" y="73048"/>
                      <a:pt x="54238" y="73227"/>
                    </a:cubicBezTo>
                    <a:close/>
                    <a:moveTo>
                      <a:pt x="38172" y="99570"/>
                    </a:moveTo>
                    <a:cubicBezTo>
                      <a:pt x="38261" y="99659"/>
                      <a:pt x="38351" y="99659"/>
                      <a:pt x="38529" y="99748"/>
                    </a:cubicBezTo>
                    <a:cubicBezTo>
                      <a:pt x="38440" y="99838"/>
                      <a:pt x="38351" y="99927"/>
                      <a:pt x="38261" y="100105"/>
                    </a:cubicBezTo>
                    <a:cubicBezTo>
                      <a:pt x="36566" y="102249"/>
                      <a:pt x="36923" y="104749"/>
                      <a:pt x="38172" y="106445"/>
                    </a:cubicBezTo>
                    <a:cubicBezTo>
                      <a:pt x="37101" y="106267"/>
                      <a:pt x="36030" y="105999"/>
                      <a:pt x="34870" y="105820"/>
                    </a:cubicBezTo>
                    <a:cubicBezTo>
                      <a:pt x="35941" y="103767"/>
                      <a:pt x="37101" y="101623"/>
                      <a:pt x="38172" y="99570"/>
                    </a:cubicBezTo>
                    <a:close/>
                    <a:moveTo>
                      <a:pt x="44331" y="107606"/>
                    </a:moveTo>
                    <a:cubicBezTo>
                      <a:pt x="44599" y="107428"/>
                      <a:pt x="44866" y="107160"/>
                      <a:pt x="45045" y="106892"/>
                    </a:cubicBezTo>
                    <a:cubicBezTo>
                      <a:pt x="48169" y="106981"/>
                      <a:pt x="51382" y="106981"/>
                      <a:pt x="54506" y="107071"/>
                    </a:cubicBezTo>
                    <a:cubicBezTo>
                      <a:pt x="55577" y="107428"/>
                      <a:pt x="56648" y="107428"/>
                      <a:pt x="57719" y="107160"/>
                    </a:cubicBezTo>
                    <a:cubicBezTo>
                      <a:pt x="57987" y="107160"/>
                      <a:pt x="58343" y="107160"/>
                      <a:pt x="58611" y="107160"/>
                    </a:cubicBezTo>
                    <a:cubicBezTo>
                      <a:pt x="61467" y="111714"/>
                      <a:pt x="68875" y="108856"/>
                      <a:pt x="67447" y="103409"/>
                    </a:cubicBezTo>
                    <a:cubicBezTo>
                      <a:pt x="66555" y="99927"/>
                      <a:pt x="65841" y="96355"/>
                      <a:pt x="65305" y="92872"/>
                    </a:cubicBezTo>
                    <a:cubicBezTo>
                      <a:pt x="66465" y="90997"/>
                      <a:pt x="67180" y="88765"/>
                      <a:pt x="67715" y="86175"/>
                    </a:cubicBezTo>
                    <a:cubicBezTo>
                      <a:pt x="68429" y="95015"/>
                      <a:pt x="69322" y="103767"/>
                      <a:pt x="70303" y="112607"/>
                    </a:cubicBezTo>
                    <a:cubicBezTo>
                      <a:pt x="61557" y="111000"/>
                      <a:pt x="52899" y="109303"/>
                      <a:pt x="44331" y="107606"/>
                    </a:cubicBezTo>
                    <a:close/>
                    <a:moveTo>
                      <a:pt x="65305" y="38491"/>
                    </a:moveTo>
                    <a:cubicBezTo>
                      <a:pt x="64413" y="38401"/>
                      <a:pt x="63520" y="38491"/>
                      <a:pt x="62717" y="38848"/>
                    </a:cubicBezTo>
                    <a:cubicBezTo>
                      <a:pt x="63609" y="36883"/>
                      <a:pt x="64413" y="34919"/>
                      <a:pt x="65216" y="32865"/>
                    </a:cubicBezTo>
                    <a:cubicBezTo>
                      <a:pt x="65216" y="34740"/>
                      <a:pt x="65305" y="36615"/>
                      <a:pt x="65305" y="38491"/>
                    </a:cubicBezTo>
                    <a:close/>
                    <a:moveTo>
                      <a:pt x="23624" y="112071"/>
                    </a:moveTo>
                    <a:cubicBezTo>
                      <a:pt x="21482" y="112250"/>
                      <a:pt x="19340" y="112518"/>
                      <a:pt x="17198" y="112786"/>
                    </a:cubicBezTo>
                    <a:cubicBezTo>
                      <a:pt x="20500" y="108767"/>
                      <a:pt x="23624" y="104749"/>
                      <a:pt x="26748" y="100641"/>
                    </a:cubicBezTo>
                    <a:cubicBezTo>
                      <a:pt x="25677" y="102695"/>
                      <a:pt x="24517" y="104749"/>
                      <a:pt x="23445" y="106803"/>
                    </a:cubicBezTo>
                    <a:cubicBezTo>
                      <a:pt x="22553" y="108410"/>
                      <a:pt x="22642" y="110553"/>
                      <a:pt x="23624" y="1120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14" name="Google Shape;114;p7"/>
              <p:cNvSpPr/>
              <p:nvPr/>
            </p:nvSpPr>
            <p:spPr>
              <a:xfrm>
                <a:off x="3759018" y="319202"/>
                <a:ext cx="96239" cy="108844"/>
              </a:xfrm>
              <a:custGeom>
                <a:avLst/>
                <a:gdLst/>
                <a:ahLst/>
                <a:cxnLst/>
                <a:rect l="l" t="t" r="r" b="b"/>
                <a:pathLst>
                  <a:path w="96239" h="108844" extrusionOk="0">
                    <a:moveTo>
                      <a:pt x="88691" y="89777"/>
                    </a:moveTo>
                    <a:cubicBezTo>
                      <a:pt x="88780" y="70846"/>
                      <a:pt x="88870" y="51915"/>
                      <a:pt x="88959" y="33073"/>
                    </a:cubicBezTo>
                    <a:cubicBezTo>
                      <a:pt x="88959" y="30841"/>
                      <a:pt x="88156" y="28787"/>
                      <a:pt x="86817" y="27180"/>
                    </a:cubicBezTo>
                    <a:cubicBezTo>
                      <a:pt x="86638" y="21376"/>
                      <a:pt x="86281" y="15661"/>
                      <a:pt x="85746" y="9767"/>
                    </a:cubicBezTo>
                    <a:cubicBezTo>
                      <a:pt x="84943" y="2087"/>
                      <a:pt x="75482" y="-3806"/>
                      <a:pt x="69323" y="2980"/>
                    </a:cubicBezTo>
                    <a:cubicBezTo>
                      <a:pt x="47099" y="27180"/>
                      <a:pt x="24964" y="51379"/>
                      <a:pt x="2740" y="75579"/>
                    </a:cubicBezTo>
                    <a:cubicBezTo>
                      <a:pt x="-2347" y="81115"/>
                      <a:pt x="-27" y="89331"/>
                      <a:pt x="7025" y="91742"/>
                    </a:cubicBezTo>
                    <a:cubicBezTo>
                      <a:pt x="33086" y="100582"/>
                      <a:pt x="59684" y="106029"/>
                      <a:pt x="87085" y="108797"/>
                    </a:cubicBezTo>
                    <a:cubicBezTo>
                      <a:pt x="98777" y="109869"/>
                      <a:pt x="99223" y="92456"/>
                      <a:pt x="88691" y="89777"/>
                    </a:cubicBezTo>
                    <a:close/>
                    <a:moveTo>
                      <a:pt x="58077" y="72364"/>
                    </a:moveTo>
                    <a:cubicBezTo>
                      <a:pt x="60487" y="70132"/>
                      <a:pt x="62808" y="67721"/>
                      <a:pt x="65128" y="65310"/>
                    </a:cubicBezTo>
                    <a:cubicBezTo>
                      <a:pt x="64414" y="69864"/>
                      <a:pt x="63611" y="74418"/>
                      <a:pt x="62629" y="78972"/>
                    </a:cubicBezTo>
                    <a:cubicBezTo>
                      <a:pt x="60666" y="77275"/>
                      <a:pt x="59148" y="75132"/>
                      <a:pt x="58077" y="72364"/>
                    </a:cubicBezTo>
                    <a:close/>
                    <a:moveTo>
                      <a:pt x="42815" y="60309"/>
                    </a:moveTo>
                    <a:cubicBezTo>
                      <a:pt x="42815" y="60309"/>
                      <a:pt x="42726" y="60398"/>
                      <a:pt x="42726" y="60398"/>
                    </a:cubicBezTo>
                    <a:cubicBezTo>
                      <a:pt x="42726" y="60309"/>
                      <a:pt x="42726" y="60309"/>
                      <a:pt x="42815" y="60309"/>
                    </a:cubicBezTo>
                    <a:cubicBezTo>
                      <a:pt x="42815" y="60309"/>
                      <a:pt x="42815" y="60309"/>
                      <a:pt x="42815" y="60309"/>
                    </a:cubicBezTo>
                    <a:close/>
                    <a:moveTo>
                      <a:pt x="27285" y="77722"/>
                    </a:moveTo>
                    <a:cubicBezTo>
                      <a:pt x="27107" y="77722"/>
                      <a:pt x="27017" y="77633"/>
                      <a:pt x="26839" y="77633"/>
                    </a:cubicBezTo>
                    <a:cubicBezTo>
                      <a:pt x="27017" y="77454"/>
                      <a:pt x="27196" y="77275"/>
                      <a:pt x="27285" y="77097"/>
                    </a:cubicBezTo>
                    <a:cubicBezTo>
                      <a:pt x="27374" y="77275"/>
                      <a:pt x="27285" y="77543"/>
                      <a:pt x="27285" y="777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15" name="Google Shape;115;p7"/>
              <p:cNvSpPr/>
              <p:nvPr/>
            </p:nvSpPr>
            <p:spPr>
              <a:xfrm>
                <a:off x="3644188" y="464670"/>
                <a:ext cx="89018" cy="102090"/>
              </a:xfrm>
              <a:custGeom>
                <a:avLst/>
                <a:gdLst/>
                <a:ahLst/>
                <a:cxnLst/>
                <a:rect l="l" t="t" r="r" b="b"/>
                <a:pathLst>
                  <a:path w="89018" h="102090" extrusionOk="0">
                    <a:moveTo>
                      <a:pt x="85885" y="84952"/>
                    </a:moveTo>
                    <a:cubicBezTo>
                      <a:pt x="86242" y="58788"/>
                      <a:pt x="84189" y="32892"/>
                      <a:pt x="80084" y="6996"/>
                    </a:cubicBezTo>
                    <a:cubicBezTo>
                      <a:pt x="78924" y="-238"/>
                      <a:pt x="68570" y="-2202"/>
                      <a:pt x="63929" y="2709"/>
                    </a:cubicBezTo>
                    <a:cubicBezTo>
                      <a:pt x="51344" y="16193"/>
                      <a:pt x="38760" y="29766"/>
                      <a:pt x="26175" y="43250"/>
                    </a:cubicBezTo>
                    <a:cubicBezTo>
                      <a:pt x="18410" y="51555"/>
                      <a:pt x="648" y="63878"/>
                      <a:pt x="23" y="76290"/>
                    </a:cubicBezTo>
                    <a:cubicBezTo>
                      <a:pt x="-512" y="86470"/>
                      <a:pt x="8235" y="90042"/>
                      <a:pt x="16714" y="91828"/>
                    </a:cubicBezTo>
                    <a:cubicBezTo>
                      <a:pt x="36528" y="96025"/>
                      <a:pt x="56878" y="98614"/>
                      <a:pt x="76871" y="101918"/>
                    </a:cubicBezTo>
                    <a:cubicBezTo>
                      <a:pt x="87492" y="103793"/>
                      <a:pt x="92847" y="89863"/>
                      <a:pt x="85885" y="84952"/>
                    </a:cubicBezTo>
                    <a:close/>
                    <a:moveTo>
                      <a:pt x="56432" y="71468"/>
                    </a:moveTo>
                    <a:cubicBezTo>
                      <a:pt x="56521" y="74147"/>
                      <a:pt x="56878" y="76736"/>
                      <a:pt x="57413" y="79237"/>
                    </a:cubicBezTo>
                    <a:cubicBezTo>
                      <a:pt x="55182" y="78880"/>
                      <a:pt x="53040" y="78522"/>
                      <a:pt x="50809" y="78165"/>
                    </a:cubicBezTo>
                    <a:cubicBezTo>
                      <a:pt x="52861" y="75933"/>
                      <a:pt x="54736" y="73790"/>
                      <a:pt x="56432" y="714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16" name="Google Shape;116;p7"/>
              <p:cNvSpPr/>
              <p:nvPr/>
            </p:nvSpPr>
            <p:spPr>
              <a:xfrm>
                <a:off x="3727736" y="163138"/>
                <a:ext cx="87610" cy="122619"/>
              </a:xfrm>
              <a:custGeom>
                <a:avLst/>
                <a:gdLst/>
                <a:ahLst/>
                <a:cxnLst/>
                <a:rect l="l" t="t" r="r" b="b"/>
                <a:pathLst>
                  <a:path w="87610" h="122619" extrusionOk="0">
                    <a:moveTo>
                      <a:pt x="4658" y="99216"/>
                    </a:moveTo>
                    <a:cubicBezTo>
                      <a:pt x="22866" y="108681"/>
                      <a:pt x="41609" y="116361"/>
                      <a:pt x="61244" y="122165"/>
                    </a:cubicBezTo>
                    <a:cubicBezTo>
                      <a:pt x="72223" y="125469"/>
                      <a:pt x="77399" y="109842"/>
                      <a:pt x="68831" y="104663"/>
                    </a:cubicBezTo>
                    <a:cubicBezTo>
                      <a:pt x="69099" y="103949"/>
                      <a:pt x="69277" y="103145"/>
                      <a:pt x="69277" y="102252"/>
                    </a:cubicBezTo>
                    <a:cubicBezTo>
                      <a:pt x="70081" y="83321"/>
                      <a:pt x="74632" y="66533"/>
                      <a:pt x="81059" y="48942"/>
                    </a:cubicBezTo>
                    <a:cubicBezTo>
                      <a:pt x="86146" y="34833"/>
                      <a:pt x="89270" y="22063"/>
                      <a:pt x="86682" y="7061"/>
                    </a:cubicBezTo>
                    <a:cubicBezTo>
                      <a:pt x="85521" y="186"/>
                      <a:pt x="74989" y="-2493"/>
                      <a:pt x="70527" y="2775"/>
                    </a:cubicBezTo>
                    <a:cubicBezTo>
                      <a:pt x="47946" y="29832"/>
                      <a:pt x="25365" y="56978"/>
                      <a:pt x="2694" y="84035"/>
                    </a:cubicBezTo>
                    <a:cubicBezTo>
                      <a:pt x="-1054" y="88589"/>
                      <a:pt x="-1322" y="96180"/>
                      <a:pt x="4658" y="99216"/>
                    </a:cubicBezTo>
                    <a:close/>
                    <a:moveTo>
                      <a:pt x="48749" y="94930"/>
                    </a:moveTo>
                    <a:cubicBezTo>
                      <a:pt x="48838" y="95912"/>
                      <a:pt x="48928" y="96805"/>
                      <a:pt x="49106" y="97787"/>
                    </a:cubicBezTo>
                    <a:cubicBezTo>
                      <a:pt x="47767" y="97341"/>
                      <a:pt x="46428" y="96805"/>
                      <a:pt x="45090" y="96269"/>
                    </a:cubicBezTo>
                    <a:cubicBezTo>
                      <a:pt x="46339" y="96090"/>
                      <a:pt x="47589" y="95644"/>
                      <a:pt x="48749" y="9493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117" name="Google Shape;117;p7"/>
          <p:cNvGrpSpPr/>
          <p:nvPr/>
        </p:nvGrpSpPr>
        <p:grpSpPr>
          <a:xfrm>
            <a:off x="3579750" y="-283462"/>
            <a:ext cx="2064083" cy="1321209"/>
            <a:chOff x="4904410" y="-93166"/>
            <a:chExt cx="2772069" cy="1774388"/>
          </a:xfrm>
        </p:grpSpPr>
        <p:grpSp>
          <p:nvGrpSpPr>
            <p:cNvPr id="118" name="Google Shape;118;p7"/>
            <p:cNvGrpSpPr/>
            <p:nvPr/>
          </p:nvGrpSpPr>
          <p:grpSpPr>
            <a:xfrm>
              <a:off x="5444644" y="1344066"/>
              <a:ext cx="204200" cy="337156"/>
              <a:chOff x="5444644" y="1344066"/>
              <a:chExt cx="204200" cy="337156"/>
            </a:xfrm>
          </p:grpSpPr>
          <p:sp>
            <p:nvSpPr>
              <p:cNvPr id="119" name="Google Shape;119;p7"/>
              <p:cNvSpPr/>
              <p:nvPr/>
            </p:nvSpPr>
            <p:spPr>
              <a:xfrm>
                <a:off x="5567328" y="1520189"/>
                <a:ext cx="81516" cy="115663"/>
              </a:xfrm>
              <a:custGeom>
                <a:avLst/>
                <a:gdLst/>
                <a:ahLst/>
                <a:cxnLst/>
                <a:rect l="l" t="t" r="r" b="b"/>
                <a:pathLst>
                  <a:path w="81516" h="115663" extrusionOk="0">
                    <a:moveTo>
                      <a:pt x="381" y="31701"/>
                    </a:moveTo>
                    <a:cubicBezTo>
                      <a:pt x="-1582" y="48846"/>
                      <a:pt x="4130" y="65098"/>
                      <a:pt x="15287" y="77242"/>
                    </a:cubicBezTo>
                    <a:cubicBezTo>
                      <a:pt x="21356" y="93405"/>
                      <a:pt x="38047" y="107603"/>
                      <a:pt x="52952" y="114122"/>
                    </a:cubicBezTo>
                    <a:cubicBezTo>
                      <a:pt x="59735" y="117069"/>
                      <a:pt x="67500" y="115997"/>
                      <a:pt x="71517" y="109121"/>
                    </a:cubicBezTo>
                    <a:cubicBezTo>
                      <a:pt x="92045" y="73938"/>
                      <a:pt x="80442" y="20807"/>
                      <a:pt x="41527" y="3126"/>
                    </a:cubicBezTo>
                    <a:cubicBezTo>
                      <a:pt x="18946" y="-7322"/>
                      <a:pt x="2881" y="10002"/>
                      <a:pt x="381" y="3170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0" name="Google Shape;120;p7"/>
              <p:cNvSpPr/>
              <p:nvPr/>
            </p:nvSpPr>
            <p:spPr>
              <a:xfrm>
                <a:off x="5444644" y="1490601"/>
                <a:ext cx="70897" cy="100761"/>
              </a:xfrm>
              <a:custGeom>
                <a:avLst/>
                <a:gdLst/>
                <a:ahLst/>
                <a:cxnLst/>
                <a:rect l="l" t="t" r="r" b="b"/>
                <a:pathLst>
                  <a:path w="70897" h="100761" extrusionOk="0">
                    <a:moveTo>
                      <a:pt x="58267" y="16641"/>
                    </a:moveTo>
                    <a:cubicBezTo>
                      <a:pt x="48271" y="2621"/>
                      <a:pt x="30599" y="-7737"/>
                      <a:pt x="15872" y="7622"/>
                    </a:cubicBezTo>
                    <a:cubicBezTo>
                      <a:pt x="15425" y="8068"/>
                      <a:pt x="15157" y="8515"/>
                      <a:pt x="14801" y="8961"/>
                    </a:cubicBezTo>
                    <a:cubicBezTo>
                      <a:pt x="10784" y="11193"/>
                      <a:pt x="7214" y="14408"/>
                      <a:pt x="4447" y="18873"/>
                    </a:cubicBezTo>
                    <a:cubicBezTo>
                      <a:pt x="-4121" y="32625"/>
                      <a:pt x="788" y="48966"/>
                      <a:pt x="9892" y="63789"/>
                    </a:cubicBezTo>
                    <a:cubicBezTo>
                      <a:pt x="13015" y="77988"/>
                      <a:pt x="20870" y="90936"/>
                      <a:pt x="34347" y="93882"/>
                    </a:cubicBezTo>
                    <a:cubicBezTo>
                      <a:pt x="34793" y="94329"/>
                      <a:pt x="35329" y="94865"/>
                      <a:pt x="35775" y="95400"/>
                    </a:cubicBezTo>
                    <a:cubicBezTo>
                      <a:pt x="46129" y="105670"/>
                      <a:pt x="63265" y="100312"/>
                      <a:pt x="67192" y="86739"/>
                    </a:cubicBezTo>
                    <a:cubicBezTo>
                      <a:pt x="71566" y="71558"/>
                      <a:pt x="72101" y="56199"/>
                      <a:pt x="68621" y="41287"/>
                    </a:cubicBezTo>
                    <a:cubicBezTo>
                      <a:pt x="67728" y="34679"/>
                      <a:pt x="66032" y="28606"/>
                      <a:pt x="63622" y="24142"/>
                    </a:cubicBezTo>
                    <a:cubicBezTo>
                      <a:pt x="62194" y="21284"/>
                      <a:pt x="60409" y="18873"/>
                      <a:pt x="58267" y="166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1" name="Google Shape;121;p7"/>
              <p:cNvSpPr/>
              <p:nvPr/>
            </p:nvSpPr>
            <p:spPr>
              <a:xfrm>
                <a:off x="5486910" y="1344066"/>
                <a:ext cx="70035" cy="125631"/>
              </a:xfrm>
              <a:custGeom>
                <a:avLst/>
                <a:gdLst/>
                <a:ahLst/>
                <a:cxnLst/>
                <a:rect l="l" t="t" r="r" b="b"/>
                <a:pathLst>
                  <a:path w="70035" h="125631" extrusionOk="0">
                    <a:moveTo>
                      <a:pt x="24569" y="298"/>
                    </a:moveTo>
                    <a:cubicBezTo>
                      <a:pt x="15376" y="-1220"/>
                      <a:pt x="5290" y="3066"/>
                      <a:pt x="3059" y="13067"/>
                    </a:cubicBezTo>
                    <a:cubicBezTo>
                      <a:pt x="-333" y="28426"/>
                      <a:pt x="-868" y="43696"/>
                      <a:pt x="1274" y="58430"/>
                    </a:cubicBezTo>
                    <a:cubicBezTo>
                      <a:pt x="1363" y="73879"/>
                      <a:pt x="8771" y="90488"/>
                      <a:pt x="18143" y="103436"/>
                    </a:cubicBezTo>
                    <a:cubicBezTo>
                      <a:pt x="21803" y="109240"/>
                      <a:pt x="25908" y="114866"/>
                      <a:pt x="30728" y="120134"/>
                    </a:cubicBezTo>
                    <a:cubicBezTo>
                      <a:pt x="38582" y="128707"/>
                      <a:pt x="55897" y="127189"/>
                      <a:pt x="60985" y="116027"/>
                    </a:cubicBezTo>
                    <a:cubicBezTo>
                      <a:pt x="67322" y="102186"/>
                      <a:pt x="70178" y="87362"/>
                      <a:pt x="69017" y="72986"/>
                    </a:cubicBezTo>
                    <a:cubicBezTo>
                      <a:pt x="70713" y="61377"/>
                      <a:pt x="70535" y="49679"/>
                      <a:pt x="66607" y="38160"/>
                    </a:cubicBezTo>
                    <a:cubicBezTo>
                      <a:pt x="60092" y="19229"/>
                      <a:pt x="44651" y="3691"/>
                      <a:pt x="24569" y="2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2" name="Google Shape;122;p7"/>
              <p:cNvSpPr/>
              <p:nvPr/>
            </p:nvSpPr>
            <p:spPr>
              <a:xfrm>
                <a:off x="5587165" y="1406113"/>
                <a:ext cx="42232" cy="56955"/>
              </a:xfrm>
              <a:custGeom>
                <a:avLst/>
                <a:gdLst/>
                <a:ahLst/>
                <a:cxnLst/>
                <a:rect l="l" t="t" r="r" b="b"/>
                <a:pathLst>
                  <a:path w="42232" h="56955" extrusionOk="0">
                    <a:moveTo>
                      <a:pt x="19102" y="669"/>
                    </a:moveTo>
                    <a:cubicBezTo>
                      <a:pt x="7499" y="-2992"/>
                      <a:pt x="-2230" y="9063"/>
                      <a:pt x="448" y="19868"/>
                    </a:cubicBezTo>
                    <a:cubicBezTo>
                      <a:pt x="894" y="21743"/>
                      <a:pt x="1519" y="23619"/>
                      <a:pt x="2233" y="25583"/>
                    </a:cubicBezTo>
                    <a:cubicBezTo>
                      <a:pt x="983" y="28441"/>
                      <a:pt x="537" y="31745"/>
                      <a:pt x="805" y="34870"/>
                    </a:cubicBezTo>
                    <a:cubicBezTo>
                      <a:pt x="1697" y="45586"/>
                      <a:pt x="8837" y="52551"/>
                      <a:pt x="18388" y="56301"/>
                    </a:cubicBezTo>
                    <a:cubicBezTo>
                      <a:pt x="23118" y="58177"/>
                      <a:pt x="29544" y="55766"/>
                      <a:pt x="32847" y="52283"/>
                    </a:cubicBezTo>
                    <a:cubicBezTo>
                      <a:pt x="35257" y="49783"/>
                      <a:pt x="37131" y="46925"/>
                      <a:pt x="38470" y="43978"/>
                    </a:cubicBezTo>
                    <a:cubicBezTo>
                      <a:pt x="40880" y="41210"/>
                      <a:pt x="42397" y="37728"/>
                      <a:pt x="42218" y="34334"/>
                    </a:cubicBezTo>
                    <a:cubicBezTo>
                      <a:pt x="42129" y="32370"/>
                      <a:pt x="41683" y="30673"/>
                      <a:pt x="41147" y="29155"/>
                    </a:cubicBezTo>
                    <a:cubicBezTo>
                      <a:pt x="40344" y="16743"/>
                      <a:pt x="32222" y="4777"/>
                      <a:pt x="19102" y="66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3" name="Google Shape;123;p7"/>
              <p:cNvSpPr/>
              <p:nvPr/>
            </p:nvSpPr>
            <p:spPr>
              <a:xfrm>
                <a:off x="5503042" y="1636986"/>
                <a:ext cx="34163" cy="44236"/>
              </a:xfrm>
              <a:custGeom>
                <a:avLst/>
                <a:gdLst/>
                <a:ahLst/>
                <a:cxnLst/>
                <a:rect l="l" t="t" r="r" b="b"/>
                <a:pathLst>
                  <a:path w="34163" h="44236" extrusionOk="0">
                    <a:moveTo>
                      <a:pt x="8705" y="1075"/>
                    </a:moveTo>
                    <a:cubicBezTo>
                      <a:pt x="6831" y="1343"/>
                      <a:pt x="4868" y="2415"/>
                      <a:pt x="4154" y="4022"/>
                    </a:cubicBezTo>
                    <a:cubicBezTo>
                      <a:pt x="4065" y="4290"/>
                      <a:pt x="4065" y="4469"/>
                      <a:pt x="3975" y="4736"/>
                    </a:cubicBezTo>
                    <a:cubicBezTo>
                      <a:pt x="2011" y="7058"/>
                      <a:pt x="940" y="10005"/>
                      <a:pt x="494" y="13488"/>
                    </a:cubicBezTo>
                    <a:cubicBezTo>
                      <a:pt x="227" y="15720"/>
                      <a:pt x="-131" y="17952"/>
                      <a:pt x="48" y="20185"/>
                    </a:cubicBezTo>
                    <a:cubicBezTo>
                      <a:pt x="316" y="24650"/>
                      <a:pt x="2101" y="28132"/>
                      <a:pt x="4868" y="30900"/>
                    </a:cubicBezTo>
                    <a:cubicBezTo>
                      <a:pt x="5314" y="31883"/>
                      <a:pt x="5671" y="32865"/>
                      <a:pt x="6117" y="33758"/>
                    </a:cubicBezTo>
                    <a:cubicBezTo>
                      <a:pt x="8795" y="40723"/>
                      <a:pt x="16024" y="46170"/>
                      <a:pt x="23789" y="43581"/>
                    </a:cubicBezTo>
                    <a:cubicBezTo>
                      <a:pt x="31108" y="41170"/>
                      <a:pt x="35839" y="33579"/>
                      <a:pt x="33607" y="25900"/>
                    </a:cubicBezTo>
                    <a:cubicBezTo>
                      <a:pt x="33161" y="24382"/>
                      <a:pt x="32715" y="22953"/>
                      <a:pt x="32358" y="21435"/>
                    </a:cubicBezTo>
                    <a:cubicBezTo>
                      <a:pt x="32715" y="17952"/>
                      <a:pt x="32268" y="14291"/>
                      <a:pt x="30305" y="11612"/>
                    </a:cubicBezTo>
                    <a:cubicBezTo>
                      <a:pt x="28163" y="8665"/>
                      <a:pt x="25931" y="6165"/>
                      <a:pt x="23343" y="3665"/>
                    </a:cubicBezTo>
                    <a:cubicBezTo>
                      <a:pt x="19416" y="93"/>
                      <a:pt x="13525" y="-1068"/>
                      <a:pt x="8705" y="10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24" name="Google Shape;124;p7"/>
            <p:cNvGrpSpPr/>
            <p:nvPr/>
          </p:nvGrpSpPr>
          <p:grpSpPr>
            <a:xfrm>
              <a:off x="7451079" y="-93166"/>
              <a:ext cx="225400" cy="319115"/>
              <a:chOff x="7451079" y="-93166"/>
              <a:chExt cx="225400" cy="319115"/>
            </a:xfrm>
          </p:grpSpPr>
          <p:sp>
            <p:nvSpPr>
              <p:cNvPr id="125" name="Google Shape;125;p7"/>
              <p:cNvSpPr/>
              <p:nvPr/>
            </p:nvSpPr>
            <p:spPr>
              <a:xfrm>
                <a:off x="7582784" y="48465"/>
                <a:ext cx="93695" cy="102918"/>
              </a:xfrm>
              <a:custGeom>
                <a:avLst/>
                <a:gdLst/>
                <a:ahLst/>
                <a:cxnLst/>
                <a:rect l="l" t="t" r="r" b="b"/>
                <a:pathLst>
                  <a:path w="93695" h="102918" extrusionOk="0">
                    <a:moveTo>
                      <a:pt x="890" y="39939"/>
                    </a:moveTo>
                    <a:cubicBezTo>
                      <a:pt x="4103" y="56905"/>
                      <a:pt x="14456" y="70657"/>
                      <a:pt x="28737" y="78872"/>
                    </a:cubicBezTo>
                    <a:cubicBezTo>
                      <a:pt x="39447" y="92445"/>
                      <a:pt x="59529" y="101018"/>
                      <a:pt x="75773" y="102804"/>
                    </a:cubicBezTo>
                    <a:cubicBezTo>
                      <a:pt x="83092" y="103607"/>
                      <a:pt x="90143" y="100214"/>
                      <a:pt x="91928" y="92445"/>
                    </a:cubicBezTo>
                    <a:cubicBezTo>
                      <a:pt x="101032" y="52708"/>
                      <a:pt x="74077" y="5559"/>
                      <a:pt x="31593" y="291"/>
                    </a:cubicBezTo>
                    <a:cubicBezTo>
                      <a:pt x="6869" y="-2745"/>
                      <a:pt x="-3216" y="18507"/>
                      <a:pt x="890" y="399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6" name="Google Shape;126;p7"/>
              <p:cNvSpPr/>
              <p:nvPr/>
            </p:nvSpPr>
            <p:spPr>
              <a:xfrm>
                <a:off x="7456779" y="56312"/>
                <a:ext cx="81113" cy="92767"/>
              </a:xfrm>
              <a:custGeom>
                <a:avLst/>
                <a:gdLst/>
                <a:ahLst/>
                <a:cxnLst/>
                <a:rect l="l" t="t" r="r" b="b"/>
                <a:pathLst>
                  <a:path w="81113" h="92767" extrusionOk="0">
                    <a:moveTo>
                      <a:pt x="51653" y="8964"/>
                    </a:moveTo>
                    <a:cubicBezTo>
                      <a:pt x="37909" y="-1395"/>
                      <a:pt x="18005" y="-5949"/>
                      <a:pt x="8544" y="13071"/>
                    </a:cubicBezTo>
                    <a:cubicBezTo>
                      <a:pt x="8276" y="13607"/>
                      <a:pt x="8098" y="14143"/>
                      <a:pt x="7919" y="14679"/>
                    </a:cubicBezTo>
                    <a:cubicBezTo>
                      <a:pt x="4795" y="18072"/>
                      <a:pt x="2296" y="22180"/>
                      <a:pt x="958" y="27180"/>
                    </a:cubicBezTo>
                    <a:cubicBezTo>
                      <a:pt x="-3148" y="42897"/>
                      <a:pt x="6491" y="57006"/>
                      <a:pt x="19522" y="68346"/>
                    </a:cubicBezTo>
                    <a:cubicBezTo>
                      <a:pt x="26752" y="80937"/>
                      <a:pt x="38176" y="91028"/>
                      <a:pt x="51832" y="89688"/>
                    </a:cubicBezTo>
                    <a:cubicBezTo>
                      <a:pt x="52457" y="90045"/>
                      <a:pt x="53081" y="90313"/>
                      <a:pt x="53706" y="90670"/>
                    </a:cubicBezTo>
                    <a:cubicBezTo>
                      <a:pt x="66648" y="97368"/>
                      <a:pt x="81464" y="87099"/>
                      <a:pt x="81107" y="72990"/>
                    </a:cubicBezTo>
                    <a:cubicBezTo>
                      <a:pt x="80750" y="57184"/>
                      <a:pt x="76644" y="42361"/>
                      <a:pt x="68879" y="29234"/>
                    </a:cubicBezTo>
                    <a:cubicBezTo>
                      <a:pt x="66023" y="23162"/>
                      <a:pt x="62631" y="17894"/>
                      <a:pt x="58972" y="14322"/>
                    </a:cubicBezTo>
                    <a:cubicBezTo>
                      <a:pt x="56830" y="12178"/>
                      <a:pt x="54331" y="10393"/>
                      <a:pt x="51653" y="896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7" name="Google Shape;127;p7"/>
              <p:cNvSpPr/>
              <p:nvPr/>
            </p:nvSpPr>
            <p:spPr>
              <a:xfrm>
                <a:off x="7451079" y="-93166"/>
                <a:ext cx="86919" cy="115034"/>
              </a:xfrm>
              <a:custGeom>
                <a:avLst/>
                <a:gdLst/>
                <a:ahLst/>
                <a:cxnLst/>
                <a:rect l="l" t="t" r="r" b="b"/>
                <a:pathLst>
                  <a:path w="86919" h="115034" extrusionOk="0">
                    <a:moveTo>
                      <a:pt x="16834" y="476"/>
                    </a:moveTo>
                    <a:cubicBezTo>
                      <a:pt x="7551" y="1816"/>
                      <a:pt x="-750" y="8870"/>
                      <a:pt x="54" y="19050"/>
                    </a:cubicBezTo>
                    <a:cubicBezTo>
                      <a:pt x="1392" y="34677"/>
                      <a:pt x="5409" y="49411"/>
                      <a:pt x="11924" y="62895"/>
                    </a:cubicBezTo>
                    <a:cubicBezTo>
                      <a:pt x="16655" y="77629"/>
                      <a:pt x="28704" y="91202"/>
                      <a:pt x="41467" y="100757"/>
                    </a:cubicBezTo>
                    <a:cubicBezTo>
                      <a:pt x="46733" y="105132"/>
                      <a:pt x="52267" y="109329"/>
                      <a:pt x="58515" y="112901"/>
                    </a:cubicBezTo>
                    <a:cubicBezTo>
                      <a:pt x="68600" y="118705"/>
                      <a:pt x="84666" y="112098"/>
                      <a:pt x="86183" y="99953"/>
                    </a:cubicBezTo>
                    <a:cubicBezTo>
                      <a:pt x="88058" y="84862"/>
                      <a:pt x="86362" y="69860"/>
                      <a:pt x="81007" y="56466"/>
                    </a:cubicBezTo>
                    <a:cubicBezTo>
                      <a:pt x="79132" y="44857"/>
                      <a:pt x="75473" y="33695"/>
                      <a:pt x="68332" y="23962"/>
                    </a:cubicBezTo>
                    <a:cubicBezTo>
                      <a:pt x="56373" y="7888"/>
                      <a:pt x="37004" y="-2381"/>
                      <a:pt x="16834" y="4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28" name="Google Shape;128;p7"/>
              <p:cNvSpPr/>
              <p:nvPr/>
            </p:nvSpPr>
            <p:spPr>
              <a:xfrm>
                <a:off x="7551455" y="184295"/>
                <a:ext cx="37886" cy="41654"/>
              </a:xfrm>
              <a:custGeom>
                <a:avLst/>
                <a:gdLst/>
                <a:ahLst/>
                <a:cxnLst/>
                <a:rect l="l" t="t" r="r" b="b"/>
                <a:pathLst>
                  <a:path w="37886" h="41654" extrusionOk="0">
                    <a:moveTo>
                      <a:pt x="4550" y="3228"/>
                    </a:moveTo>
                    <a:cubicBezTo>
                      <a:pt x="2854" y="4031"/>
                      <a:pt x="1336" y="5639"/>
                      <a:pt x="1069" y="7424"/>
                    </a:cubicBezTo>
                    <a:cubicBezTo>
                      <a:pt x="1069" y="7692"/>
                      <a:pt x="1069" y="7871"/>
                      <a:pt x="1069" y="8139"/>
                    </a:cubicBezTo>
                    <a:cubicBezTo>
                      <a:pt x="-92" y="10996"/>
                      <a:pt x="-270" y="14122"/>
                      <a:pt x="355" y="17515"/>
                    </a:cubicBezTo>
                    <a:cubicBezTo>
                      <a:pt x="801" y="19747"/>
                      <a:pt x="1158" y="21891"/>
                      <a:pt x="1872" y="24034"/>
                    </a:cubicBezTo>
                    <a:cubicBezTo>
                      <a:pt x="3479" y="28231"/>
                      <a:pt x="6246" y="30999"/>
                      <a:pt x="9637" y="32785"/>
                    </a:cubicBezTo>
                    <a:cubicBezTo>
                      <a:pt x="10351" y="33588"/>
                      <a:pt x="10976" y="34392"/>
                      <a:pt x="11690" y="35196"/>
                    </a:cubicBezTo>
                    <a:cubicBezTo>
                      <a:pt x="16331" y="41089"/>
                      <a:pt x="24810" y="44036"/>
                      <a:pt x="31504" y="39303"/>
                    </a:cubicBezTo>
                    <a:cubicBezTo>
                      <a:pt x="37752" y="34749"/>
                      <a:pt x="39983" y="26177"/>
                      <a:pt x="35610" y="19480"/>
                    </a:cubicBezTo>
                    <a:cubicBezTo>
                      <a:pt x="34717" y="18229"/>
                      <a:pt x="33914" y="16890"/>
                      <a:pt x="33022" y="15640"/>
                    </a:cubicBezTo>
                    <a:cubicBezTo>
                      <a:pt x="32307" y="12157"/>
                      <a:pt x="30790" y="8853"/>
                      <a:pt x="28112" y="6889"/>
                    </a:cubicBezTo>
                    <a:cubicBezTo>
                      <a:pt x="25167" y="4746"/>
                      <a:pt x="22311" y="3049"/>
                      <a:pt x="19098" y="1442"/>
                    </a:cubicBezTo>
                    <a:cubicBezTo>
                      <a:pt x="14457" y="-969"/>
                      <a:pt x="8566" y="-344"/>
                      <a:pt x="4550" y="3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29" name="Google Shape;129;p7"/>
            <p:cNvGrpSpPr/>
            <p:nvPr/>
          </p:nvGrpSpPr>
          <p:grpSpPr>
            <a:xfrm>
              <a:off x="4904410" y="840123"/>
              <a:ext cx="223041" cy="271285"/>
              <a:chOff x="4904410" y="840123"/>
              <a:chExt cx="223041" cy="271285"/>
            </a:xfrm>
          </p:grpSpPr>
          <p:grpSp>
            <p:nvGrpSpPr>
              <p:cNvPr id="130" name="Google Shape;130;p7"/>
              <p:cNvGrpSpPr/>
              <p:nvPr/>
            </p:nvGrpSpPr>
            <p:grpSpPr>
              <a:xfrm>
                <a:off x="4904410" y="939489"/>
                <a:ext cx="51224" cy="58681"/>
                <a:chOff x="4904410" y="939489"/>
                <a:chExt cx="51224" cy="58681"/>
              </a:xfrm>
            </p:grpSpPr>
            <p:sp>
              <p:nvSpPr>
                <p:cNvPr id="131" name="Google Shape;131;p7"/>
                <p:cNvSpPr/>
                <p:nvPr/>
              </p:nvSpPr>
              <p:spPr>
                <a:xfrm>
                  <a:off x="4904410" y="939489"/>
                  <a:ext cx="51224" cy="58681"/>
                </a:xfrm>
                <a:custGeom>
                  <a:avLst/>
                  <a:gdLst/>
                  <a:ahLst/>
                  <a:cxnLst/>
                  <a:rect l="l" t="t" r="r" b="b"/>
                  <a:pathLst>
                    <a:path w="51224" h="58681" extrusionOk="0">
                      <a:moveTo>
                        <a:pt x="49326" y="13933"/>
                      </a:moveTo>
                      <a:cubicBezTo>
                        <a:pt x="45666" y="4111"/>
                        <a:pt x="36652" y="-2051"/>
                        <a:pt x="25942" y="628"/>
                      </a:cubicBezTo>
                      <a:cubicBezTo>
                        <a:pt x="10679" y="4468"/>
                        <a:pt x="-924" y="19380"/>
                        <a:pt x="58" y="35275"/>
                      </a:cubicBezTo>
                      <a:cubicBezTo>
                        <a:pt x="326" y="39026"/>
                        <a:pt x="1575" y="42687"/>
                        <a:pt x="3628" y="45812"/>
                      </a:cubicBezTo>
                      <a:cubicBezTo>
                        <a:pt x="4074" y="47063"/>
                        <a:pt x="4521" y="48313"/>
                        <a:pt x="5056" y="49652"/>
                      </a:cubicBezTo>
                      <a:cubicBezTo>
                        <a:pt x="8091" y="56796"/>
                        <a:pt x="18712" y="60189"/>
                        <a:pt x="25674" y="58046"/>
                      </a:cubicBezTo>
                      <a:cubicBezTo>
                        <a:pt x="43524" y="52688"/>
                        <a:pt x="56198" y="32329"/>
                        <a:pt x="49326" y="139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32" name="Google Shape;132;p7"/>
                <p:cNvSpPr/>
                <p:nvPr/>
              </p:nvSpPr>
              <p:spPr>
                <a:xfrm>
                  <a:off x="4940973" y="970835"/>
                  <a:ext cx="88" cy="535"/>
                </a:xfrm>
                <a:custGeom>
                  <a:avLst/>
                  <a:gdLst/>
                  <a:ahLst/>
                  <a:cxnLst/>
                  <a:rect l="l" t="t" r="r" b="b"/>
                  <a:pathLst>
                    <a:path w="88" h="535" extrusionOk="0">
                      <a:moveTo>
                        <a:pt x="89" y="536"/>
                      </a:moveTo>
                      <a:cubicBezTo>
                        <a:pt x="89" y="446"/>
                        <a:pt x="89" y="179"/>
                        <a:pt x="0" y="0"/>
                      </a:cubicBezTo>
                      <a:cubicBezTo>
                        <a:pt x="0" y="0"/>
                        <a:pt x="0" y="89"/>
                        <a:pt x="0" y="89"/>
                      </a:cubicBezTo>
                      <a:cubicBezTo>
                        <a:pt x="0" y="268"/>
                        <a:pt x="89" y="446"/>
                        <a:pt x="89" y="536"/>
                      </a:cubicBezTo>
                      <a:cubicBezTo>
                        <a:pt x="89" y="536"/>
                        <a:pt x="89" y="536"/>
                        <a:pt x="89" y="53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33" name="Google Shape;133;p7"/>
              <p:cNvSpPr/>
              <p:nvPr/>
            </p:nvSpPr>
            <p:spPr>
              <a:xfrm>
                <a:off x="4977239" y="840123"/>
                <a:ext cx="84563" cy="93130"/>
              </a:xfrm>
              <a:custGeom>
                <a:avLst/>
                <a:gdLst/>
                <a:ahLst/>
                <a:cxnLst/>
                <a:rect l="l" t="t" r="r" b="b"/>
                <a:pathLst>
                  <a:path w="84563" h="93130" extrusionOk="0">
                    <a:moveTo>
                      <a:pt x="82708" y="20073"/>
                    </a:moveTo>
                    <a:cubicBezTo>
                      <a:pt x="76996" y="1678"/>
                      <a:pt x="56111" y="-5198"/>
                      <a:pt x="39777" y="4178"/>
                    </a:cubicBezTo>
                    <a:cubicBezTo>
                      <a:pt x="17197" y="17216"/>
                      <a:pt x="-15381" y="59364"/>
                      <a:pt x="8182" y="84456"/>
                    </a:cubicBezTo>
                    <a:cubicBezTo>
                      <a:pt x="21927" y="99101"/>
                      <a:pt x="41563" y="93118"/>
                      <a:pt x="55129" y="81867"/>
                    </a:cubicBezTo>
                    <a:cubicBezTo>
                      <a:pt x="64055" y="78384"/>
                      <a:pt x="71462" y="71062"/>
                      <a:pt x="76193" y="62489"/>
                    </a:cubicBezTo>
                    <a:cubicBezTo>
                      <a:pt x="83244" y="50256"/>
                      <a:pt x="87082" y="33914"/>
                      <a:pt x="82708" y="200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34" name="Google Shape;134;p7"/>
              <p:cNvSpPr/>
              <p:nvPr/>
            </p:nvSpPr>
            <p:spPr>
              <a:xfrm>
                <a:off x="4981321" y="965886"/>
                <a:ext cx="77306" cy="60970"/>
              </a:xfrm>
              <a:custGeom>
                <a:avLst/>
                <a:gdLst/>
                <a:ahLst/>
                <a:cxnLst/>
                <a:rect l="l" t="t" r="r" b="b"/>
                <a:pathLst>
                  <a:path w="77306" h="60970" extrusionOk="0">
                    <a:moveTo>
                      <a:pt x="67202" y="2270"/>
                    </a:moveTo>
                    <a:cubicBezTo>
                      <a:pt x="39355" y="-6570"/>
                      <a:pt x="8206" y="11379"/>
                      <a:pt x="529" y="39239"/>
                    </a:cubicBezTo>
                    <a:cubicBezTo>
                      <a:pt x="-1702" y="47455"/>
                      <a:pt x="3296" y="58081"/>
                      <a:pt x="12222" y="59867"/>
                    </a:cubicBezTo>
                    <a:cubicBezTo>
                      <a:pt x="37391" y="64868"/>
                      <a:pt x="60508" y="52545"/>
                      <a:pt x="70772" y="29595"/>
                    </a:cubicBezTo>
                    <a:cubicBezTo>
                      <a:pt x="73003" y="26202"/>
                      <a:pt x="75056" y="22630"/>
                      <a:pt x="76573" y="18880"/>
                    </a:cubicBezTo>
                    <a:cubicBezTo>
                      <a:pt x="79429" y="11914"/>
                      <a:pt x="73450" y="4235"/>
                      <a:pt x="67202" y="22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35" name="Google Shape;135;p7"/>
              <p:cNvSpPr/>
              <p:nvPr/>
            </p:nvSpPr>
            <p:spPr>
              <a:xfrm>
                <a:off x="5066519" y="917310"/>
                <a:ext cx="41547" cy="33268"/>
              </a:xfrm>
              <a:custGeom>
                <a:avLst/>
                <a:gdLst/>
                <a:ahLst/>
                <a:cxnLst/>
                <a:rect l="l" t="t" r="r" b="b"/>
                <a:pathLst>
                  <a:path w="41547" h="33268" extrusionOk="0">
                    <a:moveTo>
                      <a:pt x="27969" y="37"/>
                    </a:moveTo>
                    <a:cubicBezTo>
                      <a:pt x="22525" y="483"/>
                      <a:pt x="17795" y="1465"/>
                      <a:pt x="12797" y="3698"/>
                    </a:cubicBezTo>
                    <a:cubicBezTo>
                      <a:pt x="11725" y="4233"/>
                      <a:pt x="10743" y="4769"/>
                      <a:pt x="9851" y="5305"/>
                    </a:cubicBezTo>
                    <a:cubicBezTo>
                      <a:pt x="8334" y="5573"/>
                      <a:pt x="6727" y="6109"/>
                      <a:pt x="5299" y="7270"/>
                    </a:cubicBezTo>
                    <a:cubicBezTo>
                      <a:pt x="2800" y="9234"/>
                      <a:pt x="1015" y="12538"/>
                      <a:pt x="926" y="15842"/>
                    </a:cubicBezTo>
                    <a:cubicBezTo>
                      <a:pt x="926" y="15931"/>
                      <a:pt x="836" y="16021"/>
                      <a:pt x="836" y="16021"/>
                    </a:cubicBezTo>
                    <a:cubicBezTo>
                      <a:pt x="-3269" y="26290"/>
                      <a:pt x="8601" y="35219"/>
                      <a:pt x="17705" y="32898"/>
                    </a:cubicBezTo>
                    <a:cubicBezTo>
                      <a:pt x="18419" y="32719"/>
                      <a:pt x="19044" y="32362"/>
                      <a:pt x="19669" y="32094"/>
                    </a:cubicBezTo>
                    <a:cubicBezTo>
                      <a:pt x="20115" y="32094"/>
                      <a:pt x="20472" y="32183"/>
                      <a:pt x="20918" y="32094"/>
                    </a:cubicBezTo>
                    <a:cubicBezTo>
                      <a:pt x="30379" y="31648"/>
                      <a:pt x="38055" y="26022"/>
                      <a:pt x="41000" y="17003"/>
                    </a:cubicBezTo>
                    <a:cubicBezTo>
                      <a:pt x="43589" y="9234"/>
                      <a:pt x="36627" y="-678"/>
                      <a:pt x="27969" y="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36" name="Google Shape;136;p7"/>
              <p:cNvSpPr/>
              <p:nvPr/>
            </p:nvSpPr>
            <p:spPr>
              <a:xfrm>
                <a:off x="4986524" y="1043907"/>
                <a:ext cx="76576" cy="67501"/>
              </a:xfrm>
              <a:custGeom>
                <a:avLst/>
                <a:gdLst/>
                <a:ahLst/>
                <a:cxnLst/>
                <a:rect l="l" t="t" r="r" b="b"/>
                <a:pathLst>
                  <a:path w="76576" h="67501" extrusionOk="0">
                    <a:moveTo>
                      <a:pt x="67711" y="4527"/>
                    </a:moveTo>
                    <a:cubicBezTo>
                      <a:pt x="64855" y="2831"/>
                      <a:pt x="61641" y="1938"/>
                      <a:pt x="58428" y="1313"/>
                    </a:cubicBezTo>
                    <a:cubicBezTo>
                      <a:pt x="55126" y="63"/>
                      <a:pt x="51378" y="-295"/>
                      <a:pt x="47986" y="241"/>
                    </a:cubicBezTo>
                    <a:cubicBezTo>
                      <a:pt x="28350" y="3634"/>
                      <a:pt x="10767" y="16850"/>
                      <a:pt x="2110" y="34799"/>
                    </a:cubicBezTo>
                    <a:cubicBezTo>
                      <a:pt x="-2264" y="43997"/>
                      <a:pt x="414" y="53998"/>
                      <a:pt x="7822" y="58998"/>
                    </a:cubicBezTo>
                    <a:cubicBezTo>
                      <a:pt x="8893" y="61320"/>
                      <a:pt x="10589" y="63374"/>
                      <a:pt x="12820" y="64803"/>
                    </a:cubicBezTo>
                    <a:cubicBezTo>
                      <a:pt x="25405" y="72393"/>
                      <a:pt x="42630" y="62481"/>
                      <a:pt x="51913" y="53462"/>
                    </a:cubicBezTo>
                    <a:cubicBezTo>
                      <a:pt x="52359" y="53016"/>
                      <a:pt x="52627" y="52480"/>
                      <a:pt x="53073" y="52033"/>
                    </a:cubicBezTo>
                    <a:cubicBezTo>
                      <a:pt x="61641" y="46318"/>
                      <a:pt x="68960" y="38639"/>
                      <a:pt x="74137" y="29352"/>
                    </a:cubicBezTo>
                    <a:cubicBezTo>
                      <a:pt x="79046" y="20869"/>
                      <a:pt x="76368" y="9617"/>
                      <a:pt x="67711" y="45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37" name="Google Shape;137;p7"/>
              <p:cNvSpPr/>
              <p:nvPr/>
            </p:nvSpPr>
            <p:spPr>
              <a:xfrm>
                <a:off x="5096906" y="987668"/>
                <a:ext cx="30545" cy="31030"/>
              </a:xfrm>
              <a:custGeom>
                <a:avLst/>
                <a:gdLst/>
                <a:ahLst/>
                <a:cxnLst/>
                <a:rect l="l" t="t" r="r" b="b"/>
                <a:pathLst>
                  <a:path w="30545" h="31030" extrusionOk="0">
                    <a:moveTo>
                      <a:pt x="28464" y="8081"/>
                    </a:moveTo>
                    <a:cubicBezTo>
                      <a:pt x="28285" y="7724"/>
                      <a:pt x="28107" y="7367"/>
                      <a:pt x="27839" y="7099"/>
                    </a:cubicBezTo>
                    <a:cubicBezTo>
                      <a:pt x="22216" y="-2366"/>
                      <a:pt x="8292" y="-2366"/>
                      <a:pt x="2669" y="7099"/>
                    </a:cubicBezTo>
                    <a:cubicBezTo>
                      <a:pt x="2491" y="7456"/>
                      <a:pt x="2312" y="7814"/>
                      <a:pt x="2044" y="8081"/>
                    </a:cubicBezTo>
                    <a:cubicBezTo>
                      <a:pt x="-3846" y="18083"/>
                      <a:pt x="3740" y="31031"/>
                      <a:pt x="15254" y="31031"/>
                    </a:cubicBezTo>
                    <a:cubicBezTo>
                      <a:pt x="26768" y="31031"/>
                      <a:pt x="34443" y="18083"/>
                      <a:pt x="28464" y="80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138" name="Google Shape;138;p7"/>
          <p:cNvGrpSpPr/>
          <p:nvPr/>
        </p:nvGrpSpPr>
        <p:grpSpPr>
          <a:xfrm>
            <a:off x="3608513" y="4248461"/>
            <a:ext cx="267419" cy="479056"/>
            <a:chOff x="748215" y="3781727"/>
            <a:chExt cx="359145" cy="643374"/>
          </a:xfrm>
        </p:grpSpPr>
        <p:sp>
          <p:nvSpPr>
            <p:cNvPr id="139" name="Google Shape;139;p7"/>
            <p:cNvSpPr/>
            <p:nvPr/>
          </p:nvSpPr>
          <p:spPr>
            <a:xfrm>
              <a:off x="803256" y="4122277"/>
              <a:ext cx="38514" cy="38551"/>
            </a:xfrm>
            <a:custGeom>
              <a:avLst/>
              <a:gdLst/>
              <a:ahLst/>
              <a:cxnLst/>
              <a:rect l="l" t="t" r="r" b="b"/>
              <a:pathLst>
                <a:path w="38514" h="38551" extrusionOk="0">
                  <a:moveTo>
                    <a:pt x="10019" y="36188"/>
                  </a:moveTo>
                  <a:cubicBezTo>
                    <a:pt x="737" y="31098"/>
                    <a:pt x="-2744" y="19401"/>
                    <a:pt x="2344" y="10024"/>
                  </a:cubicBezTo>
                  <a:cubicBezTo>
                    <a:pt x="7431" y="738"/>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0" name="Google Shape;140;p7"/>
            <p:cNvSpPr/>
            <p:nvPr/>
          </p:nvSpPr>
          <p:spPr>
            <a:xfrm>
              <a:off x="1063519" y="3963775"/>
              <a:ext cx="38425" cy="38548"/>
            </a:xfrm>
            <a:custGeom>
              <a:avLst/>
              <a:gdLst/>
              <a:ahLst/>
              <a:cxnLst/>
              <a:rect l="l" t="t" r="r" b="b"/>
              <a:pathLst>
                <a:path w="38425" h="38548" extrusionOk="0">
                  <a:moveTo>
                    <a:pt x="10019" y="36188"/>
                  </a:moveTo>
                  <a:cubicBezTo>
                    <a:pt x="737" y="31098"/>
                    <a:pt x="-2744" y="19401"/>
                    <a:pt x="2344" y="10024"/>
                  </a:cubicBezTo>
                  <a:cubicBezTo>
                    <a:pt x="7431" y="738"/>
                    <a:pt x="19123" y="-2745"/>
                    <a:pt x="28406" y="2345"/>
                  </a:cubicBezTo>
                  <a:cubicBezTo>
                    <a:pt x="37688" y="7435"/>
                    <a:pt x="41169" y="19133"/>
                    <a:pt x="36081" y="28420"/>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1" name="Google Shape;141;p7"/>
            <p:cNvSpPr/>
            <p:nvPr/>
          </p:nvSpPr>
          <p:spPr>
            <a:xfrm>
              <a:off x="911431" y="3854655"/>
              <a:ext cx="38514" cy="38548"/>
            </a:xfrm>
            <a:custGeom>
              <a:avLst/>
              <a:gdLst/>
              <a:ahLst/>
              <a:cxnLst/>
              <a:rect l="l" t="t" r="r" b="b"/>
              <a:pathLst>
                <a:path w="38514" h="38548" extrusionOk="0">
                  <a:moveTo>
                    <a:pt x="10019" y="36188"/>
                  </a:moveTo>
                  <a:cubicBezTo>
                    <a:pt x="737" y="31098"/>
                    <a:pt x="-2744" y="19401"/>
                    <a:pt x="2344" y="10024"/>
                  </a:cubicBezTo>
                  <a:cubicBezTo>
                    <a:pt x="7431" y="738"/>
                    <a:pt x="19123" y="-2745"/>
                    <a:pt x="28495" y="2345"/>
                  </a:cubicBezTo>
                  <a:cubicBezTo>
                    <a:pt x="37777" y="7435"/>
                    <a:pt x="41258" y="19133"/>
                    <a:pt x="36171" y="28420"/>
                  </a:cubicBezTo>
                  <a:cubicBezTo>
                    <a:pt x="30994" y="37885"/>
                    <a:pt x="19302"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2" name="Google Shape;142;p7"/>
            <p:cNvSpPr/>
            <p:nvPr/>
          </p:nvSpPr>
          <p:spPr>
            <a:xfrm>
              <a:off x="870642" y="4195054"/>
              <a:ext cx="38514" cy="38551"/>
            </a:xfrm>
            <a:custGeom>
              <a:avLst/>
              <a:gdLst/>
              <a:ahLst/>
              <a:cxnLst/>
              <a:rect l="l" t="t" r="r" b="b"/>
              <a:pathLst>
                <a:path w="38514" h="38551"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885"/>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3" name="Google Shape;143;p7"/>
            <p:cNvSpPr/>
            <p:nvPr/>
          </p:nvSpPr>
          <p:spPr>
            <a:xfrm>
              <a:off x="1008985" y="4170498"/>
              <a:ext cx="38514" cy="38533"/>
            </a:xfrm>
            <a:custGeom>
              <a:avLst/>
              <a:gdLst/>
              <a:ahLst/>
              <a:cxnLst/>
              <a:rect l="l" t="t" r="r" b="b"/>
              <a:pathLst>
                <a:path w="38514" h="38533" extrusionOk="0">
                  <a:moveTo>
                    <a:pt x="10019" y="36188"/>
                  </a:moveTo>
                  <a:cubicBezTo>
                    <a:pt x="737" y="31098"/>
                    <a:pt x="-2744" y="19400"/>
                    <a:pt x="2344" y="10024"/>
                  </a:cubicBezTo>
                  <a:cubicBezTo>
                    <a:pt x="7431" y="737"/>
                    <a:pt x="19123" y="-2745"/>
                    <a:pt x="28495" y="2345"/>
                  </a:cubicBezTo>
                  <a:cubicBezTo>
                    <a:pt x="37777" y="7435"/>
                    <a:pt x="41258" y="19133"/>
                    <a:pt x="36171" y="28509"/>
                  </a:cubicBezTo>
                  <a:cubicBezTo>
                    <a:pt x="31083" y="37796"/>
                    <a:pt x="19391" y="41278"/>
                    <a:pt x="10019" y="3618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4" name="Google Shape;144;p7"/>
            <p:cNvSpPr/>
            <p:nvPr/>
          </p:nvSpPr>
          <p:spPr>
            <a:xfrm>
              <a:off x="765708" y="4360639"/>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1941"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5" name="Google Shape;145;p7"/>
            <p:cNvSpPr/>
            <p:nvPr/>
          </p:nvSpPr>
          <p:spPr>
            <a:xfrm>
              <a:off x="924668" y="4016667"/>
              <a:ext cx="64431" cy="64520"/>
            </a:xfrm>
            <a:custGeom>
              <a:avLst/>
              <a:gdLst/>
              <a:ahLst/>
              <a:cxnLst/>
              <a:rect l="l" t="t" r="r" b="b"/>
              <a:pathLst>
                <a:path w="64431" h="64520"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96"/>
                    <a:pt x="32394" y="6911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6" name="Google Shape;146;p7"/>
            <p:cNvSpPr/>
            <p:nvPr/>
          </p:nvSpPr>
          <p:spPr>
            <a:xfrm>
              <a:off x="1042929" y="3781727"/>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2"/>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47" name="Google Shape;147;p7"/>
            <p:cNvSpPr/>
            <p:nvPr/>
          </p:nvSpPr>
          <p:spPr>
            <a:xfrm>
              <a:off x="748215" y="3929692"/>
              <a:ext cx="64431" cy="64462"/>
            </a:xfrm>
            <a:custGeom>
              <a:avLst/>
              <a:gdLst/>
              <a:ahLst/>
              <a:cxnLst/>
              <a:rect l="l" t="t" r="r" b="b"/>
              <a:pathLst>
                <a:path w="64431" h="64462" extrusionOk="0">
                  <a:moveTo>
                    <a:pt x="16775" y="60538"/>
                  </a:moveTo>
                  <a:cubicBezTo>
                    <a:pt x="1155" y="51966"/>
                    <a:pt x="-4557" y="32410"/>
                    <a:pt x="3922" y="16783"/>
                  </a:cubicBezTo>
                  <a:cubicBezTo>
                    <a:pt x="12491" y="1156"/>
                    <a:pt x="32037" y="-4559"/>
                    <a:pt x="47656" y="3924"/>
                  </a:cubicBezTo>
                  <a:cubicBezTo>
                    <a:pt x="63276" y="12497"/>
                    <a:pt x="68988" y="32053"/>
                    <a:pt x="60509" y="47680"/>
                  </a:cubicBezTo>
                  <a:cubicBezTo>
                    <a:pt x="52030" y="63307"/>
                    <a:pt x="32394" y="69021"/>
                    <a:pt x="16775" y="6053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48" name="Google Shape;148;p7"/>
          <p:cNvSpPr/>
          <p:nvPr/>
        </p:nvSpPr>
        <p:spPr>
          <a:xfrm>
            <a:off x="4204593" y="-308701"/>
            <a:ext cx="960090" cy="676085"/>
          </a:xfrm>
          <a:custGeom>
            <a:avLst/>
            <a:gdLst/>
            <a:ahLst/>
            <a:cxnLst/>
            <a:rect l="l" t="t" r="r" b="b"/>
            <a:pathLst>
              <a:path w="1288712" h="907496" extrusionOk="0">
                <a:moveTo>
                  <a:pt x="564757" y="385846"/>
                </a:moveTo>
                <a:cubicBezTo>
                  <a:pt x="398925" y="296817"/>
                  <a:pt x="239340" y="197965"/>
                  <a:pt x="93946" y="79111"/>
                </a:cubicBezTo>
                <a:cubicBezTo>
                  <a:pt x="256031" y="152781"/>
                  <a:pt x="419364" y="223325"/>
                  <a:pt x="587160" y="283243"/>
                </a:cubicBezTo>
                <a:cubicBezTo>
                  <a:pt x="665703" y="311283"/>
                  <a:pt x="745138" y="337000"/>
                  <a:pt x="825466" y="359235"/>
                </a:cubicBezTo>
                <a:cubicBezTo>
                  <a:pt x="903831" y="380934"/>
                  <a:pt x="984605" y="402187"/>
                  <a:pt x="1066540" y="401562"/>
                </a:cubicBezTo>
                <a:cubicBezTo>
                  <a:pt x="1093048" y="401383"/>
                  <a:pt x="1162933" y="404776"/>
                  <a:pt x="1159274" y="360842"/>
                </a:cubicBezTo>
                <a:cubicBezTo>
                  <a:pt x="1155347" y="313069"/>
                  <a:pt x="1058329" y="294495"/>
                  <a:pt x="1023430" y="281011"/>
                </a:cubicBezTo>
                <a:cubicBezTo>
                  <a:pt x="708188" y="159121"/>
                  <a:pt x="378932" y="78664"/>
                  <a:pt x="43697" y="36516"/>
                </a:cubicBezTo>
                <a:cubicBezTo>
                  <a:pt x="39948" y="33212"/>
                  <a:pt x="36110" y="29997"/>
                  <a:pt x="32362" y="26693"/>
                </a:cubicBezTo>
                <a:cubicBezTo>
                  <a:pt x="31380" y="21068"/>
                  <a:pt x="30577" y="15353"/>
                  <a:pt x="30041" y="9459"/>
                </a:cubicBezTo>
                <a:cubicBezTo>
                  <a:pt x="29059" y="-1792"/>
                  <a:pt x="12637" y="-1971"/>
                  <a:pt x="11655" y="8030"/>
                </a:cubicBezTo>
                <a:cubicBezTo>
                  <a:pt x="8888" y="5530"/>
                  <a:pt x="6121" y="3119"/>
                  <a:pt x="3354" y="529"/>
                </a:cubicBezTo>
                <a:cubicBezTo>
                  <a:pt x="1480" y="-1167"/>
                  <a:pt x="-1198" y="1601"/>
                  <a:pt x="588" y="3387"/>
                </a:cubicBezTo>
                <a:cubicBezTo>
                  <a:pt x="4336" y="7137"/>
                  <a:pt x="8174" y="10799"/>
                  <a:pt x="11922" y="14549"/>
                </a:cubicBezTo>
                <a:cubicBezTo>
                  <a:pt x="23972" y="126170"/>
                  <a:pt x="121883" y="201715"/>
                  <a:pt x="198016" y="273867"/>
                </a:cubicBezTo>
                <a:cubicBezTo>
                  <a:pt x="294766" y="365575"/>
                  <a:pt x="392409" y="456479"/>
                  <a:pt x="494694" y="541936"/>
                </a:cubicBezTo>
                <a:cubicBezTo>
                  <a:pt x="664007" y="683383"/>
                  <a:pt x="859115" y="838045"/>
                  <a:pt x="1077339" y="891623"/>
                </a:cubicBezTo>
                <a:cubicBezTo>
                  <a:pt x="1130177" y="904571"/>
                  <a:pt x="1185425" y="911090"/>
                  <a:pt x="1239691" y="905464"/>
                </a:cubicBezTo>
                <a:cubicBezTo>
                  <a:pt x="1262361" y="903142"/>
                  <a:pt x="1283514" y="899124"/>
                  <a:pt x="1287620" y="874121"/>
                </a:cubicBezTo>
                <a:cubicBezTo>
                  <a:pt x="1299848" y="800362"/>
                  <a:pt x="1206489" y="729281"/>
                  <a:pt x="1154543" y="696241"/>
                </a:cubicBezTo>
                <a:cubicBezTo>
                  <a:pt x="967915" y="577477"/>
                  <a:pt x="759597" y="490412"/>
                  <a:pt x="564757" y="385846"/>
                </a:cubicBezTo>
                <a:close/>
                <a:moveTo>
                  <a:pt x="82879" y="69824"/>
                </a:moveTo>
                <a:cubicBezTo>
                  <a:pt x="80112" y="67591"/>
                  <a:pt x="77435" y="65270"/>
                  <a:pt x="74668" y="62948"/>
                </a:cubicBezTo>
                <a:cubicBezTo>
                  <a:pt x="223542" y="82058"/>
                  <a:pt x="371256" y="109204"/>
                  <a:pt x="517186" y="144476"/>
                </a:cubicBezTo>
                <a:cubicBezTo>
                  <a:pt x="654904" y="177873"/>
                  <a:pt x="791104" y="218235"/>
                  <a:pt x="924805" y="265384"/>
                </a:cubicBezTo>
                <a:cubicBezTo>
                  <a:pt x="958900" y="277439"/>
                  <a:pt x="992816" y="289851"/>
                  <a:pt x="1026554" y="302799"/>
                </a:cubicBezTo>
                <a:cubicBezTo>
                  <a:pt x="1044316" y="309586"/>
                  <a:pt x="1062077" y="316551"/>
                  <a:pt x="1079749" y="323606"/>
                </a:cubicBezTo>
                <a:cubicBezTo>
                  <a:pt x="1085551" y="325927"/>
                  <a:pt x="1104115" y="330749"/>
                  <a:pt x="1109560" y="335571"/>
                </a:cubicBezTo>
                <a:cubicBezTo>
                  <a:pt x="1121877" y="337893"/>
                  <a:pt x="1125893" y="346108"/>
                  <a:pt x="1121698" y="360128"/>
                </a:cubicBezTo>
                <a:cubicBezTo>
                  <a:pt x="1122412" y="366736"/>
                  <a:pt x="1123037" y="373255"/>
                  <a:pt x="1123751" y="379863"/>
                </a:cubicBezTo>
                <a:cubicBezTo>
                  <a:pt x="1118128" y="388078"/>
                  <a:pt x="1068503" y="384774"/>
                  <a:pt x="1058061" y="384685"/>
                </a:cubicBezTo>
                <a:cubicBezTo>
                  <a:pt x="1038871" y="384506"/>
                  <a:pt x="1019860" y="382988"/>
                  <a:pt x="1000760" y="380756"/>
                </a:cubicBezTo>
                <a:cubicBezTo>
                  <a:pt x="964880" y="376469"/>
                  <a:pt x="929447" y="369147"/>
                  <a:pt x="894370" y="360575"/>
                </a:cubicBezTo>
                <a:cubicBezTo>
                  <a:pt x="614561" y="292709"/>
                  <a:pt x="348943" y="177427"/>
                  <a:pt x="82879" y="69824"/>
                </a:cubicBezTo>
                <a:close/>
                <a:moveTo>
                  <a:pt x="526647" y="377362"/>
                </a:moveTo>
                <a:cubicBezTo>
                  <a:pt x="699798" y="472553"/>
                  <a:pt x="878483" y="557117"/>
                  <a:pt x="1052081" y="651325"/>
                </a:cubicBezTo>
                <a:cubicBezTo>
                  <a:pt x="1131516" y="694366"/>
                  <a:pt x="1236388" y="742765"/>
                  <a:pt x="1267627" y="835009"/>
                </a:cubicBezTo>
                <a:cubicBezTo>
                  <a:pt x="1295474" y="917251"/>
                  <a:pt x="1149813" y="888944"/>
                  <a:pt x="1111702" y="881443"/>
                </a:cubicBezTo>
                <a:cubicBezTo>
                  <a:pt x="1061631" y="871531"/>
                  <a:pt x="1013255" y="854654"/>
                  <a:pt x="966576" y="834205"/>
                </a:cubicBezTo>
                <a:cubicBezTo>
                  <a:pt x="772183" y="749105"/>
                  <a:pt x="599477" y="610070"/>
                  <a:pt x="440696" y="471571"/>
                </a:cubicBezTo>
                <a:cubicBezTo>
                  <a:pt x="362331" y="403169"/>
                  <a:pt x="286288" y="332089"/>
                  <a:pt x="210868" y="260562"/>
                </a:cubicBezTo>
                <a:cubicBezTo>
                  <a:pt x="149641" y="202519"/>
                  <a:pt x="70294" y="140993"/>
                  <a:pt x="41019" y="58840"/>
                </a:cubicBezTo>
                <a:cubicBezTo>
                  <a:pt x="47802" y="59644"/>
                  <a:pt x="54586" y="60537"/>
                  <a:pt x="61458" y="61430"/>
                </a:cubicBezTo>
                <a:cubicBezTo>
                  <a:pt x="201050" y="187071"/>
                  <a:pt x="362331" y="286994"/>
                  <a:pt x="526647" y="3773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49" name="Google Shape;149;p7"/>
          <p:cNvGrpSpPr/>
          <p:nvPr/>
        </p:nvGrpSpPr>
        <p:grpSpPr>
          <a:xfrm>
            <a:off x="4042398" y="4148933"/>
            <a:ext cx="1442685" cy="1295972"/>
            <a:chOff x="2871530" y="3751171"/>
            <a:chExt cx="1818817" cy="1634058"/>
          </a:xfrm>
        </p:grpSpPr>
        <p:grpSp>
          <p:nvGrpSpPr>
            <p:cNvPr id="150" name="Google Shape;150;p7"/>
            <p:cNvGrpSpPr/>
            <p:nvPr/>
          </p:nvGrpSpPr>
          <p:grpSpPr>
            <a:xfrm>
              <a:off x="4004355" y="3751171"/>
              <a:ext cx="685992" cy="1592656"/>
              <a:chOff x="5474657" y="4963805"/>
              <a:chExt cx="921290" cy="2138942"/>
            </a:xfrm>
          </p:grpSpPr>
          <p:grpSp>
            <p:nvGrpSpPr>
              <p:cNvPr id="151" name="Google Shape;151;p7"/>
              <p:cNvGrpSpPr/>
              <p:nvPr/>
            </p:nvGrpSpPr>
            <p:grpSpPr>
              <a:xfrm>
                <a:off x="5474657" y="5323952"/>
                <a:ext cx="794209" cy="1642279"/>
                <a:chOff x="5474657" y="5323952"/>
                <a:chExt cx="794209" cy="1642279"/>
              </a:xfrm>
            </p:grpSpPr>
            <p:sp>
              <p:nvSpPr>
                <p:cNvPr id="152" name="Google Shape;152;p7"/>
                <p:cNvSpPr/>
                <p:nvPr/>
              </p:nvSpPr>
              <p:spPr>
                <a:xfrm>
                  <a:off x="5600908" y="5323952"/>
                  <a:ext cx="384671" cy="468269"/>
                </a:xfrm>
                <a:custGeom>
                  <a:avLst/>
                  <a:gdLst/>
                  <a:ahLst/>
                  <a:cxnLst/>
                  <a:rect l="l" t="t" r="r" b="b"/>
                  <a:pathLst>
                    <a:path w="384671" h="468269" extrusionOk="0">
                      <a:moveTo>
                        <a:pt x="9375" y="12518"/>
                      </a:moveTo>
                      <a:cubicBezTo>
                        <a:pt x="11160" y="9749"/>
                        <a:pt x="13570" y="7517"/>
                        <a:pt x="16337" y="5553"/>
                      </a:cubicBezTo>
                      <a:cubicBezTo>
                        <a:pt x="16783" y="5374"/>
                        <a:pt x="17051" y="5017"/>
                        <a:pt x="17497" y="4928"/>
                      </a:cubicBezTo>
                      <a:cubicBezTo>
                        <a:pt x="48825" y="-15164"/>
                        <a:pt x="83634" y="31270"/>
                        <a:pt x="97557" y="52969"/>
                      </a:cubicBezTo>
                      <a:cubicBezTo>
                        <a:pt x="128171" y="101011"/>
                        <a:pt x="135311" y="161108"/>
                        <a:pt x="141024" y="218436"/>
                      </a:cubicBezTo>
                      <a:cubicBezTo>
                        <a:pt x="142362" y="222187"/>
                        <a:pt x="143791" y="225848"/>
                        <a:pt x="144951" y="229598"/>
                      </a:cubicBezTo>
                      <a:cubicBezTo>
                        <a:pt x="146557" y="234152"/>
                        <a:pt x="145486" y="238260"/>
                        <a:pt x="143433" y="241385"/>
                      </a:cubicBezTo>
                      <a:cubicBezTo>
                        <a:pt x="143523" y="243439"/>
                        <a:pt x="143880" y="245583"/>
                        <a:pt x="143969" y="247458"/>
                      </a:cubicBezTo>
                      <a:cubicBezTo>
                        <a:pt x="156554" y="232188"/>
                        <a:pt x="170031" y="217008"/>
                        <a:pt x="184311" y="202809"/>
                      </a:cubicBezTo>
                      <a:cubicBezTo>
                        <a:pt x="186007" y="200487"/>
                        <a:pt x="187614" y="198344"/>
                        <a:pt x="189399" y="196201"/>
                      </a:cubicBezTo>
                      <a:cubicBezTo>
                        <a:pt x="193147" y="191201"/>
                        <a:pt x="197074" y="186379"/>
                        <a:pt x="201002" y="181735"/>
                      </a:cubicBezTo>
                      <a:cubicBezTo>
                        <a:pt x="215907" y="163608"/>
                        <a:pt x="231973" y="146820"/>
                        <a:pt x="249288" y="132443"/>
                      </a:cubicBezTo>
                      <a:cubicBezTo>
                        <a:pt x="253661" y="128693"/>
                        <a:pt x="258213" y="125032"/>
                        <a:pt x="263033" y="121639"/>
                      </a:cubicBezTo>
                      <a:cubicBezTo>
                        <a:pt x="268656" y="117352"/>
                        <a:pt x="274546" y="113512"/>
                        <a:pt x="280527" y="109851"/>
                      </a:cubicBezTo>
                      <a:cubicBezTo>
                        <a:pt x="302304" y="96636"/>
                        <a:pt x="342111" y="77615"/>
                        <a:pt x="365853" y="87348"/>
                      </a:cubicBezTo>
                      <a:cubicBezTo>
                        <a:pt x="371029" y="89491"/>
                        <a:pt x="375492" y="93153"/>
                        <a:pt x="378973" y="98510"/>
                      </a:cubicBezTo>
                      <a:cubicBezTo>
                        <a:pt x="381472" y="102797"/>
                        <a:pt x="383346" y="108065"/>
                        <a:pt x="384417" y="114584"/>
                      </a:cubicBezTo>
                      <a:cubicBezTo>
                        <a:pt x="387631" y="135123"/>
                        <a:pt x="360051" y="178788"/>
                        <a:pt x="320869" y="228527"/>
                      </a:cubicBezTo>
                      <a:cubicBezTo>
                        <a:pt x="317924" y="232277"/>
                        <a:pt x="314978" y="236206"/>
                        <a:pt x="312033" y="239957"/>
                      </a:cubicBezTo>
                      <a:cubicBezTo>
                        <a:pt x="301858" y="252458"/>
                        <a:pt x="291326" y="265228"/>
                        <a:pt x="280259" y="277998"/>
                      </a:cubicBezTo>
                      <a:cubicBezTo>
                        <a:pt x="278384" y="280141"/>
                        <a:pt x="276421" y="282462"/>
                        <a:pt x="274546" y="284516"/>
                      </a:cubicBezTo>
                      <a:cubicBezTo>
                        <a:pt x="201983" y="368723"/>
                        <a:pt x="117282" y="453019"/>
                        <a:pt x="101841" y="465967"/>
                      </a:cubicBezTo>
                      <a:cubicBezTo>
                        <a:pt x="92202" y="474093"/>
                        <a:pt x="80064" y="458734"/>
                        <a:pt x="89703" y="450519"/>
                      </a:cubicBezTo>
                      <a:cubicBezTo>
                        <a:pt x="107643" y="435606"/>
                        <a:pt x="119781" y="415068"/>
                        <a:pt x="131474" y="393905"/>
                      </a:cubicBezTo>
                      <a:cubicBezTo>
                        <a:pt x="123976" y="396852"/>
                        <a:pt x="114069" y="390511"/>
                        <a:pt x="118353" y="381492"/>
                      </a:cubicBezTo>
                      <a:cubicBezTo>
                        <a:pt x="118978" y="380331"/>
                        <a:pt x="119424" y="379081"/>
                        <a:pt x="120049" y="377742"/>
                      </a:cubicBezTo>
                      <a:cubicBezTo>
                        <a:pt x="119871" y="376224"/>
                        <a:pt x="119603" y="374616"/>
                        <a:pt x="119603" y="373188"/>
                      </a:cubicBezTo>
                      <a:cubicBezTo>
                        <a:pt x="118710" y="372206"/>
                        <a:pt x="117728" y="371224"/>
                        <a:pt x="117104" y="370063"/>
                      </a:cubicBezTo>
                      <a:cubicBezTo>
                        <a:pt x="116747" y="369794"/>
                        <a:pt x="116568" y="369348"/>
                        <a:pt x="116300" y="368902"/>
                      </a:cubicBezTo>
                      <a:cubicBezTo>
                        <a:pt x="115229" y="367026"/>
                        <a:pt x="114783" y="364704"/>
                        <a:pt x="114873" y="362115"/>
                      </a:cubicBezTo>
                      <a:cubicBezTo>
                        <a:pt x="114873" y="359883"/>
                        <a:pt x="115229" y="357918"/>
                        <a:pt x="115408" y="355864"/>
                      </a:cubicBezTo>
                      <a:lnTo>
                        <a:pt x="115140" y="356043"/>
                      </a:lnTo>
                      <a:cubicBezTo>
                        <a:pt x="112552" y="358007"/>
                        <a:pt x="109071" y="358989"/>
                        <a:pt x="105412" y="358811"/>
                      </a:cubicBezTo>
                      <a:cubicBezTo>
                        <a:pt x="106750" y="361311"/>
                        <a:pt x="107821" y="363722"/>
                        <a:pt x="108982" y="366134"/>
                      </a:cubicBezTo>
                      <a:cubicBezTo>
                        <a:pt x="114694" y="377563"/>
                        <a:pt x="96575" y="385332"/>
                        <a:pt x="91042" y="373992"/>
                      </a:cubicBezTo>
                      <a:cubicBezTo>
                        <a:pt x="89078" y="369794"/>
                        <a:pt x="87204" y="365776"/>
                        <a:pt x="85240" y="361758"/>
                      </a:cubicBezTo>
                      <a:cubicBezTo>
                        <a:pt x="85240" y="361579"/>
                        <a:pt x="85240" y="361579"/>
                        <a:pt x="85240" y="361579"/>
                      </a:cubicBezTo>
                      <a:cubicBezTo>
                        <a:pt x="49450" y="286927"/>
                        <a:pt x="23566" y="208792"/>
                        <a:pt x="10535" y="126907"/>
                      </a:cubicBezTo>
                      <a:cubicBezTo>
                        <a:pt x="10357" y="125389"/>
                        <a:pt x="9911" y="123782"/>
                        <a:pt x="9643" y="121906"/>
                      </a:cubicBezTo>
                      <a:cubicBezTo>
                        <a:pt x="9464" y="121460"/>
                        <a:pt x="9196" y="121013"/>
                        <a:pt x="9286" y="120567"/>
                      </a:cubicBezTo>
                      <a:cubicBezTo>
                        <a:pt x="4198" y="93689"/>
                        <a:pt x="-8833" y="37521"/>
                        <a:pt x="9375" y="125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3" name="Google Shape;153;p7"/>
                <p:cNvSpPr/>
                <p:nvPr/>
              </p:nvSpPr>
              <p:spPr>
                <a:xfrm>
                  <a:off x="5474657" y="5740740"/>
                  <a:ext cx="484368" cy="384479"/>
                </a:xfrm>
                <a:custGeom>
                  <a:avLst/>
                  <a:gdLst/>
                  <a:ahLst/>
                  <a:cxnLst/>
                  <a:rect l="l" t="t" r="r" b="b"/>
                  <a:pathLst>
                    <a:path w="484368" h="384479" extrusionOk="0">
                      <a:moveTo>
                        <a:pt x="29148" y="185268"/>
                      </a:moveTo>
                      <a:cubicBezTo>
                        <a:pt x="31825" y="188840"/>
                        <a:pt x="34681" y="192144"/>
                        <a:pt x="37448" y="195090"/>
                      </a:cubicBezTo>
                      <a:cubicBezTo>
                        <a:pt x="37984" y="195626"/>
                        <a:pt x="38340" y="196073"/>
                        <a:pt x="38965" y="196609"/>
                      </a:cubicBezTo>
                      <a:cubicBezTo>
                        <a:pt x="100728" y="258938"/>
                        <a:pt x="172756" y="310551"/>
                        <a:pt x="234162" y="374399"/>
                      </a:cubicBezTo>
                      <a:cubicBezTo>
                        <a:pt x="234608" y="384221"/>
                        <a:pt x="249425" y="389222"/>
                        <a:pt x="252638" y="378328"/>
                      </a:cubicBezTo>
                      <a:cubicBezTo>
                        <a:pt x="277004" y="293585"/>
                        <a:pt x="340195" y="253937"/>
                        <a:pt x="396782" y="202413"/>
                      </a:cubicBezTo>
                      <a:cubicBezTo>
                        <a:pt x="400173" y="199377"/>
                        <a:pt x="403208" y="196251"/>
                        <a:pt x="406600" y="193126"/>
                      </a:cubicBezTo>
                      <a:lnTo>
                        <a:pt x="406778" y="193126"/>
                      </a:lnTo>
                      <a:cubicBezTo>
                        <a:pt x="422576" y="177945"/>
                        <a:pt x="437749" y="161515"/>
                        <a:pt x="451048" y="142405"/>
                      </a:cubicBezTo>
                      <a:cubicBezTo>
                        <a:pt x="451405" y="141870"/>
                        <a:pt x="451672" y="141334"/>
                        <a:pt x="452119" y="140798"/>
                      </a:cubicBezTo>
                      <a:cubicBezTo>
                        <a:pt x="452297" y="140619"/>
                        <a:pt x="452565" y="140262"/>
                        <a:pt x="452654" y="139905"/>
                      </a:cubicBezTo>
                      <a:cubicBezTo>
                        <a:pt x="470237" y="113652"/>
                        <a:pt x="492997" y="65253"/>
                        <a:pt x="481037" y="32034"/>
                      </a:cubicBezTo>
                      <a:cubicBezTo>
                        <a:pt x="479609" y="27302"/>
                        <a:pt x="477288" y="23016"/>
                        <a:pt x="474164" y="19176"/>
                      </a:cubicBezTo>
                      <a:cubicBezTo>
                        <a:pt x="471040" y="15157"/>
                        <a:pt x="467113" y="11585"/>
                        <a:pt x="462026" y="8460"/>
                      </a:cubicBezTo>
                      <a:cubicBezTo>
                        <a:pt x="414543" y="-21455"/>
                        <a:pt x="352869" y="34803"/>
                        <a:pt x="322969" y="70879"/>
                      </a:cubicBezTo>
                      <a:cubicBezTo>
                        <a:pt x="321095" y="73200"/>
                        <a:pt x="319488" y="75343"/>
                        <a:pt x="317882" y="77308"/>
                      </a:cubicBezTo>
                      <a:cubicBezTo>
                        <a:pt x="316811" y="78737"/>
                        <a:pt x="315561" y="80165"/>
                        <a:pt x="314669" y="81684"/>
                      </a:cubicBezTo>
                      <a:cubicBezTo>
                        <a:pt x="276111" y="132940"/>
                        <a:pt x="255404" y="194376"/>
                        <a:pt x="239160" y="256080"/>
                      </a:cubicBezTo>
                      <a:cubicBezTo>
                        <a:pt x="222203" y="222237"/>
                        <a:pt x="201942" y="176695"/>
                        <a:pt x="177843" y="137047"/>
                      </a:cubicBezTo>
                      <a:cubicBezTo>
                        <a:pt x="175791" y="133565"/>
                        <a:pt x="173559" y="129993"/>
                        <a:pt x="171328" y="126689"/>
                      </a:cubicBezTo>
                      <a:cubicBezTo>
                        <a:pt x="160261" y="109633"/>
                        <a:pt x="148569" y="94185"/>
                        <a:pt x="136073" y="81772"/>
                      </a:cubicBezTo>
                      <a:cubicBezTo>
                        <a:pt x="132771" y="78469"/>
                        <a:pt x="129290" y="75433"/>
                        <a:pt x="125898" y="72575"/>
                      </a:cubicBezTo>
                      <a:cubicBezTo>
                        <a:pt x="123399" y="70432"/>
                        <a:pt x="120900" y="68557"/>
                        <a:pt x="118222" y="66681"/>
                      </a:cubicBezTo>
                      <a:cubicBezTo>
                        <a:pt x="98408" y="52751"/>
                        <a:pt x="65295" y="47750"/>
                        <a:pt x="39322" y="55787"/>
                      </a:cubicBezTo>
                      <a:cubicBezTo>
                        <a:pt x="33075" y="57752"/>
                        <a:pt x="27184" y="60520"/>
                        <a:pt x="22096" y="64092"/>
                      </a:cubicBezTo>
                      <a:cubicBezTo>
                        <a:pt x="22096" y="64271"/>
                        <a:pt x="22096" y="64271"/>
                        <a:pt x="22096" y="64271"/>
                      </a:cubicBezTo>
                      <a:cubicBezTo>
                        <a:pt x="19597" y="65878"/>
                        <a:pt x="17187" y="67842"/>
                        <a:pt x="15135" y="69985"/>
                      </a:cubicBezTo>
                      <a:cubicBezTo>
                        <a:pt x="-15033" y="100168"/>
                        <a:pt x="5317" y="154281"/>
                        <a:pt x="29148" y="1852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4" name="Google Shape;154;p7"/>
                <p:cNvSpPr/>
                <p:nvPr/>
              </p:nvSpPr>
              <p:spPr>
                <a:xfrm>
                  <a:off x="5560785" y="6046316"/>
                  <a:ext cx="425373" cy="392507"/>
                </a:xfrm>
                <a:custGeom>
                  <a:avLst/>
                  <a:gdLst/>
                  <a:ahLst/>
                  <a:cxnLst/>
                  <a:rect l="l" t="t" r="r" b="b"/>
                  <a:pathLst>
                    <a:path w="425373" h="392507" extrusionOk="0">
                      <a:moveTo>
                        <a:pt x="3354" y="235094"/>
                      </a:moveTo>
                      <a:cubicBezTo>
                        <a:pt x="8263" y="254739"/>
                        <a:pt x="18527" y="274385"/>
                        <a:pt x="29862" y="290904"/>
                      </a:cubicBezTo>
                      <a:cubicBezTo>
                        <a:pt x="30665" y="292244"/>
                        <a:pt x="31647" y="293672"/>
                        <a:pt x="32629" y="294923"/>
                      </a:cubicBezTo>
                      <a:cubicBezTo>
                        <a:pt x="38787" y="303584"/>
                        <a:pt x="45213" y="311085"/>
                        <a:pt x="51104" y="317068"/>
                      </a:cubicBezTo>
                      <a:cubicBezTo>
                        <a:pt x="58334" y="324301"/>
                        <a:pt x="66188" y="330642"/>
                        <a:pt x="74667" y="336178"/>
                      </a:cubicBezTo>
                      <a:cubicBezTo>
                        <a:pt x="75738" y="336982"/>
                        <a:pt x="76809" y="337606"/>
                        <a:pt x="77970" y="338410"/>
                      </a:cubicBezTo>
                      <a:cubicBezTo>
                        <a:pt x="77970" y="338410"/>
                        <a:pt x="77970" y="338410"/>
                        <a:pt x="78148" y="338410"/>
                      </a:cubicBezTo>
                      <a:cubicBezTo>
                        <a:pt x="135270" y="374218"/>
                        <a:pt x="217473" y="379130"/>
                        <a:pt x="279057" y="392257"/>
                      </a:cubicBezTo>
                      <a:cubicBezTo>
                        <a:pt x="291463" y="394935"/>
                        <a:pt x="293962" y="375379"/>
                        <a:pt x="281735" y="372879"/>
                      </a:cubicBezTo>
                      <a:cubicBezTo>
                        <a:pt x="276469" y="371718"/>
                        <a:pt x="271113" y="370736"/>
                        <a:pt x="265491" y="369754"/>
                      </a:cubicBezTo>
                      <a:cubicBezTo>
                        <a:pt x="270400" y="367611"/>
                        <a:pt x="274594" y="364395"/>
                        <a:pt x="277807" y="360288"/>
                      </a:cubicBezTo>
                      <a:cubicBezTo>
                        <a:pt x="277719" y="360913"/>
                        <a:pt x="277540" y="361627"/>
                        <a:pt x="277451" y="362431"/>
                      </a:cubicBezTo>
                      <a:cubicBezTo>
                        <a:pt x="276023" y="375022"/>
                        <a:pt x="295569" y="377522"/>
                        <a:pt x="296997" y="364931"/>
                      </a:cubicBezTo>
                      <a:cubicBezTo>
                        <a:pt x="304405" y="298405"/>
                        <a:pt x="337250" y="245720"/>
                        <a:pt x="370274" y="191427"/>
                      </a:cubicBezTo>
                      <a:cubicBezTo>
                        <a:pt x="371523" y="189195"/>
                        <a:pt x="372952" y="186963"/>
                        <a:pt x="374290" y="184641"/>
                      </a:cubicBezTo>
                      <a:cubicBezTo>
                        <a:pt x="384733" y="167675"/>
                        <a:pt x="394997" y="150172"/>
                        <a:pt x="404369" y="132224"/>
                      </a:cubicBezTo>
                      <a:cubicBezTo>
                        <a:pt x="405351" y="130349"/>
                        <a:pt x="406332" y="128294"/>
                        <a:pt x="407314" y="126241"/>
                      </a:cubicBezTo>
                      <a:cubicBezTo>
                        <a:pt x="408385" y="123830"/>
                        <a:pt x="409635" y="121508"/>
                        <a:pt x="410706" y="118918"/>
                      </a:cubicBezTo>
                      <a:cubicBezTo>
                        <a:pt x="422487" y="92219"/>
                        <a:pt x="431502" y="57661"/>
                        <a:pt x="420167" y="32122"/>
                      </a:cubicBezTo>
                      <a:cubicBezTo>
                        <a:pt x="419096" y="29086"/>
                        <a:pt x="417578" y="26318"/>
                        <a:pt x="415526" y="23549"/>
                      </a:cubicBezTo>
                      <a:cubicBezTo>
                        <a:pt x="410081" y="15424"/>
                        <a:pt x="401870" y="8816"/>
                        <a:pt x="390178" y="4083"/>
                      </a:cubicBezTo>
                      <a:cubicBezTo>
                        <a:pt x="355280" y="-9937"/>
                        <a:pt x="320560" y="14441"/>
                        <a:pt x="297711" y="42391"/>
                      </a:cubicBezTo>
                      <a:cubicBezTo>
                        <a:pt x="295569" y="45070"/>
                        <a:pt x="293516" y="47570"/>
                        <a:pt x="291642" y="50249"/>
                      </a:cubicBezTo>
                      <a:cubicBezTo>
                        <a:pt x="287804" y="55518"/>
                        <a:pt x="284413" y="60786"/>
                        <a:pt x="281467" y="65787"/>
                      </a:cubicBezTo>
                      <a:cubicBezTo>
                        <a:pt x="242106" y="133831"/>
                        <a:pt x="233716" y="208930"/>
                        <a:pt x="246212" y="286975"/>
                      </a:cubicBezTo>
                      <a:cubicBezTo>
                        <a:pt x="226934" y="237594"/>
                        <a:pt x="185163" y="192499"/>
                        <a:pt x="140715" y="168121"/>
                      </a:cubicBezTo>
                      <a:cubicBezTo>
                        <a:pt x="127862" y="161067"/>
                        <a:pt x="110993" y="154995"/>
                        <a:pt x="93589" y="151869"/>
                      </a:cubicBezTo>
                      <a:cubicBezTo>
                        <a:pt x="91804" y="151512"/>
                        <a:pt x="90019" y="151244"/>
                        <a:pt x="88234" y="151066"/>
                      </a:cubicBezTo>
                      <a:cubicBezTo>
                        <a:pt x="55746" y="146422"/>
                        <a:pt x="22097" y="152851"/>
                        <a:pt x="6388" y="182766"/>
                      </a:cubicBezTo>
                      <a:cubicBezTo>
                        <a:pt x="141" y="194731"/>
                        <a:pt x="-1109" y="208573"/>
                        <a:pt x="855" y="222860"/>
                      </a:cubicBezTo>
                      <a:cubicBezTo>
                        <a:pt x="1390" y="226789"/>
                        <a:pt x="2283" y="230897"/>
                        <a:pt x="3354" y="23509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5" name="Google Shape;155;p7"/>
                <p:cNvSpPr/>
                <p:nvPr/>
              </p:nvSpPr>
              <p:spPr>
                <a:xfrm>
                  <a:off x="5740024" y="6328037"/>
                  <a:ext cx="346548" cy="401262"/>
                </a:xfrm>
                <a:custGeom>
                  <a:avLst/>
                  <a:gdLst/>
                  <a:ahLst/>
                  <a:cxnLst/>
                  <a:rect l="l" t="t" r="r" b="b"/>
                  <a:pathLst>
                    <a:path w="346548" h="401262" extrusionOk="0">
                      <a:moveTo>
                        <a:pt x="77148" y="345029"/>
                      </a:moveTo>
                      <a:cubicBezTo>
                        <a:pt x="82325" y="347976"/>
                        <a:pt x="87769" y="350833"/>
                        <a:pt x="93392" y="353245"/>
                      </a:cubicBezTo>
                      <a:cubicBezTo>
                        <a:pt x="96337" y="354763"/>
                        <a:pt x="99551" y="356191"/>
                        <a:pt x="102496" y="357352"/>
                      </a:cubicBezTo>
                      <a:cubicBezTo>
                        <a:pt x="157208" y="380301"/>
                        <a:pt x="225308" y="387534"/>
                        <a:pt x="280110" y="400929"/>
                      </a:cubicBezTo>
                      <a:cubicBezTo>
                        <a:pt x="288143" y="402983"/>
                        <a:pt x="291802" y="395125"/>
                        <a:pt x="290106" y="388695"/>
                      </a:cubicBezTo>
                      <a:cubicBezTo>
                        <a:pt x="293319" y="386999"/>
                        <a:pt x="295908" y="383784"/>
                        <a:pt x="295729" y="379140"/>
                      </a:cubicBezTo>
                      <a:cubicBezTo>
                        <a:pt x="294926" y="305292"/>
                        <a:pt x="317953" y="237248"/>
                        <a:pt x="333394" y="167418"/>
                      </a:cubicBezTo>
                      <a:cubicBezTo>
                        <a:pt x="333930" y="164471"/>
                        <a:pt x="334644" y="161703"/>
                        <a:pt x="335358" y="158756"/>
                      </a:cubicBezTo>
                      <a:cubicBezTo>
                        <a:pt x="340535" y="134199"/>
                        <a:pt x="344551" y="109553"/>
                        <a:pt x="346247" y="84282"/>
                      </a:cubicBezTo>
                      <a:cubicBezTo>
                        <a:pt x="346515" y="80442"/>
                        <a:pt x="346604" y="76424"/>
                        <a:pt x="346515" y="72495"/>
                      </a:cubicBezTo>
                      <a:cubicBezTo>
                        <a:pt x="346604" y="69638"/>
                        <a:pt x="346515" y="66601"/>
                        <a:pt x="346247" y="63833"/>
                      </a:cubicBezTo>
                      <a:cubicBezTo>
                        <a:pt x="344462" y="41866"/>
                        <a:pt x="336964" y="21060"/>
                        <a:pt x="319739" y="9273"/>
                      </a:cubicBezTo>
                      <a:cubicBezTo>
                        <a:pt x="315008" y="6148"/>
                        <a:pt x="309742" y="3647"/>
                        <a:pt x="303494" y="2040"/>
                      </a:cubicBezTo>
                      <a:cubicBezTo>
                        <a:pt x="300906" y="1415"/>
                        <a:pt x="298139" y="879"/>
                        <a:pt x="295194" y="522"/>
                      </a:cubicBezTo>
                      <a:cubicBezTo>
                        <a:pt x="258422" y="-4211"/>
                        <a:pt x="225844" y="24007"/>
                        <a:pt x="205226" y="54189"/>
                      </a:cubicBezTo>
                      <a:cubicBezTo>
                        <a:pt x="201924" y="58922"/>
                        <a:pt x="199068" y="63655"/>
                        <a:pt x="196390" y="68298"/>
                      </a:cubicBezTo>
                      <a:cubicBezTo>
                        <a:pt x="194873" y="71066"/>
                        <a:pt x="193445" y="73656"/>
                        <a:pt x="192106" y="76335"/>
                      </a:cubicBezTo>
                      <a:cubicBezTo>
                        <a:pt x="164170" y="133038"/>
                        <a:pt x="166491" y="196350"/>
                        <a:pt x="174256" y="257607"/>
                      </a:cubicBezTo>
                      <a:cubicBezTo>
                        <a:pt x="159886" y="246445"/>
                        <a:pt x="144534" y="236355"/>
                        <a:pt x="128290" y="228050"/>
                      </a:cubicBezTo>
                      <a:cubicBezTo>
                        <a:pt x="122132" y="224925"/>
                        <a:pt x="115884" y="221889"/>
                        <a:pt x="109458" y="219388"/>
                      </a:cubicBezTo>
                      <a:cubicBezTo>
                        <a:pt x="105085" y="217424"/>
                        <a:pt x="100711" y="215727"/>
                        <a:pt x="96337" y="214120"/>
                      </a:cubicBezTo>
                      <a:cubicBezTo>
                        <a:pt x="88662" y="211352"/>
                        <a:pt x="79736" y="208941"/>
                        <a:pt x="70722" y="207512"/>
                      </a:cubicBezTo>
                      <a:cubicBezTo>
                        <a:pt x="66527" y="206798"/>
                        <a:pt x="62154" y="206441"/>
                        <a:pt x="57869" y="206262"/>
                      </a:cubicBezTo>
                      <a:cubicBezTo>
                        <a:pt x="43857" y="205547"/>
                        <a:pt x="29844" y="207601"/>
                        <a:pt x="19044" y="214566"/>
                      </a:cubicBezTo>
                      <a:cubicBezTo>
                        <a:pt x="15296" y="216978"/>
                        <a:pt x="11904" y="220013"/>
                        <a:pt x="9048" y="223853"/>
                      </a:cubicBezTo>
                      <a:cubicBezTo>
                        <a:pt x="9048" y="224032"/>
                        <a:pt x="9048" y="224032"/>
                        <a:pt x="9048" y="224032"/>
                      </a:cubicBezTo>
                      <a:cubicBezTo>
                        <a:pt x="5031" y="229032"/>
                        <a:pt x="2265" y="235640"/>
                        <a:pt x="658" y="243409"/>
                      </a:cubicBezTo>
                      <a:cubicBezTo>
                        <a:pt x="-6571" y="282611"/>
                        <a:pt x="47516" y="328063"/>
                        <a:pt x="77148" y="34502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6" name="Google Shape;156;p7"/>
                <p:cNvSpPr/>
                <p:nvPr/>
              </p:nvSpPr>
              <p:spPr>
                <a:xfrm>
                  <a:off x="5900345" y="6643951"/>
                  <a:ext cx="368521" cy="322280"/>
                </a:xfrm>
                <a:custGeom>
                  <a:avLst/>
                  <a:gdLst/>
                  <a:ahLst/>
                  <a:cxnLst/>
                  <a:rect l="l" t="t" r="r" b="b"/>
                  <a:pathLst>
                    <a:path w="368521" h="322280" extrusionOk="0">
                      <a:moveTo>
                        <a:pt x="3760" y="245392"/>
                      </a:moveTo>
                      <a:cubicBezTo>
                        <a:pt x="5099" y="249053"/>
                        <a:pt x="6705" y="252625"/>
                        <a:pt x="8579" y="256108"/>
                      </a:cubicBezTo>
                      <a:cubicBezTo>
                        <a:pt x="20004" y="275575"/>
                        <a:pt x="40978" y="290487"/>
                        <a:pt x="62131" y="297005"/>
                      </a:cubicBezTo>
                      <a:cubicBezTo>
                        <a:pt x="144334" y="322812"/>
                        <a:pt x="236979" y="274056"/>
                        <a:pt x="321859" y="287451"/>
                      </a:cubicBezTo>
                      <a:cubicBezTo>
                        <a:pt x="320788" y="295398"/>
                        <a:pt x="319806" y="303435"/>
                        <a:pt x="318735" y="311561"/>
                      </a:cubicBezTo>
                      <a:cubicBezTo>
                        <a:pt x="316950" y="324063"/>
                        <a:pt x="336496" y="326563"/>
                        <a:pt x="338103" y="314061"/>
                      </a:cubicBezTo>
                      <a:cubicBezTo>
                        <a:pt x="343726" y="271735"/>
                        <a:pt x="353365" y="226551"/>
                        <a:pt x="360238" y="181634"/>
                      </a:cubicBezTo>
                      <a:cubicBezTo>
                        <a:pt x="360773" y="177705"/>
                        <a:pt x="361309" y="173686"/>
                        <a:pt x="361933" y="169847"/>
                      </a:cubicBezTo>
                      <a:cubicBezTo>
                        <a:pt x="363540" y="158506"/>
                        <a:pt x="364968" y="147344"/>
                        <a:pt x="365950" y="136093"/>
                      </a:cubicBezTo>
                      <a:lnTo>
                        <a:pt x="365950" y="135914"/>
                      </a:lnTo>
                      <a:cubicBezTo>
                        <a:pt x="366396" y="131360"/>
                        <a:pt x="366932" y="126895"/>
                        <a:pt x="367199" y="122430"/>
                      </a:cubicBezTo>
                      <a:cubicBezTo>
                        <a:pt x="368449" y="105285"/>
                        <a:pt x="368895" y="88229"/>
                        <a:pt x="368181" y="71710"/>
                      </a:cubicBezTo>
                      <a:cubicBezTo>
                        <a:pt x="367110" y="46171"/>
                        <a:pt x="357381" y="22775"/>
                        <a:pt x="338460" y="10006"/>
                      </a:cubicBezTo>
                      <a:cubicBezTo>
                        <a:pt x="334801" y="7505"/>
                        <a:pt x="330516" y="5273"/>
                        <a:pt x="326053" y="3844"/>
                      </a:cubicBezTo>
                      <a:cubicBezTo>
                        <a:pt x="319003" y="1165"/>
                        <a:pt x="311238" y="-85"/>
                        <a:pt x="302490" y="4"/>
                      </a:cubicBezTo>
                      <a:cubicBezTo>
                        <a:pt x="272234" y="451"/>
                        <a:pt x="251884" y="12416"/>
                        <a:pt x="238675" y="31437"/>
                      </a:cubicBezTo>
                      <a:cubicBezTo>
                        <a:pt x="235462" y="35812"/>
                        <a:pt x="232784" y="40634"/>
                        <a:pt x="230374" y="45724"/>
                      </a:cubicBezTo>
                      <a:cubicBezTo>
                        <a:pt x="211542" y="85908"/>
                        <a:pt x="213862" y="145915"/>
                        <a:pt x="218860" y="196279"/>
                      </a:cubicBezTo>
                      <a:cubicBezTo>
                        <a:pt x="192620" y="181991"/>
                        <a:pt x="165130" y="170472"/>
                        <a:pt x="135944" y="163418"/>
                      </a:cubicBezTo>
                      <a:cubicBezTo>
                        <a:pt x="118897" y="159310"/>
                        <a:pt x="98547" y="156720"/>
                        <a:pt x="78911" y="157881"/>
                      </a:cubicBezTo>
                      <a:cubicBezTo>
                        <a:pt x="75431" y="158060"/>
                        <a:pt x="72128" y="158149"/>
                        <a:pt x="68915" y="158685"/>
                      </a:cubicBezTo>
                      <a:cubicBezTo>
                        <a:pt x="52046" y="160739"/>
                        <a:pt x="36338" y="165918"/>
                        <a:pt x="23931" y="175741"/>
                      </a:cubicBezTo>
                      <a:cubicBezTo>
                        <a:pt x="22414" y="177080"/>
                        <a:pt x="20629" y="178419"/>
                        <a:pt x="19111" y="179937"/>
                      </a:cubicBezTo>
                      <a:cubicBezTo>
                        <a:pt x="11168" y="187706"/>
                        <a:pt x="5010" y="197975"/>
                        <a:pt x="1707" y="211102"/>
                      </a:cubicBezTo>
                      <a:cubicBezTo>
                        <a:pt x="-1238" y="223247"/>
                        <a:pt x="-257" y="234855"/>
                        <a:pt x="3760" y="2453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7" name="Google Shape;157;p7"/>
                <p:cNvSpPr/>
                <p:nvPr/>
              </p:nvSpPr>
              <p:spPr>
                <a:xfrm>
                  <a:off x="6130809" y="6647795"/>
                  <a:ext cx="136735" cy="236865"/>
                </a:xfrm>
                <a:custGeom>
                  <a:avLst/>
                  <a:gdLst/>
                  <a:ahLst/>
                  <a:cxnLst/>
                  <a:rect l="l" t="t" r="r" b="b"/>
                  <a:pathLst>
                    <a:path w="136735" h="236865" extrusionOk="0">
                      <a:moveTo>
                        <a:pt x="23562" y="231368"/>
                      </a:moveTo>
                      <a:cubicBezTo>
                        <a:pt x="31863" y="187523"/>
                        <a:pt x="44180" y="141892"/>
                        <a:pt x="58996" y="96976"/>
                      </a:cubicBezTo>
                      <a:cubicBezTo>
                        <a:pt x="47750" y="88850"/>
                        <a:pt x="37575" y="78849"/>
                        <a:pt x="27400" y="69294"/>
                      </a:cubicBezTo>
                      <a:cubicBezTo>
                        <a:pt x="18297" y="60722"/>
                        <a:pt x="8032" y="51971"/>
                        <a:pt x="0" y="41880"/>
                      </a:cubicBezTo>
                      <a:cubicBezTo>
                        <a:pt x="2499" y="36790"/>
                        <a:pt x="5087" y="31968"/>
                        <a:pt x="8300" y="27592"/>
                      </a:cubicBezTo>
                      <a:cubicBezTo>
                        <a:pt x="19368" y="36165"/>
                        <a:pt x="28650" y="48399"/>
                        <a:pt x="38289" y="58311"/>
                      </a:cubicBezTo>
                      <a:cubicBezTo>
                        <a:pt x="46590" y="66794"/>
                        <a:pt x="55515" y="74831"/>
                        <a:pt x="63548" y="83492"/>
                      </a:cubicBezTo>
                      <a:cubicBezTo>
                        <a:pt x="73366" y="55007"/>
                        <a:pt x="84076" y="26967"/>
                        <a:pt x="95679" y="0"/>
                      </a:cubicBezTo>
                      <a:cubicBezTo>
                        <a:pt x="100142" y="1429"/>
                        <a:pt x="104426" y="3661"/>
                        <a:pt x="108086" y="6162"/>
                      </a:cubicBezTo>
                      <a:cubicBezTo>
                        <a:pt x="96483" y="49381"/>
                        <a:pt x="83273" y="93047"/>
                        <a:pt x="68814" y="135999"/>
                      </a:cubicBezTo>
                      <a:cubicBezTo>
                        <a:pt x="91306" y="129391"/>
                        <a:pt x="113976" y="123676"/>
                        <a:pt x="136736" y="118586"/>
                      </a:cubicBezTo>
                      <a:cubicBezTo>
                        <a:pt x="136379" y="123051"/>
                        <a:pt x="135933" y="127605"/>
                        <a:pt x="135486" y="132070"/>
                      </a:cubicBezTo>
                      <a:lnTo>
                        <a:pt x="135486" y="132249"/>
                      </a:lnTo>
                      <a:cubicBezTo>
                        <a:pt x="111923" y="138053"/>
                        <a:pt x="88271" y="143768"/>
                        <a:pt x="64441" y="148858"/>
                      </a:cubicBezTo>
                      <a:cubicBezTo>
                        <a:pt x="54534" y="177879"/>
                        <a:pt x="44091" y="206454"/>
                        <a:pt x="33202" y="233779"/>
                      </a:cubicBezTo>
                      <a:cubicBezTo>
                        <a:pt x="30971" y="239137"/>
                        <a:pt x="22402" y="236994"/>
                        <a:pt x="23562" y="2313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8" name="Google Shape;158;p7"/>
                <p:cNvSpPr/>
                <p:nvPr/>
              </p:nvSpPr>
              <p:spPr>
                <a:xfrm>
                  <a:off x="5904194" y="6801832"/>
                  <a:ext cx="225943" cy="98447"/>
                </a:xfrm>
                <a:custGeom>
                  <a:avLst/>
                  <a:gdLst/>
                  <a:ahLst/>
                  <a:cxnLst/>
                  <a:rect l="l" t="t" r="r" b="b"/>
                  <a:pathLst>
                    <a:path w="225943" h="98447" extrusionOk="0">
                      <a:moveTo>
                        <a:pt x="38557" y="84028"/>
                      </a:moveTo>
                      <a:cubicBezTo>
                        <a:pt x="30792" y="63490"/>
                        <a:pt x="22224" y="42952"/>
                        <a:pt x="15351" y="22056"/>
                      </a:cubicBezTo>
                      <a:cubicBezTo>
                        <a:pt x="16869" y="20538"/>
                        <a:pt x="18565" y="19199"/>
                        <a:pt x="20171" y="17859"/>
                      </a:cubicBezTo>
                      <a:cubicBezTo>
                        <a:pt x="29632" y="38933"/>
                        <a:pt x="36058" y="61615"/>
                        <a:pt x="41414" y="83939"/>
                      </a:cubicBezTo>
                      <a:cubicBezTo>
                        <a:pt x="57925" y="82867"/>
                        <a:pt x="74348" y="82331"/>
                        <a:pt x="90949" y="82064"/>
                      </a:cubicBezTo>
                      <a:cubicBezTo>
                        <a:pt x="85415" y="68401"/>
                        <a:pt x="81399" y="54203"/>
                        <a:pt x="76758" y="40272"/>
                      </a:cubicBezTo>
                      <a:cubicBezTo>
                        <a:pt x="72563" y="27325"/>
                        <a:pt x="67565" y="14109"/>
                        <a:pt x="65244" y="803"/>
                      </a:cubicBezTo>
                      <a:cubicBezTo>
                        <a:pt x="68546" y="357"/>
                        <a:pt x="71849" y="178"/>
                        <a:pt x="75240" y="0"/>
                      </a:cubicBezTo>
                      <a:cubicBezTo>
                        <a:pt x="86933" y="23753"/>
                        <a:pt x="95233" y="55632"/>
                        <a:pt x="98535" y="81796"/>
                      </a:cubicBezTo>
                      <a:cubicBezTo>
                        <a:pt x="114155" y="81528"/>
                        <a:pt x="129863" y="81349"/>
                        <a:pt x="145572" y="81260"/>
                      </a:cubicBezTo>
                      <a:cubicBezTo>
                        <a:pt x="171723" y="81081"/>
                        <a:pt x="202605" y="75188"/>
                        <a:pt x="224829" y="91172"/>
                      </a:cubicBezTo>
                      <a:cubicBezTo>
                        <a:pt x="227150" y="92779"/>
                        <a:pt x="225543" y="96441"/>
                        <a:pt x="222776" y="96083"/>
                      </a:cubicBezTo>
                      <a:cubicBezTo>
                        <a:pt x="151820" y="85993"/>
                        <a:pt x="76936" y="100370"/>
                        <a:pt x="4819" y="98227"/>
                      </a:cubicBezTo>
                      <a:cubicBezTo>
                        <a:pt x="2856" y="94654"/>
                        <a:pt x="1250" y="91082"/>
                        <a:pt x="0" y="87511"/>
                      </a:cubicBezTo>
                      <a:cubicBezTo>
                        <a:pt x="12674" y="86082"/>
                        <a:pt x="25616" y="84921"/>
                        <a:pt x="38557" y="840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59" name="Google Shape;159;p7"/>
                <p:cNvSpPr/>
                <p:nvPr/>
              </p:nvSpPr>
              <p:spPr>
                <a:xfrm>
                  <a:off x="6188008" y="6813887"/>
                  <a:ext cx="74270" cy="12206"/>
                </a:xfrm>
                <a:custGeom>
                  <a:avLst/>
                  <a:gdLst/>
                  <a:ahLst/>
                  <a:cxnLst/>
                  <a:rect l="l" t="t" r="r" b="b"/>
                  <a:pathLst>
                    <a:path w="74270" h="12206" extrusionOk="0">
                      <a:moveTo>
                        <a:pt x="369" y="9019"/>
                      </a:moveTo>
                      <a:cubicBezTo>
                        <a:pt x="24378" y="7233"/>
                        <a:pt x="49548" y="2322"/>
                        <a:pt x="74271" y="0"/>
                      </a:cubicBezTo>
                      <a:cubicBezTo>
                        <a:pt x="73735" y="3929"/>
                        <a:pt x="73200" y="7948"/>
                        <a:pt x="72575" y="11787"/>
                      </a:cubicBezTo>
                      <a:cubicBezTo>
                        <a:pt x="48387" y="13127"/>
                        <a:pt x="23040" y="10895"/>
                        <a:pt x="369" y="10091"/>
                      </a:cubicBezTo>
                      <a:cubicBezTo>
                        <a:pt x="-167" y="10001"/>
                        <a:pt x="-77" y="9108"/>
                        <a:pt x="369" y="90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0" name="Google Shape;160;p7"/>
                <p:cNvSpPr/>
                <p:nvPr/>
              </p:nvSpPr>
              <p:spPr>
                <a:xfrm>
                  <a:off x="5936504" y="6330166"/>
                  <a:ext cx="150246" cy="315263"/>
                </a:xfrm>
                <a:custGeom>
                  <a:avLst/>
                  <a:gdLst/>
                  <a:ahLst/>
                  <a:cxnLst/>
                  <a:rect l="l" t="t" r="r" b="b"/>
                  <a:pathLst>
                    <a:path w="150246" h="315263" extrusionOk="0">
                      <a:moveTo>
                        <a:pt x="17405" y="88939"/>
                      </a:moveTo>
                      <a:cubicBezTo>
                        <a:pt x="11960" y="81796"/>
                        <a:pt x="4730" y="74384"/>
                        <a:pt x="0" y="66169"/>
                      </a:cubicBezTo>
                      <a:cubicBezTo>
                        <a:pt x="2677" y="61526"/>
                        <a:pt x="5534" y="56793"/>
                        <a:pt x="8836" y="52060"/>
                      </a:cubicBezTo>
                      <a:cubicBezTo>
                        <a:pt x="18922" y="60989"/>
                        <a:pt x="25705" y="76706"/>
                        <a:pt x="32488" y="87600"/>
                      </a:cubicBezTo>
                      <a:cubicBezTo>
                        <a:pt x="36147" y="93404"/>
                        <a:pt x="40789" y="99298"/>
                        <a:pt x="43912" y="105727"/>
                      </a:cubicBezTo>
                      <a:cubicBezTo>
                        <a:pt x="58371" y="66437"/>
                        <a:pt x="79792" y="29825"/>
                        <a:pt x="107193" y="0"/>
                      </a:cubicBezTo>
                      <a:cubicBezTo>
                        <a:pt x="113441" y="1697"/>
                        <a:pt x="118707" y="4107"/>
                        <a:pt x="123437" y="7233"/>
                      </a:cubicBezTo>
                      <a:cubicBezTo>
                        <a:pt x="106658" y="29200"/>
                        <a:pt x="92199" y="51435"/>
                        <a:pt x="79971" y="74027"/>
                      </a:cubicBezTo>
                      <a:cubicBezTo>
                        <a:pt x="101749" y="66258"/>
                        <a:pt x="126650" y="62954"/>
                        <a:pt x="149945" y="61704"/>
                      </a:cubicBezTo>
                      <a:cubicBezTo>
                        <a:pt x="150213" y="64561"/>
                        <a:pt x="150302" y="67508"/>
                        <a:pt x="150213" y="70366"/>
                      </a:cubicBezTo>
                      <a:cubicBezTo>
                        <a:pt x="125133" y="77956"/>
                        <a:pt x="98268" y="85278"/>
                        <a:pt x="73009" y="87154"/>
                      </a:cubicBezTo>
                      <a:cubicBezTo>
                        <a:pt x="59621" y="113943"/>
                        <a:pt x="49714" y="141803"/>
                        <a:pt x="42841" y="171003"/>
                      </a:cubicBezTo>
                      <a:cubicBezTo>
                        <a:pt x="74705" y="164485"/>
                        <a:pt x="106836" y="159216"/>
                        <a:pt x="139146" y="156627"/>
                      </a:cubicBezTo>
                      <a:cubicBezTo>
                        <a:pt x="138432" y="159573"/>
                        <a:pt x="137718" y="162342"/>
                        <a:pt x="137182" y="165289"/>
                      </a:cubicBezTo>
                      <a:cubicBezTo>
                        <a:pt x="104694" y="170110"/>
                        <a:pt x="72384" y="175736"/>
                        <a:pt x="40164" y="183416"/>
                      </a:cubicBezTo>
                      <a:cubicBezTo>
                        <a:pt x="32131" y="223689"/>
                        <a:pt x="30078" y="266819"/>
                        <a:pt x="34630" y="314414"/>
                      </a:cubicBezTo>
                      <a:cubicBezTo>
                        <a:pt x="34720" y="315218"/>
                        <a:pt x="33381" y="315664"/>
                        <a:pt x="33291" y="314772"/>
                      </a:cubicBezTo>
                      <a:cubicBezTo>
                        <a:pt x="15173" y="253156"/>
                        <a:pt x="18565" y="181630"/>
                        <a:pt x="40075" y="116800"/>
                      </a:cubicBezTo>
                      <a:cubicBezTo>
                        <a:pt x="31417" y="108585"/>
                        <a:pt x="24634" y="98405"/>
                        <a:pt x="17405" y="889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1" name="Google Shape;161;p7"/>
                <p:cNvSpPr/>
                <p:nvPr/>
              </p:nvSpPr>
              <p:spPr>
                <a:xfrm>
                  <a:off x="5749251" y="6534388"/>
                  <a:ext cx="231921" cy="151179"/>
                </a:xfrm>
                <a:custGeom>
                  <a:avLst/>
                  <a:gdLst/>
                  <a:ahLst/>
                  <a:cxnLst/>
                  <a:rect l="l" t="t" r="r" b="b"/>
                  <a:pathLst>
                    <a:path w="231921" h="151179" extrusionOk="0">
                      <a:moveTo>
                        <a:pt x="0" y="17681"/>
                      </a:moveTo>
                      <a:cubicBezTo>
                        <a:pt x="0" y="17681"/>
                        <a:pt x="0" y="17681"/>
                        <a:pt x="0" y="17502"/>
                      </a:cubicBezTo>
                      <a:cubicBezTo>
                        <a:pt x="2767" y="13662"/>
                        <a:pt x="6158" y="10626"/>
                        <a:pt x="9996" y="8215"/>
                      </a:cubicBezTo>
                      <a:cubicBezTo>
                        <a:pt x="30078" y="27146"/>
                        <a:pt x="50250" y="44291"/>
                        <a:pt x="70599" y="59918"/>
                      </a:cubicBezTo>
                      <a:cubicBezTo>
                        <a:pt x="61406" y="42684"/>
                        <a:pt x="50874" y="20449"/>
                        <a:pt x="48732" y="0"/>
                      </a:cubicBezTo>
                      <a:cubicBezTo>
                        <a:pt x="53016" y="179"/>
                        <a:pt x="57390" y="536"/>
                        <a:pt x="61584" y="1250"/>
                      </a:cubicBezTo>
                      <a:cubicBezTo>
                        <a:pt x="62745" y="7144"/>
                        <a:pt x="63548" y="13216"/>
                        <a:pt x="64797" y="18842"/>
                      </a:cubicBezTo>
                      <a:cubicBezTo>
                        <a:pt x="68100" y="33486"/>
                        <a:pt x="72563" y="48220"/>
                        <a:pt x="77382" y="62508"/>
                      </a:cubicBezTo>
                      <a:cubicBezTo>
                        <a:pt x="77650" y="63579"/>
                        <a:pt x="77472" y="64204"/>
                        <a:pt x="76936" y="64830"/>
                      </a:cubicBezTo>
                      <a:cubicBezTo>
                        <a:pt x="88093" y="72955"/>
                        <a:pt x="99250" y="80635"/>
                        <a:pt x="110763" y="87690"/>
                      </a:cubicBezTo>
                      <a:cubicBezTo>
                        <a:pt x="108086" y="76349"/>
                        <a:pt x="106479" y="64651"/>
                        <a:pt x="104515" y="53221"/>
                      </a:cubicBezTo>
                      <a:cubicBezTo>
                        <a:pt x="102552" y="40005"/>
                        <a:pt x="99963" y="26521"/>
                        <a:pt x="100321" y="13216"/>
                      </a:cubicBezTo>
                      <a:cubicBezTo>
                        <a:pt x="106657" y="15627"/>
                        <a:pt x="112994" y="18752"/>
                        <a:pt x="119153" y="21878"/>
                      </a:cubicBezTo>
                      <a:cubicBezTo>
                        <a:pt x="120492" y="31522"/>
                        <a:pt x="120938" y="41344"/>
                        <a:pt x="121474" y="50899"/>
                      </a:cubicBezTo>
                      <a:cubicBezTo>
                        <a:pt x="122366" y="65187"/>
                        <a:pt x="123526" y="80099"/>
                        <a:pt x="122188" y="94476"/>
                      </a:cubicBezTo>
                      <a:cubicBezTo>
                        <a:pt x="155122" y="113496"/>
                        <a:pt x="190556" y="128766"/>
                        <a:pt x="231701" y="139660"/>
                      </a:cubicBezTo>
                      <a:cubicBezTo>
                        <a:pt x="232059" y="139749"/>
                        <a:pt x="231969" y="140374"/>
                        <a:pt x="231523" y="140464"/>
                      </a:cubicBezTo>
                      <a:cubicBezTo>
                        <a:pt x="203319" y="137070"/>
                        <a:pt x="174311" y="130016"/>
                        <a:pt x="145840" y="119390"/>
                      </a:cubicBezTo>
                      <a:cubicBezTo>
                        <a:pt x="128435" y="129927"/>
                        <a:pt x="111209" y="141357"/>
                        <a:pt x="93359" y="151180"/>
                      </a:cubicBezTo>
                      <a:cubicBezTo>
                        <a:pt x="90324" y="150019"/>
                        <a:pt x="87111" y="148590"/>
                        <a:pt x="84255" y="147072"/>
                      </a:cubicBezTo>
                      <a:cubicBezTo>
                        <a:pt x="101124" y="135017"/>
                        <a:pt x="120849" y="125462"/>
                        <a:pt x="140038" y="117247"/>
                      </a:cubicBezTo>
                      <a:cubicBezTo>
                        <a:pt x="85504" y="95726"/>
                        <a:pt x="34541" y="62061"/>
                        <a:pt x="0" y="1768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 name="Google Shape;162;p7"/>
                <p:cNvSpPr/>
                <p:nvPr/>
              </p:nvSpPr>
              <p:spPr>
                <a:xfrm>
                  <a:off x="5815910" y="6069776"/>
                  <a:ext cx="165041" cy="293999"/>
                </a:xfrm>
                <a:custGeom>
                  <a:avLst/>
                  <a:gdLst/>
                  <a:ahLst/>
                  <a:cxnLst/>
                  <a:rect l="l" t="t" r="r" b="b"/>
                  <a:pathLst>
                    <a:path w="165041" h="293999" extrusionOk="0">
                      <a:moveTo>
                        <a:pt x="62846" y="108228"/>
                      </a:moveTo>
                      <a:cubicBezTo>
                        <a:pt x="60437" y="79653"/>
                        <a:pt x="49548" y="52685"/>
                        <a:pt x="36428" y="26700"/>
                      </a:cubicBezTo>
                      <a:cubicBezTo>
                        <a:pt x="38302" y="24021"/>
                        <a:pt x="40266" y="21521"/>
                        <a:pt x="42497" y="18842"/>
                      </a:cubicBezTo>
                      <a:cubicBezTo>
                        <a:pt x="56599" y="42416"/>
                        <a:pt x="67398" y="69294"/>
                        <a:pt x="72129" y="94655"/>
                      </a:cubicBezTo>
                      <a:cubicBezTo>
                        <a:pt x="97031" y="59561"/>
                        <a:pt x="127377" y="27950"/>
                        <a:pt x="160401" y="0"/>
                      </a:cubicBezTo>
                      <a:cubicBezTo>
                        <a:pt x="162543" y="2679"/>
                        <a:pt x="164060" y="5536"/>
                        <a:pt x="165042" y="8573"/>
                      </a:cubicBezTo>
                      <a:cubicBezTo>
                        <a:pt x="130501" y="38487"/>
                        <a:pt x="99530" y="72956"/>
                        <a:pt x="74092" y="111085"/>
                      </a:cubicBezTo>
                      <a:cubicBezTo>
                        <a:pt x="73736" y="113050"/>
                        <a:pt x="72665" y="114479"/>
                        <a:pt x="71058" y="115193"/>
                      </a:cubicBezTo>
                      <a:cubicBezTo>
                        <a:pt x="70969" y="115550"/>
                        <a:pt x="70790" y="115729"/>
                        <a:pt x="70701" y="115908"/>
                      </a:cubicBezTo>
                      <a:cubicBezTo>
                        <a:pt x="97834" y="106889"/>
                        <a:pt x="126841" y="98762"/>
                        <a:pt x="155670" y="95458"/>
                      </a:cubicBezTo>
                      <a:cubicBezTo>
                        <a:pt x="154599" y="97959"/>
                        <a:pt x="153349" y="100370"/>
                        <a:pt x="152278" y="102781"/>
                      </a:cubicBezTo>
                      <a:cubicBezTo>
                        <a:pt x="123271" y="108228"/>
                        <a:pt x="94621" y="113497"/>
                        <a:pt x="66060" y="123230"/>
                      </a:cubicBezTo>
                      <a:cubicBezTo>
                        <a:pt x="54993" y="140821"/>
                        <a:pt x="45353" y="158949"/>
                        <a:pt x="36874" y="177790"/>
                      </a:cubicBezTo>
                      <a:cubicBezTo>
                        <a:pt x="63918" y="170200"/>
                        <a:pt x="91497" y="165110"/>
                        <a:pt x="119255" y="161181"/>
                      </a:cubicBezTo>
                      <a:cubicBezTo>
                        <a:pt x="118005" y="163414"/>
                        <a:pt x="116577" y="165646"/>
                        <a:pt x="115239" y="167967"/>
                      </a:cubicBezTo>
                      <a:cubicBezTo>
                        <a:pt x="88016" y="173861"/>
                        <a:pt x="60972" y="180023"/>
                        <a:pt x="33572" y="185113"/>
                      </a:cubicBezTo>
                      <a:cubicBezTo>
                        <a:pt x="18934" y="219046"/>
                        <a:pt x="8938" y="254854"/>
                        <a:pt x="4386" y="292180"/>
                      </a:cubicBezTo>
                      <a:cubicBezTo>
                        <a:pt x="3939" y="294948"/>
                        <a:pt x="-255" y="294412"/>
                        <a:pt x="12" y="291555"/>
                      </a:cubicBezTo>
                      <a:cubicBezTo>
                        <a:pt x="3047" y="223957"/>
                        <a:pt x="26788" y="162431"/>
                        <a:pt x="62846" y="1082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 name="Google Shape;163;p7"/>
                <p:cNvSpPr/>
                <p:nvPr/>
              </p:nvSpPr>
              <p:spPr>
                <a:xfrm>
                  <a:off x="5561551" y="6268997"/>
                  <a:ext cx="239310" cy="118278"/>
                </a:xfrm>
                <a:custGeom>
                  <a:avLst/>
                  <a:gdLst/>
                  <a:ahLst/>
                  <a:cxnLst/>
                  <a:rect l="l" t="t" r="r" b="b"/>
                  <a:pathLst>
                    <a:path w="239310" h="118278" extrusionOk="0">
                      <a:moveTo>
                        <a:pt x="0" y="0"/>
                      </a:moveTo>
                      <a:cubicBezTo>
                        <a:pt x="26687" y="22949"/>
                        <a:pt x="54534" y="40809"/>
                        <a:pt x="93359" y="54293"/>
                      </a:cubicBezTo>
                      <a:cubicBezTo>
                        <a:pt x="98535" y="56079"/>
                        <a:pt x="103891" y="57865"/>
                        <a:pt x="109068" y="59918"/>
                      </a:cubicBezTo>
                      <a:cubicBezTo>
                        <a:pt x="109425" y="60008"/>
                        <a:pt x="109692" y="60187"/>
                        <a:pt x="110228" y="60275"/>
                      </a:cubicBezTo>
                      <a:cubicBezTo>
                        <a:pt x="154141" y="76349"/>
                        <a:pt x="197964" y="95012"/>
                        <a:pt x="238931" y="117247"/>
                      </a:cubicBezTo>
                      <a:cubicBezTo>
                        <a:pt x="239645" y="117604"/>
                        <a:pt x="239288" y="118497"/>
                        <a:pt x="238396" y="118230"/>
                      </a:cubicBezTo>
                      <a:cubicBezTo>
                        <a:pt x="210995" y="109478"/>
                        <a:pt x="183237" y="99120"/>
                        <a:pt x="155568" y="87868"/>
                      </a:cubicBezTo>
                      <a:cubicBezTo>
                        <a:pt x="142359" y="94119"/>
                        <a:pt x="128525" y="99566"/>
                        <a:pt x="114780" y="104835"/>
                      </a:cubicBezTo>
                      <a:cubicBezTo>
                        <a:pt x="102641" y="109567"/>
                        <a:pt x="89699" y="112336"/>
                        <a:pt x="77294" y="115729"/>
                      </a:cubicBezTo>
                      <a:cubicBezTo>
                        <a:pt x="77115" y="115729"/>
                        <a:pt x="77115" y="115729"/>
                        <a:pt x="77115" y="115729"/>
                      </a:cubicBezTo>
                      <a:cubicBezTo>
                        <a:pt x="75865" y="114925"/>
                        <a:pt x="74884" y="114300"/>
                        <a:pt x="73813" y="113497"/>
                      </a:cubicBezTo>
                      <a:cubicBezTo>
                        <a:pt x="88361" y="106353"/>
                        <a:pt x="102284" y="98227"/>
                        <a:pt x="117636" y="92333"/>
                      </a:cubicBezTo>
                      <a:cubicBezTo>
                        <a:pt x="125579" y="89119"/>
                        <a:pt x="134059" y="84921"/>
                        <a:pt x="142627" y="82689"/>
                      </a:cubicBezTo>
                      <a:cubicBezTo>
                        <a:pt x="122098" y="74295"/>
                        <a:pt x="102016" y="65187"/>
                        <a:pt x="82113" y="55900"/>
                      </a:cubicBezTo>
                      <a:cubicBezTo>
                        <a:pt x="65244" y="61079"/>
                        <a:pt x="48643" y="66884"/>
                        <a:pt x="31774" y="72241"/>
                      </a:cubicBezTo>
                      <a:cubicBezTo>
                        <a:pt x="30792" y="70991"/>
                        <a:pt x="29811" y="69473"/>
                        <a:pt x="29007" y="68223"/>
                      </a:cubicBezTo>
                      <a:cubicBezTo>
                        <a:pt x="45787" y="62508"/>
                        <a:pt x="63281" y="58490"/>
                        <a:pt x="80239" y="55007"/>
                      </a:cubicBezTo>
                      <a:cubicBezTo>
                        <a:pt x="70242" y="50364"/>
                        <a:pt x="60067" y="45631"/>
                        <a:pt x="50339" y="40809"/>
                      </a:cubicBezTo>
                      <a:cubicBezTo>
                        <a:pt x="33827" y="32772"/>
                        <a:pt x="17672" y="23485"/>
                        <a:pt x="2499" y="12412"/>
                      </a:cubicBezTo>
                      <a:cubicBezTo>
                        <a:pt x="1517" y="8216"/>
                        <a:pt x="625" y="4108"/>
                        <a:pt x="0"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 name="Google Shape;164;p7"/>
                <p:cNvSpPr/>
                <p:nvPr/>
              </p:nvSpPr>
              <p:spPr>
                <a:xfrm>
                  <a:off x="5646227" y="6197203"/>
                  <a:ext cx="26193" cy="131981"/>
                </a:xfrm>
                <a:custGeom>
                  <a:avLst/>
                  <a:gdLst/>
                  <a:ahLst/>
                  <a:cxnLst/>
                  <a:rect l="l" t="t" r="r" b="b"/>
                  <a:pathLst>
                    <a:path w="26193" h="131981" extrusionOk="0">
                      <a:moveTo>
                        <a:pt x="2703" y="0"/>
                      </a:moveTo>
                      <a:cubicBezTo>
                        <a:pt x="4488" y="268"/>
                        <a:pt x="6273" y="446"/>
                        <a:pt x="8058" y="804"/>
                      </a:cubicBezTo>
                      <a:cubicBezTo>
                        <a:pt x="14574" y="44202"/>
                        <a:pt x="19840" y="87690"/>
                        <a:pt x="26176" y="131088"/>
                      </a:cubicBezTo>
                      <a:cubicBezTo>
                        <a:pt x="26266" y="131713"/>
                        <a:pt x="25998" y="131892"/>
                        <a:pt x="25552" y="131981"/>
                      </a:cubicBezTo>
                      <a:cubicBezTo>
                        <a:pt x="25105" y="131892"/>
                        <a:pt x="24749" y="131802"/>
                        <a:pt x="24392" y="131624"/>
                      </a:cubicBezTo>
                      <a:cubicBezTo>
                        <a:pt x="3863" y="92601"/>
                        <a:pt x="-4884" y="43756"/>
                        <a:pt x="2703"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5" name="Google Shape;165;p7"/>
                <p:cNvSpPr/>
                <p:nvPr/>
              </p:nvSpPr>
              <p:spPr>
                <a:xfrm>
                  <a:off x="5496753" y="5796438"/>
                  <a:ext cx="189110" cy="240117"/>
                </a:xfrm>
                <a:custGeom>
                  <a:avLst/>
                  <a:gdLst/>
                  <a:ahLst/>
                  <a:cxnLst/>
                  <a:rect l="l" t="t" r="r" b="b"/>
                  <a:pathLst>
                    <a:path w="189110" h="240117" extrusionOk="0">
                      <a:moveTo>
                        <a:pt x="62656" y="122426"/>
                      </a:moveTo>
                      <a:cubicBezTo>
                        <a:pt x="36415" y="87690"/>
                        <a:pt x="14994" y="49738"/>
                        <a:pt x="0" y="8483"/>
                      </a:cubicBezTo>
                      <a:cubicBezTo>
                        <a:pt x="0" y="8483"/>
                        <a:pt x="0" y="8483"/>
                        <a:pt x="0" y="8305"/>
                      </a:cubicBezTo>
                      <a:cubicBezTo>
                        <a:pt x="5088" y="4733"/>
                        <a:pt x="10979" y="2054"/>
                        <a:pt x="17226" y="0"/>
                      </a:cubicBezTo>
                      <a:cubicBezTo>
                        <a:pt x="31685" y="31790"/>
                        <a:pt x="47304" y="62240"/>
                        <a:pt x="64977" y="91351"/>
                      </a:cubicBezTo>
                      <a:cubicBezTo>
                        <a:pt x="66583" y="75902"/>
                        <a:pt x="72563" y="61436"/>
                        <a:pt x="81667" y="47417"/>
                      </a:cubicBezTo>
                      <a:cubicBezTo>
                        <a:pt x="88272" y="37148"/>
                        <a:pt x="95769" y="26700"/>
                        <a:pt x="103712" y="16698"/>
                      </a:cubicBezTo>
                      <a:cubicBezTo>
                        <a:pt x="107104" y="19556"/>
                        <a:pt x="110585" y="22592"/>
                        <a:pt x="113887" y="25896"/>
                      </a:cubicBezTo>
                      <a:cubicBezTo>
                        <a:pt x="108443" y="32058"/>
                        <a:pt x="102999" y="38666"/>
                        <a:pt x="98089" y="45541"/>
                      </a:cubicBezTo>
                      <a:cubicBezTo>
                        <a:pt x="84969" y="64026"/>
                        <a:pt x="79525" y="82689"/>
                        <a:pt x="72117" y="102781"/>
                      </a:cubicBezTo>
                      <a:cubicBezTo>
                        <a:pt x="82649" y="119211"/>
                        <a:pt x="93716" y="135106"/>
                        <a:pt x="105676" y="150465"/>
                      </a:cubicBezTo>
                      <a:cubicBezTo>
                        <a:pt x="110406" y="120461"/>
                        <a:pt x="126650" y="91529"/>
                        <a:pt x="149142" y="70812"/>
                      </a:cubicBezTo>
                      <a:cubicBezTo>
                        <a:pt x="151374" y="74116"/>
                        <a:pt x="153605" y="77688"/>
                        <a:pt x="155658" y="81171"/>
                      </a:cubicBezTo>
                      <a:cubicBezTo>
                        <a:pt x="137272" y="104031"/>
                        <a:pt x="122545" y="127963"/>
                        <a:pt x="108978" y="154662"/>
                      </a:cubicBezTo>
                      <a:cubicBezTo>
                        <a:pt x="131917" y="183863"/>
                        <a:pt x="157978" y="210830"/>
                        <a:pt x="188057" y="235476"/>
                      </a:cubicBezTo>
                      <a:cubicBezTo>
                        <a:pt x="190734" y="237619"/>
                        <a:pt x="187789" y="241548"/>
                        <a:pt x="185022" y="239584"/>
                      </a:cubicBezTo>
                      <a:cubicBezTo>
                        <a:pt x="140842" y="207794"/>
                        <a:pt x="100232" y="170379"/>
                        <a:pt x="66851" y="127516"/>
                      </a:cubicBezTo>
                      <a:cubicBezTo>
                        <a:pt x="50250" y="132249"/>
                        <a:pt x="32845" y="135731"/>
                        <a:pt x="15352" y="139125"/>
                      </a:cubicBezTo>
                      <a:cubicBezTo>
                        <a:pt x="12585" y="136178"/>
                        <a:pt x="9729" y="132963"/>
                        <a:pt x="7051" y="129302"/>
                      </a:cubicBezTo>
                      <a:cubicBezTo>
                        <a:pt x="25438" y="125194"/>
                        <a:pt x="44449" y="122604"/>
                        <a:pt x="62656" y="12242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6" name="Google Shape;166;p7"/>
                <p:cNvSpPr/>
                <p:nvPr/>
              </p:nvSpPr>
              <p:spPr>
                <a:xfrm>
                  <a:off x="5720112" y="5759916"/>
                  <a:ext cx="235581" cy="283470"/>
                </a:xfrm>
                <a:custGeom>
                  <a:avLst/>
                  <a:gdLst/>
                  <a:ahLst/>
                  <a:cxnLst/>
                  <a:rect l="l" t="t" r="r" b="b"/>
                  <a:pathLst>
                    <a:path w="235581" h="283470" extrusionOk="0">
                      <a:moveTo>
                        <a:pt x="101255" y="131445"/>
                      </a:moveTo>
                      <a:cubicBezTo>
                        <a:pt x="91973" y="116264"/>
                        <a:pt x="84119" y="100816"/>
                        <a:pt x="77603" y="84296"/>
                      </a:cubicBezTo>
                      <a:cubicBezTo>
                        <a:pt x="74747" y="77241"/>
                        <a:pt x="71623" y="69919"/>
                        <a:pt x="69214" y="62508"/>
                      </a:cubicBezTo>
                      <a:cubicBezTo>
                        <a:pt x="70106" y="60989"/>
                        <a:pt x="71356" y="59471"/>
                        <a:pt x="72427" y="58132"/>
                      </a:cubicBezTo>
                      <a:cubicBezTo>
                        <a:pt x="74033" y="56168"/>
                        <a:pt x="75640" y="54025"/>
                        <a:pt x="77514" y="51703"/>
                      </a:cubicBezTo>
                      <a:cubicBezTo>
                        <a:pt x="80995" y="61079"/>
                        <a:pt x="83405" y="71169"/>
                        <a:pt x="86618" y="80456"/>
                      </a:cubicBezTo>
                      <a:cubicBezTo>
                        <a:pt x="92241" y="96619"/>
                        <a:pt x="98042" y="112693"/>
                        <a:pt x="103844" y="128677"/>
                      </a:cubicBezTo>
                      <a:cubicBezTo>
                        <a:pt x="106789" y="125104"/>
                        <a:pt x="110002" y="121444"/>
                        <a:pt x="112947" y="118050"/>
                      </a:cubicBezTo>
                      <a:cubicBezTo>
                        <a:pt x="148827" y="76259"/>
                        <a:pt x="187385" y="36612"/>
                        <a:pt x="228709" y="0"/>
                      </a:cubicBezTo>
                      <a:cubicBezTo>
                        <a:pt x="231744" y="3840"/>
                        <a:pt x="234154" y="8126"/>
                        <a:pt x="235582" y="12858"/>
                      </a:cubicBezTo>
                      <a:cubicBezTo>
                        <a:pt x="201040" y="44648"/>
                        <a:pt x="167035" y="78135"/>
                        <a:pt x="134725" y="112960"/>
                      </a:cubicBezTo>
                      <a:cubicBezTo>
                        <a:pt x="158734" y="115997"/>
                        <a:pt x="182922" y="118586"/>
                        <a:pt x="207110" y="120818"/>
                      </a:cubicBezTo>
                      <a:cubicBezTo>
                        <a:pt x="207021" y="121175"/>
                        <a:pt x="206753" y="121533"/>
                        <a:pt x="206575" y="121711"/>
                      </a:cubicBezTo>
                      <a:cubicBezTo>
                        <a:pt x="181226" y="120461"/>
                        <a:pt x="155789" y="118765"/>
                        <a:pt x="130352" y="117604"/>
                      </a:cubicBezTo>
                      <a:cubicBezTo>
                        <a:pt x="116339" y="132873"/>
                        <a:pt x="102773" y="148590"/>
                        <a:pt x="89296" y="164395"/>
                      </a:cubicBezTo>
                      <a:cubicBezTo>
                        <a:pt x="105718" y="167520"/>
                        <a:pt x="122141" y="170289"/>
                        <a:pt x="138742" y="172075"/>
                      </a:cubicBezTo>
                      <a:cubicBezTo>
                        <a:pt x="146150" y="172789"/>
                        <a:pt x="153647" y="173325"/>
                        <a:pt x="161055" y="174040"/>
                      </a:cubicBezTo>
                      <a:cubicBezTo>
                        <a:pt x="157663" y="177165"/>
                        <a:pt x="154629" y="180290"/>
                        <a:pt x="151237" y="183326"/>
                      </a:cubicBezTo>
                      <a:cubicBezTo>
                        <a:pt x="128567" y="182076"/>
                        <a:pt x="104647" y="176540"/>
                        <a:pt x="84208" y="172343"/>
                      </a:cubicBezTo>
                      <a:cubicBezTo>
                        <a:pt x="83851" y="172253"/>
                        <a:pt x="83583" y="172075"/>
                        <a:pt x="83226" y="171807"/>
                      </a:cubicBezTo>
                      <a:cubicBezTo>
                        <a:pt x="53684" y="207526"/>
                        <a:pt x="25837" y="244584"/>
                        <a:pt x="1381" y="283160"/>
                      </a:cubicBezTo>
                      <a:cubicBezTo>
                        <a:pt x="845" y="283875"/>
                        <a:pt x="-226" y="283249"/>
                        <a:pt x="42" y="282357"/>
                      </a:cubicBezTo>
                      <a:cubicBezTo>
                        <a:pt x="20035" y="227528"/>
                        <a:pt x="62698" y="176450"/>
                        <a:pt x="101255" y="131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 name="Google Shape;167;p7"/>
                <p:cNvSpPr/>
                <p:nvPr/>
              </p:nvSpPr>
              <p:spPr>
                <a:xfrm>
                  <a:off x="5717298" y="5411211"/>
                  <a:ext cx="262761" cy="282892"/>
                </a:xfrm>
                <a:custGeom>
                  <a:avLst/>
                  <a:gdLst/>
                  <a:ahLst/>
                  <a:cxnLst/>
                  <a:rect l="l" t="t" r="r" b="b"/>
                  <a:pathLst>
                    <a:path w="262761" h="282892" extrusionOk="0">
                      <a:moveTo>
                        <a:pt x="80507" y="163235"/>
                      </a:moveTo>
                      <a:cubicBezTo>
                        <a:pt x="75955" y="146447"/>
                        <a:pt x="73455" y="127248"/>
                        <a:pt x="73098" y="108853"/>
                      </a:cubicBezTo>
                      <a:cubicBezTo>
                        <a:pt x="76847" y="103852"/>
                        <a:pt x="80774" y="99030"/>
                        <a:pt x="84701" y="94387"/>
                      </a:cubicBezTo>
                      <a:cubicBezTo>
                        <a:pt x="88985" y="113943"/>
                        <a:pt x="89878" y="136000"/>
                        <a:pt x="86576" y="155644"/>
                      </a:cubicBezTo>
                      <a:cubicBezTo>
                        <a:pt x="102552" y="136088"/>
                        <a:pt x="119242" y="117157"/>
                        <a:pt x="136647" y="98852"/>
                      </a:cubicBezTo>
                      <a:cubicBezTo>
                        <a:pt x="132541" y="81796"/>
                        <a:pt x="130934" y="62687"/>
                        <a:pt x="132987" y="45095"/>
                      </a:cubicBezTo>
                      <a:cubicBezTo>
                        <a:pt x="137361" y="41344"/>
                        <a:pt x="141912" y="37684"/>
                        <a:pt x="146732" y="34290"/>
                      </a:cubicBezTo>
                      <a:cubicBezTo>
                        <a:pt x="146911" y="52864"/>
                        <a:pt x="145572" y="72688"/>
                        <a:pt x="143519" y="91887"/>
                      </a:cubicBezTo>
                      <a:cubicBezTo>
                        <a:pt x="176543" y="58222"/>
                        <a:pt x="212066" y="27236"/>
                        <a:pt x="249641" y="0"/>
                      </a:cubicBezTo>
                      <a:cubicBezTo>
                        <a:pt x="254818" y="2143"/>
                        <a:pt x="259281" y="5805"/>
                        <a:pt x="262762" y="11162"/>
                      </a:cubicBezTo>
                      <a:cubicBezTo>
                        <a:pt x="212869" y="50007"/>
                        <a:pt x="164940" y="92869"/>
                        <a:pt x="120403" y="138768"/>
                      </a:cubicBezTo>
                      <a:cubicBezTo>
                        <a:pt x="147982" y="136535"/>
                        <a:pt x="176454" y="138053"/>
                        <a:pt x="204568" y="141178"/>
                      </a:cubicBezTo>
                      <a:cubicBezTo>
                        <a:pt x="201623" y="144929"/>
                        <a:pt x="198678" y="148858"/>
                        <a:pt x="195732" y="152609"/>
                      </a:cubicBezTo>
                      <a:cubicBezTo>
                        <a:pt x="168153" y="152340"/>
                        <a:pt x="140753" y="150287"/>
                        <a:pt x="114423" y="144750"/>
                      </a:cubicBezTo>
                      <a:cubicBezTo>
                        <a:pt x="102284" y="157520"/>
                        <a:pt x="90414" y="170647"/>
                        <a:pt x="78989" y="183684"/>
                      </a:cubicBezTo>
                      <a:cubicBezTo>
                        <a:pt x="95858" y="184309"/>
                        <a:pt x="112727" y="184398"/>
                        <a:pt x="129685" y="186006"/>
                      </a:cubicBezTo>
                      <a:cubicBezTo>
                        <a:pt x="141288" y="187077"/>
                        <a:pt x="152534" y="189309"/>
                        <a:pt x="163958" y="190739"/>
                      </a:cubicBezTo>
                      <a:cubicBezTo>
                        <a:pt x="162084" y="192882"/>
                        <a:pt x="160120" y="195203"/>
                        <a:pt x="158246" y="197257"/>
                      </a:cubicBezTo>
                      <a:cubicBezTo>
                        <a:pt x="152623" y="196811"/>
                        <a:pt x="146911" y="195828"/>
                        <a:pt x="141199" y="195203"/>
                      </a:cubicBezTo>
                      <a:cubicBezTo>
                        <a:pt x="118975" y="192613"/>
                        <a:pt x="96661" y="189666"/>
                        <a:pt x="74169" y="189488"/>
                      </a:cubicBezTo>
                      <a:cubicBezTo>
                        <a:pt x="47929" y="219671"/>
                        <a:pt x="23116" y="250835"/>
                        <a:pt x="803" y="282892"/>
                      </a:cubicBezTo>
                      <a:cubicBezTo>
                        <a:pt x="446" y="282625"/>
                        <a:pt x="267" y="282178"/>
                        <a:pt x="0" y="281732"/>
                      </a:cubicBezTo>
                      <a:cubicBezTo>
                        <a:pt x="23028" y="240923"/>
                        <a:pt x="50160" y="201097"/>
                        <a:pt x="80507" y="16323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 name="Google Shape;168;p7"/>
                <p:cNvSpPr/>
                <p:nvPr/>
              </p:nvSpPr>
              <p:spPr>
                <a:xfrm>
                  <a:off x="5606875" y="5328880"/>
                  <a:ext cx="117299" cy="289766"/>
                </a:xfrm>
                <a:custGeom>
                  <a:avLst/>
                  <a:gdLst/>
                  <a:ahLst/>
                  <a:cxnLst/>
                  <a:rect l="l" t="t" r="r" b="b"/>
                  <a:pathLst>
                    <a:path w="117299" h="289766" extrusionOk="0">
                      <a:moveTo>
                        <a:pt x="6978" y="111800"/>
                      </a:moveTo>
                      <a:cubicBezTo>
                        <a:pt x="27239" y="111800"/>
                        <a:pt x="47767" y="113050"/>
                        <a:pt x="66689" y="120461"/>
                      </a:cubicBezTo>
                      <a:cubicBezTo>
                        <a:pt x="61869" y="108585"/>
                        <a:pt x="56692" y="96798"/>
                        <a:pt x="50980" y="85189"/>
                      </a:cubicBezTo>
                      <a:cubicBezTo>
                        <a:pt x="34468" y="81617"/>
                        <a:pt x="17689" y="78581"/>
                        <a:pt x="909" y="76438"/>
                      </a:cubicBezTo>
                      <a:cubicBezTo>
                        <a:pt x="-519" y="76349"/>
                        <a:pt x="-162" y="74206"/>
                        <a:pt x="1266" y="74206"/>
                      </a:cubicBezTo>
                      <a:cubicBezTo>
                        <a:pt x="17242" y="75009"/>
                        <a:pt x="32772" y="77241"/>
                        <a:pt x="48392" y="80188"/>
                      </a:cubicBezTo>
                      <a:cubicBezTo>
                        <a:pt x="35718" y="55453"/>
                        <a:pt x="21080" y="31165"/>
                        <a:pt x="3408" y="7590"/>
                      </a:cubicBezTo>
                      <a:cubicBezTo>
                        <a:pt x="5193" y="4822"/>
                        <a:pt x="7603" y="2589"/>
                        <a:pt x="10370" y="625"/>
                      </a:cubicBezTo>
                      <a:cubicBezTo>
                        <a:pt x="10816" y="446"/>
                        <a:pt x="11084" y="89"/>
                        <a:pt x="11530" y="0"/>
                      </a:cubicBezTo>
                      <a:cubicBezTo>
                        <a:pt x="85610" y="76795"/>
                        <a:pt x="102479" y="187345"/>
                        <a:pt x="117296" y="288965"/>
                      </a:cubicBezTo>
                      <a:cubicBezTo>
                        <a:pt x="117384" y="289857"/>
                        <a:pt x="116046" y="290125"/>
                        <a:pt x="115778" y="289143"/>
                      </a:cubicBezTo>
                      <a:cubicBezTo>
                        <a:pt x="103461" y="232351"/>
                        <a:pt x="89895" y="178504"/>
                        <a:pt x="69634" y="127427"/>
                      </a:cubicBezTo>
                      <a:cubicBezTo>
                        <a:pt x="48302" y="126712"/>
                        <a:pt x="27149" y="121890"/>
                        <a:pt x="6264" y="118854"/>
                      </a:cubicBezTo>
                      <a:cubicBezTo>
                        <a:pt x="4836" y="118765"/>
                        <a:pt x="3944" y="118050"/>
                        <a:pt x="3676" y="117157"/>
                      </a:cubicBezTo>
                      <a:cubicBezTo>
                        <a:pt x="3498" y="116711"/>
                        <a:pt x="3230" y="116265"/>
                        <a:pt x="3319" y="115818"/>
                      </a:cubicBezTo>
                      <a:cubicBezTo>
                        <a:pt x="3140" y="113764"/>
                        <a:pt x="4569" y="111800"/>
                        <a:pt x="6978" y="1118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69" name="Google Shape;169;p7"/>
              <p:cNvSpPr/>
              <p:nvPr/>
            </p:nvSpPr>
            <p:spPr>
              <a:xfrm>
                <a:off x="5671033" y="4963805"/>
                <a:ext cx="724914" cy="2138942"/>
              </a:xfrm>
              <a:custGeom>
                <a:avLst/>
                <a:gdLst/>
                <a:ahLst/>
                <a:cxnLst/>
                <a:rect l="l" t="t" r="r" b="b"/>
                <a:pathLst>
                  <a:path w="724914" h="2138942" extrusionOk="0">
                    <a:moveTo>
                      <a:pt x="254135" y="1647110"/>
                    </a:moveTo>
                    <a:cubicBezTo>
                      <a:pt x="375787" y="1834901"/>
                      <a:pt x="514934" y="2024300"/>
                      <a:pt x="707453" y="2137350"/>
                    </a:cubicBezTo>
                    <a:cubicBezTo>
                      <a:pt x="712808" y="2140476"/>
                      <a:pt x="719681" y="2138868"/>
                      <a:pt x="723072" y="2133689"/>
                    </a:cubicBezTo>
                    <a:cubicBezTo>
                      <a:pt x="726375" y="2128688"/>
                      <a:pt x="725125" y="2122259"/>
                      <a:pt x="720216" y="2118687"/>
                    </a:cubicBezTo>
                    <a:cubicBezTo>
                      <a:pt x="575982" y="2013674"/>
                      <a:pt x="452456" y="1875443"/>
                      <a:pt x="319558" y="1670506"/>
                    </a:cubicBezTo>
                    <a:cubicBezTo>
                      <a:pt x="172647" y="1443871"/>
                      <a:pt x="91605" y="1250721"/>
                      <a:pt x="64651" y="1062662"/>
                    </a:cubicBezTo>
                    <a:cubicBezTo>
                      <a:pt x="12259" y="697260"/>
                      <a:pt x="142212" y="317390"/>
                      <a:pt x="412203" y="46464"/>
                    </a:cubicBezTo>
                    <a:cubicBezTo>
                      <a:pt x="424074" y="34498"/>
                      <a:pt x="421574" y="17353"/>
                      <a:pt x="412203" y="7619"/>
                    </a:cubicBezTo>
                    <a:cubicBezTo>
                      <a:pt x="406580" y="1726"/>
                      <a:pt x="399440" y="-775"/>
                      <a:pt x="392388" y="208"/>
                    </a:cubicBezTo>
                    <a:cubicBezTo>
                      <a:pt x="387748" y="833"/>
                      <a:pt x="383106" y="3065"/>
                      <a:pt x="379000" y="6727"/>
                    </a:cubicBezTo>
                    <a:cubicBezTo>
                      <a:pt x="99727" y="262562"/>
                      <a:pt x="-41382" y="660916"/>
                      <a:pt x="10652" y="1046410"/>
                    </a:cubicBezTo>
                    <a:cubicBezTo>
                      <a:pt x="36536" y="1237684"/>
                      <a:pt x="116150" y="1434137"/>
                      <a:pt x="254135" y="16471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70" name="Google Shape;170;p7"/>
            <p:cNvGrpSpPr/>
            <p:nvPr/>
          </p:nvGrpSpPr>
          <p:grpSpPr>
            <a:xfrm>
              <a:off x="2871530" y="3768539"/>
              <a:ext cx="1327435" cy="1616690"/>
              <a:chOff x="3953269" y="4987130"/>
              <a:chExt cx="1782749" cy="2171219"/>
            </a:xfrm>
          </p:grpSpPr>
          <p:sp>
            <p:nvSpPr>
              <p:cNvPr id="171" name="Google Shape;171;p7"/>
              <p:cNvSpPr/>
              <p:nvPr/>
            </p:nvSpPr>
            <p:spPr>
              <a:xfrm>
                <a:off x="4146051" y="4992396"/>
                <a:ext cx="913570" cy="1870254"/>
              </a:xfrm>
              <a:custGeom>
                <a:avLst/>
                <a:gdLst/>
                <a:ahLst/>
                <a:cxnLst/>
                <a:rect l="l" t="t" r="r" b="b"/>
                <a:pathLst>
                  <a:path w="913570" h="1870254" extrusionOk="0">
                    <a:moveTo>
                      <a:pt x="700581" y="164230"/>
                    </a:moveTo>
                    <a:cubicBezTo>
                      <a:pt x="656668" y="266297"/>
                      <a:pt x="622841" y="371757"/>
                      <a:pt x="593387" y="478734"/>
                    </a:cubicBezTo>
                    <a:cubicBezTo>
                      <a:pt x="591870" y="484003"/>
                      <a:pt x="590531" y="489450"/>
                      <a:pt x="589014" y="494718"/>
                    </a:cubicBezTo>
                    <a:cubicBezTo>
                      <a:pt x="573662" y="551689"/>
                      <a:pt x="559382" y="609018"/>
                      <a:pt x="545458" y="666436"/>
                    </a:cubicBezTo>
                    <a:cubicBezTo>
                      <a:pt x="544566" y="669651"/>
                      <a:pt x="543852" y="672865"/>
                      <a:pt x="543138" y="675902"/>
                    </a:cubicBezTo>
                    <a:cubicBezTo>
                      <a:pt x="515737" y="788415"/>
                      <a:pt x="489586" y="901197"/>
                      <a:pt x="457812" y="1011836"/>
                    </a:cubicBezTo>
                    <a:cubicBezTo>
                      <a:pt x="457187" y="1014336"/>
                      <a:pt x="456473" y="1016748"/>
                      <a:pt x="455759" y="1019337"/>
                    </a:cubicBezTo>
                    <a:cubicBezTo>
                      <a:pt x="455491" y="1020230"/>
                      <a:pt x="455224" y="1021213"/>
                      <a:pt x="454866" y="1022105"/>
                    </a:cubicBezTo>
                    <a:cubicBezTo>
                      <a:pt x="430946" y="1104616"/>
                      <a:pt x="402207" y="1185161"/>
                      <a:pt x="368112" y="1263207"/>
                    </a:cubicBezTo>
                    <a:cubicBezTo>
                      <a:pt x="367487" y="1264725"/>
                      <a:pt x="366863" y="1266333"/>
                      <a:pt x="366148" y="1267761"/>
                    </a:cubicBezTo>
                    <a:cubicBezTo>
                      <a:pt x="293050" y="1434478"/>
                      <a:pt x="196121" y="1589498"/>
                      <a:pt x="73219" y="1727194"/>
                    </a:cubicBezTo>
                    <a:cubicBezTo>
                      <a:pt x="46086" y="1757644"/>
                      <a:pt x="-50307" y="1865514"/>
                      <a:pt x="33591" y="1870158"/>
                    </a:cubicBezTo>
                    <a:cubicBezTo>
                      <a:pt x="50370" y="1871140"/>
                      <a:pt x="68221" y="1864532"/>
                      <a:pt x="86072" y="1853370"/>
                    </a:cubicBezTo>
                    <a:cubicBezTo>
                      <a:pt x="113651" y="1836404"/>
                      <a:pt x="141141" y="1808722"/>
                      <a:pt x="165061" y="1782111"/>
                    </a:cubicBezTo>
                    <a:cubicBezTo>
                      <a:pt x="165150" y="1782022"/>
                      <a:pt x="165150" y="1781843"/>
                      <a:pt x="165239" y="1781843"/>
                    </a:cubicBezTo>
                    <a:cubicBezTo>
                      <a:pt x="185678" y="1758894"/>
                      <a:pt x="203172" y="1736659"/>
                      <a:pt x="215667" y="1722104"/>
                    </a:cubicBezTo>
                    <a:cubicBezTo>
                      <a:pt x="265292" y="1663882"/>
                      <a:pt x="313668" y="1604589"/>
                      <a:pt x="360258" y="1543956"/>
                    </a:cubicBezTo>
                    <a:cubicBezTo>
                      <a:pt x="445138" y="1433496"/>
                      <a:pt x="524395" y="1318392"/>
                      <a:pt x="595440" y="1198378"/>
                    </a:cubicBezTo>
                    <a:cubicBezTo>
                      <a:pt x="597225" y="1195520"/>
                      <a:pt x="598921" y="1192663"/>
                      <a:pt x="600438" y="1189805"/>
                    </a:cubicBezTo>
                    <a:cubicBezTo>
                      <a:pt x="605972" y="1180607"/>
                      <a:pt x="611417" y="1171410"/>
                      <a:pt x="616682" y="1162212"/>
                    </a:cubicBezTo>
                    <a:cubicBezTo>
                      <a:pt x="655954" y="1093900"/>
                      <a:pt x="693529" y="1023266"/>
                      <a:pt x="728070" y="950757"/>
                    </a:cubicBezTo>
                    <a:cubicBezTo>
                      <a:pt x="730034" y="947007"/>
                      <a:pt x="731730" y="943167"/>
                      <a:pt x="733604" y="939238"/>
                    </a:cubicBezTo>
                    <a:cubicBezTo>
                      <a:pt x="794922" y="809043"/>
                      <a:pt x="845885" y="673133"/>
                      <a:pt x="878641" y="533919"/>
                    </a:cubicBezTo>
                    <a:cubicBezTo>
                      <a:pt x="879265" y="531508"/>
                      <a:pt x="879801" y="529008"/>
                      <a:pt x="880336" y="526508"/>
                    </a:cubicBezTo>
                    <a:cubicBezTo>
                      <a:pt x="888638" y="490878"/>
                      <a:pt x="895599" y="454981"/>
                      <a:pt x="901222" y="418994"/>
                    </a:cubicBezTo>
                    <a:cubicBezTo>
                      <a:pt x="904881" y="395599"/>
                      <a:pt x="907916" y="371667"/>
                      <a:pt x="909969" y="347289"/>
                    </a:cubicBezTo>
                    <a:cubicBezTo>
                      <a:pt x="910415" y="343003"/>
                      <a:pt x="910772" y="338717"/>
                      <a:pt x="910951" y="334341"/>
                    </a:cubicBezTo>
                    <a:cubicBezTo>
                      <a:pt x="917823" y="243526"/>
                      <a:pt x="912022" y="148514"/>
                      <a:pt x="883371" y="64754"/>
                    </a:cubicBezTo>
                    <a:cubicBezTo>
                      <a:pt x="880069" y="55467"/>
                      <a:pt x="876321" y="45912"/>
                      <a:pt x="871590" y="37340"/>
                    </a:cubicBezTo>
                    <a:cubicBezTo>
                      <a:pt x="864807" y="25017"/>
                      <a:pt x="856060" y="14211"/>
                      <a:pt x="844011" y="7068"/>
                    </a:cubicBezTo>
                    <a:cubicBezTo>
                      <a:pt x="772608" y="-34634"/>
                      <a:pt x="719502" y="119939"/>
                      <a:pt x="700581" y="164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2" name="Google Shape;172;p7"/>
              <p:cNvSpPr/>
              <p:nvPr/>
            </p:nvSpPr>
            <p:spPr>
              <a:xfrm>
                <a:off x="3953269" y="4987130"/>
                <a:ext cx="1678434" cy="2171219"/>
              </a:xfrm>
              <a:custGeom>
                <a:avLst/>
                <a:gdLst/>
                <a:ahLst/>
                <a:cxnLst/>
                <a:rect l="l" t="t" r="r" b="b"/>
                <a:pathLst>
                  <a:path w="1678434" h="2171219" extrusionOk="0">
                    <a:moveTo>
                      <a:pt x="1428972" y="48409"/>
                    </a:moveTo>
                    <a:cubicBezTo>
                      <a:pt x="1377027" y="98416"/>
                      <a:pt x="1352303" y="171371"/>
                      <a:pt x="1326152" y="236647"/>
                    </a:cubicBezTo>
                    <a:cubicBezTo>
                      <a:pt x="1307498" y="283438"/>
                      <a:pt x="1289558" y="330498"/>
                      <a:pt x="1271797" y="377647"/>
                    </a:cubicBezTo>
                    <a:cubicBezTo>
                      <a:pt x="1269208" y="384701"/>
                      <a:pt x="1266442" y="391756"/>
                      <a:pt x="1263853" y="398810"/>
                    </a:cubicBezTo>
                    <a:cubicBezTo>
                      <a:pt x="1250912" y="433011"/>
                      <a:pt x="1238148" y="467212"/>
                      <a:pt x="1225296" y="501412"/>
                    </a:cubicBezTo>
                    <a:cubicBezTo>
                      <a:pt x="1205035" y="555169"/>
                      <a:pt x="1184150" y="608569"/>
                      <a:pt x="1162194" y="661432"/>
                    </a:cubicBezTo>
                    <a:cubicBezTo>
                      <a:pt x="1158356" y="671076"/>
                      <a:pt x="1154339" y="680542"/>
                      <a:pt x="1150144" y="690007"/>
                    </a:cubicBezTo>
                    <a:cubicBezTo>
                      <a:pt x="1101769" y="804664"/>
                      <a:pt x="1048038" y="916732"/>
                      <a:pt x="984312" y="1024603"/>
                    </a:cubicBezTo>
                    <a:cubicBezTo>
                      <a:pt x="972441" y="1044784"/>
                      <a:pt x="960213" y="1064786"/>
                      <a:pt x="947896" y="1084432"/>
                    </a:cubicBezTo>
                    <a:cubicBezTo>
                      <a:pt x="945486" y="1088450"/>
                      <a:pt x="942988" y="1092468"/>
                      <a:pt x="940399" y="1096398"/>
                    </a:cubicBezTo>
                    <a:cubicBezTo>
                      <a:pt x="772157" y="1363574"/>
                      <a:pt x="564375" y="1602443"/>
                      <a:pt x="363198" y="1845509"/>
                    </a:cubicBezTo>
                    <a:cubicBezTo>
                      <a:pt x="361324" y="1846223"/>
                      <a:pt x="359539" y="1847652"/>
                      <a:pt x="358378" y="1849527"/>
                    </a:cubicBezTo>
                    <a:cubicBezTo>
                      <a:pt x="357129" y="1851581"/>
                      <a:pt x="355969" y="1853635"/>
                      <a:pt x="354719" y="1855778"/>
                    </a:cubicBezTo>
                    <a:cubicBezTo>
                      <a:pt x="348382" y="1863457"/>
                      <a:pt x="342045" y="1871137"/>
                      <a:pt x="335619" y="1878817"/>
                    </a:cubicBezTo>
                    <a:cubicBezTo>
                      <a:pt x="333477" y="1881406"/>
                      <a:pt x="335440" y="1884621"/>
                      <a:pt x="338029" y="1885782"/>
                    </a:cubicBezTo>
                    <a:cubicBezTo>
                      <a:pt x="337047" y="1887300"/>
                      <a:pt x="336244" y="1888907"/>
                      <a:pt x="335351" y="1890515"/>
                    </a:cubicBezTo>
                    <a:cubicBezTo>
                      <a:pt x="330888" y="1885603"/>
                      <a:pt x="322856" y="1884443"/>
                      <a:pt x="317768" y="1891854"/>
                    </a:cubicBezTo>
                    <a:cubicBezTo>
                      <a:pt x="302506" y="1914089"/>
                      <a:pt x="288939" y="1937217"/>
                      <a:pt x="276533" y="1960791"/>
                    </a:cubicBezTo>
                    <a:cubicBezTo>
                      <a:pt x="266626" y="1975525"/>
                      <a:pt x="256273" y="1989991"/>
                      <a:pt x="245384" y="2004100"/>
                    </a:cubicBezTo>
                    <a:lnTo>
                      <a:pt x="245741" y="2004368"/>
                    </a:lnTo>
                    <a:cubicBezTo>
                      <a:pt x="245384" y="2005083"/>
                      <a:pt x="244937" y="2005975"/>
                      <a:pt x="244759" y="2006779"/>
                    </a:cubicBezTo>
                    <a:cubicBezTo>
                      <a:pt x="225748" y="2018924"/>
                      <a:pt x="206469" y="2030711"/>
                      <a:pt x="187101" y="2042230"/>
                    </a:cubicBezTo>
                    <a:cubicBezTo>
                      <a:pt x="176926" y="2048213"/>
                      <a:pt x="166751" y="2054017"/>
                      <a:pt x="156487" y="2059732"/>
                    </a:cubicBezTo>
                    <a:cubicBezTo>
                      <a:pt x="109540" y="2086074"/>
                      <a:pt x="61165" y="2110095"/>
                      <a:pt x="11094" y="2131348"/>
                    </a:cubicBezTo>
                    <a:cubicBezTo>
                      <a:pt x="-11041" y="2140724"/>
                      <a:pt x="3150" y="2176532"/>
                      <a:pt x="25642" y="2170550"/>
                    </a:cubicBezTo>
                    <a:cubicBezTo>
                      <a:pt x="220750" y="2119383"/>
                      <a:pt x="382031" y="1989188"/>
                      <a:pt x="537688" y="1866315"/>
                    </a:cubicBezTo>
                    <a:cubicBezTo>
                      <a:pt x="672907" y="1759516"/>
                      <a:pt x="800093" y="1645216"/>
                      <a:pt x="927458" y="1530113"/>
                    </a:cubicBezTo>
                    <a:cubicBezTo>
                      <a:pt x="1040631" y="1427868"/>
                      <a:pt x="1143808" y="1314550"/>
                      <a:pt x="1235470" y="1192570"/>
                    </a:cubicBezTo>
                    <a:cubicBezTo>
                      <a:pt x="1237434" y="1189891"/>
                      <a:pt x="1239576" y="1187212"/>
                      <a:pt x="1241540" y="1184444"/>
                    </a:cubicBezTo>
                    <a:cubicBezTo>
                      <a:pt x="1311871" y="1090325"/>
                      <a:pt x="1375420" y="991027"/>
                      <a:pt x="1431381" y="887711"/>
                    </a:cubicBezTo>
                    <a:cubicBezTo>
                      <a:pt x="1442271" y="867530"/>
                      <a:pt x="1452892" y="847259"/>
                      <a:pt x="1463156" y="826810"/>
                    </a:cubicBezTo>
                    <a:cubicBezTo>
                      <a:pt x="1465209" y="822971"/>
                      <a:pt x="1467083" y="819220"/>
                      <a:pt x="1468957" y="815380"/>
                    </a:cubicBezTo>
                    <a:cubicBezTo>
                      <a:pt x="1514922" y="723851"/>
                      <a:pt x="1554998" y="629374"/>
                      <a:pt x="1588914" y="532756"/>
                    </a:cubicBezTo>
                    <a:cubicBezTo>
                      <a:pt x="1590699" y="527755"/>
                      <a:pt x="1592395" y="522843"/>
                      <a:pt x="1594091" y="517753"/>
                    </a:cubicBezTo>
                    <a:cubicBezTo>
                      <a:pt x="1594804" y="515968"/>
                      <a:pt x="1595340" y="514361"/>
                      <a:pt x="1595965" y="512575"/>
                    </a:cubicBezTo>
                    <a:cubicBezTo>
                      <a:pt x="1637289" y="391577"/>
                      <a:pt x="1688699" y="253345"/>
                      <a:pt x="1676650" y="124133"/>
                    </a:cubicBezTo>
                    <a:cubicBezTo>
                      <a:pt x="1664422" y="-8741"/>
                      <a:pt x="1517154" y="-36512"/>
                      <a:pt x="1428972" y="484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3" name="Google Shape;173;p7"/>
              <p:cNvSpPr/>
              <p:nvPr/>
            </p:nvSpPr>
            <p:spPr>
              <a:xfrm>
                <a:off x="4614295" y="5815877"/>
                <a:ext cx="1121723" cy="1029099"/>
              </a:xfrm>
              <a:custGeom>
                <a:avLst/>
                <a:gdLst/>
                <a:ahLst/>
                <a:cxnLst/>
                <a:rect l="l" t="t" r="r" b="b"/>
                <a:pathLst>
                  <a:path w="1121723" h="1029099" extrusionOk="0">
                    <a:moveTo>
                      <a:pt x="905753" y="34854"/>
                    </a:moveTo>
                    <a:cubicBezTo>
                      <a:pt x="902986" y="36907"/>
                      <a:pt x="900219" y="38872"/>
                      <a:pt x="897452" y="41104"/>
                    </a:cubicBezTo>
                    <a:lnTo>
                      <a:pt x="897363" y="41104"/>
                    </a:lnTo>
                    <a:cubicBezTo>
                      <a:pt x="842294" y="83967"/>
                      <a:pt x="796239" y="150850"/>
                      <a:pt x="763662" y="197106"/>
                    </a:cubicBezTo>
                    <a:cubicBezTo>
                      <a:pt x="699488" y="288456"/>
                      <a:pt x="633441" y="378825"/>
                      <a:pt x="563020" y="465532"/>
                    </a:cubicBezTo>
                    <a:cubicBezTo>
                      <a:pt x="559718" y="469640"/>
                      <a:pt x="556416" y="473569"/>
                      <a:pt x="553113" y="477588"/>
                    </a:cubicBezTo>
                    <a:cubicBezTo>
                      <a:pt x="515448" y="523575"/>
                      <a:pt x="476534" y="568402"/>
                      <a:pt x="435745" y="611801"/>
                    </a:cubicBezTo>
                    <a:cubicBezTo>
                      <a:pt x="421822" y="626624"/>
                      <a:pt x="407719" y="641090"/>
                      <a:pt x="393350" y="655199"/>
                    </a:cubicBezTo>
                    <a:cubicBezTo>
                      <a:pt x="389333" y="659217"/>
                      <a:pt x="385228" y="663236"/>
                      <a:pt x="381033" y="667254"/>
                    </a:cubicBezTo>
                    <a:cubicBezTo>
                      <a:pt x="273483" y="771642"/>
                      <a:pt x="154240" y="862189"/>
                      <a:pt x="38478" y="957737"/>
                    </a:cubicBezTo>
                    <a:cubicBezTo>
                      <a:pt x="21521" y="971846"/>
                      <a:pt x="-31407" y="1038729"/>
                      <a:pt x="26161" y="1027924"/>
                    </a:cubicBezTo>
                    <a:cubicBezTo>
                      <a:pt x="98457" y="1014351"/>
                      <a:pt x="169860" y="994706"/>
                      <a:pt x="239656" y="969703"/>
                    </a:cubicBezTo>
                    <a:cubicBezTo>
                      <a:pt x="259380" y="962827"/>
                      <a:pt x="278927" y="955237"/>
                      <a:pt x="298295" y="947468"/>
                    </a:cubicBezTo>
                    <a:cubicBezTo>
                      <a:pt x="412628" y="901211"/>
                      <a:pt x="521785" y="841025"/>
                      <a:pt x="622463" y="770659"/>
                    </a:cubicBezTo>
                    <a:cubicBezTo>
                      <a:pt x="624962" y="769052"/>
                      <a:pt x="627461" y="767266"/>
                      <a:pt x="629871" y="765570"/>
                    </a:cubicBezTo>
                    <a:cubicBezTo>
                      <a:pt x="654505" y="748157"/>
                      <a:pt x="678603" y="730208"/>
                      <a:pt x="702166" y="711634"/>
                    </a:cubicBezTo>
                    <a:cubicBezTo>
                      <a:pt x="767946" y="659932"/>
                      <a:pt x="832030" y="603496"/>
                      <a:pt x="892097" y="543846"/>
                    </a:cubicBezTo>
                    <a:cubicBezTo>
                      <a:pt x="894507" y="541703"/>
                      <a:pt x="896917" y="539292"/>
                      <a:pt x="899237" y="536880"/>
                    </a:cubicBezTo>
                    <a:cubicBezTo>
                      <a:pt x="919319" y="516967"/>
                      <a:pt x="938866" y="496518"/>
                      <a:pt x="957966" y="475891"/>
                    </a:cubicBezTo>
                    <a:cubicBezTo>
                      <a:pt x="966623" y="466514"/>
                      <a:pt x="975192" y="456959"/>
                      <a:pt x="983403" y="447226"/>
                    </a:cubicBezTo>
                    <a:cubicBezTo>
                      <a:pt x="987688" y="442315"/>
                      <a:pt x="991882" y="437315"/>
                      <a:pt x="995988" y="432225"/>
                    </a:cubicBezTo>
                    <a:cubicBezTo>
                      <a:pt x="1044542" y="373110"/>
                      <a:pt x="1085420" y="307120"/>
                      <a:pt x="1106662" y="233093"/>
                    </a:cubicBezTo>
                    <a:cubicBezTo>
                      <a:pt x="1127458" y="161119"/>
                      <a:pt x="1138258" y="55660"/>
                      <a:pt x="1059447" y="15119"/>
                    </a:cubicBezTo>
                    <a:cubicBezTo>
                      <a:pt x="1004110" y="-13545"/>
                      <a:pt x="951986" y="1635"/>
                      <a:pt x="905753" y="3485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4" name="Google Shape;174;p7"/>
              <p:cNvSpPr/>
              <p:nvPr/>
            </p:nvSpPr>
            <p:spPr>
              <a:xfrm>
                <a:off x="4232212" y="5128986"/>
                <a:ext cx="824789" cy="1716422"/>
              </a:xfrm>
              <a:custGeom>
                <a:avLst/>
                <a:gdLst/>
                <a:ahLst/>
                <a:cxnLst/>
                <a:rect l="l" t="t" r="r" b="b"/>
                <a:pathLst>
                  <a:path w="824789" h="1716422" extrusionOk="0">
                    <a:moveTo>
                      <a:pt x="739553" y="672"/>
                    </a:moveTo>
                    <a:cubicBezTo>
                      <a:pt x="693141" y="174712"/>
                      <a:pt x="650835" y="349466"/>
                      <a:pt x="601835" y="522255"/>
                    </a:cubicBezTo>
                    <a:cubicBezTo>
                      <a:pt x="580503" y="459122"/>
                      <a:pt x="541678" y="400633"/>
                      <a:pt x="507316" y="341965"/>
                    </a:cubicBezTo>
                    <a:cubicBezTo>
                      <a:pt x="505798" y="347234"/>
                      <a:pt x="504460" y="352680"/>
                      <a:pt x="502943" y="357949"/>
                    </a:cubicBezTo>
                    <a:cubicBezTo>
                      <a:pt x="531325" y="417510"/>
                      <a:pt x="570596" y="473767"/>
                      <a:pt x="598890" y="532525"/>
                    </a:cubicBezTo>
                    <a:cubicBezTo>
                      <a:pt x="587108" y="574047"/>
                      <a:pt x="575059" y="615392"/>
                      <a:pt x="562206" y="656647"/>
                    </a:cubicBezTo>
                    <a:cubicBezTo>
                      <a:pt x="552835" y="635484"/>
                      <a:pt x="531950" y="617982"/>
                      <a:pt x="516687" y="601551"/>
                    </a:cubicBezTo>
                    <a:cubicBezTo>
                      <a:pt x="495624" y="578780"/>
                      <a:pt x="475184" y="556010"/>
                      <a:pt x="459387" y="529667"/>
                    </a:cubicBezTo>
                    <a:cubicBezTo>
                      <a:pt x="458494" y="532882"/>
                      <a:pt x="457780" y="536096"/>
                      <a:pt x="457066" y="539132"/>
                    </a:cubicBezTo>
                    <a:cubicBezTo>
                      <a:pt x="466170" y="558956"/>
                      <a:pt x="479022" y="576280"/>
                      <a:pt x="493928" y="593336"/>
                    </a:cubicBezTo>
                    <a:cubicBezTo>
                      <a:pt x="513831" y="616196"/>
                      <a:pt x="534984" y="647271"/>
                      <a:pt x="559172" y="665845"/>
                    </a:cubicBezTo>
                    <a:cubicBezTo>
                      <a:pt x="525167" y="774519"/>
                      <a:pt x="487412" y="882211"/>
                      <a:pt x="442697" y="987760"/>
                    </a:cubicBezTo>
                    <a:cubicBezTo>
                      <a:pt x="422436" y="948827"/>
                      <a:pt x="399319" y="909714"/>
                      <a:pt x="371740" y="874978"/>
                    </a:cubicBezTo>
                    <a:cubicBezTo>
                      <a:pt x="371115" y="877478"/>
                      <a:pt x="370401" y="879889"/>
                      <a:pt x="369687" y="882479"/>
                    </a:cubicBezTo>
                    <a:cubicBezTo>
                      <a:pt x="369420" y="883372"/>
                      <a:pt x="369152" y="884354"/>
                      <a:pt x="368795" y="885247"/>
                    </a:cubicBezTo>
                    <a:cubicBezTo>
                      <a:pt x="393071" y="922573"/>
                      <a:pt x="417080" y="959720"/>
                      <a:pt x="437520" y="999636"/>
                    </a:cubicBezTo>
                    <a:cubicBezTo>
                      <a:pt x="406013" y="1073038"/>
                      <a:pt x="371026" y="1144565"/>
                      <a:pt x="333272" y="1214574"/>
                    </a:cubicBezTo>
                    <a:cubicBezTo>
                      <a:pt x="316939" y="1184481"/>
                      <a:pt x="299534" y="1155370"/>
                      <a:pt x="281951" y="1126349"/>
                    </a:cubicBezTo>
                    <a:cubicBezTo>
                      <a:pt x="281327" y="1127867"/>
                      <a:pt x="280702" y="1129474"/>
                      <a:pt x="279988" y="1130903"/>
                    </a:cubicBezTo>
                    <a:cubicBezTo>
                      <a:pt x="296142" y="1161978"/>
                      <a:pt x="311851" y="1193321"/>
                      <a:pt x="328095" y="1224218"/>
                    </a:cubicBezTo>
                    <a:cubicBezTo>
                      <a:pt x="283379" y="1306371"/>
                      <a:pt x="234469" y="1386113"/>
                      <a:pt x="181809" y="1463801"/>
                    </a:cubicBezTo>
                    <a:cubicBezTo>
                      <a:pt x="124419" y="1548366"/>
                      <a:pt x="59889" y="1631233"/>
                      <a:pt x="0" y="1716423"/>
                    </a:cubicBezTo>
                    <a:cubicBezTo>
                      <a:pt x="27579" y="1699456"/>
                      <a:pt x="55069" y="1671774"/>
                      <a:pt x="78989" y="1645163"/>
                    </a:cubicBezTo>
                    <a:cubicBezTo>
                      <a:pt x="79079" y="1645074"/>
                      <a:pt x="79079" y="1644896"/>
                      <a:pt x="79168" y="1644896"/>
                    </a:cubicBezTo>
                    <a:cubicBezTo>
                      <a:pt x="122545" y="1582566"/>
                      <a:pt x="165922" y="1520505"/>
                      <a:pt x="207425" y="1457015"/>
                    </a:cubicBezTo>
                    <a:cubicBezTo>
                      <a:pt x="290341" y="1330392"/>
                      <a:pt x="363261" y="1198679"/>
                      <a:pt x="425382" y="1060894"/>
                    </a:cubicBezTo>
                    <a:cubicBezTo>
                      <a:pt x="425649" y="1061073"/>
                      <a:pt x="425738" y="1061251"/>
                      <a:pt x="426095" y="1061251"/>
                    </a:cubicBezTo>
                    <a:cubicBezTo>
                      <a:pt x="452960" y="1061340"/>
                      <a:pt x="481700" y="1063395"/>
                      <a:pt x="509369" y="1061340"/>
                    </a:cubicBezTo>
                    <a:cubicBezTo>
                      <a:pt x="511154" y="1058483"/>
                      <a:pt x="512850" y="1055626"/>
                      <a:pt x="514367" y="1052768"/>
                    </a:cubicBezTo>
                    <a:cubicBezTo>
                      <a:pt x="485270" y="1051964"/>
                      <a:pt x="455281" y="1046517"/>
                      <a:pt x="428059" y="1054643"/>
                    </a:cubicBezTo>
                    <a:cubicBezTo>
                      <a:pt x="434485" y="1040266"/>
                      <a:pt x="441001" y="1025890"/>
                      <a:pt x="447159" y="1011334"/>
                    </a:cubicBezTo>
                    <a:cubicBezTo>
                      <a:pt x="473667" y="949362"/>
                      <a:pt x="498123" y="886497"/>
                      <a:pt x="521239" y="822918"/>
                    </a:cubicBezTo>
                    <a:cubicBezTo>
                      <a:pt x="559083" y="829079"/>
                      <a:pt x="601746" y="822829"/>
                      <a:pt x="641910" y="813720"/>
                    </a:cubicBezTo>
                    <a:cubicBezTo>
                      <a:pt x="643873" y="809970"/>
                      <a:pt x="645569" y="806130"/>
                      <a:pt x="647443" y="802201"/>
                    </a:cubicBezTo>
                    <a:cubicBezTo>
                      <a:pt x="635037" y="803630"/>
                      <a:pt x="622631" y="805059"/>
                      <a:pt x="610225" y="806487"/>
                    </a:cubicBezTo>
                    <a:cubicBezTo>
                      <a:pt x="582021" y="809612"/>
                      <a:pt x="552924" y="809166"/>
                      <a:pt x="524809" y="813185"/>
                    </a:cubicBezTo>
                    <a:cubicBezTo>
                      <a:pt x="573185" y="679150"/>
                      <a:pt x="614598" y="542258"/>
                      <a:pt x="650657" y="403937"/>
                    </a:cubicBezTo>
                    <a:cubicBezTo>
                      <a:pt x="696711" y="407241"/>
                      <a:pt x="745801" y="404651"/>
                      <a:pt x="792480" y="396883"/>
                    </a:cubicBezTo>
                    <a:cubicBezTo>
                      <a:pt x="793105" y="394471"/>
                      <a:pt x="793640" y="391971"/>
                      <a:pt x="794176" y="389471"/>
                    </a:cubicBezTo>
                    <a:cubicBezTo>
                      <a:pt x="746872" y="392864"/>
                      <a:pt x="699835" y="395186"/>
                      <a:pt x="652353" y="397150"/>
                    </a:cubicBezTo>
                    <a:cubicBezTo>
                      <a:pt x="666187" y="343661"/>
                      <a:pt x="679485" y="290083"/>
                      <a:pt x="691713" y="236327"/>
                    </a:cubicBezTo>
                    <a:cubicBezTo>
                      <a:pt x="736608" y="232130"/>
                      <a:pt x="779985" y="220253"/>
                      <a:pt x="823808" y="210252"/>
                    </a:cubicBezTo>
                    <a:cubicBezTo>
                      <a:pt x="824255" y="205966"/>
                      <a:pt x="824611" y="201680"/>
                      <a:pt x="824790" y="197304"/>
                    </a:cubicBezTo>
                    <a:cubicBezTo>
                      <a:pt x="781234" y="206145"/>
                      <a:pt x="738304" y="217842"/>
                      <a:pt x="694391" y="224897"/>
                    </a:cubicBezTo>
                    <a:cubicBezTo>
                      <a:pt x="711349" y="150334"/>
                      <a:pt x="726968" y="75593"/>
                      <a:pt x="741517" y="1029"/>
                    </a:cubicBezTo>
                    <a:cubicBezTo>
                      <a:pt x="741695" y="137"/>
                      <a:pt x="739910" y="-578"/>
                      <a:pt x="739553" y="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 name="Google Shape;175;p7"/>
              <p:cNvSpPr/>
              <p:nvPr/>
            </p:nvSpPr>
            <p:spPr>
              <a:xfrm>
                <a:off x="4276921" y="5044206"/>
                <a:ext cx="1270439" cy="1924714"/>
              </a:xfrm>
              <a:custGeom>
                <a:avLst/>
                <a:gdLst/>
                <a:ahLst/>
                <a:cxnLst/>
                <a:rect l="l" t="t" r="r" b="b"/>
                <a:pathLst>
                  <a:path w="1270439" h="1924714" extrusionOk="0">
                    <a:moveTo>
                      <a:pt x="1096217" y="2317"/>
                    </a:moveTo>
                    <a:cubicBezTo>
                      <a:pt x="1103357" y="109651"/>
                      <a:pt x="1123439" y="220737"/>
                      <a:pt x="1151196" y="325036"/>
                    </a:cubicBezTo>
                    <a:cubicBezTo>
                      <a:pt x="1120047" y="429423"/>
                      <a:pt x="1085863" y="532562"/>
                      <a:pt x="1042486" y="633914"/>
                    </a:cubicBezTo>
                    <a:cubicBezTo>
                      <a:pt x="996699" y="532026"/>
                      <a:pt x="974743" y="427906"/>
                      <a:pt x="948235" y="320571"/>
                    </a:cubicBezTo>
                    <a:cubicBezTo>
                      <a:pt x="945646" y="327625"/>
                      <a:pt x="942880" y="334680"/>
                      <a:pt x="940291" y="341734"/>
                    </a:cubicBezTo>
                    <a:cubicBezTo>
                      <a:pt x="958588" y="446658"/>
                      <a:pt x="987863" y="554082"/>
                      <a:pt x="1036327" y="647844"/>
                    </a:cubicBezTo>
                    <a:cubicBezTo>
                      <a:pt x="991523" y="750892"/>
                      <a:pt x="939755" y="850905"/>
                      <a:pt x="882098" y="947167"/>
                    </a:cubicBezTo>
                    <a:cubicBezTo>
                      <a:pt x="877189" y="834742"/>
                      <a:pt x="864694" y="715799"/>
                      <a:pt x="838632" y="604446"/>
                    </a:cubicBezTo>
                    <a:cubicBezTo>
                      <a:pt x="834793" y="614090"/>
                      <a:pt x="830777" y="623555"/>
                      <a:pt x="826582" y="633021"/>
                    </a:cubicBezTo>
                    <a:cubicBezTo>
                      <a:pt x="841399" y="740980"/>
                      <a:pt x="860498" y="849298"/>
                      <a:pt x="876296" y="956543"/>
                    </a:cubicBezTo>
                    <a:cubicBezTo>
                      <a:pt x="843987" y="1010121"/>
                      <a:pt x="809892" y="1062539"/>
                      <a:pt x="773834" y="1113705"/>
                    </a:cubicBezTo>
                    <a:cubicBezTo>
                      <a:pt x="734919" y="1169070"/>
                      <a:pt x="694398" y="1223273"/>
                      <a:pt x="652896" y="1276851"/>
                    </a:cubicBezTo>
                    <a:cubicBezTo>
                      <a:pt x="649950" y="1194698"/>
                      <a:pt x="638347" y="1109419"/>
                      <a:pt x="624245" y="1027534"/>
                    </a:cubicBezTo>
                    <a:cubicBezTo>
                      <a:pt x="621835" y="1031553"/>
                      <a:pt x="619336" y="1035571"/>
                      <a:pt x="616748" y="1039500"/>
                    </a:cubicBezTo>
                    <a:cubicBezTo>
                      <a:pt x="621568" y="1121921"/>
                      <a:pt x="629958" y="1206396"/>
                      <a:pt x="645934" y="1285960"/>
                    </a:cubicBezTo>
                    <a:cubicBezTo>
                      <a:pt x="570068" y="1383382"/>
                      <a:pt x="490722" y="1478394"/>
                      <a:pt x="410840" y="1571977"/>
                    </a:cubicBezTo>
                    <a:cubicBezTo>
                      <a:pt x="295704" y="1706816"/>
                      <a:pt x="169232" y="1832992"/>
                      <a:pt x="5274" y="1906662"/>
                    </a:cubicBezTo>
                    <a:cubicBezTo>
                      <a:pt x="-6240" y="1911752"/>
                      <a:pt x="3042" y="1928808"/>
                      <a:pt x="14556" y="1923807"/>
                    </a:cubicBezTo>
                    <a:cubicBezTo>
                      <a:pt x="179942" y="1850673"/>
                      <a:pt x="308378" y="1721818"/>
                      <a:pt x="423782" y="1585907"/>
                    </a:cubicBezTo>
                    <a:cubicBezTo>
                      <a:pt x="548559" y="1439014"/>
                      <a:pt x="671014" y="1288192"/>
                      <a:pt x="782045" y="1130672"/>
                    </a:cubicBezTo>
                    <a:cubicBezTo>
                      <a:pt x="786418" y="1124332"/>
                      <a:pt x="790881" y="1117813"/>
                      <a:pt x="795254" y="1111384"/>
                    </a:cubicBezTo>
                    <a:cubicBezTo>
                      <a:pt x="826493" y="1121742"/>
                      <a:pt x="861481" y="1123528"/>
                      <a:pt x="893433" y="1130493"/>
                    </a:cubicBezTo>
                    <a:cubicBezTo>
                      <a:pt x="899770" y="1131833"/>
                      <a:pt x="905929" y="1133797"/>
                      <a:pt x="911819" y="1135762"/>
                    </a:cubicBezTo>
                    <a:cubicBezTo>
                      <a:pt x="913783" y="1133083"/>
                      <a:pt x="915925" y="1130404"/>
                      <a:pt x="917889" y="1127636"/>
                    </a:cubicBezTo>
                    <a:cubicBezTo>
                      <a:pt x="903787" y="1122635"/>
                      <a:pt x="889774" y="1117009"/>
                      <a:pt x="875582" y="1114420"/>
                    </a:cubicBezTo>
                    <a:cubicBezTo>
                      <a:pt x="851841" y="1109955"/>
                      <a:pt x="827028" y="1103169"/>
                      <a:pt x="802484" y="1101115"/>
                    </a:cubicBezTo>
                    <a:cubicBezTo>
                      <a:pt x="875047" y="995387"/>
                      <a:pt x="942969" y="882159"/>
                      <a:pt x="1002143" y="764109"/>
                    </a:cubicBezTo>
                    <a:cubicBezTo>
                      <a:pt x="1043646" y="777860"/>
                      <a:pt x="1097645" y="777681"/>
                      <a:pt x="1139594" y="770002"/>
                    </a:cubicBezTo>
                    <a:cubicBezTo>
                      <a:pt x="1141646" y="766162"/>
                      <a:pt x="1143521" y="762412"/>
                      <a:pt x="1145395" y="758572"/>
                    </a:cubicBezTo>
                    <a:cubicBezTo>
                      <a:pt x="1117370" y="756786"/>
                      <a:pt x="1089344" y="759019"/>
                      <a:pt x="1061230" y="758304"/>
                    </a:cubicBezTo>
                    <a:cubicBezTo>
                      <a:pt x="1042754" y="757858"/>
                      <a:pt x="1024368" y="755804"/>
                      <a:pt x="1005982" y="756429"/>
                    </a:cubicBezTo>
                    <a:cubicBezTo>
                      <a:pt x="1043646" y="680527"/>
                      <a:pt x="1077920" y="602570"/>
                      <a:pt x="1107284" y="523364"/>
                    </a:cubicBezTo>
                    <a:cubicBezTo>
                      <a:pt x="1160836" y="513273"/>
                      <a:pt x="1213674" y="495860"/>
                      <a:pt x="1265262" y="475947"/>
                    </a:cubicBezTo>
                    <a:cubicBezTo>
                      <a:pt x="1267048" y="470947"/>
                      <a:pt x="1268743" y="466035"/>
                      <a:pt x="1270439" y="460945"/>
                    </a:cubicBezTo>
                    <a:cubicBezTo>
                      <a:pt x="1217601" y="476751"/>
                      <a:pt x="1164406" y="491664"/>
                      <a:pt x="1112372" y="509523"/>
                    </a:cubicBezTo>
                    <a:cubicBezTo>
                      <a:pt x="1156552" y="388079"/>
                      <a:pt x="1189665" y="263688"/>
                      <a:pt x="1207783" y="138673"/>
                    </a:cubicBezTo>
                    <a:cubicBezTo>
                      <a:pt x="1208140" y="136798"/>
                      <a:pt x="1205016" y="136262"/>
                      <a:pt x="1204392" y="138137"/>
                    </a:cubicBezTo>
                    <a:cubicBezTo>
                      <a:pt x="1188147" y="196269"/>
                      <a:pt x="1171903" y="254045"/>
                      <a:pt x="1154946" y="311463"/>
                    </a:cubicBezTo>
                    <a:cubicBezTo>
                      <a:pt x="1139237" y="208235"/>
                      <a:pt x="1122189" y="104026"/>
                      <a:pt x="1100858" y="2049"/>
                    </a:cubicBezTo>
                    <a:cubicBezTo>
                      <a:pt x="1100590" y="-898"/>
                      <a:pt x="1096038" y="-541"/>
                      <a:pt x="1096217" y="2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 name="Google Shape;176;p7"/>
              <p:cNvSpPr/>
              <p:nvPr/>
            </p:nvSpPr>
            <p:spPr>
              <a:xfrm>
                <a:off x="4853951" y="5850731"/>
                <a:ext cx="782257" cy="934849"/>
              </a:xfrm>
              <a:custGeom>
                <a:avLst/>
                <a:gdLst/>
                <a:ahLst/>
                <a:cxnLst/>
                <a:rect l="l" t="t" r="r" b="b"/>
                <a:pathLst>
                  <a:path w="782257" h="934849" extrusionOk="0">
                    <a:moveTo>
                      <a:pt x="666097" y="0"/>
                    </a:moveTo>
                    <a:cubicBezTo>
                      <a:pt x="663330" y="2054"/>
                      <a:pt x="660563" y="4018"/>
                      <a:pt x="657796" y="6251"/>
                    </a:cubicBezTo>
                    <a:lnTo>
                      <a:pt x="657708" y="6251"/>
                    </a:lnTo>
                    <a:cubicBezTo>
                      <a:pt x="656458" y="95280"/>
                      <a:pt x="660921" y="184220"/>
                      <a:pt x="665740" y="272981"/>
                    </a:cubicBezTo>
                    <a:cubicBezTo>
                      <a:pt x="570507" y="394960"/>
                      <a:pt x="474381" y="514618"/>
                      <a:pt x="366027" y="625168"/>
                    </a:cubicBezTo>
                    <a:cubicBezTo>
                      <a:pt x="357191" y="560427"/>
                      <a:pt x="338002" y="494883"/>
                      <a:pt x="323365" y="430679"/>
                    </a:cubicBezTo>
                    <a:cubicBezTo>
                      <a:pt x="320062" y="434787"/>
                      <a:pt x="316760" y="438716"/>
                      <a:pt x="313458" y="442734"/>
                    </a:cubicBezTo>
                    <a:cubicBezTo>
                      <a:pt x="322918" y="506313"/>
                      <a:pt x="335146" y="574000"/>
                      <a:pt x="359512" y="631865"/>
                    </a:cubicBezTo>
                    <a:cubicBezTo>
                      <a:pt x="323900" y="667851"/>
                      <a:pt x="287038" y="702855"/>
                      <a:pt x="248392" y="736699"/>
                    </a:cubicBezTo>
                    <a:cubicBezTo>
                      <a:pt x="230184" y="752683"/>
                      <a:pt x="211798" y="768310"/>
                      <a:pt x="193233" y="783758"/>
                    </a:cubicBezTo>
                    <a:cubicBezTo>
                      <a:pt x="193144" y="784026"/>
                      <a:pt x="192966" y="784026"/>
                      <a:pt x="192787" y="784205"/>
                    </a:cubicBezTo>
                    <a:cubicBezTo>
                      <a:pt x="130131" y="836622"/>
                      <a:pt x="65690" y="886629"/>
                      <a:pt x="0" y="934849"/>
                    </a:cubicBezTo>
                    <a:cubicBezTo>
                      <a:pt x="19725" y="927973"/>
                      <a:pt x="39271" y="920383"/>
                      <a:pt x="58639" y="912614"/>
                    </a:cubicBezTo>
                    <a:cubicBezTo>
                      <a:pt x="130042" y="858589"/>
                      <a:pt x="199838" y="802243"/>
                      <a:pt x="266956" y="742771"/>
                    </a:cubicBezTo>
                    <a:cubicBezTo>
                      <a:pt x="277756" y="733127"/>
                      <a:pt x="288377" y="723483"/>
                      <a:pt x="298999" y="713661"/>
                    </a:cubicBezTo>
                    <a:cubicBezTo>
                      <a:pt x="325863" y="723751"/>
                      <a:pt x="354246" y="730538"/>
                      <a:pt x="382807" y="735895"/>
                    </a:cubicBezTo>
                    <a:cubicBezTo>
                      <a:pt x="385306" y="734288"/>
                      <a:pt x="387805" y="732502"/>
                      <a:pt x="390215" y="730805"/>
                    </a:cubicBezTo>
                    <a:cubicBezTo>
                      <a:pt x="361743" y="723751"/>
                      <a:pt x="333807" y="715357"/>
                      <a:pt x="305246" y="707945"/>
                    </a:cubicBezTo>
                    <a:cubicBezTo>
                      <a:pt x="387092" y="631865"/>
                      <a:pt x="464028" y="550158"/>
                      <a:pt x="536233" y="464522"/>
                    </a:cubicBezTo>
                    <a:cubicBezTo>
                      <a:pt x="573631" y="483900"/>
                      <a:pt x="612277" y="497830"/>
                      <a:pt x="652352" y="509082"/>
                    </a:cubicBezTo>
                    <a:cubicBezTo>
                      <a:pt x="654762" y="506938"/>
                      <a:pt x="657172" y="504527"/>
                      <a:pt x="659492" y="502116"/>
                    </a:cubicBezTo>
                    <a:cubicBezTo>
                      <a:pt x="618793" y="489615"/>
                      <a:pt x="578629" y="475327"/>
                      <a:pt x="538019" y="462290"/>
                    </a:cubicBezTo>
                    <a:cubicBezTo>
                      <a:pt x="564705" y="430500"/>
                      <a:pt x="590768" y="398086"/>
                      <a:pt x="616294" y="365313"/>
                    </a:cubicBezTo>
                    <a:cubicBezTo>
                      <a:pt x="652085" y="384959"/>
                      <a:pt x="690017" y="399782"/>
                      <a:pt x="730003" y="409158"/>
                    </a:cubicBezTo>
                    <a:cubicBezTo>
                      <a:pt x="734287" y="410140"/>
                      <a:pt x="738928" y="411212"/>
                      <a:pt x="743658" y="412462"/>
                    </a:cubicBezTo>
                    <a:cubicBezTo>
                      <a:pt x="747943" y="407551"/>
                      <a:pt x="752137" y="402550"/>
                      <a:pt x="756243" y="397460"/>
                    </a:cubicBezTo>
                    <a:cubicBezTo>
                      <a:pt x="742855" y="395049"/>
                      <a:pt x="729735" y="392102"/>
                      <a:pt x="716704" y="388441"/>
                    </a:cubicBezTo>
                    <a:cubicBezTo>
                      <a:pt x="708582" y="386209"/>
                      <a:pt x="636019" y="363795"/>
                      <a:pt x="625487" y="353258"/>
                    </a:cubicBezTo>
                    <a:cubicBezTo>
                      <a:pt x="680645" y="281285"/>
                      <a:pt x="732769" y="207079"/>
                      <a:pt x="781859" y="131445"/>
                    </a:cubicBezTo>
                    <a:cubicBezTo>
                      <a:pt x="783465" y="129034"/>
                      <a:pt x="779806" y="126802"/>
                      <a:pt x="778110" y="129034"/>
                    </a:cubicBezTo>
                    <a:cubicBezTo>
                      <a:pt x="741338" y="175915"/>
                      <a:pt x="705012" y="222974"/>
                      <a:pt x="668596" y="269498"/>
                    </a:cubicBezTo>
                    <a:cubicBezTo>
                      <a:pt x="665473" y="179576"/>
                      <a:pt x="666365" y="89743"/>
                      <a:pt x="66609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 name="Google Shape;177;p7"/>
              <p:cNvSpPr/>
              <p:nvPr/>
            </p:nvSpPr>
            <p:spPr>
              <a:xfrm>
                <a:off x="4995417" y="6471076"/>
                <a:ext cx="52068" cy="164172"/>
              </a:xfrm>
              <a:custGeom>
                <a:avLst/>
                <a:gdLst/>
                <a:ahLst/>
                <a:cxnLst/>
                <a:rect l="l" t="t" r="r" b="b"/>
                <a:pathLst>
                  <a:path w="52068" h="164172" extrusionOk="0">
                    <a:moveTo>
                      <a:pt x="12317" y="0"/>
                    </a:moveTo>
                    <a:cubicBezTo>
                      <a:pt x="8300" y="4018"/>
                      <a:pt x="4195" y="8037"/>
                      <a:pt x="0" y="12055"/>
                    </a:cubicBezTo>
                    <a:cubicBezTo>
                      <a:pt x="9996" y="64115"/>
                      <a:pt x="28293" y="115283"/>
                      <a:pt x="49268" y="163413"/>
                    </a:cubicBezTo>
                    <a:cubicBezTo>
                      <a:pt x="49714" y="164306"/>
                      <a:pt x="50606" y="164306"/>
                      <a:pt x="51321" y="163949"/>
                    </a:cubicBezTo>
                    <a:cubicBezTo>
                      <a:pt x="51499" y="163771"/>
                      <a:pt x="51677" y="163771"/>
                      <a:pt x="51767" y="163503"/>
                    </a:cubicBezTo>
                    <a:cubicBezTo>
                      <a:pt x="52035" y="163235"/>
                      <a:pt x="52124" y="162789"/>
                      <a:pt x="52035" y="162342"/>
                    </a:cubicBezTo>
                    <a:cubicBezTo>
                      <a:pt x="36326" y="108675"/>
                      <a:pt x="25080" y="54114"/>
                      <a:pt x="12317"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78" name="Google Shape;178;p7"/>
            <p:cNvGrpSpPr/>
            <p:nvPr/>
          </p:nvGrpSpPr>
          <p:grpSpPr>
            <a:xfrm>
              <a:off x="3090451" y="3774966"/>
              <a:ext cx="774371" cy="1339832"/>
              <a:chOff x="4247280" y="4995761"/>
              <a:chExt cx="1039983" cy="1799398"/>
            </a:xfrm>
          </p:grpSpPr>
          <p:sp>
            <p:nvSpPr>
              <p:cNvPr id="179" name="Google Shape;179;p7"/>
              <p:cNvSpPr/>
              <p:nvPr/>
            </p:nvSpPr>
            <p:spPr>
              <a:xfrm>
                <a:off x="4509724" y="4995761"/>
                <a:ext cx="777539" cy="1694608"/>
              </a:xfrm>
              <a:custGeom>
                <a:avLst/>
                <a:gdLst/>
                <a:ahLst/>
                <a:cxnLst/>
                <a:rect l="l" t="t" r="r" b="b"/>
                <a:pathLst>
                  <a:path w="777539" h="1694608" extrusionOk="0">
                    <a:moveTo>
                      <a:pt x="315219" y="951053"/>
                    </a:moveTo>
                    <a:cubicBezTo>
                      <a:pt x="251849" y="1163758"/>
                      <a:pt x="175716" y="1371552"/>
                      <a:pt x="73075" y="1567737"/>
                    </a:cubicBezTo>
                    <a:cubicBezTo>
                      <a:pt x="119576" y="1362980"/>
                      <a:pt x="162150" y="1157597"/>
                      <a:pt x="191425" y="949535"/>
                    </a:cubicBezTo>
                    <a:cubicBezTo>
                      <a:pt x="205081" y="852112"/>
                      <a:pt x="215969" y="754332"/>
                      <a:pt x="222485" y="656195"/>
                    </a:cubicBezTo>
                    <a:cubicBezTo>
                      <a:pt x="228911" y="560468"/>
                      <a:pt x="234177" y="462153"/>
                      <a:pt x="214095" y="367676"/>
                    </a:cubicBezTo>
                    <a:cubicBezTo>
                      <a:pt x="207580" y="337137"/>
                      <a:pt x="194906" y="255609"/>
                      <a:pt x="145103" y="270253"/>
                    </a:cubicBezTo>
                    <a:cubicBezTo>
                      <a:pt x="90926" y="286148"/>
                      <a:pt x="92532" y="402681"/>
                      <a:pt x="85303" y="446079"/>
                    </a:cubicBezTo>
                    <a:cubicBezTo>
                      <a:pt x="19612" y="839253"/>
                      <a:pt x="4975" y="1238767"/>
                      <a:pt x="35945" y="1635960"/>
                    </a:cubicBezTo>
                    <a:cubicBezTo>
                      <a:pt x="33090" y="1641050"/>
                      <a:pt x="30233" y="1646229"/>
                      <a:pt x="27288" y="1651319"/>
                    </a:cubicBezTo>
                    <a:cubicBezTo>
                      <a:pt x="21040" y="1653819"/>
                      <a:pt x="14614" y="1656141"/>
                      <a:pt x="8009" y="1658106"/>
                    </a:cubicBezTo>
                    <a:cubicBezTo>
                      <a:pt x="-4754" y="1661856"/>
                      <a:pt x="-1095" y="1680876"/>
                      <a:pt x="10776" y="1679715"/>
                    </a:cubicBezTo>
                    <a:cubicBezTo>
                      <a:pt x="8545" y="1683466"/>
                      <a:pt x="6403" y="1687305"/>
                      <a:pt x="4082" y="1691056"/>
                    </a:cubicBezTo>
                    <a:cubicBezTo>
                      <a:pt x="2565" y="1693646"/>
                      <a:pt x="6403" y="1696057"/>
                      <a:pt x="8009" y="1693556"/>
                    </a:cubicBezTo>
                    <a:cubicBezTo>
                      <a:pt x="11490" y="1688377"/>
                      <a:pt x="14792" y="1683019"/>
                      <a:pt x="18184" y="1677751"/>
                    </a:cubicBezTo>
                    <a:cubicBezTo>
                      <a:pt x="144031" y="1637389"/>
                      <a:pt x="207937" y="1506390"/>
                      <a:pt x="273092" y="1401288"/>
                    </a:cubicBezTo>
                    <a:cubicBezTo>
                      <a:pt x="355919" y="1267699"/>
                      <a:pt x="437585" y="1133397"/>
                      <a:pt x="511933" y="994898"/>
                    </a:cubicBezTo>
                    <a:cubicBezTo>
                      <a:pt x="634924" y="765762"/>
                      <a:pt x="767020" y="503586"/>
                      <a:pt x="777016" y="238821"/>
                    </a:cubicBezTo>
                    <a:cubicBezTo>
                      <a:pt x="779425" y="174706"/>
                      <a:pt x="773802" y="109430"/>
                      <a:pt x="754434" y="47994"/>
                    </a:cubicBezTo>
                    <a:cubicBezTo>
                      <a:pt x="746402" y="22366"/>
                      <a:pt x="736763" y="-1120"/>
                      <a:pt x="706862" y="41"/>
                    </a:cubicBezTo>
                    <a:cubicBezTo>
                      <a:pt x="618859" y="3523"/>
                      <a:pt x="559059" y="128182"/>
                      <a:pt x="533265" y="195959"/>
                    </a:cubicBezTo>
                    <a:cubicBezTo>
                      <a:pt x="440531" y="439828"/>
                      <a:pt x="389567" y="701111"/>
                      <a:pt x="315219" y="951053"/>
                    </a:cubicBezTo>
                    <a:close/>
                    <a:moveTo>
                      <a:pt x="65042" y="1582739"/>
                    </a:moveTo>
                    <a:cubicBezTo>
                      <a:pt x="63079" y="1586489"/>
                      <a:pt x="61115" y="1590151"/>
                      <a:pt x="59062" y="1593812"/>
                    </a:cubicBezTo>
                    <a:cubicBezTo>
                      <a:pt x="45674" y="1417272"/>
                      <a:pt x="41926" y="1240196"/>
                      <a:pt x="47995" y="1063299"/>
                    </a:cubicBezTo>
                    <a:cubicBezTo>
                      <a:pt x="53796" y="896225"/>
                      <a:pt x="67988" y="729418"/>
                      <a:pt x="90658" y="563773"/>
                    </a:cubicBezTo>
                    <a:cubicBezTo>
                      <a:pt x="96459" y="521535"/>
                      <a:pt x="102796" y="479387"/>
                      <a:pt x="109669" y="437417"/>
                    </a:cubicBezTo>
                    <a:cubicBezTo>
                      <a:pt x="113328" y="415272"/>
                      <a:pt x="117077" y="393126"/>
                      <a:pt x="121093" y="370980"/>
                    </a:cubicBezTo>
                    <a:cubicBezTo>
                      <a:pt x="122343" y="363747"/>
                      <a:pt x="123503" y="341155"/>
                      <a:pt x="127876" y="333744"/>
                    </a:cubicBezTo>
                    <a:cubicBezTo>
                      <a:pt x="127698" y="319010"/>
                      <a:pt x="136177" y="312312"/>
                      <a:pt x="153314" y="313830"/>
                    </a:cubicBezTo>
                    <a:cubicBezTo>
                      <a:pt x="160722" y="311509"/>
                      <a:pt x="168130" y="309098"/>
                      <a:pt x="175538" y="306776"/>
                    </a:cubicBezTo>
                    <a:cubicBezTo>
                      <a:pt x="186338" y="311241"/>
                      <a:pt x="194281" y="369373"/>
                      <a:pt x="196691" y="381517"/>
                    </a:cubicBezTo>
                    <a:cubicBezTo>
                      <a:pt x="201064" y="403752"/>
                      <a:pt x="203831" y="426076"/>
                      <a:pt x="205705" y="448579"/>
                    </a:cubicBezTo>
                    <a:cubicBezTo>
                      <a:pt x="209275" y="491085"/>
                      <a:pt x="209186" y="533679"/>
                      <a:pt x="207758" y="576274"/>
                    </a:cubicBezTo>
                    <a:cubicBezTo>
                      <a:pt x="195887" y="915691"/>
                      <a:pt x="126002" y="1249751"/>
                      <a:pt x="65042" y="1582739"/>
                    </a:cubicBezTo>
                    <a:close/>
                    <a:moveTo>
                      <a:pt x="314416" y="997041"/>
                    </a:moveTo>
                    <a:cubicBezTo>
                      <a:pt x="383052" y="774424"/>
                      <a:pt x="438210" y="547967"/>
                      <a:pt x="505686" y="324992"/>
                    </a:cubicBezTo>
                    <a:cubicBezTo>
                      <a:pt x="536567" y="223015"/>
                      <a:pt x="567360" y="90410"/>
                      <a:pt x="666520" y="32367"/>
                    </a:cubicBezTo>
                    <a:cubicBezTo>
                      <a:pt x="754881" y="-19337"/>
                      <a:pt x="756755" y="155686"/>
                      <a:pt x="757112" y="201406"/>
                    </a:cubicBezTo>
                    <a:cubicBezTo>
                      <a:pt x="757647" y="261592"/>
                      <a:pt x="749615" y="321510"/>
                      <a:pt x="737119" y="380267"/>
                    </a:cubicBezTo>
                    <a:cubicBezTo>
                      <a:pt x="685085" y="625030"/>
                      <a:pt x="565753" y="857559"/>
                      <a:pt x="443565" y="1073836"/>
                    </a:cubicBezTo>
                    <a:cubicBezTo>
                      <a:pt x="383230" y="1180635"/>
                      <a:pt x="319325" y="1285291"/>
                      <a:pt x="254705" y="1389501"/>
                    </a:cubicBezTo>
                    <a:cubicBezTo>
                      <a:pt x="202314" y="1474065"/>
                      <a:pt x="150101" y="1580239"/>
                      <a:pt x="62275" y="1633638"/>
                    </a:cubicBezTo>
                    <a:cubicBezTo>
                      <a:pt x="61561" y="1625601"/>
                      <a:pt x="61026" y="1617565"/>
                      <a:pt x="60401" y="1609439"/>
                    </a:cubicBezTo>
                    <a:cubicBezTo>
                      <a:pt x="172235" y="1418343"/>
                      <a:pt x="249261" y="1208317"/>
                      <a:pt x="314416" y="9970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0" name="Google Shape;180;p7"/>
              <p:cNvSpPr/>
              <p:nvPr/>
            </p:nvSpPr>
            <p:spPr>
              <a:xfrm>
                <a:off x="4247280" y="5842397"/>
                <a:ext cx="871776" cy="952762"/>
              </a:xfrm>
              <a:custGeom>
                <a:avLst/>
                <a:gdLst/>
                <a:ahLst/>
                <a:cxnLst/>
                <a:rect l="l" t="t" r="r" b="b"/>
                <a:pathLst>
                  <a:path w="871776" h="952762" extrusionOk="0">
                    <a:moveTo>
                      <a:pt x="706366" y="43160"/>
                    </a:moveTo>
                    <a:cubicBezTo>
                      <a:pt x="637284" y="92184"/>
                      <a:pt x="587302" y="167640"/>
                      <a:pt x="537052" y="234345"/>
                    </a:cubicBezTo>
                    <a:cubicBezTo>
                      <a:pt x="476985" y="314087"/>
                      <a:pt x="418881" y="395258"/>
                      <a:pt x="362830" y="477857"/>
                    </a:cubicBezTo>
                    <a:cubicBezTo>
                      <a:pt x="263134" y="624750"/>
                      <a:pt x="177273" y="786289"/>
                      <a:pt x="56870" y="918002"/>
                    </a:cubicBezTo>
                    <a:cubicBezTo>
                      <a:pt x="41072" y="919341"/>
                      <a:pt x="24828" y="919877"/>
                      <a:pt x="8138" y="919430"/>
                    </a:cubicBezTo>
                    <a:cubicBezTo>
                      <a:pt x="-2484" y="919162"/>
                      <a:pt x="-2662" y="934075"/>
                      <a:pt x="7334" y="935504"/>
                    </a:cubicBezTo>
                    <a:cubicBezTo>
                      <a:pt x="17509" y="937022"/>
                      <a:pt x="27595" y="937915"/>
                      <a:pt x="37591" y="938361"/>
                    </a:cubicBezTo>
                    <a:cubicBezTo>
                      <a:pt x="33932" y="942112"/>
                      <a:pt x="30362" y="945952"/>
                      <a:pt x="26702" y="949702"/>
                    </a:cubicBezTo>
                    <a:cubicBezTo>
                      <a:pt x="25096" y="951309"/>
                      <a:pt x="27416" y="953810"/>
                      <a:pt x="29112" y="952291"/>
                    </a:cubicBezTo>
                    <a:cubicBezTo>
                      <a:pt x="34021" y="947826"/>
                      <a:pt x="38751" y="943273"/>
                      <a:pt x="43482" y="938718"/>
                    </a:cubicBezTo>
                    <a:cubicBezTo>
                      <a:pt x="234395" y="945148"/>
                      <a:pt x="386304" y="776644"/>
                      <a:pt x="501173" y="644306"/>
                    </a:cubicBezTo>
                    <a:cubicBezTo>
                      <a:pt x="617113" y="510719"/>
                      <a:pt x="750993" y="374005"/>
                      <a:pt x="826323" y="211842"/>
                    </a:cubicBezTo>
                    <a:cubicBezTo>
                      <a:pt x="842567" y="176837"/>
                      <a:pt x="855687" y="140315"/>
                      <a:pt x="863987" y="102632"/>
                    </a:cubicBezTo>
                    <a:cubicBezTo>
                      <a:pt x="869343" y="78343"/>
                      <a:pt x="878536" y="44946"/>
                      <a:pt x="863809" y="21907"/>
                    </a:cubicBezTo>
                    <a:cubicBezTo>
                      <a:pt x="831767" y="-27920"/>
                      <a:pt x="739658" y="19586"/>
                      <a:pt x="706366" y="43160"/>
                    </a:cubicBezTo>
                    <a:close/>
                    <a:moveTo>
                      <a:pt x="817487" y="16818"/>
                    </a:moveTo>
                    <a:cubicBezTo>
                      <a:pt x="828197" y="20657"/>
                      <a:pt x="853902" y="57001"/>
                      <a:pt x="855508" y="65842"/>
                    </a:cubicBezTo>
                    <a:cubicBezTo>
                      <a:pt x="857829" y="78165"/>
                      <a:pt x="851045" y="92720"/>
                      <a:pt x="848011" y="105132"/>
                    </a:cubicBezTo>
                    <a:cubicBezTo>
                      <a:pt x="830339" y="178980"/>
                      <a:pt x="794638" y="246846"/>
                      <a:pt x="752331" y="309532"/>
                    </a:cubicBezTo>
                    <a:cubicBezTo>
                      <a:pt x="660490" y="445710"/>
                      <a:pt x="544996" y="570101"/>
                      <a:pt x="435036" y="691723"/>
                    </a:cubicBezTo>
                    <a:cubicBezTo>
                      <a:pt x="332484" y="805130"/>
                      <a:pt x="216365" y="901124"/>
                      <a:pt x="65171" y="917198"/>
                    </a:cubicBezTo>
                    <a:cubicBezTo>
                      <a:pt x="173792" y="805934"/>
                      <a:pt x="250996" y="669488"/>
                      <a:pt x="336947" y="540365"/>
                    </a:cubicBezTo>
                    <a:cubicBezTo>
                      <a:pt x="431644" y="397937"/>
                      <a:pt x="529555" y="251758"/>
                      <a:pt x="642372" y="122724"/>
                    </a:cubicBezTo>
                    <a:cubicBezTo>
                      <a:pt x="669951" y="91202"/>
                      <a:pt x="700833" y="60216"/>
                      <a:pt x="737872" y="39945"/>
                    </a:cubicBezTo>
                    <a:cubicBezTo>
                      <a:pt x="754563" y="31016"/>
                      <a:pt x="797851" y="9763"/>
                      <a:pt x="817487" y="168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181" name="Google Shape;181;p7"/>
          <p:cNvGrpSpPr/>
          <p:nvPr/>
        </p:nvGrpSpPr>
        <p:grpSpPr>
          <a:xfrm>
            <a:off x="4695021" y="-440447"/>
            <a:ext cx="929814" cy="697551"/>
            <a:chOff x="6261207" y="-24735"/>
            <a:chExt cx="1248743" cy="936813"/>
          </a:xfrm>
        </p:grpSpPr>
        <p:grpSp>
          <p:nvGrpSpPr>
            <p:cNvPr id="182" name="Google Shape;182;p7"/>
            <p:cNvGrpSpPr/>
            <p:nvPr/>
          </p:nvGrpSpPr>
          <p:grpSpPr>
            <a:xfrm>
              <a:off x="6261207" y="-24735"/>
              <a:ext cx="1248743" cy="45184"/>
              <a:chOff x="6261207" y="-24735"/>
              <a:chExt cx="1248743" cy="45184"/>
            </a:xfrm>
          </p:grpSpPr>
          <p:sp>
            <p:nvSpPr>
              <p:cNvPr id="183" name="Google Shape;183;p7"/>
              <p:cNvSpPr/>
              <p:nvPr/>
            </p:nvSpPr>
            <p:spPr>
              <a:xfrm>
                <a:off x="626120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4" name="Google Shape;184;p7"/>
              <p:cNvSpPr/>
              <p:nvPr/>
            </p:nvSpPr>
            <p:spPr>
              <a:xfrm>
                <a:off x="639499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5" name="Google Shape;185;p7"/>
              <p:cNvSpPr/>
              <p:nvPr/>
            </p:nvSpPr>
            <p:spPr>
              <a:xfrm>
                <a:off x="6528699"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6" name="Google Shape;186;p7"/>
              <p:cNvSpPr/>
              <p:nvPr/>
            </p:nvSpPr>
            <p:spPr>
              <a:xfrm>
                <a:off x="6662401"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7" name="Google Shape;187;p7"/>
              <p:cNvSpPr/>
              <p:nvPr/>
            </p:nvSpPr>
            <p:spPr>
              <a:xfrm>
                <a:off x="6796192"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8" name="Google Shape;188;p7"/>
              <p:cNvSpPr/>
              <p:nvPr/>
            </p:nvSpPr>
            <p:spPr>
              <a:xfrm>
                <a:off x="6929893"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89" name="Google Shape;189;p7"/>
              <p:cNvSpPr/>
              <p:nvPr/>
            </p:nvSpPr>
            <p:spPr>
              <a:xfrm>
                <a:off x="7063594" y="-24735"/>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0" name="Google Shape;190;p7"/>
              <p:cNvSpPr/>
              <p:nvPr/>
            </p:nvSpPr>
            <p:spPr>
              <a:xfrm>
                <a:off x="7197385"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1" name="Google Shape;191;p7"/>
              <p:cNvSpPr/>
              <p:nvPr/>
            </p:nvSpPr>
            <p:spPr>
              <a:xfrm>
                <a:off x="7331087"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2" name="Google Shape;192;p7"/>
              <p:cNvSpPr/>
              <p:nvPr/>
            </p:nvSpPr>
            <p:spPr>
              <a:xfrm>
                <a:off x="7464788" y="-24735"/>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93" name="Google Shape;193;p7"/>
            <p:cNvGrpSpPr/>
            <p:nvPr/>
          </p:nvGrpSpPr>
          <p:grpSpPr>
            <a:xfrm>
              <a:off x="6261207" y="102602"/>
              <a:ext cx="1248743" cy="45184"/>
              <a:chOff x="6261207" y="102602"/>
              <a:chExt cx="1248743" cy="45184"/>
            </a:xfrm>
          </p:grpSpPr>
          <p:sp>
            <p:nvSpPr>
              <p:cNvPr id="194" name="Google Shape;194;p7"/>
              <p:cNvSpPr/>
              <p:nvPr/>
            </p:nvSpPr>
            <p:spPr>
              <a:xfrm>
                <a:off x="626120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5" name="Google Shape;195;p7"/>
              <p:cNvSpPr/>
              <p:nvPr/>
            </p:nvSpPr>
            <p:spPr>
              <a:xfrm>
                <a:off x="639499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6" name="Google Shape;196;p7"/>
              <p:cNvSpPr/>
              <p:nvPr/>
            </p:nvSpPr>
            <p:spPr>
              <a:xfrm>
                <a:off x="6528699"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7" name="Google Shape;197;p7"/>
              <p:cNvSpPr/>
              <p:nvPr/>
            </p:nvSpPr>
            <p:spPr>
              <a:xfrm>
                <a:off x="6662401"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8" name="Google Shape;198;p7"/>
              <p:cNvSpPr/>
              <p:nvPr/>
            </p:nvSpPr>
            <p:spPr>
              <a:xfrm>
                <a:off x="6796192"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99" name="Google Shape;199;p7"/>
              <p:cNvSpPr/>
              <p:nvPr/>
            </p:nvSpPr>
            <p:spPr>
              <a:xfrm>
                <a:off x="6929893"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0" name="Google Shape;200;p7"/>
              <p:cNvSpPr/>
              <p:nvPr/>
            </p:nvSpPr>
            <p:spPr>
              <a:xfrm>
                <a:off x="7063594" y="10260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1" name="Google Shape;201;p7"/>
              <p:cNvSpPr/>
              <p:nvPr/>
            </p:nvSpPr>
            <p:spPr>
              <a:xfrm>
                <a:off x="7197385"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2" name="Google Shape;202;p7"/>
              <p:cNvSpPr/>
              <p:nvPr/>
            </p:nvSpPr>
            <p:spPr>
              <a:xfrm>
                <a:off x="7331087"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3" name="Google Shape;203;p7"/>
              <p:cNvSpPr/>
              <p:nvPr/>
            </p:nvSpPr>
            <p:spPr>
              <a:xfrm>
                <a:off x="7464788" y="10260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04" name="Google Shape;204;p7"/>
            <p:cNvGrpSpPr/>
            <p:nvPr/>
          </p:nvGrpSpPr>
          <p:grpSpPr>
            <a:xfrm>
              <a:off x="6261207" y="230028"/>
              <a:ext cx="1248743" cy="45184"/>
              <a:chOff x="6261207" y="230028"/>
              <a:chExt cx="1248743" cy="45184"/>
            </a:xfrm>
          </p:grpSpPr>
          <p:sp>
            <p:nvSpPr>
              <p:cNvPr id="205" name="Google Shape;205;p7"/>
              <p:cNvSpPr/>
              <p:nvPr/>
            </p:nvSpPr>
            <p:spPr>
              <a:xfrm>
                <a:off x="626120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6" name="Google Shape;206;p7"/>
              <p:cNvSpPr/>
              <p:nvPr/>
            </p:nvSpPr>
            <p:spPr>
              <a:xfrm>
                <a:off x="639499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7" name="Google Shape;207;p7"/>
              <p:cNvSpPr/>
              <p:nvPr/>
            </p:nvSpPr>
            <p:spPr>
              <a:xfrm>
                <a:off x="6528699"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8" name="Google Shape;208;p7"/>
              <p:cNvSpPr/>
              <p:nvPr/>
            </p:nvSpPr>
            <p:spPr>
              <a:xfrm>
                <a:off x="6662401"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09" name="Google Shape;209;p7"/>
              <p:cNvSpPr/>
              <p:nvPr/>
            </p:nvSpPr>
            <p:spPr>
              <a:xfrm>
                <a:off x="6796192"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0" name="Google Shape;210;p7"/>
              <p:cNvSpPr/>
              <p:nvPr/>
            </p:nvSpPr>
            <p:spPr>
              <a:xfrm>
                <a:off x="6929893"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1" name="Google Shape;211;p7"/>
              <p:cNvSpPr/>
              <p:nvPr/>
            </p:nvSpPr>
            <p:spPr>
              <a:xfrm>
                <a:off x="7063594" y="230028"/>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2" name="Google Shape;212;p7"/>
              <p:cNvSpPr/>
              <p:nvPr/>
            </p:nvSpPr>
            <p:spPr>
              <a:xfrm>
                <a:off x="7197385"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3" name="Google Shape;213;p7"/>
              <p:cNvSpPr/>
              <p:nvPr/>
            </p:nvSpPr>
            <p:spPr>
              <a:xfrm>
                <a:off x="7331087"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4" name="Google Shape;214;p7"/>
              <p:cNvSpPr/>
              <p:nvPr/>
            </p:nvSpPr>
            <p:spPr>
              <a:xfrm>
                <a:off x="7464788" y="230028"/>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15" name="Google Shape;215;p7"/>
            <p:cNvGrpSpPr/>
            <p:nvPr/>
          </p:nvGrpSpPr>
          <p:grpSpPr>
            <a:xfrm>
              <a:off x="6261207" y="357366"/>
              <a:ext cx="1248743" cy="45184"/>
              <a:chOff x="6261207" y="357366"/>
              <a:chExt cx="1248743" cy="45184"/>
            </a:xfrm>
          </p:grpSpPr>
          <p:sp>
            <p:nvSpPr>
              <p:cNvPr id="216" name="Google Shape;216;p7"/>
              <p:cNvSpPr/>
              <p:nvPr/>
            </p:nvSpPr>
            <p:spPr>
              <a:xfrm>
                <a:off x="626120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7" name="Google Shape;217;p7"/>
              <p:cNvSpPr/>
              <p:nvPr/>
            </p:nvSpPr>
            <p:spPr>
              <a:xfrm>
                <a:off x="639499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8" name="Google Shape;218;p7"/>
              <p:cNvSpPr/>
              <p:nvPr/>
            </p:nvSpPr>
            <p:spPr>
              <a:xfrm>
                <a:off x="6528699"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19" name="Google Shape;219;p7"/>
              <p:cNvSpPr/>
              <p:nvPr/>
            </p:nvSpPr>
            <p:spPr>
              <a:xfrm>
                <a:off x="6662401"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0" name="Google Shape;220;p7"/>
              <p:cNvSpPr/>
              <p:nvPr/>
            </p:nvSpPr>
            <p:spPr>
              <a:xfrm>
                <a:off x="6796192"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1" name="Google Shape;221;p7"/>
              <p:cNvSpPr/>
              <p:nvPr/>
            </p:nvSpPr>
            <p:spPr>
              <a:xfrm>
                <a:off x="6929893"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2" name="Google Shape;222;p7"/>
              <p:cNvSpPr/>
              <p:nvPr/>
            </p:nvSpPr>
            <p:spPr>
              <a:xfrm>
                <a:off x="7063594" y="35736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3" name="Google Shape;223;p7"/>
              <p:cNvSpPr/>
              <p:nvPr/>
            </p:nvSpPr>
            <p:spPr>
              <a:xfrm>
                <a:off x="7197385"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4" name="Google Shape;224;p7"/>
              <p:cNvSpPr/>
              <p:nvPr/>
            </p:nvSpPr>
            <p:spPr>
              <a:xfrm>
                <a:off x="7331087"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5" name="Google Shape;225;p7"/>
              <p:cNvSpPr/>
              <p:nvPr/>
            </p:nvSpPr>
            <p:spPr>
              <a:xfrm>
                <a:off x="7464788" y="35736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26" name="Google Shape;226;p7"/>
            <p:cNvGrpSpPr/>
            <p:nvPr/>
          </p:nvGrpSpPr>
          <p:grpSpPr>
            <a:xfrm>
              <a:off x="6261207" y="484792"/>
              <a:ext cx="1248743" cy="45184"/>
              <a:chOff x="6261207" y="484792"/>
              <a:chExt cx="1248743" cy="45184"/>
            </a:xfrm>
          </p:grpSpPr>
          <p:sp>
            <p:nvSpPr>
              <p:cNvPr id="227" name="Google Shape;227;p7"/>
              <p:cNvSpPr/>
              <p:nvPr/>
            </p:nvSpPr>
            <p:spPr>
              <a:xfrm>
                <a:off x="626120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8" name="Google Shape;228;p7"/>
              <p:cNvSpPr/>
              <p:nvPr/>
            </p:nvSpPr>
            <p:spPr>
              <a:xfrm>
                <a:off x="639499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29" name="Google Shape;229;p7"/>
              <p:cNvSpPr/>
              <p:nvPr/>
            </p:nvSpPr>
            <p:spPr>
              <a:xfrm>
                <a:off x="6528699"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0" name="Google Shape;230;p7"/>
              <p:cNvSpPr/>
              <p:nvPr/>
            </p:nvSpPr>
            <p:spPr>
              <a:xfrm>
                <a:off x="6662401"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1" name="Google Shape;231;p7"/>
              <p:cNvSpPr/>
              <p:nvPr/>
            </p:nvSpPr>
            <p:spPr>
              <a:xfrm>
                <a:off x="6796192"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2" name="Google Shape;232;p7"/>
              <p:cNvSpPr/>
              <p:nvPr/>
            </p:nvSpPr>
            <p:spPr>
              <a:xfrm>
                <a:off x="6929893"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3" name="Google Shape;233;p7"/>
              <p:cNvSpPr/>
              <p:nvPr/>
            </p:nvSpPr>
            <p:spPr>
              <a:xfrm>
                <a:off x="7063594" y="484792"/>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4" name="Google Shape;234;p7"/>
              <p:cNvSpPr/>
              <p:nvPr/>
            </p:nvSpPr>
            <p:spPr>
              <a:xfrm>
                <a:off x="7197385"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5" name="Google Shape;235;p7"/>
              <p:cNvSpPr/>
              <p:nvPr/>
            </p:nvSpPr>
            <p:spPr>
              <a:xfrm>
                <a:off x="7331087"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6" name="Google Shape;236;p7"/>
              <p:cNvSpPr/>
              <p:nvPr/>
            </p:nvSpPr>
            <p:spPr>
              <a:xfrm>
                <a:off x="7464788" y="484792"/>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37" name="Google Shape;237;p7"/>
            <p:cNvGrpSpPr/>
            <p:nvPr/>
          </p:nvGrpSpPr>
          <p:grpSpPr>
            <a:xfrm>
              <a:off x="6261207" y="612130"/>
              <a:ext cx="1248743" cy="45184"/>
              <a:chOff x="6261207" y="612130"/>
              <a:chExt cx="1248743" cy="45184"/>
            </a:xfrm>
          </p:grpSpPr>
          <p:sp>
            <p:nvSpPr>
              <p:cNvPr id="238" name="Google Shape;238;p7"/>
              <p:cNvSpPr/>
              <p:nvPr/>
            </p:nvSpPr>
            <p:spPr>
              <a:xfrm>
                <a:off x="626120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39" name="Google Shape;239;p7"/>
              <p:cNvSpPr/>
              <p:nvPr/>
            </p:nvSpPr>
            <p:spPr>
              <a:xfrm>
                <a:off x="639499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0" name="Google Shape;240;p7"/>
              <p:cNvSpPr/>
              <p:nvPr/>
            </p:nvSpPr>
            <p:spPr>
              <a:xfrm>
                <a:off x="6528699"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1" name="Google Shape;241;p7"/>
              <p:cNvSpPr/>
              <p:nvPr/>
            </p:nvSpPr>
            <p:spPr>
              <a:xfrm>
                <a:off x="6662401"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2" name="Google Shape;242;p7"/>
              <p:cNvSpPr/>
              <p:nvPr/>
            </p:nvSpPr>
            <p:spPr>
              <a:xfrm>
                <a:off x="6796192"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3" name="Google Shape;243;p7"/>
              <p:cNvSpPr/>
              <p:nvPr/>
            </p:nvSpPr>
            <p:spPr>
              <a:xfrm>
                <a:off x="6929893"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4" name="Google Shape;244;p7"/>
              <p:cNvSpPr/>
              <p:nvPr/>
            </p:nvSpPr>
            <p:spPr>
              <a:xfrm>
                <a:off x="7063594" y="612130"/>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5" name="Google Shape;245;p7"/>
              <p:cNvSpPr/>
              <p:nvPr/>
            </p:nvSpPr>
            <p:spPr>
              <a:xfrm>
                <a:off x="7197385"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6" name="Google Shape;246;p7"/>
              <p:cNvSpPr/>
              <p:nvPr/>
            </p:nvSpPr>
            <p:spPr>
              <a:xfrm>
                <a:off x="7331087"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47" name="Google Shape;247;p7"/>
              <p:cNvSpPr/>
              <p:nvPr/>
            </p:nvSpPr>
            <p:spPr>
              <a:xfrm>
                <a:off x="7464788" y="612130"/>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48" name="Google Shape;248;p7"/>
            <p:cNvGrpSpPr/>
            <p:nvPr/>
          </p:nvGrpSpPr>
          <p:grpSpPr>
            <a:xfrm>
              <a:off x="6261207" y="739556"/>
              <a:ext cx="1248743" cy="45184"/>
              <a:chOff x="6261207" y="739556"/>
              <a:chExt cx="1248743" cy="45184"/>
            </a:xfrm>
          </p:grpSpPr>
          <p:sp>
            <p:nvSpPr>
              <p:cNvPr id="249" name="Google Shape;249;p7"/>
              <p:cNvSpPr/>
              <p:nvPr/>
            </p:nvSpPr>
            <p:spPr>
              <a:xfrm>
                <a:off x="626120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0" name="Google Shape;250;p7"/>
              <p:cNvSpPr/>
              <p:nvPr/>
            </p:nvSpPr>
            <p:spPr>
              <a:xfrm>
                <a:off x="639499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1" name="Google Shape;251;p7"/>
              <p:cNvSpPr/>
              <p:nvPr/>
            </p:nvSpPr>
            <p:spPr>
              <a:xfrm>
                <a:off x="6528699"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2" name="Google Shape;252;p7"/>
              <p:cNvSpPr/>
              <p:nvPr/>
            </p:nvSpPr>
            <p:spPr>
              <a:xfrm>
                <a:off x="6662401"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3" name="Google Shape;253;p7"/>
              <p:cNvSpPr/>
              <p:nvPr/>
            </p:nvSpPr>
            <p:spPr>
              <a:xfrm>
                <a:off x="6796192"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4" name="Google Shape;254;p7"/>
              <p:cNvSpPr/>
              <p:nvPr/>
            </p:nvSpPr>
            <p:spPr>
              <a:xfrm>
                <a:off x="6929893"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5" name="Google Shape;255;p7"/>
              <p:cNvSpPr/>
              <p:nvPr/>
            </p:nvSpPr>
            <p:spPr>
              <a:xfrm>
                <a:off x="7063594" y="739556"/>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6" name="Google Shape;256;p7"/>
              <p:cNvSpPr/>
              <p:nvPr/>
            </p:nvSpPr>
            <p:spPr>
              <a:xfrm>
                <a:off x="7197385"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7" name="Google Shape;257;p7"/>
              <p:cNvSpPr/>
              <p:nvPr/>
            </p:nvSpPr>
            <p:spPr>
              <a:xfrm>
                <a:off x="7331087"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58" name="Google Shape;258;p7"/>
              <p:cNvSpPr/>
              <p:nvPr/>
            </p:nvSpPr>
            <p:spPr>
              <a:xfrm>
                <a:off x="7464788" y="739556"/>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259" name="Google Shape;259;p7"/>
            <p:cNvGrpSpPr/>
            <p:nvPr/>
          </p:nvGrpSpPr>
          <p:grpSpPr>
            <a:xfrm>
              <a:off x="6261207" y="866894"/>
              <a:ext cx="1248743" cy="45184"/>
              <a:chOff x="6261207" y="866894"/>
              <a:chExt cx="1248743" cy="45184"/>
            </a:xfrm>
          </p:grpSpPr>
          <p:sp>
            <p:nvSpPr>
              <p:cNvPr id="260" name="Google Shape;260;p7"/>
              <p:cNvSpPr/>
              <p:nvPr/>
            </p:nvSpPr>
            <p:spPr>
              <a:xfrm>
                <a:off x="626120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1" name="Google Shape;261;p7"/>
              <p:cNvSpPr/>
              <p:nvPr/>
            </p:nvSpPr>
            <p:spPr>
              <a:xfrm>
                <a:off x="639499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2" name="Google Shape;262;p7"/>
              <p:cNvSpPr/>
              <p:nvPr/>
            </p:nvSpPr>
            <p:spPr>
              <a:xfrm>
                <a:off x="6528699"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3" name="Google Shape;263;p7"/>
              <p:cNvSpPr/>
              <p:nvPr/>
            </p:nvSpPr>
            <p:spPr>
              <a:xfrm>
                <a:off x="6662401"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4" name="Google Shape;264;p7"/>
              <p:cNvSpPr/>
              <p:nvPr/>
            </p:nvSpPr>
            <p:spPr>
              <a:xfrm>
                <a:off x="6796192"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5" name="Google Shape;265;p7"/>
              <p:cNvSpPr/>
              <p:nvPr/>
            </p:nvSpPr>
            <p:spPr>
              <a:xfrm>
                <a:off x="6929893"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6" name="Google Shape;266;p7"/>
              <p:cNvSpPr/>
              <p:nvPr/>
            </p:nvSpPr>
            <p:spPr>
              <a:xfrm>
                <a:off x="7063594" y="866894"/>
                <a:ext cx="45162" cy="45184"/>
              </a:xfrm>
              <a:custGeom>
                <a:avLst/>
                <a:gdLst/>
                <a:ahLst/>
                <a:cxnLst/>
                <a:rect l="l" t="t" r="r" b="b"/>
                <a:pathLst>
                  <a:path w="45162" h="45184" extrusionOk="0">
                    <a:moveTo>
                      <a:pt x="45162" y="22592"/>
                    </a:moveTo>
                    <a:cubicBezTo>
                      <a:pt x="45162" y="35094"/>
                      <a:pt x="35077" y="45184"/>
                      <a:pt x="22581" y="45184"/>
                    </a:cubicBezTo>
                    <a:cubicBezTo>
                      <a:pt x="10086" y="45184"/>
                      <a:pt x="0" y="35094"/>
                      <a:pt x="0" y="22592"/>
                    </a:cubicBezTo>
                    <a:cubicBezTo>
                      <a:pt x="0" y="10091"/>
                      <a:pt x="10086" y="0"/>
                      <a:pt x="22581" y="0"/>
                    </a:cubicBezTo>
                    <a:cubicBezTo>
                      <a:pt x="3507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7" name="Google Shape;267;p7"/>
              <p:cNvSpPr/>
              <p:nvPr/>
            </p:nvSpPr>
            <p:spPr>
              <a:xfrm>
                <a:off x="7197385"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4987"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8" name="Google Shape;268;p7"/>
              <p:cNvSpPr/>
              <p:nvPr/>
            </p:nvSpPr>
            <p:spPr>
              <a:xfrm>
                <a:off x="7331087"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269" name="Google Shape;269;p7"/>
              <p:cNvSpPr/>
              <p:nvPr/>
            </p:nvSpPr>
            <p:spPr>
              <a:xfrm>
                <a:off x="7464788" y="866894"/>
                <a:ext cx="45162" cy="45184"/>
              </a:xfrm>
              <a:custGeom>
                <a:avLst/>
                <a:gdLst/>
                <a:ahLst/>
                <a:cxnLst/>
                <a:rect l="l" t="t" r="r" b="b"/>
                <a:pathLst>
                  <a:path w="45162" h="45184" extrusionOk="0">
                    <a:moveTo>
                      <a:pt x="45162" y="22592"/>
                    </a:moveTo>
                    <a:cubicBezTo>
                      <a:pt x="45162" y="35094"/>
                      <a:pt x="35076" y="45184"/>
                      <a:pt x="22581" y="45184"/>
                    </a:cubicBezTo>
                    <a:cubicBezTo>
                      <a:pt x="10086" y="45184"/>
                      <a:pt x="0" y="35094"/>
                      <a:pt x="0" y="22592"/>
                    </a:cubicBezTo>
                    <a:cubicBezTo>
                      <a:pt x="0" y="10091"/>
                      <a:pt x="10086" y="0"/>
                      <a:pt x="22581" y="0"/>
                    </a:cubicBezTo>
                    <a:cubicBezTo>
                      <a:pt x="35076" y="0"/>
                      <a:pt x="45162" y="10091"/>
                      <a:pt x="45162" y="2259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_HEADER 2">
    <p:spTree>
      <p:nvGrpSpPr>
        <p:cNvPr id="1" name="Shape 270"/>
        <p:cNvGrpSpPr/>
        <p:nvPr/>
      </p:nvGrpSpPr>
      <p:grpSpPr>
        <a:xfrm>
          <a:off x="0" y="0"/>
          <a:ext cx="0" cy="0"/>
          <a:chOff x="0" y="0"/>
          <a:chExt cx="0" cy="0"/>
        </a:xfrm>
      </p:grpSpPr>
      <p:sp>
        <p:nvSpPr>
          <p:cNvPr id="271" name="Google Shape;271;p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2"/>
        <p:cNvGrpSpPr/>
        <p:nvPr/>
      </p:nvGrpSpPr>
      <p:grpSpPr>
        <a:xfrm>
          <a:off x="0" y="0"/>
          <a:ext cx="0" cy="0"/>
          <a:chOff x="0" y="0"/>
          <a:chExt cx="0" cy="0"/>
        </a:xfrm>
      </p:grpSpPr>
      <p:sp>
        <p:nvSpPr>
          <p:cNvPr id="273" name="Google Shape;273;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74" name="Google Shape;274;p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5"/>
        <p:cNvGrpSpPr/>
        <p:nvPr/>
      </p:nvGrpSpPr>
      <p:grpSpPr>
        <a:xfrm>
          <a:off x="0" y="0"/>
          <a:ext cx="0" cy="0"/>
          <a:chOff x="0" y="0"/>
          <a:chExt cx="0" cy="0"/>
        </a:xfrm>
      </p:grpSpPr>
      <p:sp>
        <p:nvSpPr>
          <p:cNvPr id="276" name="Google Shape;276;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77" name="Google Shape;277;p1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78" name="Google Shape;278;p1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1pPr>
            <a:lvl2pPr marR="0" lvl="1"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2pPr>
            <a:lvl3pPr marR="0" lvl="2"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3pPr>
            <a:lvl4pPr marR="0" lvl="3"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4pPr>
            <a:lvl5pPr marR="0" lvl="4"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5pPr>
            <a:lvl6pPr marR="0" lvl="5"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6pPr>
            <a:lvl7pPr marR="0" lvl="6"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7pPr>
            <a:lvl8pPr marR="0" lvl="7"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8pPr>
            <a:lvl9pPr marR="0" lvl="8" algn="ctr" rtl="0">
              <a:lnSpc>
                <a:spcPct val="100000"/>
              </a:lnSpc>
              <a:spcBef>
                <a:spcPts val="0"/>
              </a:spcBef>
              <a:spcAft>
                <a:spcPts val="0"/>
              </a:spcAft>
              <a:buClr>
                <a:schemeClr val="dk1"/>
              </a:buClr>
              <a:buSzPts val="2800"/>
              <a:buFont typeface="Fira Sans Extra Condensed"/>
              <a:buNone/>
              <a:defRPr sz="2800" b="1" i="0" u="none" strike="noStrike" cap="none">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Fira Sans"/>
              <a:buChar char="●"/>
              <a:defRPr sz="1800" b="0" i="0" u="none" strike="noStrike" cap="none">
                <a:solidFill>
                  <a:schemeClr val="dk2"/>
                </a:solidFill>
                <a:latin typeface="Fira Sans"/>
                <a:ea typeface="Fira Sans"/>
                <a:cs typeface="Fira Sans"/>
                <a:sym typeface="Fira Sans"/>
              </a:defRPr>
            </a:lvl1pPr>
            <a:lvl2pPr marL="914400" marR="0" lvl="1"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2pPr>
            <a:lvl3pPr marL="1371600" marR="0" lvl="2"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3pPr>
            <a:lvl4pPr marL="1828800" marR="0" lvl="3"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4pPr>
            <a:lvl5pPr marL="2286000" marR="0" lvl="4"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5pPr>
            <a:lvl6pPr marL="2743200" marR="0" lvl="5"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6pPr>
            <a:lvl7pPr marL="3200400" marR="0" lvl="6"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7pPr>
            <a:lvl8pPr marL="3657600" marR="0" lvl="7" indent="-317500" algn="l" rtl="0">
              <a:lnSpc>
                <a:spcPct val="115000"/>
              </a:lnSpc>
              <a:spcBef>
                <a:spcPts val="1600"/>
              </a:spcBef>
              <a:spcAft>
                <a:spcPts val="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8pPr>
            <a:lvl9pPr marL="4114800" marR="0" lvl="8" indent="-317500" algn="l" rtl="0">
              <a:lnSpc>
                <a:spcPct val="115000"/>
              </a:lnSpc>
              <a:spcBef>
                <a:spcPts val="1600"/>
              </a:spcBef>
              <a:spcAft>
                <a:spcPts val="1600"/>
              </a:spcAft>
              <a:buClr>
                <a:schemeClr val="dk2"/>
              </a:buClr>
              <a:buSzPts val="1400"/>
              <a:buFont typeface="Fira Sans"/>
              <a:buChar char="■"/>
              <a:defRPr sz="1400" b="0" i="0" u="none" strike="noStrike" cap="none">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16"/>
          <p:cNvSpPr txBox="1">
            <a:spLocks noGrp="1"/>
          </p:cNvSpPr>
          <p:nvPr>
            <p:ph type="title"/>
          </p:nvPr>
        </p:nvSpPr>
        <p:spPr>
          <a:xfrm>
            <a:off x="457200" y="411475"/>
            <a:ext cx="8229600" cy="456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1pPr>
            <a:lvl2pPr marR="0" lvl="1"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000000"/>
              </a:buClr>
              <a:buSzPts val="2500"/>
              <a:buFont typeface="Fira Sans Extra Condensed Medium"/>
              <a:buNone/>
              <a:defRPr sz="2500" b="0" i="0" u="none" strike="noStrike" cap="none">
                <a:solidFill>
                  <a:srgbClr val="000000"/>
                </a:solidFill>
                <a:latin typeface="Fira Sans Extra Condensed Medium"/>
                <a:ea typeface="Fira Sans Extra Condensed Medium"/>
                <a:cs typeface="Fira Sans Extra Condensed Medium"/>
                <a:sym typeface="Fira Sans Extra Condensed Medium"/>
              </a:defRPr>
            </a:lvl9pPr>
          </a:lstStyle>
          <a:p>
            <a:endParaRPr/>
          </a:p>
        </p:txBody>
      </p:sp>
      <p:sp>
        <p:nvSpPr>
          <p:cNvPr id="296" name="Google Shape;296;p16"/>
          <p:cNvSpPr txBox="1">
            <a:spLocks noGrp="1"/>
          </p:cNvSpPr>
          <p:nvPr>
            <p:ph type="body" idx="1"/>
          </p:nvPr>
        </p:nvSpPr>
        <p:spPr>
          <a:xfrm>
            <a:off x="457200" y="1118925"/>
            <a:ext cx="8229600" cy="3613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Roboto"/>
              <a:buChar char="●"/>
              <a:defRPr sz="1800" b="0" i="0" u="none" strike="noStrike" cap="none">
                <a:solidFill>
                  <a:srgbClr val="000000"/>
                </a:solidFill>
                <a:latin typeface="Roboto"/>
                <a:ea typeface="Roboto"/>
                <a:cs typeface="Roboto"/>
                <a:sym typeface="Roboto"/>
              </a:defRPr>
            </a:lvl1pPr>
            <a:lvl2pPr marL="914400" marR="0" lvl="1"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2pPr>
            <a:lvl3pPr marL="1371600" marR="0" lvl="2"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3pPr>
            <a:lvl4pPr marL="1828800" marR="0" lvl="3"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4pPr>
            <a:lvl5pPr marL="2286000" marR="0" lvl="4"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5pPr>
            <a:lvl6pPr marL="2743200" marR="0" lvl="5"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6pPr>
            <a:lvl7pPr marL="3200400" marR="0" lvl="6"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7pPr>
            <a:lvl8pPr marL="3657600" marR="0" lvl="7" indent="-317500" algn="l" rtl="0">
              <a:lnSpc>
                <a:spcPct val="100000"/>
              </a:lnSpc>
              <a:spcBef>
                <a:spcPts val="1600"/>
              </a:spcBef>
              <a:spcAft>
                <a:spcPts val="0"/>
              </a:spcAft>
              <a:buClr>
                <a:srgbClr val="000000"/>
              </a:buClr>
              <a:buSzPts val="1400"/>
              <a:buFont typeface="Roboto"/>
              <a:buChar char="○"/>
              <a:defRPr sz="1400" b="0" i="0" u="none" strike="noStrike" cap="none">
                <a:solidFill>
                  <a:srgbClr val="000000"/>
                </a:solidFill>
                <a:latin typeface="Roboto"/>
                <a:ea typeface="Roboto"/>
                <a:cs typeface="Roboto"/>
                <a:sym typeface="Roboto"/>
              </a:defRPr>
            </a:lvl8pPr>
            <a:lvl9pPr marL="4114800" marR="0" lvl="8" indent="-317500" algn="l" rtl="0">
              <a:lnSpc>
                <a:spcPct val="100000"/>
              </a:lnSpc>
              <a:spcBef>
                <a:spcPts val="1600"/>
              </a:spcBef>
              <a:spcAft>
                <a:spcPts val="1600"/>
              </a:spcAft>
              <a:buClr>
                <a:srgbClr val="000000"/>
              </a:buClr>
              <a:buSzPts val="1400"/>
              <a:buFont typeface="Roboto"/>
              <a:buChar char="■"/>
              <a:defRPr sz="1400" b="0" i="0" u="none" strike="noStrike" cap="none">
                <a:solidFill>
                  <a:srgbClr val="000000"/>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8"/>
          <p:cNvSpPr txBox="1">
            <a:spLocks noGrp="1"/>
          </p:cNvSpPr>
          <p:nvPr>
            <p:ph type="ctrTitle"/>
          </p:nvPr>
        </p:nvSpPr>
        <p:spPr>
          <a:xfrm>
            <a:off x="4891675" y="368214"/>
            <a:ext cx="4004651" cy="2194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5200"/>
              <a:buNone/>
            </a:pPr>
            <a:r>
              <a:rPr lang="en-US" sz="5400"/>
              <a:t>BUSINESS PLAN- </a:t>
            </a:r>
            <a:r>
              <a:rPr lang="en-US" sz="5400">
                <a:solidFill>
                  <a:srgbClr val="0070C0"/>
                </a:solidFill>
              </a:rPr>
              <a:t>BINDER</a:t>
            </a:r>
            <a:endParaRPr sz="5400"/>
          </a:p>
        </p:txBody>
      </p:sp>
      <p:sp>
        <p:nvSpPr>
          <p:cNvPr id="332" name="Google Shape;332;p28"/>
          <p:cNvSpPr txBox="1">
            <a:spLocks noGrp="1"/>
          </p:cNvSpPr>
          <p:nvPr>
            <p:ph type="subTitle" idx="1"/>
          </p:nvPr>
        </p:nvSpPr>
        <p:spPr>
          <a:xfrm>
            <a:off x="5154262" y="2708298"/>
            <a:ext cx="3463200" cy="206698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a:t>Sabhya Bajaj  20DM262</a:t>
            </a:r>
            <a:endParaRPr/>
          </a:p>
          <a:p>
            <a:pPr marL="0" lvl="0" indent="0" algn="ctr" rtl="0">
              <a:lnSpc>
                <a:spcPct val="100000"/>
              </a:lnSpc>
              <a:spcBef>
                <a:spcPts val="0"/>
              </a:spcBef>
              <a:spcAft>
                <a:spcPts val="0"/>
              </a:spcAft>
              <a:buSzPts val="2800"/>
              <a:buNone/>
            </a:pPr>
            <a:r>
              <a:rPr lang="en-US"/>
              <a:t>Aditi Mittal    20DM275</a:t>
            </a:r>
            <a:endParaRPr/>
          </a:p>
          <a:p>
            <a:pPr marL="0" lvl="0" indent="0" algn="ctr" rtl="0">
              <a:lnSpc>
                <a:spcPct val="100000"/>
              </a:lnSpc>
              <a:spcBef>
                <a:spcPts val="0"/>
              </a:spcBef>
              <a:spcAft>
                <a:spcPts val="0"/>
              </a:spcAft>
              <a:buSzPts val="2800"/>
              <a:buNone/>
            </a:pPr>
            <a:r>
              <a:rPr lang="en-US"/>
              <a:t>Avnish Bhutani  20DM289</a:t>
            </a:r>
            <a:endParaRPr/>
          </a:p>
          <a:p>
            <a:pPr marL="0" lvl="0" indent="0" algn="ctr" rtl="0">
              <a:lnSpc>
                <a:spcPct val="100000"/>
              </a:lnSpc>
              <a:spcBef>
                <a:spcPts val="0"/>
              </a:spcBef>
              <a:spcAft>
                <a:spcPts val="0"/>
              </a:spcAft>
              <a:buSzPts val="2800"/>
              <a:buNone/>
            </a:pPr>
            <a:r>
              <a:rPr lang="en-US"/>
              <a:t>Abhishek Patil  20DM271</a:t>
            </a:r>
            <a:endParaRPr/>
          </a:p>
          <a:p>
            <a:pPr marL="0" lvl="0" indent="0" algn="ctr" rtl="0">
              <a:lnSpc>
                <a:spcPct val="100000"/>
              </a:lnSpc>
              <a:spcBef>
                <a:spcPts val="0"/>
              </a:spcBef>
              <a:spcAft>
                <a:spcPts val="0"/>
              </a:spcAft>
              <a:buSzPts val="2800"/>
              <a:buNone/>
            </a:pPr>
            <a:r>
              <a:rPr lang="en-US"/>
              <a:t>Ashmita Gupta  20DM269</a:t>
            </a:r>
            <a:endParaRPr/>
          </a:p>
          <a:p>
            <a:pPr marL="0" lvl="0" indent="0" algn="ctr" rtl="0">
              <a:lnSpc>
                <a:spcPct val="100000"/>
              </a:lnSpc>
              <a:spcBef>
                <a:spcPts val="0"/>
              </a:spcBef>
              <a:spcAft>
                <a:spcPts val="0"/>
              </a:spcAft>
              <a:buSzPts val="2800"/>
              <a:buNone/>
            </a:pPr>
            <a:r>
              <a:rPr lang="en-US"/>
              <a:t>Arnav Mahajan  20DM288</a:t>
            </a:r>
            <a:endParaRPr/>
          </a:p>
          <a:p>
            <a:pPr marL="0" lvl="0" indent="0" algn="ctr" rtl="0">
              <a:lnSpc>
                <a:spcPct val="100000"/>
              </a:lnSpc>
              <a:spcBef>
                <a:spcPts val="0"/>
              </a:spcBef>
              <a:spcAft>
                <a:spcPts val="0"/>
              </a:spcAft>
              <a:buSzPts val="2800"/>
              <a:buNone/>
            </a:pPr>
            <a:r>
              <a:rPr lang="en-US"/>
              <a:t>Vernika Madan  20DM240</a:t>
            </a:r>
            <a:endParaRPr/>
          </a:p>
        </p:txBody>
      </p:sp>
      <p:grpSp>
        <p:nvGrpSpPr>
          <p:cNvPr id="333" name="Google Shape;333;p28"/>
          <p:cNvGrpSpPr/>
          <p:nvPr/>
        </p:nvGrpSpPr>
        <p:grpSpPr>
          <a:xfrm>
            <a:off x="0" y="914400"/>
            <a:ext cx="5061796" cy="3187999"/>
            <a:chOff x="0" y="914400"/>
            <a:chExt cx="5061796" cy="3187999"/>
          </a:xfrm>
        </p:grpSpPr>
        <p:pic>
          <p:nvPicPr>
            <p:cNvPr id="334" name="Google Shape;334;p28" descr="Digital publishing site Wattpad is partnering with Sony to adapt stories  for Hollywood - The Verge"/>
            <p:cNvPicPr preferRelativeResize="0"/>
            <p:nvPr/>
          </p:nvPicPr>
          <p:blipFill rotWithShape="1">
            <a:blip r:embed="rId3">
              <a:alphaModFix/>
            </a:blip>
            <a:srcRect/>
            <a:stretch/>
          </p:blipFill>
          <p:spPr>
            <a:xfrm>
              <a:off x="0" y="914400"/>
              <a:ext cx="5061796" cy="3187999"/>
            </a:xfrm>
            <a:prstGeom prst="rect">
              <a:avLst/>
            </a:prstGeom>
            <a:noFill/>
            <a:ln>
              <a:noFill/>
            </a:ln>
          </p:spPr>
        </p:pic>
        <p:sp>
          <p:nvSpPr>
            <p:cNvPr id="335" name="Google Shape;335;p28"/>
            <p:cNvSpPr/>
            <p:nvPr/>
          </p:nvSpPr>
          <p:spPr>
            <a:xfrm>
              <a:off x="667659" y="1041101"/>
              <a:ext cx="512554" cy="126702"/>
            </a:xfrm>
            <a:prstGeom prst="rect">
              <a:avLst/>
            </a:prstGeom>
            <a:solidFill>
              <a:srgbClr val="FD93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pic>
        <p:nvPicPr>
          <p:cNvPr id="936" name="Google Shape;936;p37"/>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937" name="Google Shape;937;p37"/>
          <p:cNvPicPr preferRelativeResize="0"/>
          <p:nvPr/>
        </p:nvPicPr>
        <p:blipFill rotWithShape="1">
          <a:blip r:embed="rId4">
            <a:alphaModFix/>
          </a:blip>
          <a:srcRect/>
          <a:stretch/>
        </p:blipFill>
        <p:spPr>
          <a:xfrm>
            <a:off x="0" y="4572"/>
            <a:ext cx="9144000" cy="835533"/>
          </a:xfrm>
          <a:prstGeom prst="rect">
            <a:avLst/>
          </a:prstGeom>
          <a:noFill/>
          <a:ln>
            <a:noFill/>
          </a:ln>
        </p:spPr>
      </p:pic>
      <p:sp>
        <p:nvSpPr>
          <p:cNvPr id="938" name="Google Shape;938;p37"/>
          <p:cNvSpPr txBox="1"/>
          <p:nvPr/>
        </p:nvSpPr>
        <p:spPr>
          <a:xfrm>
            <a:off x="1316737" y="193556"/>
            <a:ext cx="6617709" cy="4616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3000" b="1" i="0" u="none" strike="noStrike" cap="none">
                <a:solidFill>
                  <a:srgbClr val="FFFFFF"/>
                </a:solidFill>
                <a:latin typeface="Libre Franklin"/>
                <a:ea typeface="Libre Franklin"/>
                <a:cs typeface="Libre Franklin"/>
                <a:sym typeface="Libre Franklin"/>
              </a:rPr>
              <a:t>PESTE Analysis of Business Environment</a:t>
            </a:r>
            <a:endParaRPr sz="3000" b="1" i="0" u="none" strike="noStrike" cap="none">
              <a:solidFill>
                <a:srgbClr val="000000"/>
              </a:solidFill>
              <a:latin typeface="Libre Franklin"/>
              <a:ea typeface="Libre Franklin"/>
              <a:cs typeface="Libre Franklin"/>
              <a:sym typeface="Libre Franklin"/>
            </a:endParaRPr>
          </a:p>
        </p:txBody>
      </p:sp>
      <p:sp>
        <p:nvSpPr>
          <p:cNvPr id="939" name="Google Shape;939;p37"/>
          <p:cNvSpPr txBox="1"/>
          <p:nvPr/>
        </p:nvSpPr>
        <p:spPr>
          <a:xfrm>
            <a:off x="7749731" y="4874433"/>
            <a:ext cx="113236" cy="23083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00" b="0" i="0" u="none" strike="noStrike" cap="none">
                <a:solidFill>
                  <a:srgbClr val="9B9B9B"/>
                </a:solidFill>
                <a:latin typeface="Libre Franklin"/>
                <a:ea typeface="Libre Franklin"/>
                <a:cs typeface="Libre Franklin"/>
                <a:sym typeface="Libre Franklin"/>
              </a:rPr>
              <a:t>6</a:t>
            </a:r>
            <a:endParaRPr sz="1500" b="0" i="0" u="none" strike="noStrike" cap="none">
              <a:solidFill>
                <a:srgbClr val="000000"/>
              </a:solidFill>
              <a:latin typeface="Libre Franklin"/>
              <a:ea typeface="Libre Franklin"/>
              <a:cs typeface="Libre Franklin"/>
              <a:sym typeface="Libre Franklin"/>
            </a:endParaRPr>
          </a:p>
        </p:txBody>
      </p:sp>
      <p:graphicFrame>
        <p:nvGraphicFramePr>
          <p:cNvPr id="940" name="Google Shape;940;p37"/>
          <p:cNvGraphicFramePr/>
          <p:nvPr/>
        </p:nvGraphicFramePr>
        <p:xfrm>
          <a:off x="1" y="840104"/>
          <a:ext cx="3000000" cy="3000000"/>
        </p:xfrm>
        <a:graphic>
          <a:graphicData uri="http://schemas.openxmlformats.org/drawingml/2006/table">
            <a:tbl>
              <a:tblPr firstRow="1" bandRow="1">
                <a:noFill/>
                <a:tableStyleId>{DF643299-5CA0-4C6B-9D0A-74853CF365C8}</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71325">
                  <a:extLst>
                    <a:ext uri="{9D8B030D-6E8A-4147-A177-3AD203B41FA5}">
                      <a16:colId xmlns:a16="http://schemas.microsoft.com/office/drawing/2014/main" val="20004"/>
                    </a:ext>
                  </a:extLst>
                </a:gridCol>
                <a:gridCol w="1629075">
                  <a:extLst>
                    <a:ext uri="{9D8B030D-6E8A-4147-A177-3AD203B41FA5}">
                      <a16:colId xmlns:a16="http://schemas.microsoft.com/office/drawing/2014/main" val="20005"/>
                    </a:ext>
                  </a:extLst>
                </a:gridCol>
              </a:tblGrid>
              <a:tr h="644025">
                <a:tc>
                  <a:txBody>
                    <a:bodyPr/>
                    <a:lstStyle/>
                    <a:p>
                      <a:pPr marL="0" marR="0" lvl="0" indent="0" algn="l" rtl="0">
                        <a:lnSpc>
                          <a:spcPct val="100000"/>
                        </a:lnSpc>
                        <a:spcBef>
                          <a:spcPts val="0"/>
                        </a:spcBef>
                        <a:spcAft>
                          <a:spcPts val="0"/>
                        </a:spcAft>
                        <a:buNone/>
                      </a:pPr>
                      <a:endParaRPr sz="1100" b="1" u="none" strike="noStrike" cap="none"/>
                    </a:p>
                  </a:txBody>
                  <a:tcPr marL="68575" marR="68575" marT="34300" marB="34300"/>
                </a:tc>
                <a:tc>
                  <a:txBody>
                    <a:bodyPr/>
                    <a:lstStyle/>
                    <a:p>
                      <a:pPr marL="0" marR="0" lvl="0" indent="0" algn="ctr" rtl="0">
                        <a:lnSpc>
                          <a:spcPct val="100000"/>
                        </a:lnSpc>
                        <a:spcBef>
                          <a:spcPts val="0"/>
                        </a:spcBef>
                        <a:spcAft>
                          <a:spcPts val="0"/>
                        </a:spcAft>
                        <a:buNone/>
                      </a:pPr>
                      <a:r>
                        <a:rPr lang="en-US" sz="1100" u="none" strike="noStrike" cap="none"/>
                        <a:t>POLITICAL (Govt. Policy/ Regulatory)</a:t>
                      </a:r>
                      <a:endParaRPr/>
                    </a:p>
                  </a:txBody>
                  <a:tcPr marL="68575" marR="68575" marT="34300" marB="34300">
                    <a:solidFill>
                      <a:srgbClr val="DFF5F9"/>
                    </a:solidFill>
                  </a:tcPr>
                </a:tc>
                <a:tc>
                  <a:txBody>
                    <a:bodyPr/>
                    <a:lstStyle/>
                    <a:p>
                      <a:pPr marL="0" marR="0" lvl="0" indent="0" algn="ctr" rtl="0">
                        <a:lnSpc>
                          <a:spcPct val="100000"/>
                        </a:lnSpc>
                        <a:spcBef>
                          <a:spcPts val="0"/>
                        </a:spcBef>
                        <a:spcAft>
                          <a:spcPts val="0"/>
                        </a:spcAft>
                        <a:buNone/>
                      </a:pPr>
                      <a:r>
                        <a:rPr lang="en-US" sz="1100" u="none" strike="noStrike" cap="none"/>
                        <a:t>ECONOMIC (Growth, Inflation, interest rates etc.)</a:t>
                      </a:r>
                      <a:endParaRPr/>
                    </a:p>
                  </a:txBody>
                  <a:tcPr marL="68575" marR="68575" marT="34300" marB="34300">
                    <a:solidFill>
                      <a:srgbClr val="DFF5F9"/>
                    </a:solidFill>
                  </a:tcPr>
                </a:tc>
                <a:tc>
                  <a:txBody>
                    <a:bodyPr/>
                    <a:lstStyle/>
                    <a:p>
                      <a:pPr marL="0" marR="0" lvl="0" indent="0" algn="ctr" rtl="0">
                        <a:lnSpc>
                          <a:spcPct val="100000"/>
                        </a:lnSpc>
                        <a:spcBef>
                          <a:spcPts val="0"/>
                        </a:spcBef>
                        <a:spcAft>
                          <a:spcPts val="0"/>
                        </a:spcAft>
                        <a:buNone/>
                      </a:pPr>
                      <a:r>
                        <a:rPr lang="en-US" sz="1100" u="none" strike="noStrike" cap="none"/>
                        <a:t>SOCIAL ( Behavior changes, Buying patterns)</a:t>
                      </a:r>
                      <a:endParaRPr/>
                    </a:p>
                  </a:txBody>
                  <a:tcPr marL="68575" marR="68575" marT="34300" marB="34300">
                    <a:solidFill>
                      <a:srgbClr val="DFF5F9"/>
                    </a:solidFill>
                  </a:tcPr>
                </a:tc>
                <a:tc>
                  <a:txBody>
                    <a:bodyPr/>
                    <a:lstStyle/>
                    <a:p>
                      <a:pPr marL="0" marR="0" lvl="0" indent="0" algn="ctr" rtl="0">
                        <a:lnSpc>
                          <a:spcPct val="100000"/>
                        </a:lnSpc>
                        <a:spcBef>
                          <a:spcPts val="0"/>
                        </a:spcBef>
                        <a:spcAft>
                          <a:spcPts val="0"/>
                        </a:spcAft>
                        <a:buNone/>
                      </a:pPr>
                      <a:r>
                        <a:rPr lang="en-US" sz="1100" u="none" strike="noStrike" cap="none"/>
                        <a:t>TECHNICAL (R&amp;D, Automation, Digitization)</a:t>
                      </a:r>
                      <a:endParaRPr sz="1100" u="none" strike="noStrike" cap="none"/>
                    </a:p>
                  </a:txBody>
                  <a:tcPr marL="68575" marR="68575" marT="34300" marB="34300">
                    <a:solidFill>
                      <a:srgbClr val="DFF5F9"/>
                    </a:solidFill>
                  </a:tcPr>
                </a:tc>
                <a:tc>
                  <a:txBody>
                    <a:bodyPr/>
                    <a:lstStyle/>
                    <a:p>
                      <a:pPr marL="0" marR="0" lvl="0" indent="0" algn="ctr" rtl="0">
                        <a:lnSpc>
                          <a:spcPct val="100000"/>
                        </a:lnSpc>
                        <a:spcBef>
                          <a:spcPts val="0"/>
                        </a:spcBef>
                        <a:spcAft>
                          <a:spcPts val="0"/>
                        </a:spcAft>
                        <a:buNone/>
                      </a:pPr>
                      <a:r>
                        <a:rPr lang="en-US" sz="1100" u="none" strike="noStrike" cap="none"/>
                        <a:t>ENVIRONMENTAL (Ecological &amp; Environmental changes)</a:t>
                      </a:r>
                      <a:endParaRPr sz="1100" u="none" strike="noStrike" cap="none"/>
                    </a:p>
                  </a:txBody>
                  <a:tcPr marL="68575" marR="68575" marT="34300" marB="34300">
                    <a:solidFill>
                      <a:srgbClr val="DFF5F9"/>
                    </a:solidFill>
                  </a:tcPr>
                </a:tc>
                <a:extLst>
                  <a:ext uri="{0D108BD9-81ED-4DB2-BD59-A6C34878D82A}">
                    <a16:rowId xmlns:a16="http://schemas.microsoft.com/office/drawing/2014/main" val="10000"/>
                  </a:ext>
                </a:extLst>
              </a:tr>
              <a:tr h="1567250">
                <a:tc>
                  <a:txBody>
                    <a:bodyPr/>
                    <a:lstStyle/>
                    <a:p>
                      <a:pPr marL="0" marR="0" lvl="0" indent="0" algn="ctr" rtl="0">
                        <a:lnSpc>
                          <a:spcPct val="100000"/>
                        </a:lnSpc>
                        <a:spcBef>
                          <a:spcPts val="0"/>
                        </a:spcBef>
                        <a:spcAft>
                          <a:spcPts val="0"/>
                        </a:spcAft>
                        <a:buNone/>
                      </a:pPr>
                      <a:r>
                        <a:rPr lang="en-US" sz="1100" b="1" u="none" strike="noStrike" cap="none"/>
                        <a:t>FAVOURABLE</a:t>
                      </a:r>
                      <a:endParaRPr/>
                    </a:p>
                    <a:p>
                      <a:pPr marL="0" marR="0" lvl="0" indent="0" algn="ctr" rtl="0">
                        <a:lnSpc>
                          <a:spcPct val="100000"/>
                        </a:lnSpc>
                        <a:spcBef>
                          <a:spcPts val="0"/>
                        </a:spcBef>
                        <a:spcAft>
                          <a:spcPts val="0"/>
                        </a:spcAft>
                        <a:buNone/>
                      </a:pPr>
                      <a:endParaRPr sz="1100" b="1" u="none" strike="noStrike" cap="none"/>
                    </a:p>
                    <a:p>
                      <a:pPr marL="0" marR="0" lvl="0" indent="0" algn="ctr" rtl="0">
                        <a:lnSpc>
                          <a:spcPct val="100000"/>
                        </a:lnSpc>
                        <a:spcBef>
                          <a:spcPts val="0"/>
                        </a:spcBef>
                        <a:spcAft>
                          <a:spcPts val="0"/>
                        </a:spcAft>
                        <a:buNone/>
                      </a:pPr>
                      <a:endParaRPr sz="1100" b="1" u="none" strike="noStrike" cap="none"/>
                    </a:p>
                  </a:txBody>
                  <a:tcPr marL="68575" marR="68575" marT="34300" marB="34300">
                    <a:solidFill>
                      <a:srgbClr val="DFF5F9"/>
                    </a:solidFill>
                  </a:tcPr>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As such no regulations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as such inflation and interest rates do not impact since our product is an application.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Although it is an online platform it may allow it will provide an opportunity for users to get connected physically through online connections.</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AI will be incorporated in the app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Calibri"/>
                          <a:ea typeface="Calibri"/>
                          <a:cs typeface="Calibri"/>
                          <a:sym typeface="Calibri"/>
                        </a:rPr>
                        <a:t>Prevention of obscene content. </a:t>
                      </a:r>
                      <a:endParaRPr/>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Calibri"/>
                          <a:ea typeface="Calibri"/>
                          <a:cs typeface="Calibri"/>
                          <a:sym typeface="Calibri"/>
                        </a:rPr>
                        <a:t>Suggestions to users. </a:t>
                      </a:r>
                      <a:endParaRPr/>
                    </a:p>
                    <a:p>
                      <a:pPr marL="0" marR="0" lvl="0" indent="0" algn="l" rtl="0">
                        <a:lnSpc>
                          <a:spcPct val="100000"/>
                        </a:lnSpc>
                        <a:spcBef>
                          <a:spcPts val="0"/>
                        </a:spcBef>
                        <a:spcAft>
                          <a:spcPts val="0"/>
                        </a:spcAft>
                        <a:buNone/>
                      </a:pPr>
                      <a:endParaRPr sz="1200" u="none" strike="noStrike" cap="none">
                        <a:latin typeface="Calibri"/>
                        <a:ea typeface="Calibri"/>
                        <a:cs typeface="Calibri"/>
                        <a:sym typeface="Calibri"/>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No direct environmental impact</a:t>
                      </a:r>
                      <a:endParaRPr/>
                    </a:p>
                    <a:p>
                      <a:pPr marL="285750" marR="0" lvl="0" indent="-285750" algn="l" rtl="0">
                        <a:lnSpc>
                          <a:spcPct val="100000"/>
                        </a:lnSpc>
                        <a:spcBef>
                          <a:spcPts val="0"/>
                        </a:spcBef>
                        <a:spcAft>
                          <a:spcPts val="0"/>
                        </a:spcAft>
                        <a:buClr>
                          <a:srgbClr val="000000"/>
                        </a:buClr>
                        <a:buSzPts val="1200"/>
                        <a:buFont typeface="Arial"/>
                        <a:buChar char="-"/>
                      </a:pPr>
                      <a:r>
                        <a:rPr lang="en-US" sz="1200" u="none" strike="noStrike" cap="none">
                          <a:latin typeface="Calibri"/>
                          <a:ea typeface="Calibri"/>
                          <a:cs typeface="Calibri"/>
                          <a:sym typeface="Calibri"/>
                        </a:rPr>
                        <a:t>No resource waste </a:t>
                      </a:r>
                      <a:endParaRPr/>
                    </a:p>
                    <a:p>
                      <a:pPr marL="285750" marR="0" lvl="0" indent="-209550" algn="l" rtl="0">
                        <a:lnSpc>
                          <a:spcPct val="100000"/>
                        </a:lnSpc>
                        <a:spcBef>
                          <a:spcPts val="0"/>
                        </a:spcBef>
                        <a:spcAft>
                          <a:spcPts val="0"/>
                        </a:spcAft>
                        <a:buClr>
                          <a:srgbClr val="000000"/>
                        </a:buClr>
                        <a:buSzPts val="1200"/>
                        <a:buFont typeface="Arial"/>
                        <a:buNone/>
                      </a:pPr>
                      <a:endParaRPr sz="1200" u="none" strike="noStrike" cap="none">
                        <a:latin typeface="Calibri"/>
                        <a:ea typeface="Calibri"/>
                        <a:cs typeface="Calibri"/>
                        <a:sym typeface="Calibri"/>
                      </a:endParaRPr>
                    </a:p>
                  </a:txBody>
                  <a:tcPr marL="68575" marR="68575" marT="34300" marB="34300"/>
                </a:tc>
                <a:extLst>
                  <a:ext uri="{0D108BD9-81ED-4DB2-BD59-A6C34878D82A}">
                    <a16:rowId xmlns:a16="http://schemas.microsoft.com/office/drawing/2014/main" val="10001"/>
                  </a:ext>
                </a:extLst>
              </a:tr>
              <a:tr h="1946500">
                <a:tc>
                  <a:txBody>
                    <a:bodyPr/>
                    <a:lstStyle/>
                    <a:p>
                      <a:pPr marL="0" marR="0" lvl="0" indent="0" algn="ctr" rtl="0">
                        <a:lnSpc>
                          <a:spcPct val="100000"/>
                        </a:lnSpc>
                        <a:spcBef>
                          <a:spcPts val="0"/>
                        </a:spcBef>
                        <a:spcAft>
                          <a:spcPts val="0"/>
                        </a:spcAft>
                        <a:buNone/>
                      </a:pPr>
                      <a:r>
                        <a:rPr lang="en-US" sz="1100" b="1" u="none" strike="noStrike" cap="none"/>
                        <a:t>UNFAVOURABLE</a:t>
                      </a:r>
                      <a:endParaRPr/>
                    </a:p>
                    <a:p>
                      <a:pPr marL="0" marR="0" lvl="0" indent="0" algn="ctr" rtl="0">
                        <a:lnSpc>
                          <a:spcPct val="100000"/>
                        </a:lnSpc>
                        <a:spcBef>
                          <a:spcPts val="0"/>
                        </a:spcBef>
                        <a:spcAft>
                          <a:spcPts val="0"/>
                        </a:spcAft>
                        <a:buNone/>
                      </a:pPr>
                      <a:endParaRPr sz="1100" b="1" u="none" strike="noStrike" cap="none"/>
                    </a:p>
                    <a:p>
                      <a:pPr marL="0" marR="0" lvl="0" indent="0" algn="ctr" rtl="0">
                        <a:lnSpc>
                          <a:spcPct val="100000"/>
                        </a:lnSpc>
                        <a:spcBef>
                          <a:spcPts val="0"/>
                        </a:spcBef>
                        <a:spcAft>
                          <a:spcPts val="0"/>
                        </a:spcAft>
                        <a:buNone/>
                      </a:pPr>
                      <a:endParaRPr sz="1100" b="1" u="none" strike="noStrike" cap="none"/>
                    </a:p>
                  </a:txBody>
                  <a:tcPr marL="68575" marR="68575" marT="34300" marB="34300">
                    <a:solidFill>
                      <a:srgbClr val="DFF5F9"/>
                    </a:solidFill>
                  </a:tcPr>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censorship laws apply so that no obscene material is posted on the platform.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The disposable income of the consumers can impact the usage of the application.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Society in general is addicted to phone and this app gives them another reason for the same. Parents might be against it.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Application can crash in between,  causing inconvenience to the users. </a:t>
                      </a:r>
                      <a:endParaRPr/>
                    </a:p>
                  </a:txBody>
                  <a:tcPr marL="68575" marR="68575" marT="34300" marB="34300"/>
                </a:tc>
                <a:tc>
                  <a:txBody>
                    <a:bodyPr/>
                    <a:lstStyle/>
                    <a:p>
                      <a:pPr marL="0" marR="0" lvl="0" indent="0" algn="l" rtl="0">
                        <a:lnSpc>
                          <a:spcPct val="100000"/>
                        </a:lnSpc>
                        <a:spcBef>
                          <a:spcPts val="0"/>
                        </a:spcBef>
                        <a:spcAft>
                          <a:spcPts val="0"/>
                        </a:spcAft>
                        <a:buNone/>
                      </a:pPr>
                      <a:r>
                        <a:rPr lang="en-US" sz="1200" u="none" strike="noStrike" cap="none">
                          <a:latin typeface="Calibri"/>
                          <a:ea typeface="Calibri"/>
                          <a:cs typeface="Calibri"/>
                          <a:sym typeface="Calibri"/>
                        </a:rPr>
                        <a:t>More app usage will require more technical devices which will lead to creation of carbon waste. </a:t>
                      </a:r>
                      <a:endParaRPr/>
                    </a:p>
                  </a:txBody>
                  <a:tcPr marL="68575" marR="68575" marT="34300" marB="34300"/>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38"/>
          <p:cNvPicPr preferRelativeResize="0"/>
          <p:nvPr/>
        </p:nvPicPr>
        <p:blipFill rotWithShape="1">
          <a:blip r:embed="rId3">
            <a:alphaModFix/>
          </a:blip>
          <a:srcRect/>
          <a:stretch/>
        </p:blipFill>
        <p:spPr>
          <a:xfrm>
            <a:off x="1143000" y="1"/>
            <a:ext cx="6858000" cy="5143499"/>
          </a:xfrm>
          <a:prstGeom prst="rect">
            <a:avLst/>
          </a:prstGeom>
          <a:noFill/>
          <a:ln>
            <a:noFill/>
          </a:ln>
        </p:spPr>
      </p:pic>
      <p:pic>
        <p:nvPicPr>
          <p:cNvPr id="946" name="Google Shape;946;p38"/>
          <p:cNvPicPr preferRelativeResize="0"/>
          <p:nvPr/>
        </p:nvPicPr>
        <p:blipFill rotWithShape="1">
          <a:blip r:embed="rId4">
            <a:alphaModFix/>
          </a:blip>
          <a:srcRect/>
          <a:stretch/>
        </p:blipFill>
        <p:spPr>
          <a:xfrm>
            <a:off x="0" y="4573"/>
            <a:ext cx="9144000" cy="681122"/>
          </a:xfrm>
          <a:prstGeom prst="rect">
            <a:avLst/>
          </a:prstGeom>
          <a:noFill/>
          <a:ln>
            <a:noFill/>
          </a:ln>
        </p:spPr>
      </p:pic>
      <p:sp>
        <p:nvSpPr>
          <p:cNvPr id="947" name="Google Shape;947;p38"/>
          <p:cNvSpPr txBox="1"/>
          <p:nvPr/>
        </p:nvSpPr>
        <p:spPr>
          <a:xfrm>
            <a:off x="2456997" y="98912"/>
            <a:ext cx="4230005"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b="1" i="0" u="none" strike="noStrike" cap="none">
                <a:solidFill>
                  <a:srgbClr val="FFFFFF"/>
                </a:solidFill>
                <a:latin typeface="Libre Franklin"/>
                <a:ea typeface="Libre Franklin"/>
                <a:cs typeface="Libre Franklin"/>
                <a:sym typeface="Libre Franklin"/>
              </a:rPr>
              <a:t>COMPETITION ANALYSIS</a:t>
            </a:r>
            <a:endParaRPr sz="3200" b="1" i="0" u="none" strike="noStrike" cap="none">
              <a:solidFill>
                <a:srgbClr val="000000"/>
              </a:solidFill>
              <a:latin typeface="Libre Franklin"/>
              <a:ea typeface="Libre Franklin"/>
              <a:cs typeface="Libre Franklin"/>
              <a:sym typeface="Libre Franklin"/>
            </a:endParaRPr>
          </a:p>
        </p:txBody>
      </p:sp>
      <p:graphicFrame>
        <p:nvGraphicFramePr>
          <p:cNvPr id="948" name="Google Shape;948;p38"/>
          <p:cNvGraphicFramePr/>
          <p:nvPr/>
        </p:nvGraphicFramePr>
        <p:xfrm>
          <a:off x="1" y="685693"/>
          <a:ext cx="3000000" cy="3000000"/>
        </p:xfrm>
        <a:graphic>
          <a:graphicData uri="http://schemas.openxmlformats.org/drawingml/2006/table">
            <a:tbl>
              <a:tblPr firstRow="1" firstCol="1" bandRow="1">
                <a:noFill/>
                <a:tableStyleId>{DF643299-5CA0-4C6B-9D0A-74853CF365C8}</a:tableStyleId>
              </a:tblPr>
              <a:tblGrid>
                <a:gridCol w="1238950">
                  <a:extLst>
                    <a:ext uri="{9D8B030D-6E8A-4147-A177-3AD203B41FA5}">
                      <a16:colId xmlns:a16="http://schemas.microsoft.com/office/drawing/2014/main" val="20000"/>
                    </a:ext>
                  </a:extLst>
                </a:gridCol>
                <a:gridCol w="1996100">
                  <a:extLst>
                    <a:ext uri="{9D8B030D-6E8A-4147-A177-3AD203B41FA5}">
                      <a16:colId xmlns:a16="http://schemas.microsoft.com/office/drawing/2014/main" val="20001"/>
                    </a:ext>
                  </a:extLst>
                </a:gridCol>
                <a:gridCol w="2133750">
                  <a:extLst>
                    <a:ext uri="{9D8B030D-6E8A-4147-A177-3AD203B41FA5}">
                      <a16:colId xmlns:a16="http://schemas.microsoft.com/office/drawing/2014/main" val="20002"/>
                    </a:ext>
                  </a:extLst>
                </a:gridCol>
                <a:gridCol w="1789600">
                  <a:extLst>
                    <a:ext uri="{9D8B030D-6E8A-4147-A177-3AD203B41FA5}">
                      <a16:colId xmlns:a16="http://schemas.microsoft.com/office/drawing/2014/main" val="20003"/>
                    </a:ext>
                  </a:extLst>
                </a:gridCol>
                <a:gridCol w="1996100">
                  <a:extLst>
                    <a:ext uri="{9D8B030D-6E8A-4147-A177-3AD203B41FA5}">
                      <a16:colId xmlns:a16="http://schemas.microsoft.com/office/drawing/2014/main" val="20004"/>
                    </a:ext>
                  </a:extLst>
                </a:gridCol>
              </a:tblGrid>
              <a:tr h="431750">
                <a:tc>
                  <a:txBody>
                    <a:bodyPr/>
                    <a:lstStyle/>
                    <a:p>
                      <a:pPr marL="0" marR="0" lvl="0" indent="0" algn="ctr" rtl="0">
                        <a:lnSpc>
                          <a:spcPct val="107000"/>
                        </a:lnSpc>
                        <a:spcBef>
                          <a:spcPts val="0"/>
                        </a:spcBef>
                        <a:spcAft>
                          <a:spcPts val="0"/>
                        </a:spcAft>
                        <a:buNone/>
                      </a:pPr>
                      <a:endParaRPr sz="1400" u="none" strike="noStrike" cap="none">
                        <a:solidFill>
                          <a:schemeClr val="dk1"/>
                        </a:solidFill>
                        <a:latin typeface="Arial"/>
                        <a:ea typeface="Arial"/>
                        <a:cs typeface="Arial"/>
                        <a:sym typeface="Arial"/>
                      </a:endParaRPr>
                    </a:p>
                  </a:txBody>
                  <a:tcPr marL="38575" marR="38575" marT="0" marB="0" anchor="ctr">
                    <a:solidFill>
                      <a:srgbClr val="C7A072"/>
                    </a:solidFill>
                  </a:tcPr>
                </a:tc>
                <a:tc>
                  <a:txBody>
                    <a:bodyPr/>
                    <a:lstStyle/>
                    <a:p>
                      <a:pPr marL="0" marR="0" lvl="0" indent="0" algn="ctr" rtl="0">
                        <a:lnSpc>
                          <a:spcPct val="107000"/>
                        </a:lnSpc>
                        <a:spcBef>
                          <a:spcPts val="0"/>
                        </a:spcBef>
                        <a:spcAft>
                          <a:spcPts val="0"/>
                        </a:spcAft>
                        <a:buNone/>
                      </a:pPr>
                      <a:r>
                        <a:rPr lang="en-US" sz="1400" u="none" strike="noStrike" cap="none">
                          <a:solidFill>
                            <a:schemeClr val="dk1"/>
                          </a:solidFill>
                        </a:rPr>
                        <a:t>Litsy</a:t>
                      </a:r>
                      <a:endParaRPr sz="1400" u="none" strike="noStrike" cap="none">
                        <a:solidFill>
                          <a:schemeClr val="dk1"/>
                        </a:solidFill>
                        <a:latin typeface="Arial"/>
                        <a:ea typeface="Arial"/>
                        <a:cs typeface="Arial"/>
                        <a:sym typeface="Arial"/>
                      </a:endParaRPr>
                    </a:p>
                  </a:txBody>
                  <a:tcPr marL="38575" marR="38575" marT="0" marB="0" anchor="ctr">
                    <a:solidFill>
                      <a:srgbClr val="C7A072"/>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Wattpad</a:t>
                      </a:r>
                      <a:endParaRPr sz="1100" u="none" strike="noStrike" cap="none">
                        <a:solidFill>
                          <a:schemeClr val="dk1"/>
                        </a:solidFill>
                      </a:endParaRPr>
                    </a:p>
                  </a:txBody>
                  <a:tcPr marL="38575" marR="38575" marT="0" marB="0" anchor="ctr">
                    <a:solidFill>
                      <a:srgbClr val="C7A072"/>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solidFill>
                            <a:schemeClr val="dk1"/>
                          </a:solidFill>
                        </a:rPr>
                        <a:t>Kindle</a:t>
                      </a:r>
                      <a:endParaRPr sz="1100" u="none" strike="noStrike" cap="none">
                        <a:solidFill>
                          <a:schemeClr val="dk1"/>
                        </a:solidFill>
                      </a:endParaRPr>
                    </a:p>
                  </a:txBody>
                  <a:tcPr marL="38575" marR="38575" marT="0" marB="0" anchor="ctr">
                    <a:solidFill>
                      <a:srgbClr val="C7A072"/>
                    </a:solidFill>
                  </a:tcPr>
                </a:tc>
                <a:tc>
                  <a:txBody>
                    <a:bodyPr/>
                    <a:lstStyle/>
                    <a:p>
                      <a:pPr marL="0" marR="0" lvl="0" indent="0" algn="ctr" rtl="0">
                        <a:lnSpc>
                          <a:spcPct val="107000"/>
                        </a:lnSpc>
                        <a:spcBef>
                          <a:spcPts val="0"/>
                        </a:spcBef>
                        <a:spcAft>
                          <a:spcPts val="0"/>
                        </a:spcAft>
                        <a:buClr>
                          <a:srgbClr val="000000"/>
                        </a:buClr>
                        <a:buSzPts val="1400"/>
                        <a:buFont typeface="Arial"/>
                        <a:buNone/>
                      </a:pPr>
                      <a:r>
                        <a:rPr lang="en-US" sz="1400" u="none" strike="noStrike" cap="none">
                          <a:solidFill>
                            <a:schemeClr val="dk1"/>
                          </a:solidFill>
                        </a:rPr>
                        <a:t>Quora</a:t>
                      </a:r>
                      <a:endParaRPr/>
                    </a:p>
                  </a:txBody>
                  <a:tcPr marL="38575" marR="38575" marT="0" marB="0" anchor="ctr">
                    <a:solidFill>
                      <a:srgbClr val="C7A072"/>
                    </a:solidFill>
                  </a:tcPr>
                </a:tc>
                <a:extLst>
                  <a:ext uri="{0D108BD9-81ED-4DB2-BD59-A6C34878D82A}">
                    <a16:rowId xmlns:a16="http://schemas.microsoft.com/office/drawing/2014/main" val="10000"/>
                  </a:ext>
                </a:extLst>
              </a:tr>
              <a:tr h="1083500">
                <a:tc>
                  <a:txBody>
                    <a:bodyPr/>
                    <a:lstStyle/>
                    <a:p>
                      <a:pPr marL="0" marR="0" lvl="0" indent="0" algn="ctr" rtl="0">
                        <a:lnSpc>
                          <a:spcPct val="107000"/>
                        </a:lnSpc>
                        <a:spcBef>
                          <a:spcPts val="0"/>
                        </a:spcBef>
                        <a:spcAft>
                          <a:spcPts val="0"/>
                        </a:spcAft>
                        <a:buNone/>
                      </a:pPr>
                      <a:r>
                        <a:rPr lang="en-US" sz="1400" u="none" strike="noStrike" cap="none">
                          <a:solidFill>
                            <a:schemeClr val="dk1"/>
                          </a:solidFill>
                        </a:rPr>
                        <a:t>Strengths</a:t>
                      </a:r>
                      <a:endParaRPr sz="1400" u="none" strike="noStrike" cap="none">
                        <a:solidFill>
                          <a:schemeClr val="dk1"/>
                        </a:solidFill>
                        <a:latin typeface="Calibri"/>
                        <a:ea typeface="Calibri"/>
                        <a:cs typeface="Calibri"/>
                        <a:sym typeface="Calibri"/>
                      </a:endParaRPr>
                    </a:p>
                  </a:txBody>
                  <a:tcPr marL="38575" marR="38575" marT="0" marB="0" anchor="ctr">
                    <a:solidFill>
                      <a:srgbClr val="C7A072"/>
                    </a:solidFill>
                  </a:tcPr>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Great UI</a:t>
                      </a:r>
                      <a:endParaRPr/>
                    </a:p>
                  </a:txBody>
                  <a:tcPr marL="38575" marR="3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latin typeface="Calibri"/>
                          <a:ea typeface="Calibri"/>
                          <a:cs typeface="Calibri"/>
                          <a:sym typeface="Calibri"/>
                        </a:rPr>
                        <a:t>Wattpad Studios discovers untapped, unsigned, and talented writers on Wattpad and connects them to global multi-media entertainment companies.</a:t>
                      </a:r>
                      <a:endParaRPr sz="11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38575" marR="38575" marT="0" marB="0"/>
                </a:tc>
                <a:tc>
                  <a:txBody>
                    <a:bodyPr/>
                    <a:lstStyle/>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You can download books from the amazon store and read them on your app.</a:t>
                      </a:r>
                      <a:endParaRPr/>
                    </a:p>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Power conservative</a:t>
                      </a:r>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All your questions can be answered on one platform</a:t>
                      </a:r>
                      <a:endParaRPr/>
                    </a:p>
                  </a:txBody>
                  <a:tcPr marL="38575" marR="38575" marT="0" marB="0"/>
                </a:tc>
                <a:extLst>
                  <a:ext uri="{0D108BD9-81ED-4DB2-BD59-A6C34878D82A}">
                    <a16:rowId xmlns:a16="http://schemas.microsoft.com/office/drawing/2014/main" val="10001"/>
                  </a:ext>
                </a:extLst>
              </a:tr>
              <a:tr h="988475">
                <a:tc>
                  <a:txBody>
                    <a:bodyPr/>
                    <a:lstStyle/>
                    <a:p>
                      <a:pPr marL="0" marR="0" lvl="0" indent="0" algn="ctr" rtl="0">
                        <a:lnSpc>
                          <a:spcPct val="107000"/>
                        </a:lnSpc>
                        <a:spcBef>
                          <a:spcPts val="0"/>
                        </a:spcBef>
                        <a:spcAft>
                          <a:spcPts val="0"/>
                        </a:spcAft>
                        <a:buNone/>
                      </a:pPr>
                      <a:r>
                        <a:rPr lang="en-US" sz="1400" u="none" strike="noStrike" cap="none">
                          <a:solidFill>
                            <a:schemeClr val="dk1"/>
                          </a:solidFill>
                        </a:rPr>
                        <a:t>Weakness</a:t>
                      </a:r>
                      <a:endParaRPr sz="1400" u="none" strike="noStrike" cap="none">
                        <a:solidFill>
                          <a:schemeClr val="dk1"/>
                        </a:solidFill>
                        <a:latin typeface="Calibri"/>
                        <a:ea typeface="Calibri"/>
                        <a:cs typeface="Calibri"/>
                        <a:sym typeface="Calibri"/>
                      </a:endParaRPr>
                    </a:p>
                  </a:txBody>
                  <a:tcPr marL="38575" marR="38575" marT="0" marB="0" anchor="ctr">
                    <a:solidFill>
                      <a:srgbClr val="C7A072"/>
                    </a:solidFill>
                  </a:tcPr>
                </a:tc>
                <a:tc>
                  <a:txBody>
                    <a:bodyPr/>
                    <a:lstStyle/>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Incapable search structure</a:t>
                      </a:r>
                      <a:endParaRPr/>
                    </a:p>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Frequent irrelevant material posted</a:t>
                      </a:r>
                      <a:endParaRPr/>
                    </a:p>
                  </a:txBody>
                  <a:tcPr marL="38575" marR="38575" marT="0" marB="0"/>
                </a:tc>
                <a:tc>
                  <a:txBody>
                    <a:bodyPr/>
                    <a:lstStyle/>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Inconvenient to read only 2 books offline.</a:t>
                      </a:r>
                      <a:endParaRPr/>
                    </a:p>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Advertisement after every chapter.</a:t>
                      </a:r>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Accepts books only from your amazon account.</a:t>
                      </a:r>
                      <a:endParaRPr/>
                    </a:p>
                  </a:txBody>
                  <a:tcPr marL="38575" marR="38575" marT="0" marB="0"/>
                </a:tc>
                <a:tc>
                  <a:txBody>
                    <a:bodyPr/>
                    <a:lstStyle/>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No private chat groups</a:t>
                      </a:r>
                      <a:endParaRPr/>
                    </a:p>
                    <a:p>
                      <a:pPr marL="342900" marR="0" lvl="0" indent="-342900" algn="l" rtl="0">
                        <a:lnSpc>
                          <a:spcPct val="107000"/>
                        </a:lnSpc>
                        <a:spcBef>
                          <a:spcPts val="0"/>
                        </a:spcBef>
                        <a:spcAft>
                          <a:spcPts val="0"/>
                        </a:spcAft>
                        <a:buClr>
                          <a:srgbClr val="000000"/>
                        </a:buClr>
                        <a:buSzPts val="1100"/>
                        <a:buFont typeface="Arial"/>
                        <a:buAutoNum type="arabicPeriod"/>
                      </a:pPr>
                      <a:r>
                        <a:rPr lang="en-US" sz="1100" u="none" strike="noStrike" cap="none">
                          <a:latin typeface="Calibri"/>
                          <a:ea typeface="Calibri"/>
                          <a:cs typeface="Calibri"/>
                          <a:sym typeface="Calibri"/>
                        </a:rPr>
                        <a:t>High downtime</a:t>
                      </a:r>
                      <a:endParaRPr/>
                    </a:p>
                  </a:txBody>
                  <a:tcPr marL="38575" marR="38575" marT="0" marB="0"/>
                </a:tc>
                <a:extLst>
                  <a:ext uri="{0D108BD9-81ED-4DB2-BD59-A6C34878D82A}">
                    <a16:rowId xmlns:a16="http://schemas.microsoft.com/office/drawing/2014/main" val="10002"/>
                  </a:ext>
                </a:extLst>
              </a:tr>
              <a:tr h="734000">
                <a:tc>
                  <a:txBody>
                    <a:bodyPr/>
                    <a:lstStyle/>
                    <a:p>
                      <a:pPr marL="0" marR="0" lvl="0" indent="0" algn="ctr" rtl="0">
                        <a:lnSpc>
                          <a:spcPct val="107000"/>
                        </a:lnSpc>
                        <a:spcBef>
                          <a:spcPts val="0"/>
                        </a:spcBef>
                        <a:spcAft>
                          <a:spcPts val="0"/>
                        </a:spcAft>
                        <a:buNone/>
                      </a:pPr>
                      <a:r>
                        <a:rPr lang="en-US" sz="1400" u="none" strike="noStrike" cap="none">
                          <a:solidFill>
                            <a:schemeClr val="dk1"/>
                          </a:solidFill>
                        </a:rPr>
                        <a:t>Price Point</a:t>
                      </a:r>
                      <a:endParaRPr sz="1400" u="none" strike="noStrike" cap="none">
                        <a:solidFill>
                          <a:schemeClr val="dk1"/>
                        </a:solidFill>
                        <a:latin typeface="Calibri"/>
                        <a:ea typeface="Calibri"/>
                        <a:cs typeface="Calibri"/>
                        <a:sym typeface="Calibri"/>
                      </a:endParaRPr>
                    </a:p>
                  </a:txBody>
                  <a:tcPr marL="38575" marR="38575" marT="0" marB="0" anchor="ctr">
                    <a:solidFill>
                      <a:srgbClr val="C7A072"/>
                    </a:solidFill>
                  </a:tcPr>
                </a:tc>
                <a:tc>
                  <a:txBody>
                    <a:bodyPr/>
                    <a:lstStyle/>
                    <a:p>
                      <a:pPr marL="0" marR="0" lvl="0" indent="0" algn="l" rtl="0">
                        <a:lnSpc>
                          <a:spcPct val="107000"/>
                        </a:lnSpc>
                        <a:spcBef>
                          <a:spcPts val="0"/>
                        </a:spcBef>
                        <a:spcAft>
                          <a:spcPts val="0"/>
                        </a:spcAft>
                        <a:buClr>
                          <a:srgbClr val="000000"/>
                        </a:buClr>
                        <a:buSzPts val="1100"/>
                        <a:buFont typeface="Arial"/>
                        <a:buNone/>
                      </a:pPr>
                      <a:r>
                        <a:rPr lang="en-US" sz="1100" u="none" strike="noStrike" cap="none">
                          <a:latin typeface="Calibri"/>
                          <a:ea typeface="Calibri"/>
                          <a:cs typeface="Calibri"/>
                          <a:sym typeface="Calibri"/>
                        </a:rPr>
                        <a:t>Free of cost</a:t>
                      </a:r>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Earlier free of cost to the customers. Now, premium in app purchases.</a:t>
                      </a:r>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The books have to be purchased.</a:t>
                      </a:r>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Free of cost</a:t>
                      </a:r>
                      <a:endParaRPr/>
                    </a:p>
                  </a:txBody>
                  <a:tcPr marL="38575" marR="38575" marT="0" marB="0"/>
                </a:tc>
                <a:extLst>
                  <a:ext uri="{0D108BD9-81ED-4DB2-BD59-A6C34878D82A}">
                    <a16:rowId xmlns:a16="http://schemas.microsoft.com/office/drawing/2014/main" val="10003"/>
                  </a:ext>
                </a:extLst>
              </a:tr>
              <a:tr h="2039150">
                <a:tc>
                  <a:txBody>
                    <a:bodyPr/>
                    <a:lstStyle/>
                    <a:p>
                      <a:pPr marL="0" marR="0" lvl="0" indent="0" algn="ctr" rtl="0">
                        <a:lnSpc>
                          <a:spcPct val="107000"/>
                        </a:lnSpc>
                        <a:spcBef>
                          <a:spcPts val="0"/>
                        </a:spcBef>
                        <a:spcAft>
                          <a:spcPts val="0"/>
                        </a:spcAft>
                        <a:buNone/>
                      </a:pPr>
                      <a:r>
                        <a:rPr lang="en-US" sz="1400" u="none" strike="noStrike" cap="none">
                          <a:solidFill>
                            <a:schemeClr val="dk1"/>
                          </a:solidFill>
                        </a:rPr>
                        <a:t>UVP</a:t>
                      </a:r>
                      <a:endParaRPr sz="1400" u="none" strike="noStrike" cap="none">
                        <a:solidFill>
                          <a:schemeClr val="dk1"/>
                        </a:solidFill>
                        <a:latin typeface="Calibri"/>
                        <a:ea typeface="Calibri"/>
                        <a:cs typeface="Calibri"/>
                        <a:sym typeface="Calibri"/>
                      </a:endParaRPr>
                    </a:p>
                  </a:txBody>
                  <a:tcPr marL="38575" marR="38575" marT="0" marB="0" anchor="ctr">
                    <a:solidFill>
                      <a:srgbClr val="C7A072"/>
                    </a:solidFill>
                  </a:tcPr>
                </a:tc>
                <a:tc>
                  <a:txBody>
                    <a:bodyPr/>
                    <a:lstStyle/>
                    <a:p>
                      <a:pPr marL="0" marR="0" lvl="0" indent="0" algn="l" rtl="0">
                        <a:lnSpc>
                          <a:spcPct val="107000"/>
                        </a:lnSpc>
                        <a:spcBef>
                          <a:spcPts val="0"/>
                        </a:spcBef>
                        <a:spcAft>
                          <a:spcPts val="0"/>
                        </a:spcAft>
                        <a:buClr>
                          <a:srgbClr val="000000"/>
                        </a:buClr>
                        <a:buSzPts val="1100"/>
                        <a:buFont typeface="Arial"/>
                        <a:buNone/>
                      </a:pPr>
                      <a:r>
                        <a:rPr lang="en-US" sz="1100" b="0" i="0" u="none" strike="noStrike" cap="none">
                          <a:latin typeface="Calibri"/>
                          <a:ea typeface="Calibri"/>
                          <a:cs typeface="Calibri"/>
                          <a:sym typeface="Calibri"/>
                        </a:rPr>
                        <a:t>Litsy members can use the app to review a book, share a favourite passage, post photos, have conversations about books, and see what others on the platform are reading.</a:t>
                      </a:r>
                      <a:endParaRPr sz="1100" u="none" strike="noStrike" cap="none">
                        <a:latin typeface="Calibri"/>
                        <a:ea typeface="Calibri"/>
                        <a:cs typeface="Calibri"/>
                        <a:sym typeface="Calibri"/>
                      </a:endParaRPr>
                    </a:p>
                  </a:txBody>
                  <a:tcPr marL="38575" marR="3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latin typeface="Calibri"/>
                          <a:ea typeface="Calibri"/>
                          <a:cs typeface="Calibri"/>
                          <a:sym typeface="Calibri"/>
                        </a:rPr>
                        <a:t>Wattpad Books aspires to recognize and reflect diverse voices by taking Wattpad stories to published book and onto bookshelves around the world</a:t>
                      </a:r>
                      <a:endParaRPr sz="11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38575" marR="38575" marT="0" marB="0"/>
                </a:tc>
                <a:tc>
                  <a:txBody>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latin typeface="Calibri"/>
                          <a:ea typeface="Calibri"/>
                          <a:cs typeface="Calibri"/>
                          <a:sym typeface="Calibri"/>
                        </a:rPr>
                        <a:t>With a screen using e-ink display technology, it allows you to comfortably read digital text in both sunlight and artificial light. The screen refresh rate when you advance an eBook page is faster than turning a paper page.</a:t>
                      </a:r>
                      <a:endParaRPr sz="1100" u="none" strike="noStrike" cap="none">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38575" marR="38575" marT="0" marB="0"/>
                </a:tc>
                <a:tc>
                  <a:txBody>
                    <a:bodyPr/>
                    <a:lstStyle/>
                    <a:p>
                      <a:pPr marL="0" marR="0" lvl="0" indent="0" algn="l" rtl="0">
                        <a:lnSpc>
                          <a:spcPct val="107000"/>
                        </a:lnSpc>
                        <a:spcBef>
                          <a:spcPts val="0"/>
                        </a:spcBef>
                        <a:spcAft>
                          <a:spcPts val="0"/>
                        </a:spcAft>
                        <a:buNone/>
                      </a:pPr>
                      <a:r>
                        <a:rPr lang="en-US" sz="1100" u="none" strike="noStrike" cap="none">
                          <a:latin typeface="Calibri"/>
                          <a:ea typeface="Calibri"/>
                          <a:cs typeface="Calibri"/>
                          <a:sym typeface="Calibri"/>
                        </a:rPr>
                        <a:t>Anyone on the internet can answer your question.</a:t>
                      </a:r>
                      <a:endParaRPr/>
                    </a:p>
                    <a:p>
                      <a:pPr marL="0" marR="0" lvl="0" indent="0" algn="l" rtl="0">
                        <a:lnSpc>
                          <a:spcPct val="107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38575" marR="38575" marT="0" marB="0"/>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39"/>
          <p:cNvSpPr txBox="1">
            <a:spLocks noGrp="1"/>
          </p:cNvSpPr>
          <p:nvPr>
            <p:ph type="title"/>
          </p:nvPr>
        </p:nvSpPr>
        <p:spPr>
          <a:xfrm>
            <a:off x="311700" y="3688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4000">
                <a:solidFill>
                  <a:srgbClr val="0070C0"/>
                </a:solidFill>
              </a:rPr>
              <a:t>FINANCIAL PROJECTIONS</a:t>
            </a:r>
            <a:endParaRPr sz="4000">
              <a:solidFill>
                <a:srgbClr val="0070C0"/>
              </a:solidFill>
            </a:endParaRPr>
          </a:p>
        </p:txBody>
      </p:sp>
      <p:sp>
        <p:nvSpPr>
          <p:cNvPr id="954" name="Google Shape;954;p39"/>
          <p:cNvSpPr/>
          <p:nvPr/>
        </p:nvSpPr>
        <p:spPr>
          <a:xfrm>
            <a:off x="7127486" y="1282875"/>
            <a:ext cx="16099" cy="81458"/>
          </a:xfrm>
          <a:custGeom>
            <a:avLst/>
            <a:gdLst/>
            <a:ahLst/>
            <a:cxnLst/>
            <a:rect l="l" t="t" r="r" b="b"/>
            <a:pathLst>
              <a:path w="50" h="253" extrusionOk="0">
                <a:moveTo>
                  <a:pt x="0" y="0"/>
                </a:moveTo>
                <a:lnTo>
                  <a:pt x="0" y="253"/>
                </a:lnTo>
                <a:lnTo>
                  <a:pt x="50" y="253"/>
                </a:lnTo>
                <a:lnTo>
                  <a:pt x="50"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9"/>
          <p:cNvSpPr/>
          <p:nvPr/>
        </p:nvSpPr>
        <p:spPr>
          <a:xfrm>
            <a:off x="7094323" y="1315716"/>
            <a:ext cx="81780" cy="16420"/>
          </a:xfrm>
          <a:custGeom>
            <a:avLst/>
            <a:gdLst/>
            <a:ahLst/>
            <a:cxnLst/>
            <a:rect l="l" t="t" r="r" b="b"/>
            <a:pathLst>
              <a:path w="254" h="51" extrusionOk="0">
                <a:moveTo>
                  <a:pt x="1" y="1"/>
                </a:moveTo>
                <a:lnTo>
                  <a:pt x="1" y="50"/>
                </a:lnTo>
                <a:lnTo>
                  <a:pt x="253" y="50"/>
                </a:lnTo>
                <a:lnTo>
                  <a:pt x="25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9"/>
          <p:cNvSpPr/>
          <p:nvPr/>
        </p:nvSpPr>
        <p:spPr>
          <a:xfrm>
            <a:off x="6088807" y="1229750"/>
            <a:ext cx="16420" cy="81458"/>
          </a:xfrm>
          <a:custGeom>
            <a:avLst/>
            <a:gdLst/>
            <a:ahLst/>
            <a:cxnLst/>
            <a:rect l="l" t="t" r="r" b="b"/>
            <a:pathLst>
              <a:path w="51" h="253" extrusionOk="0">
                <a:moveTo>
                  <a:pt x="1" y="0"/>
                </a:moveTo>
                <a:lnTo>
                  <a:pt x="1" y="253"/>
                </a:lnTo>
                <a:lnTo>
                  <a:pt x="50" y="253"/>
                </a:lnTo>
                <a:lnTo>
                  <a:pt x="50"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9"/>
          <p:cNvSpPr/>
          <p:nvPr/>
        </p:nvSpPr>
        <p:spPr>
          <a:xfrm>
            <a:off x="6056609" y="1262913"/>
            <a:ext cx="81780" cy="16099"/>
          </a:xfrm>
          <a:custGeom>
            <a:avLst/>
            <a:gdLst/>
            <a:ahLst/>
            <a:cxnLst/>
            <a:rect l="l" t="t" r="r" b="b"/>
            <a:pathLst>
              <a:path w="254" h="50" extrusionOk="0">
                <a:moveTo>
                  <a:pt x="0" y="0"/>
                </a:moveTo>
                <a:lnTo>
                  <a:pt x="0" y="49"/>
                </a:lnTo>
                <a:lnTo>
                  <a:pt x="253" y="49"/>
                </a:lnTo>
                <a:lnTo>
                  <a:pt x="253"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9"/>
          <p:cNvSpPr/>
          <p:nvPr/>
        </p:nvSpPr>
        <p:spPr>
          <a:xfrm>
            <a:off x="3526559" y="1356606"/>
            <a:ext cx="16099" cy="81780"/>
          </a:xfrm>
          <a:custGeom>
            <a:avLst/>
            <a:gdLst/>
            <a:ahLst/>
            <a:cxnLst/>
            <a:rect l="l" t="t" r="r" b="b"/>
            <a:pathLst>
              <a:path w="50" h="254" extrusionOk="0">
                <a:moveTo>
                  <a:pt x="0" y="0"/>
                </a:moveTo>
                <a:lnTo>
                  <a:pt x="0" y="253"/>
                </a:lnTo>
                <a:lnTo>
                  <a:pt x="50" y="253"/>
                </a:lnTo>
                <a:lnTo>
                  <a:pt x="50"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9"/>
          <p:cNvSpPr/>
          <p:nvPr/>
        </p:nvSpPr>
        <p:spPr>
          <a:xfrm>
            <a:off x="3494040" y="1388804"/>
            <a:ext cx="81780" cy="16420"/>
          </a:xfrm>
          <a:custGeom>
            <a:avLst/>
            <a:gdLst/>
            <a:ahLst/>
            <a:cxnLst/>
            <a:rect l="l" t="t" r="r" b="b"/>
            <a:pathLst>
              <a:path w="254" h="51" extrusionOk="0">
                <a:moveTo>
                  <a:pt x="1" y="1"/>
                </a:moveTo>
                <a:lnTo>
                  <a:pt x="1" y="50"/>
                </a:lnTo>
                <a:lnTo>
                  <a:pt x="253" y="50"/>
                </a:lnTo>
                <a:lnTo>
                  <a:pt x="25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9"/>
          <p:cNvSpPr/>
          <p:nvPr/>
        </p:nvSpPr>
        <p:spPr>
          <a:xfrm>
            <a:off x="2231591" y="1268386"/>
            <a:ext cx="16099" cy="81458"/>
          </a:xfrm>
          <a:custGeom>
            <a:avLst/>
            <a:gdLst/>
            <a:ahLst/>
            <a:cxnLst/>
            <a:rect l="l" t="t" r="r" b="b"/>
            <a:pathLst>
              <a:path w="50" h="253" extrusionOk="0">
                <a:moveTo>
                  <a:pt x="0" y="0"/>
                </a:moveTo>
                <a:lnTo>
                  <a:pt x="0" y="253"/>
                </a:lnTo>
                <a:lnTo>
                  <a:pt x="49" y="253"/>
                </a:lnTo>
                <a:lnTo>
                  <a:pt x="49"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9"/>
          <p:cNvSpPr/>
          <p:nvPr/>
        </p:nvSpPr>
        <p:spPr>
          <a:xfrm>
            <a:off x="2199072" y="1300583"/>
            <a:ext cx="81780" cy="17064"/>
          </a:xfrm>
          <a:custGeom>
            <a:avLst/>
            <a:gdLst/>
            <a:ahLst/>
            <a:cxnLst/>
            <a:rect l="l" t="t" r="r" b="b"/>
            <a:pathLst>
              <a:path w="254" h="53" extrusionOk="0">
                <a:moveTo>
                  <a:pt x="0" y="1"/>
                </a:moveTo>
                <a:lnTo>
                  <a:pt x="0" y="52"/>
                </a:lnTo>
                <a:lnTo>
                  <a:pt x="253" y="52"/>
                </a:lnTo>
                <a:lnTo>
                  <a:pt x="25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9"/>
          <p:cNvSpPr/>
          <p:nvPr/>
        </p:nvSpPr>
        <p:spPr>
          <a:xfrm>
            <a:off x="1877100" y="3407243"/>
            <a:ext cx="16099" cy="81780"/>
          </a:xfrm>
          <a:custGeom>
            <a:avLst/>
            <a:gdLst/>
            <a:ahLst/>
            <a:cxnLst/>
            <a:rect l="l" t="t" r="r" b="b"/>
            <a:pathLst>
              <a:path w="50" h="254" extrusionOk="0">
                <a:moveTo>
                  <a:pt x="0" y="1"/>
                </a:moveTo>
                <a:lnTo>
                  <a:pt x="0" y="254"/>
                </a:lnTo>
                <a:lnTo>
                  <a:pt x="50" y="254"/>
                </a:lnTo>
                <a:lnTo>
                  <a:pt x="5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9"/>
          <p:cNvSpPr/>
          <p:nvPr/>
        </p:nvSpPr>
        <p:spPr>
          <a:xfrm>
            <a:off x="1843937" y="3440406"/>
            <a:ext cx="81780" cy="16099"/>
          </a:xfrm>
          <a:custGeom>
            <a:avLst/>
            <a:gdLst/>
            <a:ahLst/>
            <a:cxnLst/>
            <a:rect l="l" t="t" r="r" b="b"/>
            <a:pathLst>
              <a:path w="254" h="50" extrusionOk="0">
                <a:moveTo>
                  <a:pt x="0" y="1"/>
                </a:moveTo>
                <a:lnTo>
                  <a:pt x="0" y="50"/>
                </a:lnTo>
                <a:lnTo>
                  <a:pt x="253" y="50"/>
                </a:lnTo>
                <a:lnTo>
                  <a:pt x="25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9"/>
          <p:cNvSpPr/>
          <p:nvPr/>
        </p:nvSpPr>
        <p:spPr>
          <a:xfrm>
            <a:off x="2161723" y="4687079"/>
            <a:ext cx="16420" cy="81780"/>
          </a:xfrm>
          <a:custGeom>
            <a:avLst/>
            <a:gdLst/>
            <a:ahLst/>
            <a:cxnLst/>
            <a:rect l="l" t="t" r="r" b="b"/>
            <a:pathLst>
              <a:path w="51" h="254" extrusionOk="0">
                <a:moveTo>
                  <a:pt x="1" y="1"/>
                </a:moveTo>
                <a:lnTo>
                  <a:pt x="1" y="254"/>
                </a:lnTo>
                <a:lnTo>
                  <a:pt x="50" y="254"/>
                </a:lnTo>
                <a:lnTo>
                  <a:pt x="5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9"/>
          <p:cNvSpPr/>
          <p:nvPr/>
        </p:nvSpPr>
        <p:spPr>
          <a:xfrm>
            <a:off x="2129526" y="4720242"/>
            <a:ext cx="81458" cy="16099"/>
          </a:xfrm>
          <a:custGeom>
            <a:avLst/>
            <a:gdLst/>
            <a:ahLst/>
            <a:cxnLst/>
            <a:rect l="l" t="t" r="r" b="b"/>
            <a:pathLst>
              <a:path w="253" h="50" extrusionOk="0">
                <a:moveTo>
                  <a:pt x="0" y="1"/>
                </a:moveTo>
                <a:lnTo>
                  <a:pt x="0" y="50"/>
                </a:lnTo>
                <a:lnTo>
                  <a:pt x="253" y="50"/>
                </a:lnTo>
                <a:lnTo>
                  <a:pt x="25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9"/>
          <p:cNvSpPr/>
          <p:nvPr/>
        </p:nvSpPr>
        <p:spPr>
          <a:xfrm>
            <a:off x="3918076" y="4599503"/>
            <a:ext cx="9981" cy="49261"/>
          </a:xfrm>
          <a:custGeom>
            <a:avLst/>
            <a:gdLst/>
            <a:ahLst/>
            <a:cxnLst/>
            <a:rect l="l" t="t" r="r" b="b"/>
            <a:pathLst>
              <a:path w="31" h="153" extrusionOk="0">
                <a:moveTo>
                  <a:pt x="1" y="1"/>
                </a:moveTo>
                <a:lnTo>
                  <a:pt x="1" y="153"/>
                </a:lnTo>
                <a:lnTo>
                  <a:pt x="31" y="153"/>
                </a:lnTo>
                <a:lnTo>
                  <a:pt x="31"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9"/>
          <p:cNvSpPr/>
          <p:nvPr/>
        </p:nvSpPr>
        <p:spPr>
          <a:xfrm>
            <a:off x="3898758" y="4618821"/>
            <a:ext cx="48617" cy="9981"/>
          </a:xfrm>
          <a:custGeom>
            <a:avLst/>
            <a:gdLst/>
            <a:ahLst/>
            <a:cxnLst/>
            <a:rect l="l" t="t" r="r" b="b"/>
            <a:pathLst>
              <a:path w="151" h="31" extrusionOk="0">
                <a:moveTo>
                  <a:pt x="1" y="1"/>
                </a:moveTo>
                <a:lnTo>
                  <a:pt x="1" y="31"/>
                </a:lnTo>
                <a:lnTo>
                  <a:pt x="151" y="31"/>
                </a:lnTo>
                <a:lnTo>
                  <a:pt x="151"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9"/>
          <p:cNvSpPr/>
          <p:nvPr/>
        </p:nvSpPr>
        <p:spPr>
          <a:xfrm>
            <a:off x="4878195" y="4509995"/>
            <a:ext cx="9981" cy="49261"/>
          </a:xfrm>
          <a:custGeom>
            <a:avLst/>
            <a:gdLst/>
            <a:ahLst/>
            <a:cxnLst/>
            <a:rect l="l" t="t" r="r" b="b"/>
            <a:pathLst>
              <a:path w="31" h="153" extrusionOk="0">
                <a:moveTo>
                  <a:pt x="0" y="0"/>
                </a:moveTo>
                <a:lnTo>
                  <a:pt x="0" y="152"/>
                </a:lnTo>
                <a:lnTo>
                  <a:pt x="30" y="152"/>
                </a:lnTo>
                <a:lnTo>
                  <a:pt x="30"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9"/>
          <p:cNvSpPr/>
          <p:nvPr/>
        </p:nvSpPr>
        <p:spPr>
          <a:xfrm>
            <a:off x="4858876" y="4529957"/>
            <a:ext cx="49261" cy="9981"/>
          </a:xfrm>
          <a:custGeom>
            <a:avLst/>
            <a:gdLst/>
            <a:ahLst/>
            <a:cxnLst/>
            <a:rect l="l" t="t" r="r" b="b"/>
            <a:pathLst>
              <a:path w="153" h="31" extrusionOk="0">
                <a:moveTo>
                  <a:pt x="0" y="1"/>
                </a:moveTo>
                <a:lnTo>
                  <a:pt x="0" y="31"/>
                </a:lnTo>
                <a:lnTo>
                  <a:pt x="152" y="31"/>
                </a:lnTo>
                <a:lnTo>
                  <a:pt x="152"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9"/>
          <p:cNvSpPr/>
          <p:nvPr/>
        </p:nvSpPr>
        <p:spPr>
          <a:xfrm>
            <a:off x="5657365" y="4603045"/>
            <a:ext cx="9981" cy="48617"/>
          </a:xfrm>
          <a:custGeom>
            <a:avLst/>
            <a:gdLst/>
            <a:ahLst/>
            <a:cxnLst/>
            <a:rect l="l" t="t" r="r" b="b"/>
            <a:pathLst>
              <a:path w="31" h="151" extrusionOk="0">
                <a:moveTo>
                  <a:pt x="0" y="1"/>
                </a:moveTo>
                <a:lnTo>
                  <a:pt x="0" y="150"/>
                </a:lnTo>
                <a:lnTo>
                  <a:pt x="30" y="150"/>
                </a:lnTo>
                <a:lnTo>
                  <a:pt x="3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9"/>
          <p:cNvSpPr/>
          <p:nvPr/>
        </p:nvSpPr>
        <p:spPr>
          <a:xfrm>
            <a:off x="5638047" y="4622363"/>
            <a:ext cx="49261" cy="9981"/>
          </a:xfrm>
          <a:custGeom>
            <a:avLst/>
            <a:gdLst/>
            <a:ahLst/>
            <a:cxnLst/>
            <a:rect l="l" t="t" r="r" b="b"/>
            <a:pathLst>
              <a:path w="153" h="31" extrusionOk="0">
                <a:moveTo>
                  <a:pt x="0" y="1"/>
                </a:moveTo>
                <a:lnTo>
                  <a:pt x="0" y="31"/>
                </a:lnTo>
                <a:lnTo>
                  <a:pt x="152" y="31"/>
                </a:lnTo>
                <a:lnTo>
                  <a:pt x="152"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9"/>
          <p:cNvSpPr/>
          <p:nvPr/>
        </p:nvSpPr>
        <p:spPr>
          <a:xfrm>
            <a:off x="6852200" y="3661922"/>
            <a:ext cx="9981" cy="48617"/>
          </a:xfrm>
          <a:custGeom>
            <a:avLst/>
            <a:gdLst/>
            <a:ahLst/>
            <a:cxnLst/>
            <a:rect l="l" t="t" r="r" b="b"/>
            <a:pathLst>
              <a:path w="31" h="151" extrusionOk="0">
                <a:moveTo>
                  <a:pt x="1" y="0"/>
                </a:moveTo>
                <a:lnTo>
                  <a:pt x="1" y="150"/>
                </a:lnTo>
                <a:lnTo>
                  <a:pt x="31" y="150"/>
                </a:lnTo>
                <a:lnTo>
                  <a:pt x="31"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9"/>
          <p:cNvSpPr/>
          <p:nvPr/>
        </p:nvSpPr>
        <p:spPr>
          <a:xfrm>
            <a:off x="6832238" y="3681241"/>
            <a:ext cx="49261" cy="9981"/>
          </a:xfrm>
          <a:custGeom>
            <a:avLst/>
            <a:gdLst/>
            <a:ahLst/>
            <a:cxnLst/>
            <a:rect l="l" t="t" r="r" b="b"/>
            <a:pathLst>
              <a:path w="153" h="31" extrusionOk="0">
                <a:moveTo>
                  <a:pt x="1" y="0"/>
                </a:moveTo>
                <a:lnTo>
                  <a:pt x="1" y="30"/>
                </a:lnTo>
                <a:lnTo>
                  <a:pt x="153" y="30"/>
                </a:lnTo>
                <a:lnTo>
                  <a:pt x="153"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9"/>
          <p:cNvSpPr/>
          <p:nvPr/>
        </p:nvSpPr>
        <p:spPr>
          <a:xfrm>
            <a:off x="7270763" y="4776909"/>
            <a:ext cx="9981" cy="48617"/>
          </a:xfrm>
          <a:custGeom>
            <a:avLst/>
            <a:gdLst/>
            <a:ahLst/>
            <a:cxnLst/>
            <a:rect l="l" t="t" r="r" b="b"/>
            <a:pathLst>
              <a:path w="31" h="151" extrusionOk="0">
                <a:moveTo>
                  <a:pt x="1" y="0"/>
                </a:moveTo>
                <a:lnTo>
                  <a:pt x="1" y="150"/>
                </a:lnTo>
                <a:lnTo>
                  <a:pt x="31" y="150"/>
                </a:lnTo>
                <a:lnTo>
                  <a:pt x="31"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9"/>
          <p:cNvSpPr/>
          <p:nvPr/>
        </p:nvSpPr>
        <p:spPr>
          <a:xfrm>
            <a:off x="7251445" y="4796228"/>
            <a:ext cx="48617" cy="9981"/>
          </a:xfrm>
          <a:custGeom>
            <a:avLst/>
            <a:gdLst/>
            <a:ahLst/>
            <a:cxnLst/>
            <a:rect l="l" t="t" r="r" b="b"/>
            <a:pathLst>
              <a:path w="151" h="31" extrusionOk="0">
                <a:moveTo>
                  <a:pt x="1" y="0"/>
                </a:moveTo>
                <a:lnTo>
                  <a:pt x="1" y="30"/>
                </a:lnTo>
                <a:lnTo>
                  <a:pt x="151" y="30"/>
                </a:lnTo>
                <a:lnTo>
                  <a:pt x="151"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9"/>
          <p:cNvSpPr/>
          <p:nvPr/>
        </p:nvSpPr>
        <p:spPr>
          <a:xfrm>
            <a:off x="3141803" y="4759523"/>
            <a:ext cx="25758" cy="132652"/>
          </a:xfrm>
          <a:custGeom>
            <a:avLst/>
            <a:gdLst/>
            <a:ahLst/>
            <a:cxnLst/>
            <a:rect l="l" t="t" r="r" b="b"/>
            <a:pathLst>
              <a:path w="80" h="412" extrusionOk="0">
                <a:moveTo>
                  <a:pt x="0" y="1"/>
                </a:moveTo>
                <a:lnTo>
                  <a:pt x="0" y="412"/>
                </a:lnTo>
                <a:lnTo>
                  <a:pt x="79" y="412"/>
                </a:lnTo>
                <a:lnTo>
                  <a:pt x="79"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9"/>
          <p:cNvSpPr/>
          <p:nvPr/>
        </p:nvSpPr>
        <p:spPr>
          <a:xfrm>
            <a:off x="3088678" y="4812648"/>
            <a:ext cx="132008" cy="25758"/>
          </a:xfrm>
          <a:custGeom>
            <a:avLst/>
            <a:gdLst/>
            <a:ahLst/>
            <a:cxnLst/>
            <a:rect l="l" t="t" r="r" b="b"/>
            <a:pathLst>
              <a:path w="410" h="80" extrusionOk="0">
                <a:moveTo>
                  <a:pt x="0" y="1"/>
                </a:moveTo>
                <a:lnTo>
                  <a:pt x="0" y="80"/>
                </a:lnTo>
                <a:lnTo>
                  <a:pt x="409" y="80"/>
                </a:lnTo>
                <a:lnTo>
                  <a:pt x="409"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9"/>
          <p:cNvSpPr/>
          <p:nvPr/>
        </p:nvSpPr>
        <p:spPr>
          <a:xfrm>
            <a:off x="6265569" y="4804277"/>
            <a:ext cx="16099" cy="84034"/>
          </a:xfrm>
          <a:custGeom>
            <a:avLst/>
            <a:gdLst/>
            <a:ahLst/>
            <a:cxnLst/>
            <a:rect l="l" t="t" r="r" b="b"/>
            <a:pathLst>
              <a:path w="50" h="261" extrusionOk="0">
                <a:moveTo>
                  <a:pt x="0" y="1"/>
                </a:moveTo>
                <a:lnTo>
                  <a:pt x="0" y="260"/>
                </a:lnTo>
                <a:lnTo>
                  <a:pt x="50" y="260"/>
                </a:lnTo>
                <a:lnTo>
                  <a:pt x="5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9"/>
          <p:cNvSpPr/>
          <p:nvPr/>
        </p:nvSpPr>
        <p:spPr>
          <a:xfrm>
            <a:off x="6231762" y="4838084"/>
            <a:ext cx="83712" cy="17064"/>
          </a:xfrm>
          <a:custGeom>
            <a:avLst/>
            <a:gdLst/>
            <a:ahLst/>
            <a:cxnLst/>
            <a:rect l="l" t="t" r="r" b="b"/>
            <a:pathLst>
              <a:path w="260" h="53" extrusionOk="0">
                <a:moveTo>
                  <a:pt x="0" y="1"/>
                </a:moveTo>
                <a:lnTo>
                  <a:pt x="0" y="52"/>
                </a:lnTo>
                <a:lnTo>
                  <a:pt x="259" y="52"/>
                </a:lnTo>
                <a:lnTo>
                  <a:pt x="259"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9"/>
          <p:cNvSpPr/>
          <p:nvPr/>
        </p:nvSpPr>
        <p:spPr>
          <a:xfrm>
            <a:off x="6865401" y="2272937"/>
            <a:ext cx="16099" cy="81780"/>
          </a:xfrm>
          <a:custGeom>
            <a:avLst/>
            <a:gdLst/>
            <a:ahLst/>
            <a:cxnLst/>
            <a:rect l="l" t="t" r="r" b="b"/>
            <a:pathLst>
              <a:path w="50" h="254" extrusionOk="0">
                <a:moveTo>
                  <a:pt x="1" y="1"/>
                </a:moveTo>
                <a:lnTo>
                  <a:pt x="1" y="253"/>
                </a:lnTo>
                <a:lnTo>
                  <a:pt x="50" y="253"/>
                </a:lnTo>
                <a:lnTo>
                  <a:pt x="5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9"/>
          <p:cNvSpPr/>
          <p:nvPr/>
        </p:nvSpPr>
        <p:spPr>
          <a:xfrm>
            <a:off x="6832238" y="2305456"/>
            <a:ext cx="81780" cy="16099"/>
          </a:xfrm>
          <a:custGeom>
            <a:avLst/>
            <a:gdLst/>
            <a:ahLst/>
            <a:cxnLst/>
            <a:rect l="l" t="t" r="r" b="b"/>
            <a:pathLst>
              <a:path w="254" h="50" extrusionOk="0">
                <a:moveTo>
                  <a:pt x="1" y="0"/>
                </a:moveTo>
                <a:lnTo>
                  <a:pt x="1" y="50"/>
                </a:lnTo>
                <a:lnTo>
                  <a:pt x="253" y="50"/>
                </a:lnTo>
                <a:lnTo>
                  <a:pt x="253" y="0"/>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9"/>
          <p:cNvSpPr/>
          <p:nvPr/>
        </p:nvSpPr>
        <p:spPr>
          <a:xfrm>
            <a:off x="1961779" y="2403980"/>
            <a:ext cx="5795" cy="29299"/>
          </a:xfrm>
          <a:custGeom>
            <a:avLst/>
            <a:gdLst/>
            <a:ahLst/>
            <a:cxnLst/>
            <a:rect l="l" t="t" r="r" b="b"/>
            <a:pathLst>
              <a:path w="18" h="91" extrusionOk="0">
                <a:moveTo>
                  <a:pt x="1" y="1"/>
                </a:moveTo>
                <a:lnTo>
                  <a:pt x="1" y="91"/>
                </a:lnTo>
                <a:lnTo>
                  <a:pt x="18" y="91"/>
                </a:lnTo>
                <a:lnTo>
                  <a:pt x="18"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9"/>
          <p:cNvSpPr/>
          <p:nvPr/>
        </p:nvSpPr>
        <p:spPr>
          <a:xfrm>
            <a:off x="1950188" y="2415571"/>
            <a:ext cx="29299" cy="6117"/>
          </a:xfrm>
          <a:custGeom>
            <a:avLst/>
            <a:gdLst/>
            <a:ahLst/>
            <a:cxnLst/>
            <a:rect l="l" t="t" r="r" b="b"/>
            <a:pathLst>
              <a:path w="91" h="19" extrusionOk="0">
                <a:moveTo>
                  <a:pt x="0" y="1"/>
                </a:moveTo>
                <a:lnTo>
                  <a:pt x="0" y="18"/>
                </a:lnTo>
                <a:lnTo>
                  <a:pt x="90" y="18"/>
                </a:lnTo>
                <a:lnTo>
                  <a:pt x="90"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9"/>
          <p:cNvSpPr/>
          <p:nvPr/>
        </p:nvSpPr>
        <p:spPr>
          <a:xfrm>
            <a:off x="7222467" y="1271606"/>
            <a:ext cx="70189" cy="70189"/>
          </a:xfrm>
          <a:custGeom>
            <a:avLst/>
            <a:gdLst/>
            <a:ahLst/>
            <a:cxnLst/>
            <a:rect l="l" t="t" r="r" b="b"/>
            <a:pathLst>
              <a:path w="218" h="218" fill="none" extrusionOk="0">
                <a:moveTo>
                  <a:pt x="217" y="110"/>
                </a:moveTo>
                <a:cubicBezTo>
                  <a:pt x="217" y="170"/>
                  <a:pt x="170" y="217"/>
                  <a:pt x="108" y="217"/>
                </a:cubicBezTo>
                <a:cubicBezTo>
                  <a:pt x="50" y="217"/>
                  <a:pt x="1" y="170"/>
                  <a:pt x="1" y="110"/>
                </a:cubicBezTo>
                <a:cubicBezTo>
                  <a:pt x="1" y="50"/>
                  <a:pt x="48" y="1"/>
                  <a:pt x="108" y="1"/>
                </a:cubicBezTo>
                <a:cubicBezTo>
                  <a:pt x="170" y="1"/>
                  <a:pt x="217" y="50"/>
                  <a:pt x="217" y="110"/>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9"/>
          <p:cNvSpPr/>
          <p:nvPr/>
        </p:nvSpPr>
        <p:spPr>
          <a:xfrm>
            <a:off x="2202613" y="4616890"/>
            <a:ext cx="61496" cy="61818"/>
          </a:xfrm>
          <a:custGeom>
            <a:avLst/>
            <a:gdLst/>
            <a:ahLst/>
            <a:cxnLst/>
            <a:rect l="l" t="t" r="r" b="b"/>
            <a:pathLst>
              <a:path w="191" h="192" fill="none" extrusionOk="0">
                <a:moveTo>
                  <a:pt x="191" y="95"/>
                </a:moveTo>
                <a:cubicBezTo>
                  <a:pt x="191" y="148"/>
                  <a:pt x="148" y="191"/>
                  <a:pt x="94" y="191"/>
                </a:cubicBezTo>
                <a:cubicBezTo>
                  <a:pt x="43" y="191"/>
                  <a:pt x="0" y="148"/>
                  <a:pt x="0" y="95"/>
                </a:cubicBezTo>
                <a:cubicBezTo>
                  <a:pt x="0" y="43"/>
                  <a:pt x="43" y="0"/>
                  <a:pt x="94" y="0"/>
                </a:cubicBezTo>
                <a:cubicBezTo>
                  <a:pt x="148" y="0"/>
                  <a:pt x="191" y="43"/>
                  <a:pt x="191" y="95"/>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9"/>
          <p:cNvSpPr/>
          <p:nvPr/>
        </p:nvSpPr>
        <p:spPr>
          <a:xfrm>
            <a:off x="3942868" y="4761133"/>
            <a:ext cx="61818" cy="61496"/>
          </a:xfrm>
          <a:custGeom>
            <a:avLst/>
            <a:gdLst/>
            <a:ahLst/>
            <a:cxnLst/>
            <a:rect l="l" t="t" r="r" b="b"/>
            <a:pathLst>
              <a:path w="192" h="191" fill="none" extrusionOk="0">
                <a:moveTo>
                  <a:pt x="192" y="96"/>
                </a:moveTo>
                <a:cubicBezTo>
                  <a:pt x="192" y="148"/>
                  <a:pt x="149" y="191"/>
                  <a:pt x="95" y="191"/>
                </a:cubicBezTo>
                <a:cubicBezTo>
                  <a:pt x="44" y="191"/>
                  <a:pt x="1" y="148"/>
                  <a:pt x="1" y="96"/>
                </a:cubicBezTo>
                <a:cubicBezTo>
                  <a:pt x="1" y="43"/>
                  <a:pt x="44" y="0"/>
                  <a:pt x="95" y="0"/>
                </a:cubicBezTo>
                <a:cubicBezTo>
                  <a:pt x="149" y="0"/>
                  <a:pt x="192" y="43"/>
                  <a:pt x="192" y="96"/>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9"/>
          <p:cNvSpPr/>
          <p:nvPr/>
        </p:nvSpPr>
        <p:spPr>
          <a:xfrm>
            <a:off x="4747796" y="4761133"/>
            <a:ext cx="52803" cy="52481"/>
          </a:xfrm>
          <a:custGeom>
            <a:avLst/>
            <a:gdLst/>
            <a:ahLst/>
            <a:cxnLst/>
            <a:rect l="l" t="t" r="r" b="b"/>
            <a:pathLst>
              <a:path w="164" h="163" fill="none" extrusionOk="0">
                <a:moveTo>
                  <a:pt x="163" y="81"/>
                </a:moveTo>
                <a:cubicBezTo>
                  <a:pt x="163" y="126"/>
                  <a:pt x="127" y="163"/>
                  <a:pt x="82" y="163"/>
                </a:cubicBezTo>
                <a:cubicBezTo>
                  <a:pt x="37" y="163"/>
                  <a:pt x="0" y="126"/>
                  <a:pt x="0" y="81"/>
                </a:cubicBezTo>
                <a:cubicBezTo>
                  <a:pt x="0" y="36"/>
                  <a:pt x="37" y="0"/>
                  <a:pt x="82" y="0"/>
                </a:cubicBezTo>
                <a:cubicBezTo>
                  <a:pt x="127" y="0"/>
                  <a:pt x="163" y="36"/>
                  <a:pt x="163" y="81"/>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9"/>
          <p:cNvSpPr/>
          <p:nvPr/>
        </p:nvSpPr>
        <p:spPr>
          <a:xfrm>
            <a:off x="6343486" y="4704466"/>
            <a:ext cx="78883" cy="78883"/>
          </a:xfrm>
          <a:custGeom>
            <a:avLst/>
            <a:gdLst/>
            <a:ahLst/>
            <a:cxnLst/>
            <a:rect l="l" t="t" r="r" b="b"/>
            <a:pathLst>
              <a:path w="245" h="245" fill="none" extrusionOk="0">
                <a:moveTo>
                  <a:pt x="244" y="122"/>
                </a:moveTo>
                <a:cubicBezTo>
                  <a:pt x="244" y="189"/>
                  <a:pt x="191" y="245"/>
                  <a:pt x="122" y="245"/>
                </a:cubicBezTo>
                <a:cubicBezTo>
                  <a:pt x="56" y="245"/>
                  <a:pt x="0" y="191"/>
                  <a:pt x="0" y="122"/>
                </a:cubicBezTo>
                <a:cubicBezTo>
                  <a:pt x="0" y="54"/>
                  <a:pt x="56" y="0"/>
                  <a:pt x="122" y="0"/>
                </a:cubicBezTo>
                <a:cubicBezTo>
                  <a:pt x="191" y="0"/>
                  <a:pt x="244" y="54"/>
                  <a:pt x="244" y="122"/>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9"/>
          <p:cNvSpPr/>
          <p:nvPr/>
        </p:nvSpPr>
        <p:spPr>
          <a:xfrm>
            <a:off x="6981955" y="3471315"/>
            <a:ext cx="52803" cy="52803"/>
          </a:xfrm>
          <a:custGeom>
            <a:avLst/>
            <a:gdLst/>
            <a:ahLst/>
            <a:cxnLst/>
            <a:rect l="l" t="t" r="r" b="b"/>
            <a:pathLst>
              <a:path w="164" h="164" fill="none" extrusionOk="0">
                <a:moveTo>
                  <a:pt x="163" y="82"/>
                </a:moveTo>
                <a:cubicBezTo>
                  <a:pt x="163" y="127"/>
                  <a:pt x="127" y="164"/>
                  <a:pt x="82" y="164"/>
                </a:cubicBezTo>
                <a:cubicBezTo>
                  <a:pt x="37" y="164"/>
                  <a:pt x="1" y="127"/>
                  <a:pt x="1" y="82"/>
                </a:cubicBezTo>
                <a:cubicBezTo>
                  <a:pt x="1" y="37"/>
                  <a:pt x="37" y="1"/>
                  <a:pt x="82" y="1"/>
                </a:cubicBezTo>
                <a:cubicBezTo>
                  <a:pt x="127" y="1"/>
                  <a:pt x="163" y="37"/>
                  <a:pt x="163" y="82"/>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9"/>
          <p:cNvSpPr/>
          <p:nvPr/>
        </p:nvSpPr>
        <p:spPr>
          <a:xfrm>
            <a:off x="6798431" y="2452275"/>
            <a:ext cx="34773" cy="35417"/>
          </a:xfrm>
          <a:custGeom>
            <a:avLst/>
            <a:gdLst/>
            <a:ahLst/>
            <a:cxnLst/>
            <a:rect l="l" t="t" r="r" b="b"/>
            <a:pathLst>
              <a:path w="108" h="110" fill="none" extrusionOk="0">
                <a:moveTo>
                  <a:pt x="108" y="54"/>
                </a:moveTo>
                <a:cubicBezTo>
                  <a:pt x="108" y="84"/>
                  <a:pt x="84" y="110"/>
                  <a:pt x="54" y="110"/>
                </a:cubicBezTo>
                <a:cubicBezTo>
                  <a:pt x="24" y="110"/>
                  <a:pt x="1" y="84"/>
                  <a:pt x="1" y="54"/>
                </a:cubicBezTo>
                <a:cubicBezTo>
                  <a:pt x="1" y="24"/>
                  <a:pt x="24" y="1"/>
                  <a:pt x="54" y="1"/>
                </a:cubicBezTo>
                <a:cubicBezTo>
                  <a:pt x="84" y="1"/>
                  <a:pt x="108" y="24"/>
                  <a:pt x="108" y="54"/>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9"/>
          <p:cNvSpPr/>
          <p:nvPr/>
        </p:nvSpPr>
        <p:spPr>
          <a:xfrm>
            <a:off x="5848158" y="1594543"/>
            <a:ext cx="591137" cy="591781"/>
          </a:xfrm>
          <a:custGeom>
            <a:avLst/>
            <a:gdLst/>
            <a:ahLst/>
            <a:cxnLst/>
            <a:rect l="l" t="t" r="r" b="b"/>
            <a:pathLst>
              <a:path w="1836" h="1838" fill="none" extrusionOk="0">
                <a:moveTo>
                  <a:pt x="1669" y="615"/>
                </a:moveTo>
                <a:cubicBezTo>
                  <a:pt x="1836" y="1028"/>
                  <a:pt x="1637" y="1502"/>
                  <a:pt x="1221" y="1669"/>
                </a:cubicBezTo>
                <a:cubicBezTo>
                  <a:pt x="808" y="1838"/>
                  <a:pt x="334" y="1636"/>
                  <a:pt x="167" y="1223"/>
                </a:cubicBezTo>
                <a:cubicBezTo>
                  <a:pt x="0" y="808"/>
                  <a:pt x="199" y="336"/>
                  <a:pt x="613" y="167"/>
                </a:cubicBezTo>
                <a:cubicBezTo>
                  <a:pt x="1028" y="0"/>
                  <a:pt x="1500" y="199"/>
                  <a:pt x="1669" y="615"/>
                </a:cubicBezTo>
                <a:close/>
              </a:path>
            </a:pathLst>
          </a:custGeom>
          <a:noFill/>
          <a:ln w="9525" cap="flat" cmpd="sng">
            <a:solidFill>
              <a:schemeClr val="accent4"/>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9"/>
          <p:cNvSpPr/>
          <p:nvPr/>
        </p:nvSpPr>
        <p:spPr>
          <a:xfrm>
            <a:off x="5459375" y="2003125"/>
            <a:ext cx="445276" cy="592752"/>
          </a:xfrm>
          <a:custGeom>
            <a:avLst/>
            <a:gdLst/>
            <a:ahLst/>
            <a:cxnLst/>
            <a:rect l="l" t="t" r="r" b="b"/>
            <a:pathLst>
              <a:path w="1185" h="1622" fill="none" extrusionOk="0">
                <a:moveTo>
                  <a:pt x="0" y="1622"/>
                </a:moveTo>
                <a:lnTo>
                  <a:pt x="1185" y="1"/>
                </a:lnTo>
              </a:path>
            </a:pathLst>
          </a:custGeom>
          <a:noFill/>
          <a:ln w="9525" cap="rnd" cmpd="sng">
            <a:solidFill>
              <a:schemeClr val="accent4"/>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9"/>
          <p:cNvSpPr/>
          <p:nvPr/>
        </p:nvSpPr>
        <p:spPr>
          <a:xfrm>
            <a:off x="5881463" y="3934310"/>
            <a:ext cx="521913" cy="521591"/>
          </a:xfrm>
          <a:custGeom>
            <a:avLst/>
            <a:gdLst/>
            <a:ahLst/>
            <a:cxnLst/>
            <a:rect l="l" t="t" r="r" b="b"/>
            <a:pathLst>
              <a:path w="1621" h="1620" fill="none" extrusionOk="0">
                <a:moveTo>
                  <a:pt x="1620" y="810"/>
                </a:moveTo>
                <a:cubicBezTo>
                  <a:pt x="1620" y="1257"/>
                  <a:pt x="1256" y="1619"/>
                  <a:pt x="811" y="1619"/>
                </a:cubicBezTo>
                <a:cubicBezTo>
                  <a:pt x="363" y="1619"/>
                  <a:pt x="1" y="1257"/>
                  <a:pt x="1" y="810"/>
                </a:cubicBezTo>
                <a:cubicBezTo>
                  <a:pt x="1" y="364"/>
                  <a:pt x="363" y="0"/>
                  <a:pt x="811" y="0"/>
                </a:cubicBezTo>
                <a:cubicBezTo>
                  <a:pt x="1256" y="0"/>
                  <a:pt x="1620" y="364"/>
                  <a:pt x="1620" y="810"/>
                </a:cubicBezTo>
                <a:close/>
              </a:path>
            </a:pathLst>
          </a:custGeom>
          <a:noFill/>
          <a:ln w="9525" cap="flat" cmpd="sng">
            <a:solidFill>
              <a:schemeClr val="accent5"/>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9"/>
          <p:cNvSpPr/>
          <p:nvPr/>
        </p:nvSpPr>
        <p:spPr>
          <a:xfrm>
            <a:off x="5591725" y="3788775"/>
            <a:ext cx="304849" cy="322301"/>
          </a:xfrm>
          <a:custGeom>
            <a:avLst/>
            <a:gdLst/>
            <a:ahLst/>
            <a:cxnLst/>
            <a:rect l="l" t="t" r="r" b="b"/>
            <a:pathLst>
              <a:path w="710" h="763" fill="none" extrusionOk="0">
                <a:moveTo>
                  <a:pt x="1" y="0"/>
                </a:moveTo>
                <a:lnTo>
                  <a:pt x="709" y="763"/>
                </a:lnTo>
              </a:path>
            </a:pathLst>
          </a:custGeom>
          <a:noFill/>
          <a:ln w="9525" cap="rnd" cmpd="sng">
            <a:solidFill>
              <a:schemeClr val="accent5"/>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9"/>
          <p:cNvSpPr/>
          <p:nvPr/>
        </p:nvSpPr>
        <p:spPr>
          <a:xfrm>
            <a:off x="5857341" y="2757182"/>
            <a:ext cx="574716" cy="574716"/>
          </a:xfrm>
          <a:custGeom>
            <a:avLst/>
            <a:gdLst/>
            <a:ahLst/>
            <a:cxnLst/>
            <a:rect l="l" t="t" r="r" b="b"/>
            <a:pathLst>
              <a:path w="1785" h="1785" fill="none" extrusionOk="0">
                <a:moveTo>
                  <a:pt x="1080" y="105"/>
                </a:moveTo>
                <a:cubicBezTo>
                  <a:pt x="1516" y="208"/>
                  <a:pt x="1784" y="645"/>
                  <a:pt x="1679" y="1082"/>
                </a:cubicBezTo>
                <a:cubicBezTo>
                  <a:pt x="1576" y="1516"/>
                  <a:pt x="1139" y="1784"/>
                  <a:pt x="703" y="1679"/>
                </a:cubicBezTo>
                <a:cubicBezTo>
                  <a:pt x="268" y="1576"/>
                  <a:pt x="0" y="1140"/>
                  <a:pt x="105" y="703"/>
                </a:cubicBezTo>
                <a:cubicBezTo>
                  <a:pt x="208" y="268"/>
                  <a:pt x="645" y="0"/>
                  <a:pt x="1080" y="105"/>
                </a:cubicBezTo>
                <a:close/>
              </a:path>
            </a:pathLst>
          </a:custGeom>
          <a:noFill/>
          <a:ln w="9525" cap="flat" cmpd="sng">
            <a:solidFill>
              <a:schemeClr val="accent2"/>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9"/>
          <p:cNvSpPr/>
          <p:nvPr/>
        </p:nvSpPr>
        <p:spPr>
          <a:xfrm>
            <a:off x="5478059" y="3053718"/>
            <a:ext cx="401497" cy="322"/>
          </a:xfrm>
          <a:custGeom>
            <a:avLst/>
            <a:gdLst/>
            <a:ahLst/>
            <a:cxnLst/>
            <a:rect l="l" t="t" r="r" b="b"/>
            <a:pathLst>
              <a:path w="1247" h="1" fill="none" extrusionOk="0">
                <a:moveTo>
                  <a:pt x="0" y="0"/>
                </a:moveTo>
                <a:lnTo>
                  <a:pt x="1247" y="0"/>
                </a:lnTo>
              </a:path>
            </a:pathLst>
          </a:custGeom>
          <a:noFill/>
          <a:ln w="9525" cap="rnd" cmpd="sng">
            <a:solidFill>
              <a:schemeClr val="accent2"/>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9"/>
          <p:cNvSpPr/>
          <p:nvPr/>
        </p:nvSpPr>
        <p:spPr>
          <a:xfrm>
            <a:off x="2729631" y="1604203"/>
            <a:ext cx="575682" cy="574716"/>
          </a:xfrm>
          <a:custGeom>
            <a:avLst/>
            <a:gdLst/>
            <a:ahLst/>
            <a:cxnLst/>
            <a:rect l="l" t="t" r="r" b="b"/>
            <a:pathLst>
              <a:path w="1788" h="1785" fill="none" extrusionOk="0">
                <a:moveTo>
                  <a:pt x="1680" y="698"/>
                </a:moveTo>
                <a:cubicBezTo>
                  <a:pt x="1787" y="1133"/>
                  <a:pt x="1522" y="1572"/>
                  <a:pt x="1087" y="1679"/>
                </a:cubicBezTo>
                <a:cubicBezTo>
                  <a:pt x="652" y="1784"/>
                  <a:pt x="215" y="1519"/>
                  <a:pt x="108" y="1086"/>
                </a:cubicBezTo>
                <a:cubicBezTo>
                  <a:pt x="1" y="651"/>
                  <a:pt x="266" y="212"/>
                  <a:pt x="701" y="105"/>
                </a:cubicBezTo>
                <a:cubicBezTo>
                  <a:pt x="1136" y="0"/>
                  <a:pt x="1575" y="266"/>
                  <a:pt x="1680" y="698"/>
                </a:cubicBezTo>
                <a:close/>
              </a:path>
            </a:pathLst>
          </a:custGeom>
          <a:noFill/>
          <a:ln w="9525"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9"/>
          <p:cNvSpPr/>
          <p:nvPr/>
        </p:nvSpPr>
        <p:spPr>
          <a:xfrm>
            <a:off x="3254523" y="2004100"/>
            <a:ext cx="445276" cy="591775"/>
          </a:xfrm>
          <a:custGeom>
            <a:avLst/>
            <a:gdLst/>
            <a:ahLst/>
            <a:cxnLst/>
            <a:rect l="l" t="t" r="r" b="b"/>
            <a:pathLst>
              <a:path w="1185" h="1622" fill="none" extrusionOk="0">
                <a:moveTo>
                  <a:pt x="1185" y="1622"/>
                </a:moveTo>
                <a:lnTo>
                  <a:pt x="0" y="1"/>
                </a:lnTo>
              </a:path>
            </a:pathLst>
          </a:custGeom>
          <a:noFill/>
          <a:ln w="95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39"/>
          <p:cNvSpPr/>
          <p:nvPr/>
        </p:nvSpPr>
        <p:spPr>
          <a:xfrm>
            <a:off x="2756747" y="3934310"/>
            <a:ext cx="521591" cy="521591"/>
          </a:xfrm>
          <a:custGeom>
            <a:avLst/>
            <a:gdLst/>
            <a:ahLst/>
            <a:cxnLst/>
            <a:rect l="l" t="t" r="r" b="b"/>
            <a:pathLst>
              <a:path w="1620" h="1620" fill="none" extrusionOk="0">
                <a:moveTo>
                  <a:pt x="1620" y="810"/>
                </a:moveTo>
                <a:cubicBezTo>
                  <a:pt x="1620" y="1257"/>
                  <a:pt x="1258" y="1619"/>
                  <a:pt x="810" y="1619"/>
                </a:cubicBezTo>
                <a:cubicBezTo>
                  <a:pt x="363" y="1619"/>
                  <a:pt x="1" y="1257"/>
                  <a:pt x="1" y="810"/>
                </a:cubicBezTo>
                <a:cubicBezTo>
                  <a:pt x="1" y="364"/>
                  <a:pt x="363" y="0"/>
                  <a:pt x="810" y="0"/>
                </a:cubicBezTo>
                <a:cubicBezTo>
                  <a:pt x="1258" y="0"/>
                  <a:pt x="1620" y="364"/>
                  <a:pt x="1620" y="810"/>
                </a:cubicBezTo>
                <a:close/>
              </a:path>
            </a:pathLst>
          </a:custGeom>
          <a:solidFill>
            <a:schemeClr val="accent3"/>
          </a:solidFill>
          <a:ln w="9525" cap="flat" cmpd="sng">
            <a:solidFill>
              <a:schemeClr val="accent3"/>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39"/>
          <p:cNvSpPr/>
          <p:nvPr/>
        </p:nvSpPr>
        <p:spPr>
          <a:xfrm>
            <a:off x="3268647" y="3788774"/>
            <a:ext cx="298175" cy="316500"/>
          </a:xfrm>
          <a:custGeom>
            <a:avLst/>
            <a:gdLst/>
            <a:ahLst/>
            <a:cxnLst/>
            <a:rect l="l" t="t" r="r" b="b"/>
            <a:pathLst>
              <a:path w="710" h="763" fill="none" extrusionOk="0">
                <a:moveTo>
                  <a:pt x="709" y="0"/>
                </a:moveTo>
                <a:lnTo>
                  <a:pt x="0" y="763"/>
                </a:lnTo>
              </a:path>
            </a:pathLst>
          </a:custGeom>
          <a:noFill/>
          <a:ln w="19050" cap="rnd" cmpd="sng">
            <a:solidFill>
              <a:schemeClr val="accent3"/>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39"/>
          <p:cNvSpPr/>
          <p:nvPr/>
        </p:nvSpPr>
        <p:spPr>
          <a:xfrm>
            <a:off x="2721662" y="2744625"/>
            <a:ext cx="592103" cy="592747"/>
          </a:xfrm>
          <a:custGeom>
            <a:avLst/>
            <a:gdLst/>
            <a:ahLst/>
            <a:cxnLst/>
            <a:rect l="l" t="t" r="r" b="b"/>
            <a:pathLst>
              <a:path w="1839" h="1841" fill="none" extrusionOk="0">
                <a:moveTo>
                  <a:pt x="1230" y="172"/>
                </a:moveTo>
                <a:cubicBezTo>
                  <a:pt x="1643" y="343"/>
                  <a:pt x="1838" y="817"/>
                  <a:pt x="1667" y="1230"/>
                </a:cubicBezTo>
                <a:cubicBezTo>
                  <a:pt x="1496" y="1643"/>
                  <a:pt x="1022" y="1840"/>
                  <a:pt x="609" y="1669"/>
                </a:cubicBezTo>
                <a:cubicBezTo>
                  <a:pt x="196" y="1498"/>
                  <a:pt x="1" y="1024"/>
                  <a:pt x="172" y="611"/>
                </a:cubicBezTo>
                <a:cubicBezTo>
                  <a:pt x="343" y="198"/>
                  <a:pt x="817" y="1"/>
                  <a:pt x="1230" y="172"/>
                </a:cubicBezTo>
                <a:close/>
              </a:path>
            </a:pathLst>
          </a:custGeom>
          <a:noFill/>
          <a:ln w="9525" cap="flat" cmpd="sng">
            <a:solidFill>
              <a:schemeClr val="accent6"/>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39"/>
          <p:cNvSpPr/>
          <p:nvPr/>
        </p:nvSpPr>
        <p:spPr>
          <a:xfrm>
            <a:off x="3279639" y="3053718"/>
            <a:ext cx="400853" cy="322"/>
          </a:xfrm>
          <a:custGeom>
            <a:avLst/>
            <a:gdLst/>
            <a:ahLst/>
            <a:cxnLst/>
            <a:rect l="l" t="t" r="r" b="b"/>
            <a:pathLst>
              <a:path w="1245" h="1" fill="none" extrusionOk="0">
                <a:moveTo>
                  <a:pt x="1245" y="0"/>
                </a:moveTo>
                <a:lnTo>
                  <a:pt x="0" y="0"/>
                </a:lnTo>
              </a:path>
            </a:pathLst>
          </a:custGeom>
          <a:noFill/>
          <a:ln w="9525" cap="rnd" cmpd="sng">
            <a:solidFill>
              <a:schemeClr val="accent6"/>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39"/>
          <p:cNvSpPr/>
          <p:nvPr/>
        </p:nvSpPr>
        <p:spPr>
          <a:xfrm>
            <a:off x="2889006" y="1979943"/>
            <a:ext cx="20928" cy="20928"/>
          </a:xfrm>
          <a:custGeom>
            <a:avLst/>
            <a:gdLst/>
            <a:ahLst/>
            <a:cxnLst/>
            <a:rect l="l" t="t" r="r" b="b"/>
            <a:pathLst>
              <a:path w="65" h="65" extrusionOk="0">
                <a:moveTo>
                  <a:pt x="33" y="0"/>
                </a:moveTo>
                <a:cubicBezTo>
                  <a:pt x="13" y="0"/>
                  <a:pt x="1" y="15"/>
                  <a:pt x="1" y="33"/>
                </a:cubicBezTo>
                <a:cubicBezTo>
                  <a:pt x="1" y="52"/>
                  <a:pt x="13" y="65"/>
                  <a:pt x="33" y="65"/>
                </a:cubicBezTo>
                <a:cubicBezTo>
                  <a:pt x="50" y="65"/>
                  <a:pt x="65" y="52"/>
                  <a:pt x="65" y="33"/>
                </a:cubicBezTo>
                <a:cubicBezTo>
                  <a:pt x="65" y="15"/>
                  <a:pt x="50" y="0"/>
                  <a:pt x="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39"/>
          <p:cNvSpPr/>
          <p:nvPr/>
        </p:nvSpPr>
        <p:spPr>
          <a:xfrm>
            <a:off x="2946961" y="1979943"/>
            <a:ext cx="20928" cy="20928"/>
          </a:xfrm>
          <a:custGeom>
            <a:avLst/>
            <a:gdLst/>
            <a:ahLst/>
            <a:cxnLst/>
            <a:rect l="l" t="t" r="r" b="b"/>
            <a:pathLst>
              <a:path w="65" h="65" extrusionOk="0">
                <a:moveTo>
                  <a:pt x="33" y="0"/>
                </a:moveTo>
                <a:cubicBezTo>
                  <a:pt x="16" y="0"/>
                  <a:pt x="1" y="15"/>
                  <a:pt x="1" y="33"/>
                </a:cubicBezTo>
                <a:cubicBezTo>
                  <a:pt x="1" y="52"/>
                  <a:pt x="16" y="65"/>
                  <a:pt x="33" y="65"/>
                </a:cubicBezTo>
                <a:cubicBezTo>
                  <a:pt x="52" y="65"/>
                  <a:pt x="65" y="52"/>
                  <a:pt x="65" y="33"/>
                </a:cubicBezTo>
                <a:cubicBezTo>
                  <a:pt x="65" y="15"/>
                  <a:pt x="52" y="0"/>
                  <a:pt x="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39"/>
          <p:cNvSpPr/>
          <p:nvPr/>
        </p:nvSpPr>
        <p:spPr>
          <a:xfrm>
            <a:off x="3005560" y="1979943"/>
            <a:ext cx="20928" cy="20928"/>
          </a:xfrm>
          <a:custGeom>
            <a:avLst/>
            <a:gdLst/>
            <a:ahLst/>
            <a:cxnLst/>
            <a:rect l="l" t="t" r="r" b="b"/>
            <a:pathLst>
              <a:path w="65" h="65" extrusionOk="0">
                <a:moveTo>
                  <a:pt x="33" y="0"/>
                </a:moveTo>
                <a:cubicBezTo>
                  <a:pt x="13" y="0"/>
                  <a:pt x="1" y="15"/>
                  <a:pt x="1" y="33"/>
                </a:cubicBezTo>
                <a:cubicBezTo>
                  <a:pt x="1" y="52"/>
                  <a:pt x="13" y="65"/>
                  <a:pt x="33" y="65"/>
                </a:cubicBezTo>
                <a:cubicBezTo>
                  <a:pt x="50" y="65"/>
                  <a:pt x="65" y="52"/>
                  <a:pt x="65" y="33"/>
                </a:cubicBezTo>
                <a:cubicBezTo>
                  <a:pt x="65" y="15"/>
                  <a:pt x="50" y="0"/>
                  <a:pt x="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39"/>
          <p:cNvSpPr/>
          <p:nvPr/>
        </p:nvSpPr>
        <p:spPr>
          <a:xfrm>
            <a:off x="3063515" y="1979943"/>
            <a:ext cx="20928" cy="20928"/>
          </a:xfrm>
          <a:custGeom>
            <a:avLst/>
            <a:gdLst/>
            <a:ahLst/>
            <a:cxnLst/>
            <a:rect l="l" t="t" r="r" b="b"/>
            <a:pathLst>
              <a:path w="65" h="65" extrusionOk="0">
                <a:moveTo>
                  <a:pt x="33" y="0"/>
                </a:moveTo>
                <a:cubicBezTo>
                  <a:pt x="15" y="0"/>
                  <a:pt x="0" y="15"/>
                  <a:pt x="0" y="33"/>
                </a:cubicBezTo>
                <a:cubicBezTo>
                  <a:pt x="0" y="52"/>
                  <a:pt x="15" y="65"/>
                  <a:pt x="33" y="65"/>
                </a:cubicBezTo>
                <a:cubicBezTo>
                  <a:pt x="50" y="65"/>
                  <a:pt x="65" y="52"/>
                  <a:pt x="65" y="33"/>
                </a:cubicBezTo>
                <a:cubicBezTo>
                  <a:pt x="65" y="15"/>
                  <a:pt x="50" y="0"/>
                  <a:pt x="3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39"/>
          <p:cNvSpPr/>
          <p:nvPr/>
        </p:nvSpPr>
        <p:spPr>
          <a:xfrm>
            <a:off x="3121470" y="1979943"/>
            <a:ext cx="21572" cy="20928"/>
          </a:xfrm>
          <a:custGeom>
            <a:avLst/>
            <a:gdLst/>
            <a:ahLst/>
            <a:cxnLst/>
            <a:rect l="l" t="t" r="r" b="b"/>
            <a:pathLst>
              <a:path w="67" h="65" extrusionOk="0">
                <a:moveTo>
                  <a:pt x="35" y="0"/>
                </a:moveTo>
                <a:cubicBezTo>
                  <a:pt x="15" y="0"/>
                  <a:pt x="0" y="15"/>
                  <a:pt x="0" y="33"/>
                </a:cubicBezTo>
                <a:cubicBezTo>
                  <a:pt x="0" y="52"/>
                  <a:pt x="15" y="65"/>
                  <a:pt x="35" y="65"/>
                </a:cubicBezTo>
                <a:cubicBezTo>
                  <a:pt x="52" y="65"/>
                  <a:pt x="67" y="52"/>
                  <a:pt x="67" y="33"/>
                </a:cubicBezTo>
                <a:cubicBezTo>
                  <a:pt x="67" y="15"/>
                  <a:pt x="52" y="0"/>
                  <a:pt x="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39"/>
          <p:cNvSpPr/>
          <p:nvPr/>
        </p:nvSpPr>
        <p:spPr>
          <a:xfrm>
            <a:off x="2957667" y="2984494"/>
            <a:ext cx="117519" cy="117841"/>
          </a:xfrm>
          <a:custGeom>
            <a:avLst/>
            <a:gdLst/>
            <a:ahLst/>
            <a:cxnLst/>
            <a:rect l="l" t="t" r="r" b="b"/>
            <a:pathLst>
              <a:path w="365" h="366" fill="none" extrusionOk="0">
                <a:moveTo>
                  <a:pt x="364" y="183"/>
                </a:moveTo>
                <a:cubicBezTo>
                  <a:pt x="364" y="284"/>
                  <a:pt x="283" y="365"/>
                  <a:pt x="182" y="365"/>
                </a:cubicBezTo>
                <a:cubicBezTo>
                  <a:pt x="81" y="365"/>
                  <a:pt x="0" y="284"/>
                  <a:pt x="0" y="183"/>
                </a:cubicBezTo>
                <a:cubicBezTo>
                  <a:pt x="0" y="82"/>
                  <a:pt x="81" y="1"/>
                  <a:pt x="182" y="1"/>
                </a:cubicBezTo>
                <a:cubicBezTo>
                  <a:pt x="283" y="1"/>
                  <a:pt x="364" y="82"/>
                  <a:pt x="364" y="183"/>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9"/>
          <p:cNvSpPr/>
          <p:nvPr/>
        </p:nvSpPr>
        <p:spPr>
          <a:xfrm>
            <a:off x="6186073" y="3106843"/>
            <a:ext cx="60530" cy="60208"/>
          </a:xfrm>
          <a:custGeom>
            <a:avLst/>
            <a:gdLst/>
            <a:ahLst/>
            <a:cxnLst/>
            <a:rect l="l" t="t" r="r" b="b"/>
            <a:pathLst>
              <a:path w="188" h="187" fill="none" extrusionOk="0">
                <a:moveTo>
                  <a:pt x="187" y="92"/>
                </a:moveTo>
                <a:cubicBezTo>
                  <a:pt x="187" y="144"/>
                  <a:pt x="146" y="186"/>
                  <a:pt x="95" y="186"/>
                </a:cubicBezTo>
                <a:cubicBezTo>
                  <a:pt x="44" y="186"/>
                  <a:pt x="1" y="144"/>
                  <a:pt x="1" y="92"/>
                </a:cubicBezTo>
                <a:cubicBezTo>
                  <a:pt x="1" y="41"/>
                  <a:pt x="44" y="0"/>
                  <a:pt x="95" y="0"/>
                </a:cubicBezTo>
                <a:cubicBezTo>
                  <a:pt x="146" y="0"/>
                  <a:pt x="187" y="41"/>
                  <a:pt x="187" y="92"/>
                </a:cubicBezTo>
                <a:close/>
              </a:path>
            </a:pathLst>
          </a:custGeom>
          <a:noFill/>
          <a:ln w="9525" cap="flat" cmpd="sng">
            <a:solidFill>
              <a:srgbClr val="EEEEEE"/>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39"/>
          <p:cNvSpPr/>
          <p:nvPr/>
        </p:nvSpPr>
        <p:spPr>
          <a:xfrm>
            <a:off x="2914262" y="4313592"/>
            <a:ext cx="83068" cy="65038"/>
          </a:xfrm>
          <a:custGeom>
            <a:avLst/>
            <a:gdLst/>
            <a:ahLst/>
            <a:cxnLst/>
            <a:rect l="l" t="t" r="r" b="b"/>
            <a:pathLst>
              <a:path w="258" h="202" extrusionOk="0">
                <a:moveTo>
                  <a:pt x="1" y="0"/>
                </a:moveTo>
                <a:cubicBezTo>
                  <a:pt x="58" y="101"/>
                  <a:pt x="140" y="171"/>
                  <a:pt x="232" y="197"/>
                </a:cubicBezTo>
                <a:cubicBezTo>
                  <a:pt x="240" y="199"/>
                  <a:pt x="249" y="199"/>
                  <a:pt x="258" y="201"/>
                </a:cubicBezTo>
                <a:cubicBezTo>
                  <a:pt x="232" y="156"/>
                  <a:pt x="215" y="84"/>
                  <a:pt x="20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9"/>
          <p:cNvSpPr/>
          <p:nvPr/>
        </p:nvSpPr>
        <p:spPr>
          <a:xfrm>
            <a:off x="2831515" y="4201868"/>
            <a:ext cx="64394" cy="100777"/>
          </a:xfrm>
          <a:custGeom>
            <a:avLst/>
            <a:gdLst/>
            <a:ahLst/>
            <a:cxnLst/>
            <a:rect l="l" t="t" r="r" b="b"/>
            <a:pathLst>
              <a:path w="200" h="313" extrusionOk="0">
                <a:moveTo>
                  <a:pt x="1" y="0"/>
                </a:moveTo>
                <a:cubicBezTo>
                  <a:pt x="5" y="116"/>
                  <a:pt x="43" y="223"/>
                  <a:pt x="108" y="313"/>
                </a:cubicBezTo>
                <a:lnTo>
                  <a:pt x="200" y="313"/>
                </a:lnTo>
                <a:cubicBezTo>
                  <a:pt x="157" y="221"/>
                  <a:pt x="131" y="114"/>
                  <a:pt x="12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9"/>
          <p:cNvSpPr/>
          <p:nvPr/>
        </p:nvSpPr>
        <p:spPr>
          <a:xfrm>
            <a:off x="2874982" y="4313592"/>
            <a:ext cx="65682" cy="49905"/>
          </a:xfrm>
          <a:custGeom>
            <a:avLst/>
            <a:gdLst/>
            <a:ahLst/>
            <a:cxnLst/>
            <a:rect l="l" t="t" r="r" b="b"/>
            <a:pathLst>
              <a:path w="204" h="155" extrusionOk="0">
                <a:moveTo>
                  <a:pt x="0" y="0"/>
                </a:moveTo>
                <a:cubicBezTo>
                  <a:pt x="56" y="66"/>
                  <a:pt x="125" y="120"/>
                  <a:pt x="204" y="154"/>
                </a:cubicBezTo>
                <a:cubicBezTo>
                  <a:pt x="157" y="114"/>
                  <a:pt x="116" y="62"/>
                  <a:pt x="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9"/>
          <p:cNvSpPr/>
          <p:nvPr/>
        </p:nvSpPr>
        <p:spPr>
          <a:xfrm>
            <a:off x="3032747" y="4013515"/>
            <a:ext cx="81136" cy="61496"/>
          </a:xfrm>
          <a:custGeom>
            <a:avLst/>
            <a:gdLst/>
            <a:ahLst/>
            <a:cxnLst/>
            <a:rect l="l" t="t" r="r" b="b"/>
            <a:pathLst>
              <a:path w="252" h="191" extrusionOk="0">
                <a:moveTo>
                  <a:pt x="1" y="0"/>
                </a:moveTo>
                <a:cubicBezTo>
                  <a:pt x="25" y="41"/>
                  <a:pt x="42" y="110"/>
                  <a:pt x="54" y="191"/>
                </a:cubicBezTo>
                <a:lnTo>
                  <a:pt x="252" y="191"/>
                </a:lnTo>
                <a:cubicBezTo>
                  <a:pt x="194" y="97"/>
                  <a:pt x="114" y="28"/>
                  <a:pt x="25" y="3"/>
                </a:cubicBezTo>
                <a:cubicBezTo>
                  <a:pt x="16" y="3"/>
                  <a:pt x="1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9"/>
          <p:cNvSpPr/>
          <p:nvPr/>
        </p:nvSpPr>
        <p:spPr>
          <a:xfrm>
            <a:off x="3088770" y="4028004"/>
            <a:ext cx="63750" cy="47008"/>
          </a:xfrm>
          <a:custGeom>
            <a:avLst/>
            <a:gdLst/>
            <a:ahLst/>
            <a:cxnLst/>
            <a:rect l="l" t="t" r="r" b="b"/>
            <a:pathLst>
              <a:path w="198" h="146" extrusionOk="0">
                <a:moveTo>
                  <a:pt x="0" y="0"/>
                </a:moveTo>
                <a:cubicBezTo>
                  <a:pt x="45" y="39"/>
                  <a:pt x="86" y="88"/>
                  <a:pt x="118" y="146"/>
                </a:cubicBezTo>
                <a:lnTo>
                  <a:pt x="197" y="146"/>
                </a:lnTo>
                <a:cubicBezTo>
                  <a:pt x="144" y="84"/>
                  <a:pt x="78" y="35"/>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9"/>
          <p:cNvSpPr/>
          <p:nvPr/>
        </p:nvSpPr>
        <p:spPr>
          <a:xfrm>
            <a:off x="2831515" y="4085959"/>
            <a:ext cx="66004" cy="104318"/>
          </a:xfrm>
          <a:custGeom>
            <a:avLst/>
            <a:gdLst/>
            <a:ahLst/>
            <a:cxnLst/>
            <a:rect l="l" t="t" r="r" b="b"/>
            <a:pathLst>
              <a:path w="205" h="324" extrusionOk="0">
                <a:moveTo>
                  <a:pt x="114" y="0"/>
                </a:moveTo>
                <a:cubicBezTo>
                  <a:pt x="46" y="92"/>
                  <a:pt x="5" y="204"/>
                  <a:pt x="1" y="324"/>
                </a:cubicBezTo>
                <a:lnTo>
                  <a:pt x="129" y="324"/>
                </a:lnTo>
                <a:cubicBezTo>
                  <a:pt x="131" y="204"/>
                  <a:pt x="159" y="95"/>
                  <a:pt x="20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9"/>
          <p:cNvSpPr/>
          <p:nvPr/>
        </p:nvSpPr>
        <p:spPr>
          <a:xfrm>
            <a:off x="2876913" y="4028004"/>
            <a:ext cx="64716" cy="47008"/>
          </a:xfrm>
          <a:custGeom>
            <a:avLst/>
            <a:gdLst/>
            <a:ahLst/>
            <a:cxnLst/>
            <a:rect l="l" t="t" r="r" b="b"/>
            <a:pathLst>
              <a:path w="201" h="146" extrusionOk="0">
                <a:moveTo>
                  <a:pt x="200" y="0"/>
                </a:moveTo>
                <a:lnTo>
                  <a:pt x="200" y="0"/>
                </a:lnTo>
                <a:cubicBezTo>
                  <a:pt x="123" y="35"/>
                  <a:pt x="57" y="84"/>
                  <a:pt x="1" y="146"/>
                </a:cubicBezTo>
                <a:lnTo>
                  <a:pt x="82" y="146"/>
                </a:lnTo>
                <a:cubicBezTo>
                  <a:pt x="114" y="88"/>
                  <a:pt x="153" y="39"/>
                  <a:pt x="20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9"/>
          <p:cNvSpPr/>
          <p:nvPr/>
        </p:nvSpPr>
        <p:spPr>
          <a:xfrm>
            <a:off x="3134741" y="4085959"/>
            <a:ext cx="65038" cy="104318"/>
          </a:xfrm>
          <a:custGeom>
            <a:avLst/>
            <a:gdLst/>
            <a:ahLst/>
            <a:cxnLst/>
            <a:rect l="l" t="t" r="r" b="b"/>
            <a:pathLst>
              <a:path w="202" h="324" extrusionOk="0">
                <a:moveTo>
                  <a:pt x="1" y="0"/>
                </a:moveTo>
                <a:cubicBezTo>
                  <a:pt x="45" y="95"/>
                  <a:pt x="71" y="204"/>
                  <a:pt x="75" y="324"/>
                </a:cubicBezTo>
                <a:lnTo>
                  <a:pt x="202" y="324"/>
                </a:lnTo>
                <a:cubicBezTo>
                  <a:pt x="198" y="204"/>
                  <a:pt x="157" y="92"/>
                  <a:pt x="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9"/>
          <p:cNvSpPr/>
          <p:nvPr/>
        </p:nvSpPr>
        <p:spPr>
          <a:xfrm>
            <a:off x="3053927" y="4085959"/>
            <a:ext cx="93693" cy="104318"/>
          </a:xfrm>
          <a:custGeom>
            <a:avLst/>
            <a:gdLst/>
            <a:ahLst/>
            <a:cxnLst/>
            <a:rect l="l" t="t" r="r" b="b"/>
            <a:pathLst>
              <a:path w="291" h="324" extrusionOk="0">
                <a:moveTo>
                  <a:pt x="1" y="0"/>
                </a:moveTo>
                <a:cubicBezTo>
                  <a:pt x="7" y="45"/>
                  <a:pt x="12" y="92"/>
                  <a:pt x="16" y="139"/>
                </a:cubicBezTo>
                <a:cubicBezTo>
                  <a:pt x="78" y="178"/>
                  <a:pt x="121" y="247"/>
                  <a:pt x="125" y="324"/>
                </a:cubicBezTo>
                <a:lnTo>
                  <a:pt x="290" y="324"/>
                </a:lnTo>
                <a:cubicBezTo>
                  <a:pt x="288" y="204"/>
                  <a:pt x="258" y="92"/>
                  <a:pt x="2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9"/>
          <p:cNvSpPr/>
          <p:nvPr/>
        </p:nvSpPr>
        <p:spPr>
          <a:xfrm>
            <a:off x="3088770" y="4313592"/>
            <a:ext cx="66648" cy="49905"/>
          </a:xfrm>
          <a:custGeom>
            <a:avLst/>
            <a:gdLst/>
            <a:ahLst/>
            <a:cxnLst/>
            <a:rect l="l" t="t" r="r" b="b"/>
            <a:pathLst>
              <a:path w="207" h="155" extrusionOk="0">
                <a:moveTo>
                  <a:pt x="123" y="0"/>
                </a:moveTo>
                <a:cubicBezTo>
                  <a:pt x="90" y="62"/>
                  <a:pt x="48" y="114"/>
                  <a:pt x="0" y="154"/>
                </a:cubicBezTo>
                <a:cubicBezTo>
                  <a:pt x="80" y="120"/>
                  <a:pt x="150" y="66"/>
                  <a:pt x="2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9"/>
          <p:cNvSpPr/>
          <p:nvPr/>
        </p:nvSpPr>
        <p:spPr>
          <a:xfrm>
            <a:off x="3136029" y="4201868"/>
            <a:ext cx="63750" cy="100777"/>
          </a:xfrm>
          <a:custGeom>
            <a:avLst/>
            <a:gdLst/>
            <a:ahLst/>
            <a:cxnLst/>
            <a:rect l="l" t="t" r="r" b="b"/>
            <a:pathLst>
              <a:path w="198" h="313" extrusionOk="0">
                <a:moveTo>
                  <a:pt x="71" y="0"/>
                </a:moveTo>
                <a:cubicBezTo>
                  <a:pt x="67" y="114"/>
                  <a:pt x="44" y="221"/>
                  <a:pt x="1" y="313"/>
                </a:cubicBezTo>
                <a:lnTo>
                  <a:pt x="93" y="313"/>
                </a:lnTo>
                <a:cubicBezTo>
                  <a:pt x="157" y="223"/>
                  <a:pt x="196" y="116"/>
                  <a:pt x="1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9"/>
          <p:cNvSpPr/>
          <p:nvPr/>
        </p:nvSpPr>
        <p:spPr>
          <a:xfrm>
            <a:off x="2886502" y="4201868"/>
            <a:ext cx="92727" cy="100777"/>
          </a:xfrm>
          <a:custGeom>
            <a:avLst/>
            <a:gdLst/>
            <a:ahLst/>
            <a:cxnLst/>
            <a:rect l="l" t="t" r="r" b="b"/>
            <a:pathLst>
              <a:path w="288" h="313" extrusionOk="0">
                <a:moveTo>
                  <a:pt x="0" y="0"/>
                </a:moveTo>
                <a:cubicBezTo>
                  <a:pt x="3" y="116"/>
                  <a:pt x="28" y="223"/>
                  <a:pt x="73" y="313"/>
                </a:cubicBezTo>
                <a:lnTo>
                  <a:pt x="287" y="313"/>
                </a:lnTo>
                <a:cubicBezTo>
                  <a:pt x="281" y="268"/>
                  <a:pt x="277" y="223"/>
                  <a:pt x="275" y="176"/>
                </a:cubicBezTo>
                <a:cubicBezTo>
                  <a:pt x="217" y="137"/>
                  <a:pt x="176" y="73"/>
                  <a:pt x="1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9"/>
          <p:cNvSpPr/>
          <p:nvPr/>
        </p:nvSpPr>
        <p:spPr>
          <a:xfrm>
            <a:off x="6127951" y="1871117"/>
            <a:ext cx="35739" cy="36061"/>
          </a:xfrm>
          <a:custGeom>
            <a:avLst/>
            <a:gdLst/>
            <a:ahLst/>
            <a:cxnLst/>
            <a:rect l="l" t="t" r="r" b="b"/>
            <a:pathLst>
              <a:path w="111" h="112" extrusionOk="0">
                <a:moveTo>
                  <a:pt x="57" y="0"/>
                </a:moveTo>
                <a:cubicBezTo>
                  <a:pt x="24" y="0"/>
                  <a:pt x="1" y="26"/>
                  <a:pt x="1" y="56"/>
                </a:cubicBezTo>
                <a:cubicBezTo>
                  <a:pt x="1" y="86"/>
                  <a:pt x="24" y="111"/>
                  <a:pt x="57" y="111"/>
                </a:cubicBezTo>
                <a:cubicBezTo>
                  <a:pt x="87" y="111"/>
                  <a:pt x="110" y="86"/>
                  <a:pt x="110" y="56"/>
                </a:cubicBezTo>
                <a:cubicBezTo>
                  <a:pt x="110" y="26"/>
                  <a:pt x="87" y="0"/>
                  <a:pt x="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9"/>
          <p:cNvSpPr/>
          <p:nvPr/>
        </p:nvSpPr>
        <p:spPr>
          <a:xfrm>
            <a:off x="6039731" y="1784829"/>
            <a:ext cx="213466" cy="213466"/>
          </a:xfrm>
          <a:custGeom>
            <a:avLst/>
            <a:gdLst/>
            <a:ahLst/>
            <a:cxnLst/>
            <a:rect l="l" t="t" r="r" b="b"/>
            <a:pathLst>
              <a:path w="663" h="663" fill="none" extrusionOk="0">
                <a:moveTo>
                  <a:pt x="662" y="0"/>
                </a:moveTo>
                <a:lnTo>
                  <a:pt x="1" y="662"/>
                </a:lnTo>
              </a:path>
            </a:pathLst>
          </a:custGeom>
          <a:noFill/>
          <a:ln w="9525" cap="rnd" cmpd="sng">
            <a:solidFill>
              <a:schemeClr val="accent4"/>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9"/>
          <p:cNvSpPr/>
          <p:nvPr/>
        </p:nvSpPr>
        <p:spPr>
          <a:xfrm>
            <a:off x="6104267" y="4063099"/>
            <a:ext cx="18996" cy="47974"/>
          </a:xfrm>
          <a:custGeom>
            <a:avLst/>
            <a:gdLst/>
            <a:ahLst/>
            <a:cxnLst/>
            <a:rect l="l" t="t" r="r" b="b"/>
            <a:pathLst>
              <a:path w="59" h="149" fill="none" extrusionOk="0">
                <a:moveTo>
                  <a:pt x="59" y="148"/>
                </a:moveTo>
                <a:lnTo>
                  <a:pt x="1" y="1"/>
                </a:lnTo>
              </a:path>
            </a:pathLst>
          </a:custGeom>
          <a:noFill/>
          <a:ln w="9525" cap="rnd" cmpd="sng">
            <a:solidFill>
              <a:schemeClr val="accent5"/>
            </a:solidFill>
            <a:prstDash val="solid"/>
            <a:miter lim="214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9"/>
          <p:cNvSpPr/>
          <p:nvPr/>
        </p:nvSpPr>
        <p:spPr>
          <a:xfrm>
            <a:off x="6211162" y="4127171"/>
            <a:ext cx="110758" cy="29943"/>
          </a:xfrm>
          <a:custGeom>
            <a:avLst/>
            <a:gdLst/>
            <a:ahLst/>
            <a:cxnLst/>
            <a:rect l="l" t="t" r="r" b="b"/>
            <a:pathLst>
              <a:path w="344" h="93" fill="none" extrusionOk="0">
                <a:moveTo>
                  <a:pt x="1" y="84"/>
                </a:moveTo>
                <a:lnTo>
                  <a:pt x="166" y="1"/>
                </a:lnTo>
                <a:lnTo>
                  <a:pt x="343" y="93"/>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9"/>
          <p:cNvSpPr/>
          <p:nvPr/>
        </p:nvSpPr>
        <p:spPr>
          <a:xfrm>
            <a:off x="6223075" y="4183838"/>
            <a:ext cx="110436" cy="30587"/>
          </a:xfrm>
          <a:custGeom>
            <a:avLst/>
            <a:gdLst/>
            <a:ahLst/>
            <a:cxnLst/>
            <a:rect l="l" t="t" r="r" b="b"/>
            <a:pathLst>
              <a:path w="343" h="95" fill="none" extrusionOk="0">
                <a:moveTo>
                  <a:pt x="0" y="84"/>
                </a:moveTo>
                <a:lnTo>
                  <a:pt x="163" y="0"/>
                </a:lnTo>
                <a:lnTo>
                  <a:pt x="343" y="95"/>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9"/>
          <p:cNvSpPr/>
          <p:nvPr/>
        </p:nvSpPr>
        <p:spPr>
          <a:xfrm>
            <a:off x="6209874" y="4241793"/>
            <a:ext cx="109792" cy="30587"/>
          </a:xfrm>
          <a:custGeom>
            <a:avLst/>
            <a:gdLst/>
            <a:ahLst/>
            <a:cxnLst/>
            <a:rect l="l" t="t" r="r" b="b"/>
            <a:pathLst>
              <a:path w="341" h="95" fill="none" extrusionOk="0">
                <a:moveTo>
                  <a:pt x="0" y="84"/>
                </a:moveTo>
                <a:lnTo>
                  <a:pt x="163" y="0"/>
                </a:lnTo>
                <a:lnTo>
                  <a:pt x="341" y="95"/>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8" name="Google Shape;1028;p39"/>
          <p:cNvSpPr/>
          <p:nvPr/>
        </p:nvSpPr>
        <p:spPr>
          <a:xfrm>
            <a:off x="5967108" y="4127171"/>
            <a:ext cx="110758" cy="29943"/>
          </a:xfrm>
          <a:custGeom>
            <a:avLst/>
            <a:gdLst/>
            <a:ahLst/>
            <a:cxnLst/>
            <a:rect l="l" t="t" r="r" b="b"/>
            <a:pathLst>
              <a:path w="344" h="93" fill="none" extrusionOk="0">
                <a:moveTo>
                  <a:pt x="343" y="84"/>
                </a:moveTo>
                <a:lnTo>
                  <a:pt x="178" y="1"/>
                </a:lnTo>
                <a:lnTo>
                  <a:pt x="1" y="93"/>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39"/>
          <p:cNvSpPr/>
          <p:nvPr/>
        </p:nvSpPr>
        <p:spPr>
          <a:xfrm>
            <a:off x="5956161" y="4183838"/>
            <a:ext cx="109792" cy="30587"/>
          </a:xfrm>
          <a:custGeom>
            <a:avLst/>
            <a:gdLst/>
            <a:ahLst/>
            <a:cxnLst/>
            <a:rect l="l" t="t" r="r" b="b"/>
            <a:pathLst>
              <a:path w="341" h="95" fill="none" extrusionOk="0">
                <a:moveTo>
                  <a:pt x="341" y="84"/>
                </a:moveTo>
                <a:lnTo>
                  <a:pt x="178" y="0"/>
                </a:lnTo>
                <a:lnTo>
                  <a:pt x="0" y="95"/>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9"/>
          <p:cNvSpPr/>
          <p:nvPr/>
        </p:nvSpPr>
        <p:spPr>
          <a:xfrm>
            <a:off x="5969040" y="4241793"/>
            <a:ext cx="110114" cy="30587"/>
          </a:xfrm>
          <a:custGeom>
            <a:avLst/>
            <a:gdLst/>
            <a:ahLst/>
            <a:cxnLst/>
            <a:rect l="l" t="t" r="r" b="b"/>
            <a:pathLst>
              <a:path w="342" h="95" fill="none" extrusionOk="0">
                <a:moveTo>
                  <a:pt x="341" y="84"/>
                </a:moveTo>
                <a:lnTo>
                  <a:pt x="179" y="0"/>
                </a:lnTo>
                <a:lnTo>
                  <a:pt x="1" y="95"/>
                </a:lnTo>
              </a:path>
            </a:pathLst>
          </a:custGeom>
          <a:noFill/>
          <a:ln w="952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9"/>
          <p:cNvSpPr txBox="1"/>
          <p:nvPr/>
        </p:nvSpPr>
        <p:spPr>
          <a:xfrm>
            <a:off x="536693" y="1457068"/>
            <a:ext cx="2183186" cy="88767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050" b="1" i="0" u="none" strike="noStrike" cap="none">
                <a:solidFill>
                  <a:srgbClr val="000000"/>
                </a:solidFill>
                <a:latin typeface="Calibri"/>
                <a:ea typeface="Calibri"/>
                <a:cs typeface="Calibri"/>
                <a:sym typeface="Calibri"/>
              </a:rPr>
              <a:t>We have analyzed the subscription models of other applications like Spotify , Netflix, Kindle and Wattpad and according to that we have kept minimal charges to gain more customer base in the beginning. </a:t>
            </a:r>
            <a:endParaRPr/>
          </a:p>
        </p:txBody>
      </p:sp>
      <p:sp>
        <p:nvSpPr>
          <p:cNvPr id="1032" name="Google Shape;1032;p39"/>
          <p:cNvSpPr txBox="1"/>
          <p:nvPr/>
        </p:nvSpPr>
        <p:spPr>
          <a:xfrm>
            <a:off x="545443" y="1018358"/>
            <a:ext cx="1767926" cy="29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accent1"/>
                </a:solidFill>
                <a:latin typeface="Fira Sans Extra Condensed Medium"/>
                <a:ea typeface="Fira Sans Extra Condensed Medium"/>
                <a:cs typeface="Fira Sans Extra Condensed Medium"/>
                <a:sym typeface="Fira Sans Extra Condensed Medium"/>
              </a:rPr>
              <a:t>PRICING STRATEGY</a:t>
            </a:r>
            <a:endParaRPr sz="1700" b="0" i="0" u="none" strike="noStrike" cap="none">
              <a:solidFill>
                <a:schemeClr val="accent1"/>
              </a:solidFill>
              <a:latin typeface="Fira Sans Extra Condensed Medium"/>
              <a:ea typeface="Fira Sans Extra Condensed Medium"/>
              <a:cs typeface="Fira Sans Extra Condensed Medium"/>
              <a:sym typeface="Fira Sans Extra Condensed Medium"/>
            </a:endParaRPr>
          </a:p>
        </p:txBody>
      </p:sp>
      <p:sp>
        <p:nvSpPr>
          <p:cNvPr id="1033" name="Google Shape;1033;p39"/>
          <p:cNvSpPr txBox="1"/>
          <p:nvPr/>
        </p:nvSpPr>
        <p:spPr>
          <a:xfrm>
            <a:off x="557906" y="2756101"/>
            <a:ext cx="1743000" cy="75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Rs. 241800</a:t>
            </a:r>
            <a:endParaRPr sz="1600" b="1" i="0" u="none" strike="noStrike" cap="none">
              <a:solidFill>
                <a:srgbClr val="000000"/>
              </a:solidFill>
              <a:latin typeface="Roboto"/>
              <a:ea typeface="Roboto"/>
              <a:cs typeface="Roboto"/>
              <a:sym typeface="Roboto"/>
            </a:endParaRPr>
          </a:p>
        </p:txBody>
      </p:sp>
      <p:sp>
        <p:nvSpPr>
          <p:cNvPr id="1034" name="Google Shape;1034;p39"/>
          <p:cNvSpPr txBox="1"/>
          <p:nvPr/>
        </p:nvSpPr>
        <p:spPr>
          <a:xfrm>
            <a:off x="557893" y="2572701"/>
            <a:ext cx="1673697" cy="29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2060"/>
                </a:solidFill>
                <a:latin typeface="Fira Sans Extra Condensed Medium"/>
                <a:ea typeface="Fira Sans Extra Condensed Medium"/>
                <a:cs typeface="Fira Sans Extra Condensed Medium"/>
                <a:sym typeface="Fira Sans Extra Condensed Medium"/>
              </a:rPr>
              <a:t>OPEX ESTIMATES</a:t>
            </a:r>
            <a:endParaRPr sz="1700" b="0" i="0" u="none" strike="noStrike" cap="none">
              <a:solidFill>
                <a:srgbClr val="002060"/>
              </a:solidFill>
              <a:latin typeface="Fira Sans Extra Condensed Medium"/>
              <a:ea typeface="Fira Sans Extra Condensed Medium"/>
              <a:cs typeface="Fira Sans Extra Condensed Medium"/>
              <a:sym typeface="Fira Sans Extra Condensed Medium"/>
            </a:endParaRPr>
          </a:p>
        </p:txBody>
      </p:sp>
      <p:sp>
        <p:nvSpPr>
          <p:cNvPr id="1035" name="Google Shape;1035;p39"/>
          <p:cNvSpPr txBox="1"/>
          <p:nvPr/>
        </p:nvSpPr>
        <p:spPr>
          <a:xfrm>
            <a:off x="557906" y="3906206"/>
            <a:ext cx="1743000" cy="75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Rs. 7,21,000</a:t>
            </a:r>
            <a:endParaRPr sz="1400" b="1" i="0" u="none" strike="noStrike" cap="none">
              <a:solidFill>
                <a:srgbClr val="000000"/>
              </a:solidFill>
              <a:latin typeface="Roboto"/>
              <a:ea typeface="Roboto"/>
              <a:cs typeface="Roboto"/>
              <a:sym typeface="Roboto"/>
            </a:endParaRPr>
          </a:p>
        </p:txBody>
      </p:sp>
      <p:sp>
        <p:nvSpPr>
          <p:cNvPr id="1036" name="Google Shape;1036;p39"/>
          <p:cNvSpPr txBox="1"/>
          <p:nvPr/>
        </p:nvSpPr>
        <p:spPr>
          <a:xfrm>
            <a:off x="557894" y="3722806"/>
            <a:ext cx="1673696" cy="29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accent3"/>
                </a:solidFill>
                <a:latin typeface="Fira Sans Extra Condensed Medium"/>
                <a:ea typeface="Fira Sans Extra Condensed Medium"/>
                <a:cs typeface="Fira Sans Extra Condensed Medium"/>
                <a:sym typeface="Fira Sans Extra Condensed Medium"/>
              </a:rPr>
              <a:t>CAPEX ESTIMATES</a:t>
            </a:r>
            <a:endParaRPr sz="1700" b="0" i="0" u="none" strike="noStrike" cap="none">
              <a:solidFill>
                <a:schemeClr val="accent3"/>
              </a:solidFill>
              <a:latin typeface="Fira Sans Extra Condensed Medium"/>
              <a:ea typeface="Fira Sans Extra Condensed Medium"/>
              <a:cs typeface="Fira Sans Extra Condensed Medium"/>
              <a:sym typeface="Fira Sans Extra Condensed Medium"/>
            </a:endParaRPr>
          </a:p>
        </p:txBody>
      </p:sp>
      <p:sp>
        <p:nvSpPr>
          <p:cNvPr id="1037" name="Google Shape;1037;p39"/>
          <p:cNvSpPr txBox="1"/>
          <p:nvPr/>
        </p:nvSpPr>
        <p:spPr>
          <a:xfrm>
            <a:off x="6843106" y="1608406"/>
            <a:ext cx="1743000" cy="75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5 Years 2 months</a:t>
            </a:r>
            <a:endParaRPr/>
          </a:p>
        </p:txBody>
      </p:sp>
      <p:sp>
        <p:nvSpPr>
          <p:cNvPr id="1038" name="Google Shape;1038;p39"/>
          <p:cNvSpPr txBox="1"/>
          <p:nvPr/>
        </p:nvSpPr>
        <p:spPr>
          <a:xfrm>
            <a:off x="7114606" y="1425006"/>
            <a:ext cx="1717694" cy="291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accent4"/>
                </a:solidFill>
                <a:latin typeface="Fira Sans Extra Condensed Medium"/>
                <a:ea typeface="Fira Sans Extra Condensed Medium"/>
                <a:cs typeface="Fira Sans Extra Condensed Medium"/>
                <a:sym typeface="Fira Sans Extra Condensed Medium"/>
              </a:rPr>
              <a:t>PAYBACK PERIOD</a:t>
            </a:r>
            <a:endParaRPr sz="1700" b="0" i="0" u="none" strike="noStrike" cap="none">
              <a:solidFill>
                <a:schemeClr val="accent4"/>
              </a:solidFill>
              <a:latin typeface="Fira Sans Extra Condensed Medium"/>
              <a:ea typeface="Fira Sans Extra Condensed Medium"/>
              <a:cs typeface="Fira Sans Extra Condensed Medium"/>
              <a:sym typeface="Fira Sans Extra Condensed Medium"/>
            </a:endParaRPr>
          </a:p>
        </p:txBody>
      </p:sp>
      <p:sp>
        <p:nvSpPr>
          <p:cNvPr id="1039" name="Google Shape;1039;p39"/>
          <p:cNvSpPr txBox="1"/>
          <p:nvPr/>
        </p:nvSpPr>
        <p:spPr>
          <a:xfrm>
            <a:off x="7008356" y="2820163"/>
            <a:ext cx="1743000" cy="75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1</a:t>
            </a:r>
            <a:r>
              <a:rPr lang="en-US" sz="1200" b="1" i="0" u="none" strike="noStrike" cap="none" baseline="30000">
                <a:solidFill>
                  <a:schemeClr val="dk1"/>
                </a:solidFill>
                <a:latin typeface="Roboto"/>
                <a:ea typeface="Roboto"/>
                <a:cs typeface="Roboto"/>
                <a:sym typeface="Roboto"/>
              </a:rPr>
              <a:t>st</a:t>
            </a:r>
            <a:r>
              <a:rPr lang="en-US" sz="1200" b="1" i="0" u="none" strike="noStrike" cap="none">
                <a:solidFill>
                  <a:schemeClr val="dk1"/>
                </a:solidFill>
                <a:latin typeface="Roboto"/>
                <a:ea typeface="Roboto"/>
                <a:cs typeface="Roboto"/>
                <a:sym typeface="Roboto"/>
              </a:rPr>
              <a:t> year – FALSE</a:t>
            </a:r>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5</a:t>
            </a:r>
            <a:r>
              <a:rPr lang="en-US" sz="1200" b="1" i="0" u="none" strike="noStrike" cap="none" baseline="30000">
                <a:solidFill>
                  <a:schemeClr val="dk1"/>
                </a:solidFill>
                <a:latin typeface="Roboto"/>
                <a:ea typeface="Roboto"/>
                <a:cs typeface="Roboto"/>
                <a:sym typeface="Roboto"/>
              </a:rPr>
              <a:t>th</a:t>
            </a:r>
            <a:r>
              <a:rPr lang="en-US" sz="1200" b="1" i="0" u="none" strike="noStrike" cap="none">
                <a:solidFill>
                  <a:schemeClr val="dk1"/>
                </a:solidFill>
                <a:latin typeface="Roboto"/>
                <a:ea typeface="Roboto"/>
                <a:cs typeface="Roboto"/>
                <a:sym typeface="Roboto"/>
              </a:rPr>
              <a:t> year – TRUE</a:t>
            </a:r>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p:txBody>
      </p:sp>
      <p:sp>
        <p:nvSpPr>
          <p:cNvPr id="1040" name="Google Shape;1040;p39"/>
          <p:cNvSpPr txBox="1"/>
          <p:nvPr/>
        </p:nvSpPr>
        <p:spPr>
          <a:xfrm>
            <a:off x="7114606" y="2572701"/>
            <a:ext cx="1471500" cy="291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chemeClr val="accent2"/>
                </a:solidFill>
                <a:latin typeface="Fira Sans Extra Condensed Medium"/>
                <a:ea typeface="Fira Sans Extra Condensed Medium"/>
                <a:cs typeface="Fira Sans Extra Condensed Medium"/>
                <a:sym typeface="Fira Sans Extra Condensed Medium"/>
              </a:rPr>
              <a:t>BREAK EVEN</a:t>
            </a:r>
            <a:endParaRPr sz="1700" b="0" i="0" u="none" strike="noStrike" cap="none">
              <a:solidFill>
                <a:schemeClr val="accent2"/>
              </a:solidFill>
              <a:latin typeface="Fira Sans Extra Condensed Medium"/>
              <a:ea typeface="Fira Sans Extra Condensed Medium"/>
              <a:cs typeface="Fira Sans Extra Condensed Medium"/>
              <a:sym typeface="Fira Sans Extra Condensed Medium"/>
            </a:endParaRPr>
          </a:p>
        </p:txBody>
      </p:sp>
      <p:sp>
        <p:nvSpPr>
          <p:cNvPr id="1041" name="Google Shape;1041;p39"/>
          <p:cNvSpPr txBox="1"/>
          <p:nvPr/>
        </p:nvSpPr>
        <p:spPr>
          <a:xfrm>
            <a:off x="6817726" y="4214425"/>
            <a:ext cx="2148216" cy="754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Expected Revenue in 5</a:t>
            </a:r>
            <a:r>
              <a:rPr lang="en-US" sz="1200" b="1" i="0" u="none" strike="noStrike" cap="none" baseline="30000">
                <a:solidFill>
                  <a:schemeClr val="dk1"/>
                </a:solidFill>
                <a:latin typeface="Roboto"/>
                <a:ea typeface="Roboto"/>
                <a:cs typeface="Roboto"/>
                <a:sym typeface="Roboto"/>
              </a:rPr>
              <a:t>th</a:t>
            </a:r>
            <a:r>
              <a:rPr lang="en-US" sz="1200" b="1" i="0" u="none" strike="noStrike" cap="none">
                <a:solidFill>
                  <a:schemeClr val="dk1"/>
                </a:solidFill>
                <a:latin typeface="Roboto"/>
                <a:ea typeface="Roboto"/>
                <a:cs typeface="Roboto"/>
                <a:sym typeface="Roboto"/>
              </a:rPr>
              <a:t> year from sales- Rs. 50 Lakhs</a:t>
            </a:r>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Roboto"/>
                <a:ea typeface="Roboto"/>
                <a:cs typeface="Roboto"/>
                <a:sym typeface="Roboto"/>
              </a:rPr>
              <a:t>Expected Revenue from other activities- Rs. 1,20,000</a:t>
            </a:r>
            <a:endParaRPr sz="1200" b="1" i="0" u="none" strike="noStrike" cap="none">
              <a:solidFill>
                <a:schemeClr val="dk1"/>
              </a:solidFill>
              <a:latin typeface="Roboto"/>
              <a:ea typeface="Roboto"/>
              <a:cs typeface="Roboto"/>
              <a:sym typeface="Roboto"/>
            </a:endParaRPr>
          </a:p>
        </p:txBody>
      </p:sp>
      <p:sp>
        <p:nvSpPr>
          <p:cNvPr id="1042" name="Google Shape;1042;p39"/>
          <p:cNvSpPr txBox="1"/>
          <p:nvPr/>
        </p:nvSpPr>
        <p:spPr>
          <a:xfrm>
            <a:off x="7114606" y="3600071"/>
            <a:ext cx="1471500" cy="41373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chemeClr val="accent5"/>
                </a:solidFill>
                <a:latin typeface="Fira Sans Extra Condensed Medium"/>
                <a:ea typeface="Fira Sans Extra Condensed Medium"/>
                <a:cs typeface="Fira Sans Extra Condensed Medium"/>
                <a:sym typeface="Fira Sans Extra Condensed Medium"/>
              </a:rPr>
              <a:t>FINANCIAL PROJECTIONS</a:t>
            </a:r>
            <a:endParaRPr sz="1700" b="0" i="0" u="none" strike="noStrike" cap="none">
              <a:solidFill>
                <a:schemeClr val="accent5"/>
              </a:solidFill>
              <a:latin typeface="Fira Sans Extra Condensed Medium"/>
              <a:ea typeface="Fira Sans Extra Condensed Medium"/>
              <a:cs typeface="Fira Sans Extra Condensed Medium"/>
              <a:sym typeface="Fira Sans Extra Condensed Medium"/>
            </a:endParaRPr>
          </a:p>
        </p:txBody>
      </p:sp>
      <p:grpSp>
        <p:nvGrpSpPr>
          <p:cNvPr id="1043" name="Google Shape;1043;p39"/>
          <p:cNvGrpSpPr/>
          <p:nvPr/>
        </p:nvGrpSpPr>
        <p:grpSpPr>
          <a:xfrm>
            <a:off x="3219430" y="2553052"/>
            <a:ext cx="2715173" cy="1340045"/>
            <a:chOff x="3219430" y="2553052"/>
            <a:chExt cx="2715173" cy="1340045"/>
          </a:xfrm>
        </p:grpSpPr>
        <p:sp>
          <p:nvSpPr>
            <p:cNvPr id="1044" name="Google Shape;1044;p39"/>
            <p:cNvSpPr/>
            <p:nvPr/>
          </p:nvSpPr>
          <p:spPr>
            <a:xfrm>
              <a:off x="3219430" y="3765275"/>
              <a:ext cx="2715173" cy="127822"/>
            </a:xfrm>
            <a:custGeom>
              <a:avLst/>
              <a:gdLst/>
              <a:ahLst/>
              <a:cxnLst/>
              <a:rect l="l" t="t" r="r" b="b"/>
              <a:pathLst>
                <a:path w="8433" h="397" extrusionOk="0">
                  <a:moveTo>
                    <a:pt x="4216" y="0"/>
                  </a:moveTo>
                  <a:cubicBezTo>
                    <a:pt x="1890" y="0"/>
                    <a:pt x="1" y="88"/>
                    <a:pt x="1" y="197"/>
                  </a:cubicBezTo>
                  <a:cubicBezTo>
                    <a:pt x="1" y="309"/>
                    <a:pt x="1890" y="397"/>
                    <a:pt x="4216" y="397"/>
                  </a:cubicBezTo>
                  <a:cubicBezTo>
                    <a:pt x="6544" y="397"/>
                    <a:pt x="8433" y="309"/>
                    <a:pt x="8433" y="197"/>
                  </a:cubicBezTo>
                  <a:cubicBezTo>
                    <a:pt x="8433" y="88"/>
                    <a:pt x="6544" y="0"/>
                    <a:pt x="421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9"/>
            <p:cNvSpPr/>
            <p:nvPr/>
          </p:nvSpPr>
          <p:spPr>
            <a:xfrm>
              <a:off x="4403640" y="3703135"/>
              <a:ext cx="347084" cy="34129"/>
            </a:xfrm>
            <a:custGeom>
              <a:avLst/>
              <a:gdLst/>
              <a:ahLst/>
              <a:cxnLst/>
              <a:rect l="l" t="t" r="r" b="b"/>
              <a:pathLst>
                <a:path w="1078" h="106" extrusionOk="0">
                  <a:moveTo>
                    <a:pt x="0" y="1"/>
                  </a:moveTo>
                  <a:cubicBezTo>
                    <a:pt x="0" y="58"/>
                    <a:pt x="47" y="106"/>
                    <a:pt x="105" y="106"/>
                  </a:cubicBezTo>
                  <a:lnTo>
                    <a:pt x="973" y="106"/>
                  </a:lnTo>
                  <a:cubicBezTo>
                    <a:pt x="1030" y="106"/>
                    <a:pt x="1078" y="58"/>
                    <a:pt x="1078" y="1"/>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9"/>
            <p:cNvSpPr/>
            <p:nvPr/>
          </p:nvSpPr>
          <p:spPr>
            <a:xfrm>
              <a:off x="3722993" y="2641917"/>
              <a:ext cx="1708373" cy="1014527"/>
            </a:xfrm>
            <a:custGeom>
              <a:avLst/>
              <a:gdLst/>
              <a:ahLst/>
              <a:cxnLst/>
              <a:rect l="l" t="t" r="r" b="b"/>
              <a:pathLst>
                <a:path w="5306" h="3151" extrusionOk="0">
                  <a:moveTo>
                    <a:pt x="45" y="0"/>
                  </a:moveTo>
                  <a:cubicBezTo>
                    <a:pt x="20" y="0"/>
                    <a:pt x="0" y="22"/>
                    <a:pt x="0" y="48"/>
                  </a:cubicBezTo>
                  <a:lnTo>
                    <a:pt x="0" y="3106"/>
                  </a:lnTo>
                  <a:cubicBezTo>
                    <a:pt x="0" y="3130"/>
                    <a:pt x="20" y="3151"/>
                    <a:pt x="45" y="3151"/>
                  </a:cubicBezTo>
                  <a:lnTo>
                    <a:pt x="5261" y="3151"/>
                  </a:lnTo>
                  <a:cubicBezTo>
                    <a:pt x="5286" y="3151"/>
                    <a:pt x="5306" y="3130"/>
                    <a:pt x="5306" y="3106"/>
                  </a:cubicBezTo>
                  <a:lnTo>
                    <a:pt x="5306" y="48"/>
                  </a:lnTo>
                  <a:cubicBezTo>
                    <a:pt x="5306" y="22"/>
                    <a:pt x="5286" y="0"/>
                    <a:pt x="5261"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9"/>
            <p:cNvSpPr/>
            <p:nvPr/>
          </p:nvSpPr>
          <p:spPr>
            <a:xfrm>
              <a:off x="3658921" y="2553052"/>
              <a:ext cx="1836517" cy="1194509"/>
            </a:xfrm>
            <a:custGeom>
              <a:avLst/>
              <a:gdLst/>
              <a:ahLst/>
              <a:cxnLst/>
              <a:rect l="l" t="t" r="r" b="b"/>
              <a:pathLst>
                <a:path w="5704" h="3710" extrusionOk="0">
                  <a:moveTo>
                    <a:pt x="195" y="0"/>
                  </a:moveTo>
                  <a:cubicBezTo>
                    <a:pt x="88" y="0"/>
                    <a:pt x="0" y="88"/>
                    <a:pt x="0" y="195"/>
                  </a:cubicBezTo>
                  <a:lnTo>
                    <a:pt x="0" y="3710"/>
                  </a:lnTo>
                  <a:lnTo>
                    <a:pt x="5704" y="3710"/>
                  </a:lnTo>
                  <a:lnTo>
                    <a:pt x="5704" y="195"/>
                  </a:lnTo>
                  <a:cubicBezTo>
                    <a:pt x="5704" y="88"/>
                    <a:pt x="5616" y="0"/>
                    <a:pt x="55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9"/>
            <p:cNvSpPr/>
            <p:nvPr/>
          </p:nvSpPr>
          <p:spPr>
            <a:xfrm>
              <a:off x="4546918" y="2581386"/>
              <a:ext cx="30909" cy="30587"/>
            </a:xfrm>
            <a:custGeom>
              <a:avLst/>
              <a:gdLst/>
              <a:ahLst/>
              <a:cxnLst/>
              <a:rect l="l" t="t" r="r" b="b"/>
              <a:pathLst>
                <a:path w="96" h="95" extrusionOk="0">
                  <a:moveTo>
                    <a:pt x="48" y="0"/>
                  </a:moveTo>
                  <a:cubicBezTo>
                    <a:pt x="22" y="0"/>
                    <a:pt x="1" y="21"/>
                    <a:pt x="1" y="47"/>
                  </a:cubicBezTo>
                  <a:cubicBezTo>
                    <a:pt x="1" y="73"/>
                    <a:pt x="22" y="94"/>
                    <a:pt x="48" y="94"/>
                  </a:cubicBezTo>
                  <a:cubicBezTo>
                    <a:pt x="74" y="94"/>
                    <a:pt x="95" y="73"/>
                    <a:pt x="95" y="47"/>
                  </a:cubicBezTo>
                  <a:cubicBezTo>
                    <a:pt x="95" y="21"/>
                    <a:pt x="74" y="0"/>
                    <a:pt x="48"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9"/>
            <p:cNvSpPr/>
            <p:nvPr/>
          </p:nvSpPr>
          <p:spPr>
            <a:xfrm>
              <a:off x="4595857" y="2590723"/>
              <a:ext cx="11591" cy="11591"/>
            </a:xfrm>
            <a:custGeom>
              <a:avLst/>
              <a:gdLst/>
              <a:ahLst/>
              <a:cxnLst/>
              <a:rect l="l" t="t" r="r" b="b"/>
              <a:pathLst>
                <a:path w="36" h="36" extrusionOk="0">
                  <a:moveTo>
                    <a:pt x="18" y="1"/>
                  </a:moveTo>
                  <a:cubicBezTo>
                    <a:pt x="7" y="1"/>
                    <a:pt x="1" y="10"/>
                    <a:pt x="1" y="18"/>
                  </a:cubicBezTo>
                  <a:cubicBezTo>
                    <a:pt x="1" y="29"/>
                    <a:pt x="7" y="35"/>
                    <a:pt x="18" y="35"/>
                  </a:cubicBezTo>
                  <a:cubicBezTo>
                    <a:pt x="27" y="35"/>
                    <a:pt x="35" y="29"/>
                    <a:pt x="35" y="18"/>
                  </a:cubicBezTo>
                  <a:cubicBezTo>
                    <a:pt x="35" y="10"/>
                    <a:pt x="27" y="1"/>
                    <a:pt x="18" y="1"/>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9"/>
            <p:cNvSpPr/>
            <p:nvPr/>
          </p:nvSpPr>
          <p:spPr>
            <a:xfrm>
              <a:off x="3494072" y="3703135"/>
              <a:ext cx="2166214" cy="58921"/>
            </a:xfrm>
            <a:custGeom>
              <a:avLst/>
              <a:gdLst/>
              <a:ahLst/>
              <a:cxnLst/>
              <a:rect l="l" t="t" r="r" b="b"/>
              <a:pathLst>
                <a:path w="6728" h="183" extrusionOk="0">
                  <a:moveTo>
                    <a:pt x="39" y="1"/>
                  </a:moveTo>
                  <a:cubicBezTo>
                    <a:pt x="20" y="1"/>
                    <a:pt x="0" y="18"/>
                    <a:pt x="0" y="39"/>
                  </a:cubicBezTo>
                  <a:lnTo>
                    <a:pt x="0" y="183"/>
                  </a:lnTo>
                  <a:lnTo>
                    <a:pt x="6728" y="183"/>
                  </a:lnTo>
                  <a:lnTo>
                    <a:pt x="6728" y="39"/>
                  </a:lnTo>
                  <a:cubicBezTo>
                    <a:pt x="6728" y="18"/>
                    <a:pt x="6710" y="1"/>
                    <a:pt x="6689" y="1"/>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9"/>
            <p:cNvSpPr/>
            <p:nvPr/>
          </p:nvSpPr>
          <p:spPr>
            <a:xfrm>
              <a:off x="3494716" y="3761733"/>
              <a:ext cx="2165570" cy="60208"/>
            </a:xfrm>
            <a:custGeom>
              <a:avLst/>
              <a:gdLst/>
              <a:ahLst/>
              <a:cxnLst/>
              <a:rect l="l" t="t" r="r" b="b"/>
              <a:pathLst>
                <a:path w="6726" h="187" extrusionOk="0">
                  <a:moveTo>
                    <a:pt x="1" y="1"/>
                  </a:moveTo>
                  <a:lnTo>
                    <a:pt x="1" y="3"/>
                  </a:lnTo>
                  <a:cubicBezTo>
                    <a:pt x="1" y="151"/>
                    <a:pt x="118" y="187"/>
                    <a:pt x="266" y="187"/>
                  </a:cubicBezTo>
                  <a:lnTo>
                    <a:pt x="6458" y="187"/>
                  </a:lnTo>
                  <a:cubicBezTo>
                    <a:pt x="6606" y="187"/>
                    <a:pt x="6726" y="151"/>
                    <a:pt x="6726" y="3"/>
                  </a:cubicBezTo>
                  <a:lnTo>
                    <a:pt x="6726"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9"/>
            <p:cNvSpPr/>
            <p:nvPr/>
          </p:nvSpPr>
          <p:spPr>
            <a:xfrm>
              <a:off x="3732008" y="2654473"/>
              <a:ext cx="1690343" cy="989736"/>
            </a:xfrm>
            <a:custGeom>
              <a:avLst/>
              <a:gdLst/>
              <a:ahLst/>
              <a:cxnLst/>
              <a:rect l="l" t="t" r="r" b="b"/>
              <a:pathLst>
                <a:path w="5250" h="3074" extrusionOk="0">
                  <a:moveTo>
                    <a:pt x="45" y="0"/>
                  </a:moveTo>
                  <a:cubicBezTo>
                    <a:pt x="20" y="0"/>
                    <a:pt x="0" y="19"/>
                    <a:pt x="0" y="45"/>
                  </a:cubicBezTo>
                  <a:lnTo>
                    <a:pt x="0" y="3028"/>
                  </a:lnTo>
                  <a:cubicBezTo>
                    <a:pt x="0" y="3054"/>
                    <a:pt x="20" y="3073"/>
                    <a:pt x="45" y="3073"/>
                  </a:cubicBezTo>
                  <a:lnTo>
                    <a:pt x="5205" y="3073"/>
                  </a:lnTo>
                  <a:cubicBezTo>
                    <a:pt x="5230" y="3073"/>
                    <a:pt x="5250" y="3054"/>
                    <a:pt x="5250" y="3028"/>
                  </a:cubicBezTo>
                  <a:lnTo>
                    <a:pt x="5250" y="45"/>
                  </a:lnTo>
                  <a:cubicBezTo>
                    <a:pt x="5250" y="19"/>
                    <a:pt x="5230" y="0"/>
                    <a:pt x="520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9"/>
            <p:cNvSpPr/>
            <p:nvPr/>
          </p:nvSpPr>
          <p:spPr>
            <a:xfrm>
              <a:off x="4409042" y="2910343"/>
              <a:ext cx="79940" cy="155255"/>
            </a:xfrm>
            <a:custGeom>
              <a:avLst/>
              <a:gdLst/>
              <a:ahLst/>
              <a:cxnLst/>
              <a:rect l="l" t="t" r="r" b="b"/>
              <a:pathLst>
                <a:path w="6292" h="12220" extrusionOk="0">
                  <a:moveTo>
                    <a:pt x="1125" y="1"/>
                  </a:moveTo>
                  <a:lnTo>
                    <a:pt x="0" y="12220"/>
                  </a:lnTo>
                  <a:lnTo>
                    <a:pt x="6292" y="12220"/>
                  </a:lnTo>
                  <a:lnTo>
                    <a:pt x="5927" y="1308"/>
                  </a:lnTo>
                  <a:lnTo>
                    <a:pt x="112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39"/>
            <p:cNvSpPr/>
            <p:nvPr/>
          </p:nvSpPr>
          <p:spPr>
            <a:xfrm>
              <a:off x="4385868" y="3053998"/>
              <a:ext cx="379232" cy="229020"/>
            </a:xfrm>
            <a:custGeom>
              <a:avLst/>
              <a:gdLst/>
              <a:ahLst/>
              <a:cxnLst/>
              <a:rect l="l" t="t" r="r" b="b"/>
              <a:pathLst>
                <a:path w="29849" h="18026" extrusionOk="0">
                  <a:moveTo>
                    <a:pt x="12371" y="1"/>
                  </a:moveTo>
                  <a:lnTo>
                    <a:pt x="0" y="3831"/>
                  </a:lnTo>
                  <a:cubicBezTo>
                    <a:pt x="0" y="3831"/>
                    <a:pt x="4134" y="8025"/>
                    <a:pt x="8906" y="9849"/>
                  </a:cubicBezTo>
                  <a:cubicBezTo>
                    <a:pt x="13678" y="11642"/>
                    <a:pt x="22858" y="17478"/>
                    <a:pt x="29849" y="18025"/>
                  </a:cubicBezTo>
                  <a:lnTo>
                    <a:pt x="27539" y="8268"/>
                  </a:lnTo>
                  <a:lnTo>
                    <a:pt x="1237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39"/>
            <p:cNvSpPr/>
            <p:nvPr/>
          </p:nvSpPr>
          <p:spPr>
            <a:xfrm>
              <a:off x="4886356" y="2912960"/>
              <a:ext cx="72228" cy="81198"/>
            </a:xfrm>
            <a:custGeom>
              <a:avLst/>
              <a:gdLst/>
              <a:ahLst/>
              <a:cxnLst/>
              <a:rect l="l" t="t" r="r" b="b"/>
              <a:pathLst>
                <a:path w="5685" h="6391" extrusionOk="0">
                  <a:moveTo>
                    <a:pt x="4551" y="1"/>
                  </a:moveTo>
                  <a:cubicBezTo>
                    <a:pt x="4462" y="1"/>
                    <a:pt x="4373" y="13"/>
                    <a:pt x="4286" y="38"/>
                  </a:cubicBezTo>
                  <a:lnTo>
                    <a:pt x="1246" y="950"/>
                  </a:lnTo>
                  <a:cubicBezTo>
                    <a:pt x="760" y="1102"/>
                    <a:pt x="395" y="1527"/>
                    <a:pt x="335" y="2044"/>
                  </a:cubicBezTo>
                  <a:lnTo>
                    <a:pt x="0" y="4597"/>
                  </a:lnTo>
                  <a:lnTo>
                    <a:pt x="3648" y="6390"/>
                  </a:lnTo>
                  <a:cubicBezTo>
                    <a:pt x="5593" y="4263"/>
                    <a:pt x="3587" y="2652"/>
                    <a:pt x="3587" y="2652"/>
                  </a:cubicBezTo>
                  <a:lnTo>
                    <a:pt x="5046" y="1862"/>
                  </a:lnTo>
                  <a:cubicBezTo>
                    <a:pt x="5532" y="1588"/>
                    <a:pt x="5684" y="980"/>
                    <a:pt x="5411" y="524"/>
                  </a:cubicBezTo>
                  <a:cubicBezTo>
                    <a:pt x="5241" y="185"/>
                    <a:pt x="4899" y="1"/>
                    <a:pt x="45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39"/>
            <p:cNvSpPr/>
            <p:nvPr/>
          </p:nvSpPr>
          <p:spPr>
            <a:xfrm>
              <a:off x="4902186" y="2852649"/>
              <a:ext cx="68747" cy="75468"/>
            </a:xfrm>
            <a:custGeom>
              <a:avLst/>
              <a:gdLst/>
              <a:ahLst/>
              <a:cxnLst/>
              <a:rect l="l" t="t" r="r" b="b"/>
              <a:pathLst>
                <a:path w="5411" h="5940" extrusionOk="0">
                  <a:moveTo>
                    <a:pt x="4575" y="0"/>
                  </a:moveTo>
                  <a:cubicBezTo>
                    <a:pt x="4341" y="0"/>
                    <a:pt x="4107" y="110"/>
                    <a:pt x="3952" y="317"/>
                  </a:cubicBezTo>
                  <a:lnTo>
                    <a:pt x="0" y="5697"/>
                  </a:lnTo>
                  <a:lnTo>
                    <a:pt x="2766" y="5940"/>
                  </a:lnTo>
                  <a:lnTo>
                    <a:pt x="5259" y="1107"/>
                  </a:lnTo>
                  <a:cubicBezTo>
                    <a:pt x="5411" y="803"/>
                    <a:pt x="5350" y="438"/>
                    <a:pt x="5077" y="195"/>
                  </a:cubicBezTo>
                  <a:cubicBezTo>
                    <a:pt x="4932" y="64"/>
                    <a:pt x="4753" y="0"/>
                    <a:pt x="457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9"/>
            <p:cNvSpPr/>
            <p:nvPr/>
          </p:nvSpPr>
          <p:spPr>
            <a:xfrm>
              <a:off x="4925360" y="2901398"/>
              <a:ext cx="59091" cy="67273"/>
            </a:xfrm>
            <a:custGeom>
              <a:avLst/>
              <a:gdLst/>
              <a:ahLst/>
              <a:cxnLst/>
              <a:rect l="l" t="t" r="r" b="b"/>
              <a:pathLst>
                <a:path w="4651" h="5295" extrusionOk="0">
                  <a:moveTo>
                    <a:pt x="3135" y="1"/>
                  </a:moveTo>
                  <a:cubicBezTo>
                    <a:pt x="3051" y="1"/>
                    <a:pt x="2967" y="12"/>
                    <a:pt x="2888" y="36"/>
                  </a:cubicBezTo>
                  <a:lnTo>
                    <a:pt x="1368" y="553"/>
                  </a:lnTo>
                  <a:lnTo>
                    <a:pt x="0" y="3471"/>
                  </a:lnTo>
                  <a:lnTo>
                    <a:pt x="2493" y="5294"/>
                  </a:lnTo>
                  <a:lnTo>
                    <a:pt x="4408" y="1829"/>
                  </a:lnTo>
                  <a:cubicBezTo>
                    <a:pt x="4651" y="1404"/>
                    <a:pt x="4560" y="826"/>
                    <a:pt x="4164" y="522"/>
                  </a:cubicBezTo>
                  <a:lnTo>
                    <a:pt x="3800" y="249"/>
                  </a:lnTo>
                  <a:cubicBezTo>
                    <a:pt x="3620" y="92"/>
                    <a:pt x="3374" y="1"/>
                    <a:pt x="313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9"/>
            <p:cNvSpPr/>
            <p:nvPr/>
          </p:nvSpPr>
          <p:spPr>
            <a:xfrm>
              <a:off x="4942728" y="2914980"/>
              <a:ext cx="61416" cy="68747"/>
            </a:xfrm>
            <a:custGeom>
              <a:avLst/>
              <a:gdLst/>
              <a:ahLst/>
              <a:cxnLst/>
              <a:rect l="l" t="t" r="r" b="b"/>
              <a:pathLst>
                <a:path w="4834" h="5411" extrusionOk="0">
                  <a:moveTo>
                    <a:pt x="2767" y="0"/>
                  </a:moveTo>
                  <a:lnTo>
                    <a:pt x="1" y="3800"/>
                  </a:lnTo>
                  <a:lnTo>
                    <a:pt x="2159" y="5411"/>
                  </a:lnTo>
                  <a:lnTo>
                    <a:pt x="4621" y="2098"/>
                  </a:lnTo>
                  <a:cubicBezTo>
                    <a:pt x="4773" y="1915"/>
                    <a:pt x="4834" y="1703"/>
                    <a:pt x="4834" y="1490"/>
                  </a:cubicBezTo>
                  <a:cubicBezTo>
                    <a:pt x="4834" y="1186"/>
                    <a:pt x="4712" y="943"/>
                    <a:pt x="4530" y="730"/>
                  </a:cubicBezTo>
                  <a:lnTo>
                    <a:pt x="4074" y="274"/>
                  </a:lnTo>
                  <a:cubicBezTo>
                    <a:pt x="3861" y="92"/>
                    <a:pt x="3618" y="0"/>
                    <a:pt x="33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9"/>
            <p:cNvSpPr/>
            <p:nvPr/>
          </p:nvSpPr>
          <p:spPr>
            <a:xfrm>
              <a:off x="4954315" y="2931585"/>
              <a:ext cx="61416" cy="55318"/>
            </a:xfrm>
            <a:custGeom>
              <a:avLst/>
              <a:gdLst/>
              <a:ahLst/>
              <a:cxnLst/>
              <a:rect l="l" t="t" r="r" b="b"/>
              <a:pathLst>
                <a:path w="4834" h="4354" extrusionOk="0">
                  <a:moveTo>
                    <a:pt x="2767" y="0"/>
                  </a:moveTo>
                  <a:lnTo>
                    <a:pt x="1" y="3800"/>
                  </a:lnTo>
                  <a:cubicBezTo>
                    <a:pt x="487" y="4174"/>
                    <a:pt x="1055" y="4354"/>
                    <a:pt x="1619" y="4354"/>
                  </a:cubicBezTo>
                  <a:cubicBezTo>
                    <a:pt x="2430" y="4354"/>
                    <a:pt x="3232" y="3982"/>
                    <a:pt x="3770" y="3283"/>
                  </a:cubicBezTo>
                  <a:lnTo>
                    <a:pt x="4621" y="2098"/>
                  </a:lnTo>
                  <a:cubicBezTo>
                    <a:pt x="4773" y="1915"/>
                    <a:pt x="4834" y="1703"/>
                    <a:pt x="4834" y="1490"/>
                  </a:cubicBezTo>
                  <a:cubicBezTo>
                    <a:pt x="4834" y="1216"/>
                    <a:pt x="4712" y="943"/>
                    <a:pt x="4530" y="760"/>
                  </a:cubicBezTo>
                  <a:lnTo>
                    <a:pt x="4043" y="274"/>
                  </a:lnTo>
                  <a:cubicBezTo>
                    <a:pt x="3861" y="92"/>
                    <a:pt x="3588" y="0"/>
                    <a:pt x="334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9"/>
            <p:cNvSpPr/>
            <p:nvPr/>
          </p:nvSpPr>
          <p:spPr>
            <a:xfrm>
              <a:off x="4886356" y="2939310"/>
              <a:ext cx="100420" cy="71110"/>
            </a:xfrm>
            <a:custGeom>
              <a:avLst/>
              <a:gdLst/>
              <a:ahLst/>
              <a:cxnLst/>
              <a:rect l="l" t="t" r="r" b="b"/>
              <a:pathLst>
                <a:path w="7904" h="5597" extrusionOk="0">
                  <a:moveTo>
                    <a:pt x="1976" y="0"/>
                  </a:moveTo>
                  <a:lnTo>
                    <a:pt x="0" y="2523"/>
                  </a:lnTo>
                  <a:lnTo>
                    <a:pt x="2523" y="4833"/>
                  </a:lnTo>
                  <a:cubicBezTo>
                    <a:pt x="3105" y="5344"/>
                    <a:pt x="3827" y="5597"/>
                    <a:pt x="4542" y="5597"/>
                  </a:cubicBezTo>
                  <a:cubicBezTo>
                    <a:pt x="5357" y="5597"/>
                    <a:pt x="6165" y="5268"/>
                    <a:pt x="6748" y="4620"/>
                  </a:cubicBezTo>
                  <a:lnTo>
                    <a:pt x="7903" y="3344"/>
                  </a:lnTo>
                  <a:lnTo>
                    <a:pt x="6596" y="1490"/>
                  </a:lnTo>
                  <a:lnTo>
                    <a:pt x="443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9"/>
            <p:cNvSpPr/>
            <p:nvPr/>
          </p:nvSpPr>
          <p:spPr>
            <a:xfrm>
              <a:off x="4903343" y="2909047"/>
              <a:ext cx="60641" cy="76230"/>
            </a:xfrm>
            <a:custGeom>
              <a:avLst/>
              <a:gdLst/>
              <a:ahLst/>
              <a:cxnLst/>
              <a:rect l="l" t="t" r="r" b="b"/>
              <a:pathLst>
                <a:path w="4773" h="6000" extrusionOk="0">
                  <a:moveTo>
                    <a:pt x="3675" y="0"/>
                  </a:moveTo>
                  <a:cubicBezTo>
                    <a:pt x="3577" y="0"/>
                    <a:pt x="3476" y="14"/>
                    <a:pt x="3375" y="42"/>
                  </a:cubicBezTo>
                  <a:lnTo>
                    <a:pt x="92" y="1136"/>
                  </a:lnTo>
                  <a:cubicBezTo>
                    <a:pt x="31" y="1136"/>
                    <a:pt x="1" y="1197"/>
                    <a:pt x="31" y="1258"/>
                  </a:cubicBezTo>
                  <a:cubicBezTo>
                    <a:pt x="31" y="1318"/>
                    <a:pt x="92" y="1349"/>
                    <a:pt x="153" y="1349"/>
                  </a:cubicBezTo>
                  <a:lnTo>
                    <a:pt x="3435" y="255"/>
                  </a:lnTo>
                  <a:cubicBezTo>
                    <a:pt x="3522" y="224"/>
                    <a:pt x="3610" y="209"/>
                    <a:pt x="3696" y="209"/>
                  </a:cubicBezTo>
                  <a:cubicBezTo>
                    <a:pt x="4033" y="209"/>
                    <a:pt x="4342" y="432"/>
                    <a:pt x="4438" y="771"/>
                  </a:cubicBezTo>
                  <a:cubicBezTo>
                    <a:pt x="4530" y="1075"/>
                    <a:pt x="4438" y="1410"/>
                    <a:pt x="4165" y="1622"/>
                  </a:cubicBezTo>
                  <a:lnTo>
                    <a:pt x="2189" y="2869"/>
                  </a:lnTo>
                  <a:cubicBezTo>
                    <a:pt x="2159" y="2899"/>
                    <a:pt x="2128" y="2929"/>
                    <a:pt x="2128" y="2960"/>
                  </a:cubicBezTo>
                  <a:cubicBezTo>
                    <a:pt x="2159" y="3021"/>
                    <a:pt x="2159" y="3051"/>
                    <a:pt x="2189" y="3051"/>
                  </a:cubicBezTo>
                  <a:cubicBezTo>
                    <a:pt x="2219" y="3051"/>
                    <a:pt x="2827" y="3385"/>
                    <a:pt x="3010" y="4054"/>
                  </a:cubicBezTo>
                  <a:cubicBezTo>
                    <a:pt x="3131" y="4571"/>
                    <a:pt x="2949" y="5148"/>
                    <a:pt x="2493" y="5817"/>
                  </a:cubicBezTo>
                  <a:cubicBezTo>
                    <a:pt x="2463" y="5878"/>
                    <a:pt x="2463" y="5939"/>
                    <a:pt x="2523" y="5969"/>
                  </a:cubicBezTo>
                  <a:cubicBezTo>
                    <a:pt x="2523" y="5969"/>
                    <a:pt x="2554" y="5999"/>
                    <a:pt x="2584" y="5999"/>
                  </a:cubicBezTo>
                  <a:cubicBezTo>
                    <a:pt x="2615" y="5999"/>
                    <a:pt x="2645" y="5969"/>
                    <a:pt x="2645" y="5939"/>
                  </a:cubicBezTo>
                  <a:cubicBezTo>
                    <a:pt x="3162" y="5239"/>
                    <a:pt x="3344" y="4571"/>
                    <a:pt x="3192" y="3993"/>
                  </a:cubicBezTo>
                  <a:cubicBezTo>
                    <a:pt x="3071" y="3446"/>
                    <a:pt x="2675" y="3112"/>
                    <a:pt x="2432" y="2960"/>
                  </a:cubicBezTo>
                  <a:lnTo>
                    <a:pt x="4286" y="1774"/>
                  </a:lnTo>
                  <a:cubicBezTo>
                    <a:pt x="4621" y="1531"/>
                    <a:pt x="4773" y="1106"/>
                    <a:pt x="4621" y="711"/>
                  </a:cubicBezTo>
                  <a:cubicBezTo>
                    <a:pt x="4497" y="264"/>
                    <a:pt x="4110" y="0"/>
                    <a:pt x="36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9"/>
            <p:cNvSpPr/>
            <p:nvPr/>
          </p:nvSpPr>
          <p:spPr>
            <a:xfrm>
              <a:off x="4832284" y="2971365"/>
              <a:ext cx="115095" cy="118944"/>
            </a:xfrm>
            <a:custGeom>
              <a:avLst/>
              <a:gdLst/>
              <a:ahLst/>
              <a:cxnLst/>
              <a:rect l="l" t="t" r="r" b="b"/>
              <a:pathLst>
                <a:path w="9059" h="9362" extrusionOk="0">
                  <a:moveTo>
                    <a:pt x="4256" y="0"/>
                  </a:moveTo>
                  <a:lnTo>
                    <a:pt x="1" y="5836"/>
                  </a:lnTo>
                  <a:lnTo>
                    <a:pt x="4743" y="9362"/>
                  </a:lnTo>
                  <a:lnTo>
                    <a:pt x="9059" y="2158"/>
                  </a:lnTo>
                  <a:lnTo>
                    <a:pt x="4256"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9"/>
            <p:cNvSpPr/>
            <p:nvPr/>
          </p:nvSpPr>
          <p:spPr>
            <a:xfrm>
              <a:off x="4679366" y="2994526"/>
              <a:ext cx="259512" cy="288340"/>
            </a:xfrm>
            <a:custGeom>
              <a:avLst/>
              <a:gdLst/>
              <a:ahLst/>
              <a:cxnLst/>
              <a:rect l="l" t="t" r="r" b="b"/>
              <a:pathLst>
                <a:path w="20426" h="22695" extrusionOk="0">
                  <a:moveTo>
                    <a:pt x="13557" y="1"/>
                  </a:moveTo>
                  <a:lnTo>
                    <a:pt x="2523" y="14439"/>
                  </a:lnTo>
                  <a:cubicBezTo>
                    <a:pt x="0" y="16384"/>
                    <a:pt x="1976" y="20062"/>
                    <a:pt x="3952" y="21673"/>
                  </a:cubicBezTo>
                  <a:cubicBezTo>
                    <a:pt x="4820" y="22363"/>
                    <a:pt x="5778" y="22695"/>
                    <a:pt x="6738" y="22695"/>
                  </a:cubicBezTo>
                  <a:cubicBezTo>
                    <a:pt x="8230" y="22695"/>
                    <a:pt x="9729" y="21894"/>
                    <a:pt x="10912" y="20396"/>
                  </a:cubicBezTo>
                  <a:lnTo>
                    <a:pt x="20426" y="5320"/>
                  </a:lnTo>
                  <a:lnTo>
                    <a:pt x="1355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9"/>
            <p:cNvSpPr/>
            <p:nvPr/>
          </p:nvSpPr>
          <p:spPr>
            <a:xfrm>
              <a:off x="4276580" y="3028131"/>
              <a:ext cx="349883" cy="633255"/>
            </a:xfrm>
            <a:custGeom>
              <a:avLst/>
              <a:gdLst/>
              <a:ahLst/>
              <a:cxnLst/>
              <a:rect l="l" t="t" r="r" b="b"/>
              <a:pathLst>
                <a:path w="27539" h="49843" extrusionOk="0">
                  <a:moveTo>
                    <a:pt x="12189" y="0"/>
                  </a:moveTo>
                  <a:lnTo>
                    <a:pt x="3435" y="6414"/>
                  </a:lnTo>
                  <a:cubicBezTo>
                    <a:pt x="1186" y="8663"/>
                    <a:pt x="365" y="12007"/>
                    <a:pt x="1338" y="15046"/>
                  </a:cubicBezTo>
                  <a:lnTo>
                    <a:pt x="6839" y="30578"/>
                  </a:lnTo>
                  <a:lnTo>
                    <a:pt x="0" y="48481"/>
                  </a:lnTo>
                  <a:cubicBezTo>
                    <a:pt x="0" y="48481"/>
                    <a:pt x="7000" y="49843"/>
                    <a:pt x="12900" y="49843"/>
                  </a:cubicBezTo>
                  <a:cubicBezTo>
                    <a:pt x="14052" y="49843"/>
                    <a:pt x="15163" y="49791"/>
                    <a:pt x="16171" y="49667"/>
                  </a:cubicBezTo>
                  <a:cubicBezTo>
                    <a:pt x="22311" y="48907"/>
                    <a:pt x="23466" y="41642"/>
                    <a:pt x="23466" y="41642"/>
                  </a:cubicBezTo>
                  <a:cubicBezTo>
                    <a:pt x="23527" y="47022"/>
                    <a:pt x="26901" y="47326"/>
                    <a:pt x="26901" y="47326"/>
                  </a:cubicBezTo>
                  <a:cubicBezTo>
                    <a:pt x="26901" y="47326"/>
                    <a:pt x="27539" y="10061"/>
                    <a:pt x="24317" y="5411"/>
                  </a:cubicBezTo>
                  <a:cubicBezTo>
                    <a:pt x="21065" y="791"/>
                    <a:pt x="16627" y="61"/>
                    <a:pt x="16627" y="61"/>
                  </a:cubicBezTo>
                  <a:lnTo>
                    <a:pt x="1218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9"/>
            <p:cNvSpPr/>
            <p:nvPr/>
          </p:nvSpPr>
          <p:spPr>
            <a:xfrm>
              <a:off x="4481638" y="3028906"/>
              <a:ext cx="107751" cy="268787"/>
            </a:xfrm>
            <a:custGeom>
              <a:avLst/>
              <a:gdLst/>
              <a:ahLst/>
              <a:cxnLst/>
              <a:rect l="l" t="t" r="r" b="b"/>
              <a:pathLst>
                <a:path w="8481" h="21156" extrusionOk="0">
                  <a:moveTo>
                    <a:pt x="487" y="0"/>
                  </a:moveTo>
                  <a:lnTo>
                    <a:pt x="0" y="1125"/>
                  </a:lnTo>
                  <a:lnTo>
                    <a:pt x="6262" y="21155"/>
                  </a:lnTo>
                  <a:cubicBezTo>
                    <a:pt x="8481" y="14225"/>
                    <a:pt x="7599" y="8480"/>
                    <a:pt x="7599" y="8480"/>
                  </a:cubicBezTo>
                  <a:lnTo>
                    <a:pt x="6140" y="6566"/>
                  </a:lnTo>
                  <a:lnTo>
                    <a:pt x="7478" y="6596"/>
                  </a:lnTo>
                  <a:lnTo>
                    <a:pt x="4833" y="1976"/>
                  </a:lnTo>
                  <a:lnTo>
                    <a:pt x="3526" y="1155"/>
                  </a:lnTo>
                  <a:cubicBezTo>
                    <a:pt x="2189" y="334"/>
                    <a:pt x="487" y="0"/>
                    <a:pt x="487"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39"/>
            <p:cNvSpPr/>
            <p:nvPr/>
          </p:nvSpPr>
          <p:spPr>
            <a:xfrm>
              <a:off x="4391662" y="3028131"/>
              <a:ext cx="183829" cy="269562"/>
            </a:xfrm>
            <a:custGeom>
              <a:avLst/>
              <a:gdLst/>
              <a:ahLst/>
              <a:cxnLst/>
              <a:rect l="l" t="t" r="r" b="b"/>
              <a:pathLst>
                <a:path w="14469" h="21217" extrusionOk="0">
                  <a:moveTo>
                    <a:pt x="3131" y="0"/>
                  </a:moveTo>
                  <a:lnTo>
                    <a:pt x="0" y="2280"/>
                  </a:lnTo>
                  <a:cubicBezTo>
                    <a:pt x="0" y="2280"/>
                    <a:pt x="10244" y="10487"/>
                    <a:pt x="13314" y="21216"/>
                  </a:cubicBezTo>
                  <a:cubicBezTo>
                    <a:pt x="13314" y="21216"/>
                    <a:pt x="14469" y="8025"/>
                    <a:pt x="7569" y="61"/>
                  </a:cubicBezTo>
                  <a:lnTo>
                    <a:pt x="3131"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39"/>
            <p:cNvSpPr/>
            <p:nvPr/>
          </p:nvSpPr>
          <p:spPr>
            <a:xfrm>
              <a:off x="4364244" y="3057085"/>
              <a:ext cx="196953" cy="240607"/>
            </a:xfrm>
            <a:custGeom>
              <a:avLst/>
              <a:gdLst/>
              <a:ahLst/>
              <a:cxnLst/>
              <a:rect l="l" t="t" r="r" b="b"/>
              <a:pathLst>
                <a:path w="15502" h="18938" extrusionOk="0">
                  <a:moveTo>
                    <a:pt x="2158" y="1"/>
                  </a:moveTo>
                  <a:lnTo>
                    <a:pt x="0" y="1582"/>
                  </a:lnTo>
                  <a:lnTo>
                    <a:pt x="2857" y="6536"/>
                  </a:lnTo>
                  <a:lnTo>
                    <a:pt x="5715" y="6566"/>
                  </a:lnTo>
                  <a:lnTo>
                    <a:pt x="3739" y="8542"/>
                  </a:lnTo>
                  <a:cubicBezTo>
                    <a:pt x="3739" y="8542"/>
                    <a:pt x="11277" y="14469"/>
                    <a:pt x="15502" y="18937"/>
                  </a:cubicBezTo>
                  <a:cubicBezTo>
                    <a:pt x="15502" y="18937"/>
                    <a:pt x="12706" y="8086"/>
                    <a:pt x="2158"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39"/>
            <p:cNvSpPr/>
            <p:nvPr/>
          </p:nvSpPr>
          <p:spPr>
            <a:xfrm>
              <a:off x="4597495" y="3153631"/>
              <a:ext cx="14293" cy="79571"/>
            </a:xfrm>
            <a:custGeom>
              <a:avLst/>
              <a:gdLst/>
              <a:ahLst/>
              <a:cxnLst/>
              <a:rect l="l" t="t" r="r" b="b"/>
              <a:pathLst>
                <a:path w="1125" h="6263" extrusionOk="0">
                  <a:moveTo>
                    <a:pt x="91" y="1"/>
                  </a:moveTo>
                  <a:cubicBezTo>
                    <a:pt x="31" y="1"/>
                    <a:pt x="0" y="62"/>
                    <a:pt x="31" y="122"/>
                  </a:cubicBezTo>
                  <a:cubicBezTo>
                    <a:pt x="730" y="2736"/>
                    <a:pt x="882" y="6110"/>
                    <a:pt x="882" y="6141"/>
                  </a:cubicBezTo>
                  <a:cubicBezTo>
                    <a:pt x="882" y="6202"/>
                    <a:pt x="942" y="6262"/>
                    <a:pt x="1003" y="6262"/>
                  </a:cubicBezTo>
                  <a:cubicBezTo>
                    <a:pt x="1064" y="6232"/>
                    <a:pt x="1125" y="6202"/>
                    <a:pt x="1125" y="6141"/>
                  </a:cubicBezTo>
                  <a:cubicBezTo>
                    <a:pt x="1125" y="6110"/>
                    <a:pt x="942" y="2706"/>
                    <a:pt x="213" y="62"/>
                  </a:cubicBezTo>
                  <a:cubicBezTo>
                    <a:pt x="213" y="31"/>
                    <a:pt x="152" y="1"/>
                    <a:pt x="9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9"/>
            <p:cNvSpPr/>
            <p:nvPr/>
          </p:nvSpPr>
          <p:spPr>
            <a:xfrm>
              <a:off x="4137549" y="3079878"/>
              <a:ext cx="249107" cy="355295"/>
            </a:xfrm>
            <a:custGeom>
              <a:avLst/>
              <a:gdLst/>
              <a:ahLst/>
              <a:cxnLst/>
              <a:rect l="l" t="t" r="r" b="b"/>
              <a:pathLst>
                <a:path w="19607" h="27965" extrusionOk="0">
                  <a:moveTo>
                    <a:pt x="17600" y="0"/>
                  </a:moveTo>
                  <a:cubicBezTo>
                    <a:pt x="17600" y="0"/>
                    <a:pt x="13253" y="1307"/>
                    <a:pt x="10883" y="5836"/>
                  </a:cubicBezTo>
                  <a:cubicBezTo>
                    <a:pt x="8542" y="10365"/>
                    <a:pt x="1369" y="21095"/>
                    <a:pt x="1" y="27964"/>
                  </a:cubicBezTo>
                  <a:lnTo>
                    <a:pt x="9971" y="26809"/>
                  </a:lnTo>
                  <a:lnTo>
                    <a:pt x="19606" y="12736"/>
                  </a:lnTo>
                  <a:lnTo>
                    <a:pt x="17600"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9"/>
            <p:cNvSpPr/>
            <p:nvPr/>
          </p:nvSpPr>
          <p:spPr>
            <a:xfrm>
              <a:off x="4329102" y="3240368"/>
              <a:ext cx="59091" cy="84742"/>
            </a:xfrm>
            <a:custGeom>
              <a:avLst/>
              <a:gdLst/>
              <a:ahLst/>
              <a:cxnLst/>
              <a:rect l="l" t="t" r="r" b="b"/>
              <a:pathLst>
                <a:path w="4651" h="6670" extrusionOk="0">
                  <a:moveTo>
                    <a:pt x="4556" y="0"/>
                  </a:moveTo>
                  <a:cubicBezTo>
                    <a:pt x="4524" y="0"/>
                    <a:pt x="4481" y="22"/>
                    <a:pt x="4438" y="43"/>
                  </a:cubicBezTo>
                  <a:lnTo>
                    <a:pt x="31" y="6487"/>
                  </a:lnTo>
                  <a:cubicBezTo>
                    <a:pt x="0" y="6548"/>
                    <a:pt x="0" y="6609"/>
                    <a:pt x="61" y="6639"/>
                  </a:cubicBezTo>
                  <a:cubicBezTo>
                    <a:pt x="91" y="6639"/>
                    <a:pt x="91" y="6669"/>
                    <a:pt x="122" y="6669"/>
                  </a:cubicBezTo>
                  <a:cubicBezTo>
                    <a:pt x="152" y="6669"/>
                    <a:pt x="183" y="6639"/>
                    <a:pt x="213" y="6609"/>
                  </a:cubicBezTo>
                  <a:lnTo>
                    <a:pt x="4620" y="165"/>
                  </a:lnTo>
                  <a:cubicBezTo>
                    <a:pt x="4651" y="134"/>
                    <a:pt x="4651" y="43"/>
                    <a:pt x="4590" y="13"/>
                  </a:cubicBezTo>
                  <a:cubicBezTo>
                    <a:pt x="4581" y="4"/>
                    <a:pt x="4570" y="0"/>
                    <a:pt x="455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9"/>
            <p:cNvSpPr/>
            <p:nvPr/>
          </p:nvSpPr>
          <p:spPr>
            <a:xfrm>
              <a:off x="4432597" y="3291111"/>
              <a:ext cx="226314" cy="127838"/>
            </a:xfrm>
            <a:custGeom>
              <a:avLst/>
              <a:gdLst/>
              <a:ahLst/>
              <a:cxnLst/>
              <a:rect l="l" t="t" r="r" b="b"/>
              <a:pathLst>
                <a:path w="17813" h="10062" extrusionOk="0">
                  <a:moveTo>
                    <a:pt x="1642" y="1"/>
                  </a:moveTo>
                  <a:lnTo>
                    <a:pt x="0" y="3891"/>
                  </a:lnTo>
                  <a:lnTo>
                    <a:pt x="15806" y="10062"/>
                  </a:lnTo>
                  <a:lnTo>
                    <a:pt x="17812" y="6505"/>
                  </a:lnTo>
                  <a:lnTo>
                    <a:pt x="164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9"/>
            <p:cNvSpPr/>
            <p:nvPr/>
          </p:nvSpPr>
          <p:spPr>
            <a:xfrm>
              <a:off x="4448046" y="3301148"/>
              <a:ext cx="203521" cy="102745"/>
            </a:xfrm>
            <a:custGeom>
              <a:avLst/>
              <a:gdLst/>
              <a:ahLst/>
              <a:cxnLst/>
              <a:rect l="l" t="t" r="r" b="b"/>
              <a:pathLst>
                <a:path w="16019" h="8087" extrusionOk="0">
                  <a:moveTo>
                    <a:pt x="821" y="1"/>
                  </a:moveTo>
                  <a:lnTo>
                    <a:pt x="0" y="1855"/>
                  </a:lnTo>
                  <a:lnTo>
                    <a:pt x="15107" y="8086"/>
                  </a:lnTo>
                  <a:lnTo>
                    <a:pt x="16019" y="6232"/>
                  </a:lnTo>
                  <a:lnTo>
                    <a:pt x="821"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9"/>
            <p:cNvSpPr/>
            <p:nvPr/>
          </p:nvSpPr>
          <p:spPr>
            <a:xfrm>
              <a:off x="4319828" y="3304630"/>
              <a:ext cx="321309" cy="368038"/>
            </a:xfrm>
            <a:custGeom>
              <a:avLst/>
              <a:gdLst/>
              <a:ahLst/>
              <a:cxnLst/>
              <a:rect l="l" t="t" r="r" b="b"/>
              <a:pathLst>
                <a:path w="25290" h="28968" extrusionOk="0">
                  <a:moveTo>
                    <a:pt x="8998" y="1"/>
                  </a:moveTo>
                  <a:lnTo>
                    <a:pt x="1" y="22250"/>
                  </a:lnTo>
                  <a:lnTo>
                    <a:pt x="15958" y="28968"/>
                  </a:lnTo>
                  <a:lnTo>
                    <a:pt x="25290" y="6657"/>
                  </a:lnTo>
                  <a:lnTo>
                    <a:pt x="8998" y="1"/>
                  </a:ln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9"/>
            <p:cNvSpPr/>
            <p:nvPr/>
          </p:nvSpPr>
          <p:spPr>
            <a:xfrm>
              <a:off x="4522574" y="3373757"/>
              <a:ext cx="136337" cy="298911"/>
            </a:xfrm>
            <a:custGeom>
              <a:avLst/>
              <a:gdLst/>
              <a:ahLst/>
              <a:cxnLst/>
              <a:rect l="l" t="t" r="r" b="b"/>
              <a:pathLst>
                <a:path w="10731" h="23527" extrusionOk="0">
                  <a:moveTo>
                    <a:pt x="10730" y="0"/>
                  </a:moveTo>
                  <a:lnTo>
                    <a:pt x="9332" y="1216"/>
                  </a:lnTo>
                  <a:lnTo>
                    <a:pt x="0" y="23527"/>
                  </a:lnTo>
                  <a:lnTo>
                    <a:pt x="1520" y="22250"/>
                  </a:lnTo>
                  <a:lnTo>
                    <a:pt x="1073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9"/>
            <p:cNvSpPr/>
            <p:nvPr/>
          </p:nvSpPr>
          <p:spPr>
            <a:xfrm>
              <a:off x="4435684" y="3381863"/>
              <a:ext cx="144049" cy="87296"/>
            </a:xfrm>
            <a:custGeom>
              <a:avLst/>
              <a:gdLst/>
              <a:ahLst/>
              <a:cxnLst/>
              <a:rect l="l" t="t" r="r" b="b"/>
              <a:pathLst>
                <a:path w="11338" h="6871" extrusionOk="0">
                  <a:moveTo>
                    <a:pt x="1125" y="1"/>
                  </a:moveTo>
                  <a:lnTo>
                    <a:pt x="0" y="2675"/>
                  </a:lnTo>
                  <a:lnTo>
                    <a:pt x="10183" y="6870"/>
                  </a:lnTo>
                  <a:lnTo>
                    <a:pt x="11338" y="4195"/>
                  </a:lnTo>
                  <a:lnTo>
                    <a:pt x="1125"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9"/>
            <p:cNvSpPr/>
            <p:nvPr/>
          </p:nvSpPr>
          <p:spPr>
            <a:xfrm>
              <a:off x="4318290" y="3466821"/>
              <a:ext cx="166448" cy="133250"/>
            </a:xfrm>
            <a:custGeom>
              <a:avLst/>
              <a:gdLst/>
              <a:ahLst/>
              <a:cxnLst/>
              <a:rect l="l" t="t" r="r" b="b"/>
              <a:pathLst>
                <a:path w="13101" h="10488" extrusionOk="0">
                  <a:moveTo>
                    <a:pt x="1824" y="1"/>
                  </a:moveTo>
                  <a:lnTo>
                    <a:pt x="0" y="6414"/>
                  </a:lnTo>
                  <a:lnTo>
                    <a:pt x="11824" y="10487"/>
                  </a:lnTo>
                  <a:lnTo>
                    <a:pt x="13101" y="6110"/>
                  </a:lnTo>
                  <a:lnTo>
                    <a:pt x="182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9"/>
            <p:cNvSpPr/>
            <p:nvPr/>
          </p:nvSpPr>
          <p:spPr>
            <a:xfrm>
              <a:off x="4468895" y="3539761"/>
              <a:ext cx="115463" cy="96749"/>
            </a:xfrm>
            <a:custGeom>
              <a:avLst/>
              <a:gdLst/>
              <a:ahLst/>
              <a:cxnLst/>
              <a:rect l="l" t="t" r="r" b="b"/>
              <a:pathLst>
                <a:path w="9088" h="7615" extrusionOk="0">
                  <a:moveTo>
                    <a:pt x="5236" y="1"/>
                  </a:moveTo>
                  <a:cubicBezTo>
                    <a:pt x="3266" y="1"/>
                    <a:pt x="1247" y="369"/>
                    <a:pt x="1247" y="369"/>
                  </a:cubicBezTo>
                  <a:lnTo>
                    <a:pt x="0" y="4746"/>
                  </a:lnTo>
                  <a:cubicBezTo>
                    <a:pt x="2238" y="6833"/>
                    <a:pt x="3919" y="7614"/>
                    <a:pt x="5182" y="7614"/>
                  </a:cubicBezTo>
                  <a:cubicBezTo>
                    <a:pt x="7983" y="7614"/>
                    <a:pt x="8727" y="3767"/>
                    <a:pt x="8937" y="1798"/>
                  </a:cubicBezTo>
                  <a:cubicBezTo>
                    <a:pt x="9088" y="362"/>
                    <a:pt x="7186" y="1"/>
                    <a:pt x="523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9"/>
            <p:cNvSpPr/>
            <p:nvPr/>
          </p:nvSpPr>
          <p:spPr>
            <a:xfrm>
              <a:off x="4481257" y="3511708"/>
              <a:ext cx="79559" cy="40478"/>
            </a:xfrm>
            <a:custGeom>
              <a:avLst/>
              <a:gdLst/>
              <a:ahLst/>
              <a:cxnLst/>
              <a:rect l="l" t="t" r="r" b="b"/>
              <a:pathLst>
                <a:path w="6262" h="3186" extrusionOk="0">
                  <a:moveTo>
                    <a:pt x="5278" y="1"/>
                  </a:moveTo>
                  <a:cubicBezTo>
                    <a:pt x="5212" y="1"/>
                    <a:pt x="5144" y="8"/>
                    <a:pt x="5076" y="24"/>
                  </a:cubicBezTo>
                  <a:lnTo>
                    <a:pt x="3404" y="389"/>
                  </a:lnTo>
                  <a:cubicBezTo>
                    <a:pt x="2523" y="601"/>
                    <a:pt x="1702" y="1088"/>
                    <a:pt x="1094" y="1726"/>
                  </a:cubicBezTo>
                  <a:lnTo>
                    <a:pt x="0" y="2912"/>
                  </a:lnTo>
                  <a:lnTo>
                    <a:pt x="3374" y="3185"/>
                  </a:lnTo>
                  <a:lnTo>
                    <a:pt x="5745" y="1605"/>
                  </a:lnTo>
                  <a:cubicBezTo>
                    <a:pt x="6110" y="1361"/>
                    <a:pt x="6262" y="905"/>
                    <a:pt x="6049" y="480"/>
                  </a:cubicBezTo>
                  <a:cubicBezTo>
                    <a:pt x="5898" y="178"/>
                    <a:pt x="5601" y="1"/>
                    <a:pt x="5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9"/>
            <p:cNvSpPr/>
            <p:nvPr/>
          </p:nvSpPr>
          <p:spPr>
            <a:xfrm>
              <a:off x="4126356" y="3373745"/>
              <a:ext cx="338309" cy="235589"/>
            </a:xfrm>
            <a:custGeom>
              <a:avLst/>
              <a:gdLst/>
              <a:ahLst/>
              <a:cxnLst/>
              <a:rect l="l" t="t" r="r" b="b"/>
              <a:pathLst>
                <a:path w="26628" h="18543" extrusionOk="0">
                  <a:moveTo>
                    <a:pt x="6930" y="0"/>
                  </a:moveTo>
                  <a:cubicBezTo>
                    <a:pt x="4540" y="0"/>
                    <a:pt x="1836" y="2436"/>
                    <a:pt x="1064" y="4318"/>
                  </a:cubicBezTo>
                  <a:cubicBezTo>
                    <a:pt x="0" y="6962"/>
                    <a:pt x="1399" y="9454"/>
                    <a:pt x="4286" y="10609"/>
                  </a:cubicBezTo>
                  <a:lnTo>
                    <a:pt x="23132" y="18543"/>
                  </a:lnTo>
                  <a:lnTo>
                    <a:pt x="26627" y="10123"/>
                  </a:lnTo>
                  <a:lnTo>
                    <a:pt x="8694" y="548"/>
                  </a:lnTo>
                  <a:cubicBezTo>
                    <a:pt x="8154" y="165"/>
                    <a:pt x="7553" y="0"/>
                    <a:pt x="693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9"/>
            <p:cNvSpPr/>
            <p:nvPr/>
          </p:nvSpPr>
          <p:spPr>
            <a:xfrm>
              <a:off x="4235263" y="3379398"/>
              <a:ext cx="42867" cy="24101"/>
            </a:xfrm>
            <a:custGeom>
              <a:avLst/>
              <a:gdLst/>
              <a:ahLst/>
              <a:cxnLst/>
              <a:rect l="l" t="t" r="r" b="b"/>
              <a:pathLst>
                <a:path w="3374" h="1897" extrusionOk="0">
                  <a:moveTo>
                    <a:pt x="117" y="0"/>
                  </a:moveTo>
                  <a:cubicBezTo>
                    <a:pt x="79" y="0"/>
                    <a:pt x="30" y="29"/>
                    <a:pt x="30" y="73"/>
                  </a:cubicBezTo>
                  <a:cubicBezTo>
                    <a:pt x="0" y="103"/>
                    <a:pt x="0" y="195"/>
                    <a:pt x="61" y="225"/>
                  </a:cubicBezTo>
                  <a:lnTo>
                    <a:pt x="3192" y="1897"/>
                  </a:lnTo>
                  <a:lnTo>
                    <a:pt x="3252" y="1897"/>
                  </a:lnTo>
                  <a:cubicBezTo>
                    <a:pt x="3283" y="1897"/>
                    <a:pt x="3313" y="1866"/>
                    <a:pt x="3344" y="1836"/>
                  </a:cubicBezTo>
                  <a:cubicBezTo>
                    <a:pt x="3374" y="1775"/>
                    <a:pt x="3344" y="1714"/>
                    <a:pt x="3283" y="1684"/>
                  </a:cubicBezTo>
                  <a:lnTo>
                    <a:pt x="152" y="12"/>
                  </a:lnTo>
                  <a:cubicBezTo>
                    <a:pt x="144" y="4"/>
                    <a:pt x="131" y="0"/>
                    <a:pt x="11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9"/>
            <p:cNvSpPr/>
            <p:nvPr/>
          </p:nvSpPr>
          <p:spPr>
            <a:xfrm>
              <a:off x="4512956" y="2868480"/>
              <a:ext cx="63690" cy="57096"/>
            </a:xfrm>
            <a:custGeom>
              <a:avLst/>
              <a:gdLst/>
              <a:ahLst/>
              <a:cxnLst/>
              <a:rect l="l" t="t" r="r" b="b"/>
              <a:pathLst>
                <a:path w="5013" h="4494" extrusionOk="0">
                  <a:moveTo>
                    <a:pt x="2409" y="0"/>
                  </a:moveTo>
                  <a:cubicBezTo>
                    <a:pt x="1636" y="0"/>
                    <a:pt x="1075" y="726"/>
                    <a:pt x="666" y="1472"/>
                  </a:cubicBezTo>
                  <a:cubicBezTo>
                    <a:pt x="332" y="2171"/>
                    <a:pt x="119" y="2931"/>
                    <a:pt x="28" y="3691"/>
                  </a:cubicBezTo>
                  <a:cubicBezTo>
                    <a:pt x="0" y="4105"/>
                    <a:pt x="424" y="4494"/>
                    <a:pt x="957" y="4494"/>
                  </a:cubicBezTo>
                  <a:cubicBezTo>
                    <a:pt x="1011" y="4494"/>
                    <a:pt x="1066" y="4489"/>
                    <a:pt x="1122" y="4481"/>
                  </a:cubicBezTo>
                  <a:cubicBezTo>
                    <a:pt x="3098" y="4238"/>
                    <a:pt x="5013" y="1077"/>
                    <a:pt x="3068" y="165"/>
                  </a:cubicBezTo>
                  <a:cubicBezTo>
                    <a:pt x="2833" y="51"/>
                    <a:pt x="2614" y="0"/>
                    <a:pt x="240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9"/>
            <p:cNvSpPr/>
            <p:nvPr/>
          </p:nvSpPr>
          <p:spPr>
            <a:xfrm>
              <a:off x="4330017" y="2739638"/>
              <a:ext cx="233505" cy="190029"/>
            </a:xfrm>
            <a:custGeom>
              <a:avLst/>
              <a:gdLst/>
              <a:ahLst/>
              <a:cxnLst/>
              <a:rect l="l" t="t" r="r" b="b"/>
              <a:pathLst>
                <a:path w="18379" h="14957" extrusionOk="0">
                  <a:moveTo>
                    <a:pt x="9433" y="1"/>
                  </a:moveTo>
                  <a:cubicBezTo>
                    <a:pt x="4997" y="1"/>
                    <a:pt x="1" y="3054"/>
                    <a:pt x="1174" y="7479"/>
                  </a:cubicBezTo>
                  <a:cubicBezTo>
                    <a:pt x="2234" y="11474"/>
                    <a:pt x="5101" y="14957"/>
                    <a:pt x="9536" y="14957"/>
                  </a:cubicBezTo>
                  <a:cubicBezTo>
                    <a:pt x="9555" y="14957"/>
                    <a:pt x="9575" y="14957"/>
                    <a:pt x="9594" y="14956"/>
                  </a:cubicBezTo>
                  <a:cubicBezTo>
                    <a:pt x="14032" y="14956"/>
                    <a:pt x="17588" y="10276"/>
                    <a:pt x="17953" y="6172"/>
                  </a:cubicBezTo>
                  <a:cubicBezTo>
                    <a:pt x="18378" y="1704"/>
                    <a:pt x="12360" y="32"/>
                    <a:pt x="9564" y="2"/>
                  </a:cubicBezTo>
                  <a:cubicBezTo>
                    <a:pt x="9520" y="1"/>
                    <a:pt x="9477" y="1"/>
                    <a:pt x="9433" y="1"/>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9"/>
            <p:cNvSpPr/>
            <p:nvPr/>
          </p:nvSpPr>
          <p:spPr>
            <a:xfrm>
              <a:off x="4434909" y="2936604"/>
              <a:ext cx="52154" cy="71072"/>
            </a:xfrm>
            <a:custGeom>
              <a:avLst/>
              <a:gdLst/>
              <a:ahLst/>
              <a:cxnLst/>
              <a:rect l="l" t="t" r="r" b="b"/>
              <a:pathLst>
                <a:path w="4105" h="5594" extrusionOk="0">
                  <a:moveTo>
                    <a:pt x="3891" y="1"/>
                  </a:moveTo>
                  <a:lnTo>
                    <a:pt x="1" y="1612"/>
                  </a:lnTo>
                  <a:lnTo>
                    <a:pt x="4104" y="5593"/>
                  </a:lnTo>
                  <a:lnTo>
                    <a:pt x="389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9"/>
            <p:cNvSpPr/>
            <p:nvPr/>
          </p:nvSpPr>
          <p:spPr>
            <a:xfrm>
              <a:off x="4352657" y="2756638"/>
              <a:ext cx="200828" cy="220381"/>
            </a:xfrm>
            <a:custGeom>
              <a:avLst/>
              <a:gdLst/>
              <a:ahLst/>
              <a:cxnLst/>
              <a:rect l="l" t="t" r="r" b="b"/>
              <a:pathLst>
                <a:path w="15807" h="17346" extrusionOk="0">
                  <a:moveTo>
                    <a:pt x="8981" y="1"/>
                  </a:moveTo>
                  <a:cubicBezTo>
                    <a:pt x="8149" y="1"/>
                    <a:pt x="7311" y="121"/>
                    <a:pt x="6505" y="336"/>
                  </a:cubicBezTo>
                  <a:cubicBezTo>
                    <a:pt x="0" y="2129"/>
                    <a:pt x="2918" y="8968"/>
                    <a:pt x="2918" y="8968"/>
                  </a:cubicBezTo>
                  <a:lnTo>
                    <a:pt x="3982" y="12038"/>
                  </a:lnTo>
                  <a:cubicBezTo>
                    <a:pt x="4256" y="13132"/>
                    <a:pt x="5137" y="15412"/>
                    <a:pt x="6079" y="15959"/>
                  </a:cubicBezTo>
                  <a:cubicBezTo>
                    <a:pt x="7622" y="16862"/>
                    <a:pt x="8815" y="17346"/>
                    <a:pt x="10012" y="17346"/>
                  </a:cubicBezTo>
                  <a:cubicBezTo>
                    <a:pt x="10749" y="17346"/>
                    <a:pt x="11488" y="17162"/>
                    <a:pt x="12311" y="16780"/>
                  </a:cubicBezTo>
                  <a:cubicBezTo>
                    <a:pt x="15137" y="15503"/>
                    <a:pt x="15806" y="10883"/>
                    <a:pt x="15289" y="5168"/>
                  </a:cubicBezTo>
                  <a:cubicBezTo>
                    <a:pt x="14985" y="1734"/>
                    <a:pt x="12584" y="548"/>
                    <a:pt x="10700" y="184"/>
                  </a:cubicBezTo>
                  <a:cubicBezTo>
                    <a:pt x="10138" y="59"/>
                    <a:pt x="9561" y="1"/>
                    <a:pt x="898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9"/>
            <p:cNvSpPr/>
            <p:nvPr/>
          </p:nvSpPr>
          <p:spPr>
            <a:xfrm>
              <a:off x="4502487" y="2867476"/>
              <a:ext cx="13925" cy="34380"/>
            </a:xfrm>
            <a:custGeom>
              <a:avLst/>
              <a:gdLst/>
              <a:ahLst/>
              <a:cxnLst/>
              <a:rect l="l" t="t" r="r" b="b"/>
              <a:pathLst>
                <a:path w="1096" h="2706" extrusionOk="0">
                  <a:moveTo>
                    <a:pt x="62" y="1"/>
                  </a:moveTo>
                  <a:cubicBezTo>
                    <a:pt x="31" y="31"/>
                    <a:pt x="1" y="62"/>
                    <a:pt x="31" y="122"/>
                  </a:cubicBezTo>
                  <a:lnTo>
                    <a:pt x="913" y="2068"/>
                  </a:lnTo>
                  <a:lnTo>
                    <a:pt x="274" y="2554"/>
                  </a:lnTo>
                  <a:cubicBezTo>
                    <a:pt x="244" y="2584"/>
                    <a:pt x="244" y="2645"/>
                    <a:pt x="274" y="2676"/>
                  </a:cubicBezTo>
                  <a:cubicBezTo>
                    <a:pt x="274" y="2706"/>
                    <a:pt x="305" y="2706"/>
                    <a:pt x="335" y="2706"/>
                  </a:cubicBezTo>
                  <a:cubicBezTo>
                    <a:pt x="366" y="2706"/>
                    <a:pt x="366" y="2706"/>
                    <a:pt x="396" y="2676"/>
                  </a:cubicBezTo>
                  <a:lnTo>
                    <a:pt x="1065" y="2159"/>
                  </a:lnTo>
                  <a:cubicBezTo>
                    <a:pt x="1095" y="2128"/>
                    <a:pt x="1095" y="2098"/>
                    <a:pt x="1095" y="2037"/>
                  </a:cubicBezTo>
                  <a:lnTo>
                    <a:pt x="183" y="62"/>
                  </a:lnTo>
                  <a:cubicBezTo>
                    <a:pt x="153" y="1"/>
                    <a:pt x="92" y="1"/>
                    <a:pt x="6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9"/>
            <p:cNvSpPr/>
            <p:nvPr/>
          </p:nvSpPr>
          <p:spPr>
            <a:xfrm>
              <a:off x="4512918" y="2807534"/>
              <a:ext cx="38636" cy="25258"/>
            </a:xfrm>
            <a:custGeom>
              <a:avLst/>
              <a:gdLst/>
              <a:ahLst/>
              <a:cxnLst/>
              <a:rect l="l" t="t" r="r" b="b"/>
              <a:pathLst>
                <a:path w="3041" h="1988" extrusionOk="0">
                  <a:moveTo>
                    <a:pt x="1116" y="0"/>
                  </a:moveTo>
                  <a:cubicBezTo>
                    <a:pt x="384" y="0"/>
                    <a:pt x="244" y="585"/>
                    <a:pt x="244" y="585"/>
                  </a:cubicBezTo>
                  <a:cubicBezTo>
                    <a:pt x="244" y="585"/>
                    <a:pt x="1" y="1406"/>
                    <a:pt x="882" y="1558"/>
                  </a:cubicBezTo>
                  <a:cubicBezTo>
                    <a:pt x="1551" y="1679"/>
                    <a:pt x="1976" y="1770"/>
                    <a:pt x="2341" y="1953"/>
                  </a:cubicBezTo>
                  <a:cubicBezTo>
                    <a:pt x="2397" y="1977"/>
                    <a:pt x="2454" y="1988"/>
                    <a:pt x="2511" y="1988"/>
                  </a:cubicBezTo>
                  <a:cubicBezTo>
                    <a:pt x="2673" y="1988"/>
                    <a:pt x="2829" y="1897"/>
                    <a:pt x="2919" y="1740"/>
                  </a:cubicBezTo>
                  <a:cubicBezTo>
                    <a:pt x="3040" y="1558"/>
                    <a:pt x="3040" y="1314"/>
                    <a:pt x="2919" y="1132"/>
                  </a:cubicBezTo>
                  <a:cubicBezTo>
                    <a:pt x="2736" y="767"/>
                    <a:pt x="2280" y="220"/>
                    <a:pt x="1460" y="38"/>
                  </a:cubicBezTo>
                  <a:cubicBezTo>
                    <a:pt x="1333" y="12"/>
                    <a:pt x="1219" y="0"/>
                    <a:pt x="1116" y="0"/>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9"/>
            <p:cNvSpPr/>
            <p:nvPr/>
          </p:nvSpPr>
          <p:spPr>
            <a:xfrm>
              <a:off x="4425254" y="2806861"/>
              <a:ext cx="60641" cy="29412"/>
            </a:xfrm>
            <a:custGeom>
              <a:avLst/>
              <a:gdLst/>
              <a:ahLst/>
              <a:cxnLst/>
              <a:rect l="l" t="t" r="r" b="b"/>
              <a:pathLst>
                <a:path w="4773" h="2315" extrusionOk="0">
                  <a:moveTo>
                    <a:pt x="3218" y="1"/>
                  </a:moveTo>
                  <a:cubicBezTo>
                    <a:pt x="3082" y="1"/>
                    <a:pt x="2932" y="10"/>
                    <a:pt x="2767" y="30"/>
                  </a:cubicBezTo>
                  <a:cubicBezTo>
                    <a:pt x="1642" y="212"/>
                    <a:pt x="457" y="1094"/>
                    <a:pt x="153" y="1459"/>
                  </a:cubicBezTo>
                  <a:cubicBezTo>
                    <a:pt x="1" y="1641"/>
                    <a:pt x="1" y="1884"/>
                    <a:pt x="153" y="2067"/>
                  </a:cubicBezTo>
                  <a:cubicBezTo>
                    <a:pt x="265" y="2224"/>
                    <a:pt x="477" y="2315"/>
                    <a:pt x="702" y="2315"/>
                  </a:cubicBezTo>
                  <a:cubicBezTo>
                    <a:pt x="782" y="2315"/>
                    <a:pt x="864" y="2303"/>
                    <a:pt x="943" y="2279"/>
                  </a:cubicBezTo>
                  <a:cubicBezTo>
                    <a:pt x="1490" y="2097"/>
                    <a:pt x="2615" y="1702"/>
                    <a:pt x="3527" y="1580"/>
                  </a:cubicBezTo>
                  <a:cubicBezTo>
                    <a:pt x="4773" y="1398"/>
                    <a:pt x="4499" y="577"/>
                    <a:pt x="4499" y="577"/>
                  </a:cubicBezTo>
                  <a:cubicBezTo>
                    <a:pt x="4499" y="577"/>
                    <a:pt x="4307" y="1"/>
                    <a:pt x="3218" y="1"/>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9"/>
            <p:cNvSpPr/>
            <p:nvPr/>
          </p:nvSpPr>
          <p:spPr>
            <a:xfrm>
              <a:off x="4440322" y="2849651"/>
              <a:ext cx="45192" cy="23644"/>
            </a:xfrm>
            <a:custGeom>
              <a:avLst/>
              <a:gdLst/>
              <a:ahLst/>
              <a:cxnLst/>
              <a:rect l="l" t="t" r="r" b="b"/>
              <a:pathLst>
                <a:path w="3557" h="1861" extrusionOk="0">
                  <a:moveTo>
                    <a:pt x="1914" y="1"/>
                  </a:moveTo>
                  <a:cubicBezTo>
                    <a:pt x="1426" y="1"/>
                    <a:pt x="799" y="165"/>
                    <a:pt x="0" y="613"/>
                  </a:cubicBezTo>
                  <a:cubicBezTo>
                    <a:pt x="0" y="613"/>
                    <a:pt x="648" y="1860"/>
                    <a:pt x="1908" y="1860"/>
                  </a:cubicBezTo>
                  <a:cubicBezTo>
                    <a:pt x="2374" y="1860"/>
                    <a:pt x="2924" y="1689"/>
                    <a:pt x="3556" y="1221"/>
                  </a:cubicBezTo>
                  <a:cubicBezTo>
                    <a:pt x="3556" y="1221"/>
                    <a:pt x="3247" y="1"/>
                    <a:pt x="191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9"/>
            <p:cNvSpPr/>
            <p:nvPr/>
          </p:nvSpPr>
          <p:spPr>
            <a:xfrm>
              <a:off x="4451134" y="2849244"/>
              <a:ext cx="27811" cy="26896"/>
            </a:xfrm>
            <a:custGeom>
              <a:avLst/>
              <a:gdLst/>
              <a:ahLst/>
              <a:cxnLst/>
              <a:rect l="l" t="t" r="r" b="b"/>
              <a:pathLst>
                <a:path w="2189" h="2117" extrusionOk="0">
                  <a:moveTo>
                    <a:pt x="1090" y="1"/>
                  </a:moveTo>
                  <a:cubicBezTo>
                    <a:pt x="1051" y="1"/>
                    <a:pt x="1012" y="3"/>
                    <a:pt x="973" y="7"/>
                  </a:cubicBezTo>
                  <a:cubicBezTo>
                    <a:pt x="395" y="68"/>
                    <a:pt x="0" y="585"/>
                    <a:pt x="61" y="1193"/>
                  </a:cubicBezTo>
                  <a:cubicBezTo>
                    <a:pt x="144" y="1717"/>
                    <a:pt x="578" y="2117"/>
                    <a:pt x="1067" y="2117"/>
                  </a:cubicBezTo>
                  <a:cubicBezTo>
                    <a:pt x="1117" y="2117"/>
                    <a:pt x="1166" y="2113"/>
                    <a:pt x="1216" y="2104"/>
                  </a:cubicBezTo>
                  <a:cubicBezTo>
                    <a:pt x="1794" y="2044"/>
                    <a:pt x="2189" y="1527"/>
                    <a:pt x="2128" y="919"/>
                  </a:cubicBezTo>
                  <a:cubicBezTo>
                    <a:pt x="2071" y="381"/>
                    <a:pt x="1619" y="1"/>
                    <a:pt x="109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9"/>
            <p:cNvSpPr/>
            <p:nvPr/>
          </p:nvSpPr>
          <p:spPr>
            <a:xfrm>
              <a:off x="4439547" y="2848558"/>
              <a:ext cx="47123" cy="17101"/>
            </a:xfrm>
            <a:custGeom>
              <a:avLst/>
              <a:gdLst/>
              <a:ahLst/>
              <a:cxnLst/>
              <a:rect l="l" t="t" r="r" b="b"/>
              <a:pathLst>
                <a:path w="3709" h="1346" extrusionOk="0">
                  <a:moveTo>
                    <a:pt x="2006" y="0"/>
                  </a:moveTo>
                  <a:cubicBezTo>
                    <a:pt x="1642" y="0"/>
                    <a:pt x="1307" y="61"/>
                    <a:pt x="973" y="152"/>
                  </a:cubicBezTo>
                  <a:cubicBezTo>
                    <a:pt x="639" y="274"/>
                    <a:pt x="304" y="426"/>
                    <a:pt x="31" y="639"/>
                  </a:cubicBezTo>
                  <a:cubicBezTo>
                    <a:pt x="0" y="669"/>
                    <a:pt x="0" y="699"/>
                    <a:pt x="0" y="730"/>
                  </a:cubicBezTo>
                  <a:cubicBezTo>
                    <a:pt x="31" y="760"/>
                    <a:pt x="61" y="760"/>
                    <a:pt x="92" y="760"/>
                  </a:cubicBezTo>
                  <a:cubicBezTo>
                    <a:pt x="365" y="547"/>
                    <a:pt x="669" y="426"/>
                    <a:pt x="1003" y="335"/>
                  </a:cubicBezTo>
                  <a:cubicBezTo>
                    <a:pt x="1338" y="244"/>
                    <a:pt x="1672" y="183"/>
                    <a:pt x="2006" y="183"/>
                  </a:cubicBezTo>
                  <a:cubicBezTo>
                    <a:pt x="2310" y="213"/>
                    <a:pt x="2645" y="304"/>
                    <a:pt x="2918" y="487"/>
                  </a:cubicBezTo>
                  <a:cubicBezTo>
                    <a:pt x="3162" y="669"/>
                    <a:pt x="3374" y="943"/>
                    <a:pt x="3435" y="1216"/>
                  </a:cubicBezTo>
                  <a:lnTo>
                    <a:pt x="3435" y="1247"/>
                  </a:lnTo>
                  <a:cubicBezTo>
                    <a:pt x="3435" y="1296"/>
                    <a:pt x="3496" y="1346"/>
                    <a:pt x="3551" y="1346"/>
                  </a:cubicBezTo>
                  <a:cubicBezTo>
                    <a:pt x="3564" y="1346"/>
                    <a:pt x="3576" y="1343"/>
                    <a:pt x="3587" y="1338"/>
                  </a:cubicBezTo>
                  <a:cubicBezTo>
                    <a:pt x="3648" y="1338"/>
                    <a:pt x="3709" y="1247"/>
                    <a:pt x="3678" y="1186"/>
                  </a:cubicBezTo>
                  <a:cubicBezTo>
                    <a:pt x="3617" y="791"/>
                    <a:pt x="3344" y="487"/>
                    <a:pt x="3040" y="274"/>
                  </a:cubicBezTo>
                  <a:cubicBezTo>
                    <a:pt x="2736" y="92"/>
                    <a:pt x="2371" y="0"/>
                    <a:pt x="200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9"/>
            <p:cNvSpPr/>
            <p:nvPr/>
          </p:nvSpPr>
          <p:spPr>
            <a:xfrm>
              <a:off x="4514074" y="2848965"/>
              <a:ext cx="32067" cy="22589"/>
            </a:xfrm>
            <a:custGeom>
              <a:avLst/>
              <a:gdLst/>
              <a:ahLst/>
              <a:cxnLst/>
              <a:rect l="l" t="t" r="r" b="b"/>
              <a:pathLst>
                <a:path w="2524" h="1778" extrusionOk="0">
                  <a:moveTo>
                    <a:pt x="1413" y="1"/>
                  </a:moveTo>
                  <a:cubicBezTo>
                    <a:pt x="488" y="1"/>
                    <a:pt x="1" y="1245"/>
                    <a:pt x="1" y="1245"/>
                  </a:cubicBezTo>
                  <a:cubicBezTo>
                    <a:pt x="481" y="1633"/>
                    <a:pt x="881" y="1777"/>
                    <a:pt x="1210" y="1777"/>
                  </a:cubicBezTo>
                  <a:cubicBezTo>
                    <a:pt x="2169" y="1777"/>
                    <a:pt x="2524" y="546"/>
                    <a:pt x="2524" y="546"/>
                  </a:cubicBezTo>
                  <a:cubicBezTo>
                    <a:pt x="2103" y="149"/>
                    <a:pt x="1732" y="1"/>
                    <a:pt x="141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9"/>
            <p:cNvSpPr/>
            <p:nvPr/>
          </p:nvSpPr>
          <p:spPr>
            <a:xfrm>
              <a:off x="4520262" y="2848469"/>
              <a:ext cx="21637" cy="24889"/>
            </a:xfrm>
            <a:custGeom>
              <a:avLst/>
              <a:gdLst/>
              <a:ahLst/>
              <a:cxnLst/>
              <a:rect l="l" t="t" r="r" b="b"/>
              <a:pathLst>
                <a:path w="1703" h="1959" extrusionOk="0">
                  <a:moveTo>
                    <a:pt x="916" y="1"/>
                  </a:moveTo>
                  <a:cubicBezTo>
                    <a:pt x="548" y="1"/>
                    <a:pt x="176" y="351"/>
                    <a:pt x="91" y="858"/>
                  </a:cubicBezTo>
                  <a:cubicBezTo>
                    <a:pt x="0" y="1375"/>
                    <a:pt x="274" y="1861"/>
                    <a:pt x="699" y="1953"/>
                  </a:cubicBezTo>
                  <a:cubicBezTo>
                    <a:pt x="728" y="1957"/>
                    <a:pt x="757" y="1959"/>
                    <a:pt x="786" y="1959"/>
                  </a:cubicBezTo>
                  <a:cubicBezTo>
                    <a:pt x="1181" y="1959"/>
                    <a:pt x="1554" y="1583"/>
                    <a:pt x="1611" y="1102"/>
                  </a:cubicBezTo>
                  <a:cubicBezTo>
                    <a:pt x="1702" y="554"/>
                    <a:pt x="1429" y="68"/>
                    <a:pt x="1003" y="7"/>
                  </a:cubicBezTo>
                  <a:cubicBezTo>
                    <a:pt x="974" y="3"/>
                    <a:pt x="945" y="1"/>
                    <a:pt x="91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9"/>
            <p:cNvSpPr/>
            <p:nvPr/>
          </p:nvSpPr>
          <p:spPr>
            <a:xfrm>
              <a:off x="4512918" y="2848165"/>
              <a:ext cx="33999" cy="17012"/>
            </a:xfrm>
            <a:custGeom>
              <a:avLst/>
              <a:gdLst/>
              <a:ahLst/>
              <a:cxnLst/>
              <a:rect l="l" t="t" r="r" b="b"/>
              <a:pathLst>
                <a:path w="2676" h="1339" extrusionOk="0">
                  <a:moveTo>
                    <a:pt x="1671" y="1"/>
                  </a:moveTo>
                  <a:cubicBezTo>
                    <a:pt x="1591" y="1"/>
                    <a:pt x="1510" y="11"/>
                    <a:pt x="1429" y="31"/>
                  </a:cubicBezTo>
                  <a:cubicBezTo>
                    <a:pt x="1277" y="62"/>
                    <a:pt x="1125" y="92"/>
                    <a:pt x="973" y="153"/>
                  </a:cubicBezTo>
                  <a:cubicBezTo>
                    <a:pt x="852" y="244"/>
                    <a:pt x="700" y="305"/>
                    <a:pt x="578" y="426"/>
                  </a:cubicBezTo>
                  <a:cubicBezTo>
                    <a:pt x="456" y="518"/>
                    <a:pt x="365" y="639"/>
                    <a:pt x="274" y="761"/>
                  </a:cubicBezTo>
                  <a:cubicBezTo>
                    <a:pt x="183" y="882"/>
                    <a:pt x="92" y="1034"/>
                    <a:pt x="31" y="1186"/>
                  </a:cubicBezTo>
                  <a:cubicBezTo>
                    <a:pt x="1" y="1247"/>
                    <a:pt x="31" y="1308"/>
                    <a:pt x="92" y="1338"/>
                  </a:cubicBezTo>
                  <a:cubicBezTo>
                    <a:pt x="153" y="1338"/>
                    <a:pt x="213" y="1308"/>
                    <a:pt x="244" y="1278"/>
                  </a:cubicBezTo>
                  <a:lnTo>
                    <a:pt x="244" y="1247"/>
                  </a:lnTo>
                  <a:cubicBezTo>
                    <a:pt x="335" y="1004"/>
                    <a:pt x="517" y="761"/>
                    <a:pt x="730" y="578"/>
                  </a:cubicBezTo>
                  <a:cubicBezTo>
                    <a:pt x="912" y="366"/>
                    <a:pt x="1186" y="244"/>
                    <a:pt x="1460" y="183"/>
                  </a:cubicBezTo>
                  <a:lnTo>
                    <a:pt x="1490" y="183"/>
                  </a:lnTo>
                  <a:cubicBezTo>
                    <a:pt x="1557" y="172"/>
                    <a:pt x="1628" y="165"/>
                    <a:pt x="1699" y="165"/>
                  </a:cubicBezTo>
                  <a:cubicBezTo>
                    <a:pt x="1824" y="165"/>
                    <a:pt x="1952" y="186"/>
                    <a:pt x="2067" y="244"/>
                  </a:cubicBezTo>
                  <a:cubicBezTo>
                    <a:pt x="2280" y="335"/>
                    <a:pt x="2432" y="457"/>
                    <a:pt x="2554" y="639"/>
                  </a:cubicBezTo>
                  <a:cubicBezTo>
                    <a:pt x="2584" y="670"/>
                    <a:pt x="2615" y="670"/>
                    <a:pt x="2645" y="670"/>
                  </a:cubicBezTo>
                  <a:cubicBezTo>
                    <a:pt x="2675" y="639"/>
                    <a:pt x="2675" y="609"/>
                    <a:pt x="2645" y="578"/>
                  </a:cubicBezTo>
                  <a:cubicBezTo>
                    <a:pt x="2523" y="396"/>
                    <a:pt x="2371" y="214"/>
                    <a:pt x="2128" y="123"/>
                  </a:cubicBezTo>
                  <a:cubicBezTo>
                    <a:pt x="1986" y="41"/>
                    <a:pt x="1831" y="1"/>
                    <a:pt x="167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9"/>
            <p:cNvSpPr/>
            <p:nvPr/>
          </p:nvSpPr>
          <p:spPr>
            <a:xfrm>
              <a:off x="4475070" y="2910051"/>
              <a:ext cx="46742" cy="9961"/>
            </a:xfrm>
            <a:custGeom>
              <a:avLst/>
              <a:gdLst/>
              <a:ahLst/>
              <a:cxnLst/>
              <a:rect l="l" t="t" r="r" b="b"/>
              <a:pathLst>
                <a:path w="3679" h="784" extrusionOk="0">
                  <a:moveTo>
                    <a:pt x="3587" y="1"/>
                  </a:moveTo>
                  <a:cubicBezTo>
                    <a:pt x="3565" y="1"/>
                    <a:pt x="3542" y="8"/>
                    <a:pt x="3527" y="24"/>
                  </a:cubicBezTo>
                  <a:cubicBezTo>
                    <a:pt x="3015" y="490"/>
                    <a:pt x="2414" y="637"/>
                    <a:pt x="1860" y="637"/>
                  </a:cubicBezTo>
                  <a:cubicBezTo>
                    <a:pt x="934" y="637"/>
                    <a:pt x="141" y="225"/>
                    <a:pt x="122" y="206"/>
                  </a:cubicBezTo>
                  <a:cubicBezTo>
                    <a:pt x="92" y="206"/>
                    <a:pt x="31" y="206"/>
                    <a:pt x="31" y="267"/>
                  </a:cubicBezTo>
                  <a:cubicBezTo>
                    <a:pt x="1" y="297"/>
                    <a:pt x="1" y="328"/>
                    <a:pt x="62" y="358"/>
                  </a:cubicBezTo>
                  <a:cubicBezTo>
                    <a:pt x="62" y="358"/>
                    <a:pt x="882" y="784"/>
                    <a:pt x="1855" y="784"/>
                  </a:cubicBezTo>
                  <a:cubicBezTo>
                    <a:pt x="2463" y="784"/>
                    <a:pt x="3101" y="632"/>
                    <a:pt x="3648" y="145"/>
                  </a:cubicBezTo>
                  <a:cubicBezTo>
                    <a:pt x="3679" y="115"/>
                    <a:pt x="3679" y="54"/>
                    <a:pt x="3648" y="24"/>
                  </a:cubicBezTo>
                  <a:cubicBezTo>
                    <a:pt x="3633" y="8"/>
                    <a:pt x="3610" y="1"/>
                    <a:pt x="358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9"/>
            <p:cNvSpPr/>
            <p:nvPr/>
          </p:nvSpPr>
          <p:spPr>
            <a:xfrm>
              <a:off x="4359226" y="2778274"/>
              <a:ext cx="79940" cy="113545"/>
            </a:xfrm>
            <a:custGeom>
              <a:avLst/>
              <a:gdLst/>
              <a:ahLst/>
              <a:cxnLst/>
              <a:rect l="l" t="t" r="r" b="b"/>
              <a:pathLst>
                <a:path w="6292" h="8937" extrusionOk="0">
                  <a:moveTo>
                    <a:pt x="2219" y="0"/>
                  </a:moveTo>
                  <a:lnTo>
                    <a:pt x="0" y="4347"/>
                  </a:lnTo>
                  <a:lnTo>
                    <a:pt x="1185" y="7964"/>
                  </a:lnTo>
                  <a:lnTo>
                    <a:pt x="3556" y="8937"/>
                  </a:lnTo>
                  <a:cubicBezTo>
                    <a:pt x="3556" y="8937"/>
                    <a:pt x="6292" y="244"/>
                    <a:pt x="2219" y="0"/>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9"/>
            <p:cNvSpPr/>
            <p:nvPr/>
          </p:nvSpPr>
          <p:spPr>
            <a:xfrm>
              <a:off x="4343383" y="2870017"/>
              <a:ext cx="71072" cy="57719"/>
            </a:xfrm>
            <a:custGeom>
              <a:avLst/>
              <a:gdLst/>
              <a:ahLst/>
              <a:cxnLst/>
              <a:rect l="l" t="t" r="r" b="b"/>
              <a:pathLst>
                <a:path w="5594" h="4543" extrusionOk="0">
                  <a:moveTo>
                    <a:pt x="2733" y="0"/>
                  </a:moveTo>
                  <a:cubicBezTo>
                    <a:pt x="2477" y="0"/>
                    <a:pt x="2204" y="77"/>
                    <a:pt x="1916" y="257"/>
                  </a:cubicBezTo>
                  <a:cubicBezTo>
                    <a:pt x="1" y="1442"/>
                    <a:pt x="2372" y="4512"/>
                    <a:pt x="4469" y="4542"/>
                  </a:cubicBezTo>
                  <a:cubicBezTo>
                    <a:pt x="5077" y="4542"/>
                    <a:pt x="5594" y="4056"/>
                    <a:pt x="5502" y="3570"/>
                  </a:cubicBezTo>
                  <a:cubicBezTo>
                    <a:pt x="5320" y="2780"/>
                    <a:pt x="5016" y="2020"/>
                    <a:pt x="4560" y="1351"/>
                  </a:cubicBezTo>
                  <a:cubicBezTo>
                    <a:pt x="4086" y="650"/>
                    <a:pt x="3476" y="0"/>
                    <a:pt x="273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9"/>
            <p:cNvSpPr/>
            <p:nvPr/>
          </p:nvSpPr>
          <p:spPr>
            <a:xfrm>
              <a:off x="4373125" y="2890447"/>
              <a:ext cx="31292" cy="17978"/>
            </a:xfrm>
            <a:custGeom>
              <a:avLst/>
              <a:gdLst/>
              <a:ahLst/>
              <a:cxnLst/>
              <a:rect l="l" t="t" r="r" b="b"/>
              <a:pathLst>
                <a:path w="2463" h="1415" extrusionOk="0">
                  <a:moveTo>
                    <a:pt x="656" y="1"/>
                  </a:moveTo>
                  <a:cubicBezTo>
                    <a:pt x="471" y="1"/>
                    <a:pt x="272" y="33"/>
                    <a:pt x="61" y="108"/>
                  </a:cubicBezTo>
                  <a:cubicBezTo>
                    <a:pt x="31" y="108"/>
                    <a:pt x="0" y="168"/>
                    <a:pt x="0" y="199"/>
                  </a:cubicBezTo>
                  <a:cubicBezTo>
                    <a:pt x="23" y="243"/>
                    <a:pt x="45" y="272"/>
                    <a:pt x="79" y="272"/>
                  </a:cubicBezTo>
                  <a:cubicBezTo>
                    <a:pt x="91" y="272"/>
                    <a:pt x="106" y="268"/>
                    <a:pt x="122" y="260"/>
                  </a:cubicBezTo>
                  <a:cubicBezTo>
                    <a:pt x="311" y="194"/>
                    <a:pt x="488" y="165"/>
                    <a:pt x="654" y="165"/>
                  </a:cubicBezTo>
                  <a:cubicBezTo>
                    <a:pt x="1712" y="165"/>
                    <a:pt x="2284" y="1332"/>
                    <a:pt x="2310" y="1384"/>
                  </a:cubicBezTo>
                  <a:cubicBezTo>
                    <a:pt x="2310" y="1415"/>
                    <a:pt x="2341" y="1415"/>
                    <a:pt x="2371" y="1415"/>
                  </a:cubicBezTo>
                  <a:lnTo>
                    <a:pt x="2402" y="1415"/>
                  </a:lnTo>
                  <a:cubicBezTo>
                    <a:pt x="2462" y="1384"/>
                    <a:pt x="2462" y="1354"/>
                    <a:pt x="2462" y="1293"/>
                  </a:cubicBezTo>
                  <a:cubicBezTo>
                    <a:pt x="2462" y="1293"/>
                    <a:pt x="1828" y="1"/>
                    <a:pt x="65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9"/>
            <p:cNvSpPr/>
            <p:nvPr/>
          </p:nvSpPr>
          <p:spPr>
            <a:xfrm>
              <a:off x="4395130" y="2730288"/>
              <a:ext cx="172254" cy="59396"/>
            </a:xfrm>
            <a:custGeom>
              <a:avLst/>
              <a:gdLst/>
              <a:ahLst/>
              <a:cxnLst/>
              <a:rect l="l" t="t" r="r" b="b"/>
              <a:pathLst>
                <a:path w="13558" h="4675" extrusionOk="0">
                  <a:moveTo>
                    <a:pt x="6547" y="0"/>
                  </a:moveTo>
                  <a:cubicBezTo>
                    <a:pt x="4983" y="0"/>
                    <a:pt x="3318" y="305"/>
                    <a:pt x="1733" y="1163"/>
                  </a:cubicBezTo>
                  <a:lnTo>
                    <a:pt x="1" y="3960"/>
                  </a:lnTo>
                  <a:cubicBezTo>
                    <a:pt x="1" y="3960"/>
                    <a:pt x="2759" y="4674"/>
                    <a:pt x="5886" y="4674"/>
                  </a:cubicBezTo>
                  <a:cubicBezTo>
                    <a:pt x="8741" y="4674"/>
                    <a:pt x="11904" y="4079"/>
                    <a:pt x="13557" y="1802"/>
                  </a:cubicBezTo>
                  <a:cubicBezTo>
                    <a:pt x="13557" y="1802"/>
                    <a:pt x="10351" y="0"/>
                    <a:pt x="6547" y="0"/>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39"/>
            <p:cNvSpPr/>
            <p:nvPr/>
          </p:nvSpPr>
          <p:spPr>
            <a:xfrm>
              <a:off x="4395130" y="2716871"/>
              <a:ext cx="79178" cy="49003"/>
            </a:xfrm>
            <a:custGeom>
              <a:avLst/>
              <a:gdLst/>
              <a:ahLst/>
              <a:cxnLst/>
              <a:rect l="l" t="t" r="r" b="b"/>
              <a:pathLst>
                <a:path w="6232" h="3857" extrusionOk="0">
                  <a:moveTo>
                    <a:pt x="6232" y="0"/>
                  </a:moveTo>
                  <a:cubicBezTo>
                    <a:pt x="2220" y="31"/>
                    <a:pt x="1" y="3496"/>
                    <a:pt x="1" y="3496"/>
                  </a:cubicBezTo>
                  <a:cubicBezTo>
                    <a:pt x="1" y="3496"/>
                    <a:pt x="167" y="3856"/>
                    <a:pt x="1005" y="3856"/>
                  </a:cubicBezTo>
                  <a:cubicBezTo>
                    <a:pt x="1408" y="3856"/>
                    <a:pt x="1967" y="3773"/>
                    <a:pt x="2736" y="3526"/>
                  </a:cubicBezTo>
                  <a:cubicBezTo>
                    <a:pt x="5138" y="2766"/>
                    <a:pt x="6232" y="0"/>
                    <a:pt x="6232" y="0"/>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39"/>
            <p:cNvSpPr/>
            <p:nvPr/>
          </p:nvSpPr>
          <p:spPr>
            <a:xfrm>
              <a:off x="4378919" y="2734633"/>
              <a:ext cx="28967" cy="43794"/>
            </a:xfrm>
            <a:custGeom>
              <a:avLst/>
              <a:gdLst/>
              <a:ahLst/>
              <a:cxnLst/>
              <a:rect l="l" t="t" r="r" b="b"/>
              <a:pathLst>
                <a:path w="2280" h="3447" extrusionOk="0">
                  <a:moveTo>
                    <a:pt x="2067" y="1"/>
                  </a:moveTo>
                  <a:lnTo>
                    <a:pt x="2067" y="1"/>
                  </a:lnTo>
                  <a:cubicBezTo>
                    <a:pt x="122" y="1125"/>
                    <a:pt x="0" y="3405"/>
                    <a:pt x="0" y="3405"/>
                  </a:cubicBezTo>
                  <a:cubicBezTo>
                    <a:pt x="0" y="3405"/>
                    <a:pt x="54" y="3447"/>
                    <a:pt x="171" y="3447"/>
                  </a:cubicBezTo>
                  <a:cubicBezTo>
                    <a:pt x="368" y="3447"/>
                    <a:pt x="744" y="3326"/>
                    <a:pt x="1338" y="2675"/>
                  </a:cubicBezTo>
                  <a:cubicBezTo>
                    <a:pt x="2280" y="1642"/>
                    <a:pt x="2067" y="1"/>
                    <a:pt x="2067" y="1"/>
                  </a:cubicBez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39"/>
            <p:cNvSpPr/>
            <p:nvPr/>
          </p:nvSpPr>
          <p:spPr>
            <a:xfrm>
              <a:off x="3810275" y="2780175"/>
              <a:ext cx="327000" cy="40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9"/>
            <p:cNvSpPr/>
            <p:nvPr/>
          </p:nvSpPr>
          <p:spPr>
            <a:xfrm>
              <a:off x="3810275" y="3213725"/>
              <a:ext cx="327000" cy="52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9"/>
            <p:cNvSpPr/>
            <p:nvPr/>
          </p:nvSpPr>
          <p:spPr>
            <a:xfrm>
              <a:off x="5045819" y="2780175"/>
              <a:ext cx="327000" cy="403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39"/>
            <p:cNvSpPr/>
            <p:nvPr/>
          </p:nvSpPr>
          <p:spPr>
            <a:xfrm>
              <a:off x="5045819" y="3213725"/>
              <a:ext cx="327000" cy="528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40"/>
          <p:cNvSpPr/>
          <p:nvPr/>
        </p:nvSpPr>
        <p:spPr>
          <a:xfrm rot="-5400000">
            <a:off x="3047550" y="-40425"/>
            <a:ext cx="826800" cy="6007500"/>
          </a:xfrm>
          <a:prstGeom prst="round2SameRect">
            <a:avLst>
              <a:gd name="adj1" fmla="val 21919"/>
              <a:gd name="adj2" fmla="val 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40"/>
          <p:cNvSpPr/>
          <p:nvPr/>
        </p:nvSpPr>
        <p:spPr>
          <a:xfrm rot="-5400000">
            <a:off x="3374269" y="541553"/>
            <a:ext cx="1138940" cy="7023300"/>
          </a:xfrm>
          <a:prstGeom prst="round2SameRect">
            <a:avLst>
              <a:gd name="adj1" fmla="val 21919"/>
              <a:gd name="adj2" fmla="val 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40"/>
          <p:cNvSpPr/>
          <p:nvPr/>
        </p:nvSpPr>
        <p:spPr>
          <a:xfrm rot="-5400000">
            <a:off x="2891480" y="-1172669"/>
            <a:ext cx="1138939" cy="6007500"/>
          </a:xfrm>
          <a:prstGeom prst="round2SameRect">
            <a:avLst>
              <a:gd name="adj1" fmla="val 21919"/>
              <a:gd name="adj2" fmla="val 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12" name="Google Shape;1112;p40"/>
          <p:cNvGrpSpPr/>
          <p:nvPr/>
        </p:nvGrpSpPr>
        <p:grpSpPr>
          <a:xfrm>
            <a:off x="5832127" y="1169552"/>
            <a:ext cx="2854661" cy="3636363"/>
            <a:chOff x="9938734" y="-2378421"/>
            <a:chExt cx="8361634" cy="9782654"/>
          </a:xfrm>
        </p:grpSpPr>
        <p:sp>
          <p:nvSpPr>
            <p:cNvPr id="1113" name="Google Shape;1113;p40"/>
            <p:cNvSpPr/>
            <p:nvPr/>
          </p:nvSpPr>
          <p:spPr>
            <a:xfrm>
              <a:off x="9938734" y="-2378421"/>
              <a:ext cx="3696089" cy="8242698"/>
            </a:xfrm>
            <a:custGeom>
              <a:avLst/>
              <a:gdLst/>
              <a:ahLst/>
              <a:cxnLst/>
              <a:rect l="l" t="t" r="r" b="b"/>
              <a:pathLst>
                <a:path w="72373" h="161400" extrusionOk="0">
                  <a:moveTo>
                    <a:pt x="72299" y="0"/>
                  </a:moveTo>
                  <a:lnTo>
                    <a:pt x="1" y="41823"/>
                  </a:lnTo>
                  <a:lnTo>
                    <a:pt x="1" y="161400"/>
                  </a:lnTo>
                  <a:lnTo>
                    <a:pt x="72372" y="119650"/>
                  </a:lnTo>
                  <a:lnTo>
                    <a:pt x="7229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40"/>
            <p:cNvSpPr/>
            <p:nvPr/>
          </p:nvSpPr>
          <p:spPr>
            <a:xfrm>
              <a:off x="9946190" y="-2322704"/>
              <a:ext cx="4762124" cy="2774837"/>
            </a:xfrm>
            <a:custGeom>
              <a:avLst/>
              <a:gdLst/>
              <a:ahLst/>
              <a:cxnLst/>
              <a:rect l="l" t="t" r="r" b="b"/>
              <a:pathLst>
                <a:path w="93247" h="54334" extrusionOk="0">
                  <a:moveTo>
                    <a:pt x="72008" y="0"/>
                  </a:moveTo>
                  <a:lnTo>
                    <a:pt x="0" y="41459"/>
                  </a:lnTo>
                  <a:cubicBezTo>
                    <a:pt x="1600" y="44878"/>
                    <a:pt x="3855" y="48005"/>
                    <a:pt x="6619" y="50697"/>
                  </a:cubicBezTo>
                  <a:cubicBezTo>
                    <a:pt x="10609" y="54266"/>
                    <a:pt x="18639" y="54333"/>
                    <a:pt x="19239" y="54333"/>
                  </a:cubicBezTo>
                  <a:cubicBezTo>
                    <a:pt x="19263" y="54333"/>
                    <a:pt x="19275" y="54333"/>
                    <a:pt x="19275" y="54333"/>
                  </a:cubicBezTo>
                  <a:lnTo>
                    <a:pt x="93247" y="11856"/>
                  </a:lnTo>
                  <a:cubicBezTo>
                    <a:pt x="93247" y="11856"/>
                    <a:pt x="83209" y="10329"/>
                    <a:pt x="77899" y="6183"/>
                  </a:cubicBezTo>
                  <a:cubicBezTo>
                    <a:pt x="72590" y="2110"/>
                    <a:pt x="72008" y="0"/>
                    <a:pt x="72008"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5" name="Google Shape;1115;p40"/>
            <p:cNvSpPr/>
            <p:nvPr/>
          </p:nvSpPr>
          <p:spPr>
            <a:xfrm>
              <a:off x="11015964" y="-1746942"/>
              <a:ext cx="3692361" cy="8238970"/>
            </a:xfrm>
            <a:custGeom>
              <a:avLst/>
              <a:gdLst/>
              <a:ahLst/>
              <a:cxnLst/>
              <a:rect l="l" t="t" r="r" b="b"/>
              <a:pathLst>
                <a:path w="72300" h="161327" extrusionOk="0">
                  <a:moveTo>
                    <a:pt x="72300" y="0"/>
                  </a:moveTo>
                  <a:lnTo>
                    <a:pt x="1" y="41750"/>
                  </a:lnTo>
                  <a:lnTo>
                    <a:pt x="1" y="161327"/>
                  </a:lnTo>
                  <a:lnTo>
                    <a:pt x="72300" y="119577"/>
                  </a:lnTo>
                  <a:lnTo>
                    <a:pt x="7230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40"/>
            <p:cNvSpPr/>
            <p:nvPr/>
          </p:nvSpPr>
          <p:spPr>
            <a:xfrm>
              <a:off x="9938734" y="-249983"/>
              <a:ext cx="1103316" cy="6747879"/>
            </a:xfrm>
            <a:custGeom>
              <a:avLst/>
              <a:gdLst/>
              <a:ahLst/>
              <a:cxnLst/>
              <a:rect l="l" t="t" r="r" b="b"/>
              <a:pathLst>
                <a:path w="21604" h="132130" extrusionOk="0">
                  <a:moveTo>
                    <a:pt x="1" y="0"/>
                  </a:moveTo>
                  <a:lnTo>
                    <a:pt x="1" y="119577"/>
                  </a:lnTo>
                  <a:cubicBezTo>
                    <a:pt x="6052" y="127966"/>
                    <a:pt x="14182" y="132129"/>
                    <a:pt x="20522" y="132129"/>
                  </a:cubicBezTo>
                  <a:cubicBezTo>
                    <a:pt x="20889" y="132129"/>
                    <a:pt x="21249" y="132115"/>
                    <a:pt x="21603" y="132087"/>
                  </a:cubicBezTo>
                  <a:lnTo>
                    <a:pt x="21603" y="12511"/>
                  </a:lnTo>
                  <a:cubicBezTo>
                    <a:pt x="21249" y="12539"/>
                    <a:pt x="20889" y="12553"/>
                    <a:pt x="20522" y="12553"/>
                  </a:cubicBezTo>
                  <a:cubicBezTo>
                    <a:pt x="14182" y="12553"/>
                    <a:pt x="6052" y="8389"/>
                    <a:pt x="1" y="0"/>
                  </a:cubicBezTo>
                  <a:close/>
                </a:path>
              </a:pathLst>
            </a:custGeom>
            <a:solidFill>
              <a:srgbClr val="ED7B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40"/>
            <p:cNvSpPr/>
            <p:nvPr/>
          </p:nvSpPr>
          <p:spPr>
            <a:xfrm>
              <a:off x="9938734" y="322051"/>
              <a:ext cx="1103316" cy="719117"/>
            </a:xfrm>
            <a:custGeom>
              <a:avLst/>
              <a:gdLst/>
              <a:ahLst/>
              <a:cxnLst/>
              <a:rect l="l" t="t" r="r" b="b"/>
              <a:pathLst>
                <a:path w="21604" h="14081" extrusionOk="0">
                  <a:moveTo>
                    <a:pt x="1" y="1"/>
                  </a:moveTo>
                  <a:lnTo>
                    <a:pt x="1" y="1601"/>
                  </a:lnTo>
                  <a:cubicBezTo>
                    <a:pt x="6051" y="9920"/>
                    <a:pt x="14182" y="14080"/>
                    <a:pt x="20522" y="14080"/>
                  </a:cubicBezTo>
                  <a:cubicBezTo>
                    <a:pt x="20888" y="14080"/>
                    <a:pt x="21249" y="14066"/>
                    <a:pt x="21603" y="14039"/>
                  </a:cubicBezTo>
                  <a:lnTo>
                    <a:pt x="21603" y="12438"/>
                  </a:lnTo>
                  <a:cubicBezTo>
                    <a:pt x="21249" y="12466"/>
                    <a:pt x="20888" y="12480"/>
                    <a:pt x="20522" y="12480"/>
                  </a:cubicBezTo>
                  <a:cubicBezTo>
                    <a:pt x="14182" y="12480"/>
                    <a:pt x="6051" y="8320"/>
                    <a:pt x="1"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40"/>
            <p:cNvSpPr/>
            <p:nvPr/>
          </p:nvSpPr>
          <p:spPr>
            <a:xfrm>
              <a:off x="9938734" y="611770"/>
              <a:ext cx="1103316" cy="719117"/>
            </a:xfrm>
            <a:custGeom>
              <a:avLst/>
              <a:gdLst/>
              <a:ahLst/>
              <a:cxnLst/>
              <a:rect l="l" t="t" r="r" b="b"/>
              <a:pathLst>
                <a:path w="21604" h="14081" extrusionOk="0">
                  <a:moveTo>
                    <a:pt x="1" y="1"/>
                  </a:moveTo>
                  <a:lnTo>
                    <a:pt x="1" y="1601"/>
                  </a:lnTo>
                  <a:cubicBezTo>
                    <a:pt x="6051" y="9921"/>
                    <a:pt x="14182" y="14081"/>
                    <a:pt x="20522" y="14081"/>
                  </a:cubicBezTo>
                  <a:cubicBezTo>
                    <a:pt x="20888" y="14081"/>
                    <a:pt x="21249" y="14067"/>
                    <a:pt x="21603" y="14039"/>
                  </a:cubicBezTo>
                  <a:lnTo>
                    <a:pt x="21603" y="12439"/>
                  </a:lnTo>
                  <a:cubicBezTo>
                    <a:pt x="21249" y="12467"/>
                    <a:pt x="20888" y="12480"/>
                    <a:pt x="20522" y="12480"/>
                  </a:cubicBezTo>
                  <a:cubicBezTo>
                    <a:pt x="14182" y="12480"/>
                    <a:pt x="6051" y="8321"/>
                    <a:pt x="1"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40"/>
            <p:cNvSpPr/>
            <p:nvPr/>
          </p:nvSpPr>
          <p:spPr>
            <a:xfrm>
              <a:off x="9938734" y="2394772"/>
              <a:ext cx="1103316" cy="719117"/>
            </a:xfrm>
            <a:custGeom>
              <a:avLst/>
              <a:gdLst/>
              <a:ahLst/>
              <a:cxnLst/>
              <a:rect l="l" t="t" r="r" b="b"/>
              <a:pathLst>
                <a:path w="21604" h="14081" extrusionOk="0">
                  <a:moveTo>
                    <a:pt x="1" y="1"/>
                  </a:moveTo>
                  <a:lnTo>
                    <a:pt x="1" y="1601"/>
                  </a:lnTo>
                  <a:cubicBezTo>
                    <a:pt x="6051" y="9921"/>
                    <a:pt x="14182" y="14081"/>
                    <a:pt x="20522" y="14081"/>
                  </a:cubicBezTo>
                  <a:cubicBezTo>
                    <a:pt x="20888" y="14081"/>
                    <a:pt x="21249" y="14067"/>
                    <a:pt x="21603" y="14039"/>
                  </a:cubicBezTo>
                  <a:lnTo>
                    <a:pt x="21603" y="12439"/>
                  </a:lnTo>
                  <a:cubicBezTo>
                    <a:pt x="21249" y="12466"/>
                    <a:pt x="20888" y="12480"/>
                    <a:pt x="20522" y="12480"/>
                  </a:cubicBezTo>
                  <a:cubicBezTo>
                    <a:pt x="14182" y="12480"/>
                    <a:pt x="6051" y="8321"/>
                    <a:pt x="1"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0" name="Google Shape;1120;p40"/>
            <p:cNvSpPr/>
            <p:nvPr/>
          </p:nvSpPr>
          <p:spPr>
            <a:xfrm>
              <a:off x="9938734" y="2684542"/>
              <a:ext cx="1103316" cy="719066"/>
            </a:xfrm>
            <a:custGeom>
              <a:avLst/>
              <a:gdLst/>
              <a:ahLst/>
              <a:cxnLst/>
              <a:rect l="l" t="t" r="r" b="b"/>
              <a:pathLst>
                <a:path w="21604" h="14080" extrusionOk="0">
                  <a:moveTo>
                    <a:pt x="1" y="0"/>
                  </a:moveTo>
                  <a:lnTo>
                    <a:pt x="1" y="1600"/>
                  </a:lnTo>
                  <a:cubicBezTo>
                    <a:pt x="6051" y="9920"/>
                    <a:pt x="14182" y="14080"/>
                    <a:pt x="20522" y="14080"/>
                  </a:cubicBezTo>
                  <a:cubicBezTo>
                    <a:pt x="20888" y="14080"/>
                    <a:pt x="21249" y="14066"/>
                    <a:pt x="21603" y="14038"/>
                  </a:cubicBezTo>
                  <a:lnTo>
                    <a:pt x="21603" y="12438"/>
                  </a:lnTo>
                  <a:cubicBezTo>
                    <a:pt x="21249" y="12466"/>
                    <a:pt x="20888" y="12480"/>
                    <a:pt x="20522" y="12480"/>
                  </a:cubicBezTo>
                  <a:cubicBezTo>
                    <a:pt x="14182" y="12480"/>
                    <a:pt x="6051" y="8320"/>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40"/>
            <p:cNvSpPr/>
            <p:nvPr/>
          </p:nvSpPr>
          <p:spPr>
            <a:xfrm>
              <a:off x="9938734" y="4972727"/>
              <a:ext cx="1103316" cy="722794"/>
            </a:xfrm>
            <a:custGeom>
              <a:avLst/>
              <a:gdLst/>
              <a:ahLst/>
              <a:cxnLst/>
              <a:rect l="l" t="t" r="r" b="b"/>
              <a:pathLst>
                <a:path w="21604" h="14153" extrusionOk="0">
                  <a:moveTo>
                    <a:pt x="1" y="0"/>
                  </a:moveTo>
                  <a:lnTo>
                    <a:pt x="1" y="1600"/>
                  </a:lnTo>
                  <a:cubicBezTo>
                    <a:pt x="6052" y="9989"/>
                    <a:pt x="14182" y="14152"/>
                    <a:pt x="20522" y="14152"/>
                  </a:cubicBezTo>
                  <a:cubicBezTo>
                    <a:pt x="20889" y="14152"/>
                    <a:pt x="21249" y="14139"/>
                    <a:pt x="21603" y="14111"/>
                  </a:cubicBezTo>
                  <a:lnTo>
                    <a:pt x="21603" y="12438"/>
                  </a:lnTo>
                  <a:cubicBezTo>
                    <a:pt x="21210" y="12473"/>
                    <a:pt x="20809" y="12491"/>
                    <a:pt x="20401" y="12491"/>
                  </a:cubicBezTo>
                  <a:cubicBezTo>
                    <a:pt x="14079" y="12491"/>
                    <a:pt x="6013" y="8267"/>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40"/>
            <p:cNvSpPr/>
            <p:nvPr/>
          </p:nvSpPr>
          <p:spPr>
            <a:xfrm>
              <a:off x="9938734" y="5266174"/>
              <a:ext cx="1103316" cy="719066"/>
            </a:xfrm>
            <a:custGeom>
              <a:avLst/>
              <a:gdLst/>
              <a:ahLst/>
              <a:cxnLst/>
              <a:rect l="l" t="t" r="r" b="b"/>
              <a:pathLst>
                <a:path w="21604" h="14080" extrusionOk="0">
                  <a:moveTo>
                    <a:pt x="1" y="0"/>
                  </a:moveTo>
                  <a:lnTo>
                    <a:pt x="1" y="1600"/>
                  </a:lnTo>
                  <a:cubicBezTo>
                    <a:pt x="6051" y="9920"/>
                    <a:pt x="14182" y="14080"/>
                    <a:pt x="20522" y="14080"/>
                  </a:cubicBezTo>
                  <a:cubicBezTo>
                    <a:pt x="20888" y="14080"/>
                    <a:pt x="21249" y="14066"/>
                    <a:pt x="21603" y="14038"/>
                  </a:cubicBezTo>
                  <a:lnTo>
                    <a:pt x="21603" y="12438"/>
                  </a:lnTo>
                  <a:cubicBezTo>
                    <a:pt x="21249" y="12466"/>
                    <a:pt x="20888" y="12480"/>
                    <a:pt x="20522" y="12480"/>
                  </a:cubicBezTo>
                  <a:cubicBezTo>
                    <a:pt x="14182" y="12480"/>
                    <a:pt x="6051" y="8320"/>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3" name="Google Shape;1123;p40"/>
            <p:cNvSpPr/>
            <p:nvPr/>
          </p:nvSpPr>
          <p:spPr>
            <a:xfrm>
              <a:off x="11770071" y="-1921550"/>
              <a:ext cx="3692310" cy="8242698"/>
            </a:xfrm>
            <a:custGeom>
              <a:avLst/>
              <a:gdLst/>
              <a:ahLst/>
              <a:cxnLst/>
              <a:rect l="l" t="t" r="r" b="b"/>
              <a:pathLst>
                <a:path w="72299" h="161400" extrusionOk="0">
                  <a:moveTo>
                    <a:pt x="72299" y="1"/>
                  </a:moveTo>
                  <a:lnTo>
                    <a:pt x="0" y="41751"/>
                  </a:lnTo>
                  <a:lnTo>
                    <a:pt x="0" y="161400"/>
                  </a:lnTo>
                  <a:lnTo>
                    <a:pt x="72299" y="119577"/>
                  </a:lnTo>
                  <a:lnTo>
                    <a:pt x="722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4" name="Google Shape;1124;p40"/>
            <p:cNvSpPr/>
            <p:nvPr/>
          </p:nvSpPr>
          <p:spPr>
            <a:xfrm>
              <a:off x="11773748" y="-1865833"/>
              <a:ext cx="4765852" cy="2771160"/>
            </a:xfrm>
            <a:custGeom>
              <a:avLst/>
              <a:gdLst/>
              <a:ahLst/>
              <a:cxnLst/>
              <a:rect l="l" t="t" r="r" b="b"/>
              <a:pathLst>
                <a:path w="93320" h="54262" extrusionOk="0">
                  <a:moveTo>
                    <a:pt x="72081" y="1"/>
                  </a:moveTo>
                  <a:lnTo>
                    <a:pt x="1" y="41387"/>
                  </a:lnTo>
                  <a:cubicBezTo>
                    <a:pt x="1674" y="44878"/>
                    <a:pt x="3929" y="48006"/>
                    <a:pt x="6692" y="50624"/>
                  </a:cubicBezTo>
                  <a:cubicBezTo>
                    <a:pt x="10542" y="54136"/>
                    <a:pt x="18155" y="54262"/>
                    <a:pt x="19223" y="54262"/>
                  </a:cubicBezTo>
                  <a:cubicBezTo>
                    <a:pt x="19305" y="54262"/>
                    <a:pt x="19348" y="54261"/>
                    <a:pt x="19348" y="54261"/>
                  </a:cubicBezTo>
                  <a:lnTo>
                    <a:pt x="93320" y="11856"/>
                  </a:lnTo>
                  <a:cubicBezTo>
                    <a:pt x="93320" y="11856"/>
                    <a:pt x="83282" y="10329"/>
                    <a:pt x="77973" y="6183"/>
                  </a:cubicBezTo>
                  <a:cubicBezTo>
                    <a:pt x="72590" y="2037"/>
                    <a:pt x="72081" y="1"/>
                    <a:pt x="72081" y="1"/>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40"/>
            <p:cNvSpPr/>
            <p:nvPr/>
          </p:nvSpPr>
          <p:spPr>
            <a:xfrm>
              <a:off x="12847301" y="-1293800"/>
              <a:ext cx="3692310" cy="8242749"/>
            </a:xfrm>
            <a:custGeom>
              <a:avLst/>
              <a:gdLst/>
              <a:ahLst/>
              <a:cxnLst/>
              <a:rect l="l" t="t" r="r" b="b"/>
              <a:pathLst>
                <a:path w="72299" h="161401" extrusionOk="0">
                  <a:moveTo>
                    <a:pt x="72299" y="1"/>
                  </a:moveTo>
                  <a:lnTo>
                    <a:pt x="0" y="41824"/>
                  </a:lnTo>
                  <a:lnTo>
                    <a:pt x="0" y="161400"/>
                  </a:lnTo>
                  <a:lnTo>
                    <a:pt x="72299" y="119650"/>
                  </a:lnTo>
                  <a:lnTo>
                    <a:pt x="7229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40"/>
            <p:cNvSpPr/>
            <p:nvPr/>
          </p:nvSpPr>
          <p:spPr>
            <a:xfrm>
              <a:off x="11770071" y="206888"/>
              <a:ext cx="1099537" cy="6744764"/>
            </a:xfrm>
            <a:custGeom>
              <a:avLst/>
              <a:gdLst/>
              <a:ahLst/>
              <a:cxnLst/>
              <a:rect l="l" t="t" r="r" b="b"/>
              <a:pathLst>
                <a:path w="21530" h="132069" extrusionOk="0">
                  <a:moveTo>
                    <a:pt x="0" y="1"/>
                  </a:moveTo>
                  <a:lnTo>
                    <a:pt x="0" y="119577"/>
                  </a:lnTo>
                  <a:cubicBezTo>
                    <a:pt x="6007" y="127905"/>
                    <a:pt x="14064" y="132069"/>
                    <a:pt x="20323" y="132069"/>
                  </a:cubicBezTo>
                  <a:cubicBezTo>
                    <a:pt x="20733" y="132069"/>
                    <a:pt x="21136" y="132051"/>
                    <a:pt x="21530" y="132015"/>
                  </a:cubicBezTo>
                  <a:lnTo>
                    <a:pt x="21530" y="12439"/>
                  </a:lnTo>
                  <a:cubicBezTo>
                    <a:pt x="21180" y="12466"/>
                    <a:pt x="20823" y="12480"/>
                    <a:pt x="20459" y="12480"/>
                  </a:cubicBezTo>
                  <a:cubicBezTo>
                    <a:pt x="14181" y="12480"/>
                    <a:pt x="6051" y="8321"/>
                    <a:pt x="0" y="1"/>
                  </a:cubicBezTo>
                  <a:close/>
                </a:path>
              </a:pathLst>
            </a:custGeom>
            <a:solidFill>
              <a:srgbClr val="A1263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40"/>
            <p:cNvSpPr/>
            <p:nvPr/>
          </p:nvSpPr>
          <p:spPr>
            <a:xfrm>
              <a:off x="11770071" y="2847966"/>
              <a:ext cx="1099537" cy="719678"/>
            </a:xfrm>
            <a:custGeom>
              <a:avLst/>
              <a:gdLst/>
              <a:ahLst/>
              <a:cxnLst/>
              <a:rect l="l" t="t" r="r" b="b"/>
              <a:pathLst>
                <a:path w="21530" h="14092" extrusionOk="0">
                  <a:moveTo>
                    <a:pt x="0" y="1"/>
                  </a:moveTo>
                  <a:lnTo>
                    <a:pt x="0" y="1601"/>
                  </a:lnTo>
                  <a:cubicBezTo>
                    <a:pt x="6012" y="9868"/>
                    <a:pt x="14078" y="14091"/>
                    <a:pt x="20340" y="14091"/>
                  </a:cubicBezTo>
                  <a:cubicBezTo>
                    <a:pt x="20744" y="14091"/>
                    <a:pt x="21141" y="14074"/>
                    <a:pt x="21530" y="14038"/>
                  </a:cubicBezTo>
                  <a:lnTo>
                    <a:pt x="21530" y="12511"/>
                  </a:lnTo>
                  <a:cubicBezTo>
                    <a:pt x="21180" y="12539"/>
                    <a:pt x="20823" y="12553"/>
                    <a:pt x="20460" y="12553"/>
                  </a:cubicBezTo>
                  <a:cubicBezTo>
                    <a:pt x="14182" y="12553"/>
                    <a:pt x="6051" y="8389"/>
                    <a:pt x="0"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40"/>
            <p:cNvSpPr/>
            <p:nvPr/>
          </p:nvSpPr>
          <p:spPr>
            <a:xfrm>
              <a:off x="11770071" y="3137685"/>
              <a:ext cx="1099537" cy="722845"/>
            </a:xfrm>
            <a:custGeom>
              <a:avLst/>
              <a:gdLst/>
              <a:ahLst/>
              <a:cxnLst/>
              <a:rect l="l" t="t" r="r" b="b"/>
              <a:pathLst>
                <a:path w="21530" h="14154" extrusionOk="0">
                  <a:moveTo>
                    <a:pt x="0" y="1"/>
                  </a:moveTo>
                  <a:lnTo>
                    <a:pt x="0" y="1674"/>
                  </a:lnTo>
                  <a:cubicBezTo>
                    <a:pt x="6051" y="9993"/>
                    <a:pt x="14181" y="14153"/>
                    <a:pt x="20459" y="14153"/>
                  </a:cubicBezTo>
                  <a:cubicBezTo>
                    <a:pt x="20823" y="14153"/>
                    <a:pt x="21180" y="14139"/>
                    <a:pt x="21530" y="14112"/>
                  </a:cubicBezTo>
                  <a:lnTo>
                    <a:pt x="21530" y="12511"/>
                  </a:lnTo>
                  <a:cubicBezTo>
                    <a:pt x="21180" y="12539"/>
                    <a:pt x="20823" y="12553"/>
                    <a:pt x="20460" y="12553"/>
                  </a:cubicBezTo>
                  <a:cubicBezTo>
                    <a:pt x="14182" y="12553"/>
                    <a:pt x="6051" y="8390"/>
                    <a:pt x="0"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40"/>
            <p:cNvSpPr/>
            <p:nvPr/>
          </p:nvSpPr>
          <p:spPr>
            <a:xfrm>
              <a:off x="11770071" y="5429598"/>
              <a:ext cx="1099537" cy="719678"/>
            </a:xfrm>
            <a:custGeom>
              <a:avLst/>
              <a:gdLst/>
              <a:ahLst/>
              <a:cxnLst/>
              <a:rect l="l" t="t" r="r" b="b"/>
              <a:pathLst>
                <a:path w="21530" h="14092" extrusionOk="0">
                  <a:moveTo>
                    <a:pt x="0" y="0"/>
                  </a:moveTo>
                  <a:lnTo>
                    <a:pt x="0" y="1601"/>
                  </a:lnTo>
                  <a:cubicBezTo>
                    <a:pt x="6012" y="9867"/>
                    <a:pt x="14078" y="14091"/>
                    <a:pt x="20340" y="14091"/>
                  </a:cubicBezTo>
                  <a:cubicBezTo>
                    <a:pt x="20744" y="14091"/>
                    <a:pt x="21141" y="14074"/>
                    <a:pt x="21530" y="14038"/>
                  </a:cubicBezTo>
                  <a:lnTo>
                    <a:pt x="21530" y="12511"/>
                  </a:lnTo>
                  <a:cubicBezTo>
                    <a:pt x="21180" y="12539"/>
                    <a:pt x="20823" y="12553"/>
                    <a:pt x="20460" y="12553"/>
                  </a:cubicBezTo>
                  <a:cubicBezTo>
                    <a:pt x="14182" y="12553"/>
                    <a:pt x="6051" y="8389"/>
                    <a:pt x="0"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40"/>
            <p:cNvSpPr/>
            <p:nvPr/>
          </p:nvSpPr>
          <p:spPr>
            <a:xfrm>
              <a:off x="11770071" y="5723045"/>
              <a:ext cx="1099537" cy="719117"/>
            </a:xfrm>
            <a:custGeom>
              <a:avLst/>
              <a:gdLst/>
              <a:ahLst/>
              <a:cxnLst/>
              <a:rect l="l" t="t" r="r" b="b"/>
              <a:pathLst>
                <a:path w="21530" h="14081" extrusionOk="0">
                  <a:moveTo>
                    <a:pt x="0" y="1"/>
                  </a:moveTo>
                  <a:lnTo>
                    <a:pt x="0" y="1528"/>
                  </a:lnTo>
                  <a:cubicBezTo>
                    <a:pt x="6051" y="9917"/>
                    <a:pt x="14182" y="14080"/>
                    <a:pt x="20460" y="14080"/>
                  </a:cubicBezTo>
                  <a:cubicBezTo>
                    <a:pt x="20823" y="14080"/>
                    <a:pt x="21180" y="14066"/>
                    <a:pt x="21530" y="14038"/>
                  </a:cubicBezTo>
                  <a:lnTo>
                    <a:pt x="21530" y="12438"/>
                  </a:lnTo>
                  <a:cubicBezTo>
                    <a:pt x="21180" y="12466"/>
                    <a:pt x="20823" y="12480"/>
                    <a:pt x="20459" y="12480"/>
                  </a:cubicBezTo>
                  <a:cubicBezTo>
                    <a:pt x="14181" y="12480"/>
                    <a:pt x="6051" y="8320"/>
                    <a:pt x="0"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1" name="Google Shape;1131;p40"/>
            <p:cNvSpPr/>
            <p:nvPr/>
          </p:nvSpPr>
          <p:spPr>
            <a:xfrm>
              <a:off x="13527050" y="-1468356"/>
              <a:ext cx="3696089" cy="8238970"/>
            </a:xfrm>
            <a:custGeom>
              <a:avLst/>
              <a:gdLst/>
              <a:ahLst/>
              <a:cxnLst/>
              <a:rect l="l" t="t" r="r" b="b"/>
              <a:pathLst>
                <a:path w="72373" h="161327" extrusionOk="0">
                  <a:moveTo>
                    <a:pt x="72372" y="0"/>
                  </a:moveTo>
                  <a:lnTo>
                    <a:pt x="1" y="41750"/>
                  </a:lnTo>
                  <a:lnTo>
                    <a:pt x="1" y="161327"/>
                  </a:lnTo>
                  <a:lnTo>
                    <a:pt x="72372" y="119577"/>
                  </a:lnTo>
                  <a:lnTo>
                    <a:pt x="7237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2" name="Google Shape;1132;p40"/>
            <p:cNvSpPr/>
            <p:nvPr/>
          </p:nvSpPr>
          <p:spPr>
            <a:xfrm>
              <a:off x="13534506" y="-1412639"/>
              <a:ext cx="4762124" cy="2771160"/>
            </a:xfrm>
            <a:custGeom>
              <a:avLst/>
              <a:gdLst/>
              <a:ahLst/>
              <a:cxnLst/>
              <a:rect l="l" t="t" r="r" b="b"/>
              <a:pathLst>
                <a:path w="93247" h="54262" extrusionOk="0">
                  <a:moveTo>
                    <a:pt x="72008" y="0"/>
                  </a:moveTo>
                  <a:lnTo>
                    <a:pt x="0" y="41387"/>
                  </a:lnTo>
                  <a:cubicBezTo>
                    <a:pt x="1600" y="44878"/>
                    <a:pt x="3855" y="48006"/>
                    <a:pt x="6619" y="50624"/>
                  </a:cubicBezTo>
                  <a:cubicBezTo>
                    <a:pt x="10469" y="54136"/>
                    <a:pt x="18082" y="54261"/>
                    <a:pt x="19149" y="54261"/>
                  </a:cubicBezTo>
                  <a:cubicBezTo>
                    <a:pt x="19232" y="54261"/>
                    <a:pt x="19275" y="54261"/>
                    <a:pt x="19275" y="54261"/>
                  </a:cubicBezTo>
                  <a:lnTo>
                    <a:pt x="93246" y="11856"/>
                  </a:lnTo>
                  <a:cubicBezTo>
                    <a:pt x="93246" y="11856"/>
                    <a:pt x="83282" y="10329"/>
                    <a:pt x="77899" y="6183"/>
                  </a:cubicBezTo>
                  <a:cubicBezTo>
                    <a:pt x="72590" y="2037"/>
                    <a:pt x="72008" y="0"/>
                    <a:pt x="72008" y="0"/>
                  </a:cubicBezTo>
                  <a:close/>
                </a:path>
              </a:pathLst>
            </a:custGeom>
            <a:solidFill>
              <a:srgbClr val="F3F3F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40"/>
            <p:cNvSpPr/>
            <p:nvPr/>
          </p:nvSpPr>
          <p:spPr>
            <a:xfrm>
              <a:off x="14604280" y="-840606"/>
              <a:ext cx="3696089" cy="8242698"/>
            </a:xfrm>
            <a:custGeom>
              <a:avLst/>
              <a:gdLst/>
              <a:ahLst/>
              <a:cxnLst/>
              <a:rect l="l" t="t" r="r" b="b"/>
              <a:pathLst>
                <a:path w="72373" h="161400" extrusionOk="0">
                  <a:moveTo>
                    <a:pt x="72372" y="1"/>
                  </a:moveTo>
                  <a:lnTo>
                    <a:pt x="1" y="41751"/>
                  </a:lnTo>
                  <a:lnTo>
                    <a:pt x="1" y="161400"/>
                  </a:lnTo>
                  <a:lnTo>
                    <a:pt x="72372" y="119650"/>
                  </a:lnTo>
                  <a:lnTo>
                    <a:pt x="72372"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40"/>
            <p:cNvSpPr/>
            <p:nvPr/>
          </p:nvSpPr>
          <p:spPr>
            <a:xfrm>
              <a:off x="13527050" y="660082"/>
              <a:ext cx="1099588" cy="6744151"/>
            </a:xfrm>
            <a:custGeom>
              <a:avLst/>
              <a:gdLst/>
              <a:ahLst/>
              <a:cxnLst/>
              <a:rect l="l" t="t" r="r" b="b"/>
              <a:pathLst>
                <a:path w="21531" h="132057" extrusionOk="0">
                  <a:moveTo>
                    <a:pt x="1" y="1"/>
                  </a:moveTo>
                  <a:lnTo>
                    <a:pt x="1" y="119577"/>
                  </a:lnTo>
                  <a:cubicBezTo>
                    <a:pt x="6120" y="127897"/>
                    <a:pt x="14254" y="132057"/>
                    <a:pt x="20471" y="132057"/>
                  </a:cubicBezTo>
                  <a:cubicBezTo>
                    <a:pt x="20831" y="132057"/>
                    <a:pt x="21184" y="132043"/>
                    <a:pt x="21530" y="132015"/>
                  </a:cubicBezTo>
                  <a:lnTo>
                    <a:pt x="21530" y="12438"/>
                  </a:lnTo>
                  <a:cubicBezTo>
                    <a:pt x="21180" y="12466"/>
                    <a:pt x="20823" y="12480"/>
                    <a:pt x="20460" y="12480"/>
                  </a:cubicBezTo>
                  <a:cubicBezTo>
                    <a:pt x="14182" y="12480"/>
                    <a:pt x="6051" y="8320"/>
                    <a:pt x="1" y="1"/>
                  </a:cubicBezTo>
                  <a:close/>
                </a:path>
              </a:pathLst>
            </a:custGeom>
            <a:solidFill>
              <a:srgbClr val="7D195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40"/>
            <p:cNvSpPr/>
            <p:nvPr/>
          </p:nvSpPr>
          <p:spPr>
            <a:xfrm>
              <a:off x="13527050" y="1228438"/>
              <a:ext cx="1099588" cy="719678"/>
            </a:xfrm>
            <a:custGeom>
              <a:avLst/>
              <a:gdLst/>
              <a:ahLst/>
              <a:cxnLst/>
              <a:rect l="l" t="t" r="r" b="b"/>
              <a:pathLst>
                <a:path w="21531" h="14092" extrusionOk="0">
                  <a:moveTo>
                    <a:pt x="1" y="0"/>
                  </a:moveTo>
                  <a:lnTo>
                    <a:pt x="1" y="1600"/>
                  </a:lnTo>
                  <a:cubicBezTo>
                    <a:pt x="6076" y="9928"/>
                    <a:pt x="14137" y="14092"/>
                    <a:pt x="20336" y="14092"/>
                  </a:cubicBezTo>
                  <a:cubicBezTo>
                    <a:pt x="20742" y="14092"/>
                    <a:pt x="21141" y="14074"/>
                    <a:pt x="21530" y="14038"/>
                  </a:cubicBezTo>
                  <a:lnTo>
                    <a:pt x="21530" y="12510"/>
                  </a:lnTo>
                  <a:cubicBezTo>
                    <a:pt x="21180" y="12538"/>
                    <a:pt x="20824" y="12552"/>
                    <a:pt x="20461" y="12552"/>
                  </a:cubicBezTo>
                  <a:cubicBezTo>
                    <a:pt x="14182" y="12552"/>
                    <a:pt x="6052" y="8389"/>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40"/>
            <p:cNvSpPr/>
            <p:nvPr/>
          </p:nvSpPr>
          <p:spPr>
            <a:xfrm>
              <a:off x="13527050" y="1521886"/>
              <a:ext cx="1099588" cy="719066"/>
            </a:xfrm>
            <a:custGeom>
              <a:avLst/>
              <a:gdLst/>
              <a:ahLst/>
              <a:cxnLst/>
              <a:rect l="l" t="t" r="r" b="b"/>
              <a:pathLst>
                <a:path w="21531" h="14080" extrusionOk="0">
                  <a:moveTo>
                    <a:pt x="1" y="0"/>
                  </a:moveTo>
                  <a:lnTo>
                    <a:pt x="1" y="1600"/>
                  </a:lnTo>
                  <a:cubicBezTo>
                    <a:pt x="6120" y="9920"/>
                    <a:pt x="14254" y="14080"/>
                    <a:pt x="20471" y="14080"/>
                  </a:cubicBezTo>
                  <a:cubicBezTo>
                    <a:pt x="20831" y="14080"/>
                    <a:pt x="21184" y="14066"/>
                    <a:pt x="21530" y="14038"/>
                  </a:cubicBezTo>
                  <a:lnTo>
                    <a:pt x="21530" y="12438"/>
                  </a:lnTo>
                  <a:cubicBezTo>
                    <a:pt x="21180" y="12466"/>
                    <a:pt x="20823" y="12480"/>
                    <a:pt x="20460" y="12480"/>
                  </a:cubicBezTo>
                  <a:cubicBezTo>
                    <a:pt x="14182" y="12480"/>
                    <a:pt x="6051" y="8320"/>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40"/>
            <p:cNvSpPr/>
            <p:nvPr/>
          </p:nvSpPr>
          <p:spPr>
            <a:xfrm>
              <a:off x="13527050" y="3301159"/>
              <a:ext cx="1103316" cy="719066"/>
            </a:xfrm>
            <a:custGeom>
              <a:avLst/>
              <a:gdLst/>
              <a:ahLst/>
              <a:cxnLst/>
              <a:rect l="l" t="t" r="r" b="b"/>
              <a:pathLst>
                <a:path w="21604" h="14080" extrusionOk="0">
                  <a:moveTo>
                    <a:pt x="1" y="0"/>
                  </a:moveTo>
                  <a:lnTo>
                    <a:pt x="1" y="1600"/>
                  </a:lnTo>
                  <a:cubicBezTo>
                    <a:pt x="6120" y="9920"/>
                    <a:pt x="14189" y="14080"/>
                    <a:pt x="20522" y="14080"/>
                  </a:cubicBezTo>
                  <a:cubicBezTo>
                    <a:pt x="20889" y="14080"/>
                    <a:pt x="21249" y="14066"/>
                    <a:pt x="21603" y="14038"/>
                  </a:cubicBezTo>
                  <a:lnTo>
                    <a:pt x="21603" y="12438"/>
                  </a:lnTo>
                  <a:cubicBezTo>
                    <a:pt x="21210" y="12473"/>
                    <a:pt x="20809" y="12491"/>
                    <a:pt x="20401" y="12491"/>
                  </a:cubicBezTo>
                  <a:cubicBezTo>
                    <a:pt x="14087" y="12491"/>
                    <a:pt x="6081" y="8267"/>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40"/>
            <p:cNvSpPr/>
            <p:nvPr/>
          </p:nvSpPr>
          <p:spPr>
            <a:xfrm>
              <a:off x="13527050" y="3590879"/>
              <a:ext cx="1099588" cy="719678"/>
            </a:xfrm>
            <a:custGeom>
              <a:avLst/>
              <a:gdLst/>
              <a:ahLst/>
              <a:cxnLst/>
              <a:rect l="l" t="t" r="r" b="b"/>
              <a:pathLst>
                <a:path w="21531" h="14092" extrusionOk="0">
                  <a:moveTo>
                    <a:pt x="1" y="1"/>
                  </a:moveTo>
                  <a:lnTo>
                    <a:pt x="1" y="1601"/>
                  </a:lnTo>
                  <a:cubicBezTo>
                    <a:pt x="6081" y="9868"/>
                    <a:pt x="14151" y="14091"/>
                    <a:pt x="20353" y="14091"/>
                  </a:cubicBezTo>
                  <a:cubicBezTo>
                    <a:pt x="20753" y="14091"/>
                    <a:pt x="21146" y="14074"/>
                    <a:pt x="21530" y="14038"/>
                  </a:cubicBezTo>
                  <a:lnTo>
                    <a:pt x="21530" y="12438"/>
                  </a:lnTo>
                  <a:cubicBezTo>
                    <a:pt x="21142" y="12474"/>
                    <a:pt x="20745" y="12491"/>
                    <a:pt x="20340" y="12491"/>
                  </a:cubicBezTo>
                  <a:cubicBezTo>
                    <a:pt x="14079" y="12491"/>
                    <a:pt x="6013" y="8267"/>
                    <a:pt x="1"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40"/>
            <p:cNvSpPr/>
            <p:nvPr/>
          </p:nvSpPr>
          <p:spPr>
            <a:xfrm>
              <a:off x="13527050" y="5882792"/>
              <a:ext cx="1099588" cy="719066"/>
            </a:xfrm>
            <a:custGeom>
              <a:avLst/>
              <a:gdLst/>
              <a:ahLst/>
              <a:cxnLst/>
              <a:rect l="l" t="t" r="r" b="b"/>
              <a:pathLst>
                <a:path w="21531" h="14080" extrusionOk="0">
                  <a:moveTo>
                    <a:pt x="1" y="0"/>
                  </a:moveTo>
                  <a:lnTo>
                    <a:pt x="1" y="1600"/>
                  </a:lnTo>
                  <a:cubicBezTo>
                    <a:pt x="6120" y="9920"/>
                    <a:pt x="14254" y="14080"/>
                    <a:pt x="20471" y="14080"/>
                  </a:cubicBezTo>
                  <a:cubicBezTo>
                    <a:pt x="20831" y="14080"/>
                    <a:pt x="21184" y="14066"/>
                    <a:pt x="21530" y="14038"/>
                  </a:cubicBezTo>
                  <a:lnTo>
                    <a:pt x="21530" y="12438"/>
                  </a:lnTo>
                  <a:cubicBezTo>
                    <a:pt x="21142" y="12473"/>
                    <a:pt x="20745" y="12491"/>
                    <a:pt x="20340" y="12491"/>
                  </a:cubicBezTo>
                  <a:cubicBezTo>
                    <a:pt x="14079" y="12491"/>
                    <a:pt x="6013" y="8267"/>
                    <a:pt x="1" y="0"/>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0" name="Google Shape;1140;p40"/>
            <p:cNvSpPr/>
            <p:nvPr/>
          </p:nvSpPr>
          <p:spPr>
            <a:xfrm>
              <a:off x="13527050" y="6172511"/>
              <a:ext cx="1103316" cy="722794"/>
            </a:xfrm>
            <a:custGeom>
              <a:avLst/>
              <a:gdLst/>
              <a:ahLst/>
              <a:cxnLst/>
              <a:rect l="l" t="t" r="r" b="b"/>
              <a:pathLst>
                <a:path w="21604" h="14153" extrusionOk="0">
                  <a:moveTo>
                    <a:pt x="1" y="1"/>
                  </a:moveTo>
                  <a:lnTo>
                    <a:pt x="1" y="1601"/>
                  </a:lnTo>
                  <a:cubicBezTo>
                    <a:pt x="6120" y="9989"/>
                    <a:pt x="14190" y="14153"/>
                    <a:pt x="20523" y="14153"/>
                  </a:cubicBezTo>
                  <a:cubicBezTo>
                    <a:pt x="20889" y="14153"/>
                    <a:pt x="21249" y="14139"/>
                    <a:pt x="21603" y="14111"/>
                  </a:cubicBezTo>
                  <a:lnTo>
                    <a:pt x="21603" y="12511"/>
                  </a:lnTo>
                  <a:cubicBezTo>
                    <a:pt x="21249" y="12539"/>
                    <a:pt x="20889" y="12553"/>
                    <a:pt x="20523" y="12553"/>
                  </a:cubicBezTo>
                  <a:cubicBezTo>
                    <a:pt x="14190" y="12553"/>
                    <a:pt x="6120" y="8389"/>
                    <a:pt x="1" y="1"/>
                  </a:cubicBezTo>
                  <a:close/>
                </a:path>
              </a:pathLst>
            </a:custGeom>
            <a:solidFill>
              <a:srgbClr val="F5AE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1" name="Google Shape;1141;p40"/>
          <p:cNvSpPr txBox="1">
            <a:spLocks noGrp="1"/>
          </p:cNvSpPr>
          <p:nvPr>
            <p:ph type="title"/>
          </p:nvPr>
        </p:nvSpPr>
        <p:spPr>
          <a:xfrm>
            <a:off x="457200" y="252706"/>
            <a:ext cx="8229600" cy="45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en-US" sz="4400" b="1">
                <a:solidFill>
                  <a:srgbClr val="0070C0"/>
                </a:solidFill>
              </a:rPr>
              <a:t>OPERATIONAL PLAN</a:t>
            </a:r>
            <a:endParaRPr sz="4400" b="1">
              <a:solidFill>
                <a:srgbClr val="0070C0"/>
              </a:solidFill>
            </a:endParaRPr>
          </a:p>
        </p:txBody>
      </p:sp>
      <p:grpSp>
        <p:nvGrpSpPr>
          <p:cNvPr id="1142" name="Google Shape;1142;p40"/>
          <p:cNvGrpSpPr/>
          <p:nvPr/>
        </p:nvGrpSpPr>
        <p:grpSpPr>
          <a:xfrm>
            <a:off x="1339025" y="1226251"/>
            <a:ext cx="5350125" cy="1087352"/>
            <a:chOff x="1339025" y="1378548"/>
            <a:chExt cx="3871012" cy="1087352"/>
          </a:xfrm>
        </p:grpSpPr>
        <p:sp>
          <p:nvSpPr>
            <p:cNvPr id="1143" name="Google Shape;1143;p40"/>
            <p:cNvSpPr txBox="1"/>
            <p:nvPr/>
          </p:nvSpPr>
          <p:spPr>
            <a:xfrm>
              <a:off x="1339025" y="1378548"/>
              <a:ext cx="3196800" cy="456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Fira Sans Extra Condensed Medium"/>
                  <a:ea typeface="Fira Sans Extra Condensed Medium"/>
                  <a:cs typeface="Fira Sans Extra Condensed Medium"/>
                  <a:sym typeface="Fira Sans Extra Condensed Medium"/>
                </a:rPr>
                <a:t>KEY RESOURCES</a:t>
              </a:r>
              <a:endParaRPr sz="2000" b="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
          <p:nvSpPr>
            <p:cNvPr id="1144" name="Google Shape;1144;p40"/>
            <p:cNvSpPr txBox="1"/>
            <p:nvPr/>
          </p:nvSpPr>
          <p:spPr>
            <a:xfrm>
              <a:off x="2013237" y="1934425"/>
              <a:ext cx="3196800" cy="531475"/>
            </a:xfrm>
            <a:prstGeom prst="rect">
              <a:avLst/>
            </a:prstGeom>
            <a:noFill/>
            <a:ln>
              <a:noFill/>
            </a:ln>
          </p:spPr>
          <p:txBody>
            <a:bodyPr spcFirstLastPara="1" wrap="square" lIns="91425" tIns="91425" rIns="91425" bIns="91425" anchor="ctr" anchorCtr="0">
              <a:noAutofit/>
            </a:bodyPr>
            <a:lstStyle/>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App developer</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Authors</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AI &amp; ML</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Big Data</a:t>
              </a:r>
              <a:endParaRPr/>
            </a:p>
            <a:p>
              <a:pPr marL="0" marR="0" lvl="0" indent="0" algn="l" rtl="0">
                <a:lnSpc>
                  <a:spcPct val="100000"/>
                </a:lnSpc>
                <a:spcBef>
                  <a:spcPts val="0"/>
                </a:spcBef>
                <a:spcAft>
                  <a:spcPts val="0"/>
                </a:spcAft>
                <a:buClr>
                  <a:schemeClr val="lt1"/>
                </a:buClr>
                <a:buSzPts val="1200"/>
                <a:buFont typeface="Arial"/>
                <a:buNone/>
              </a:pPr>
              <a:endParaRPr sz="1200" b="0" i="0" u="none" strike="noStrike" cap="none">
                <a:solidFill>
                  <a:schemeClr val="lt1"/>
                </a:solidFill>
                <a:latin typeface="Calibri"/>
                <a:ea typeface="Calibri"/>
                <a:cs typeface="Calibri"/>
                <a:sym typeface="Calibri"/>
              </a:endParaRPr>
            </a:p>
          </p:txBody>
        </p:sp>
      </p:grpSp>
      <p:grpSp>
        <p:nvGrpSpPr>
          <p:cNvPr id="1145" name="Google Shape;1145;p40"/>
          <p:cNvGrpSpPr/>
          <p:nvPr/>
        </p:nvGrpSpPr>
        <p:grpSpPr>
          <a:xfrm>
            <a:off x="1339025" y="2581525"/>
            <a:ext cx="4418400" cy="763598"/>
            <a:chOff x="1339025" y="2581525"/>
            <a:chExt cx="4418400" cy="763598"/>
          </a:xfrm>
        </p:grpSpPr>
        <p:sp>
          <p:nvSpPr>
            <p:cNvPr id="1146" name="Google Shape;1146;p40"/>
            <p:cNvSpPr txBox="1"/>
            <p:nvPr/>
          </p:nvSpPr>
          <p:spPr>
            <a:xfrm>
              <a:off x="1339025" y="2581525"/>
              <a:ext cx="4418400" cy="456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Fira Sans Extra Condensed Medium"/>
                  <a:ea typeface="Fira Sans Extra Condensed Medium"/>
                  <a:cs typeface="Fira Sans Extra Condensed Medium"/>
                  <a:sym typeface="Fira Sans Extra Condensed Medium"/>
                </a:rPr>
                <a:t>KEY ACTIVITIES</a:t>
              </a:r>
              <a:endParaRPr sz="2000" b="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
          <p:nvSpPr>
            <p:cNvPr id="1147" name="Google Shape;1147;p40"/>
            <p:cNvSpPr txBox="1"/>
            <p:nvPr/>
          </p:nvSpPr>
          <p:spPr>
            <a:xfrm>
              <a:off x="2270853" y="2970194"/>
              <a:ext cx="3486572" cy="374929"/>
            </a:xfrm>
            <a:prstGeom prst="rect">
              <a:avLst/>
            </a:prstGeom>
            <a:noFill/>
            <a:ln>
              <a:noFill/>
            </a:ln>
          </p:spPr>
          <p:txBody>
            <a:bodyPr spcFirstLastPara="1" wrap="square" lIns="91425" tIns="91425" rIns="91425" bIns="91425" anchor="ctr" anchorCtr="0">
              <a:noAutofit/>
            </a:bodyPr>
            <a:lstStyle/>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Functional User Interface</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Marketing through different channels</a:t>
              </a:r>
              <a:endParaRPr/>
            </a:p>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Calibri"/>
                <a:ea typeface="Calibri"/>
                <a:cs typeface="Calibri"/>
                <a:sym typeface="Calibri"/>
              </a:endParaRPr>
            </a:p>
          </p:txBody>
        </p:sp>
      </p:grpSp>
      <p:grpSp>
        <p:nvGrpSpPr>
          <p:cNvPr id="1148" name="Google Shape;1148;p40"/>
          <p:cNvGrpSpPr/>
          <p:nvPr/>
        </p:nvGrpSpPr>
        <p:grpSpPr>
          <a:xfrm>
            <a:off x="1338973" y="3526100"/>
            <a:ext cx="4418400" cy="1012132"/>
            <a:chOff x="1339025" y="3557700"/>
            <a:chExt cx="4418400" cy="763599"/>
          </a:xfrm>
        </p:grpSpPr>
        <p:sp>
          <p:nvSpPr>
            <p:cNvPr id="1149" name="Google Shape;1149;p40"/>
            <p:cNvSpPr txBox="1"/>
            <p:nvPr/>
          </p:nvSpPr>
          <p:spPr>
            <a:xfrm>
              <a:off x="1339025" y="3557700"/>
              <a:ext cx="4418400" cy="344199"/>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Fira Sans Extra Condensed Medium"/>
                  <a:ea typeface="Fira Sans Extra Condensed Medium"/>
                  <a:cs typeface="Fira Sans Extra Condensed Medium"/>
                  <a:sym typeface="Fira Sans Extra Condensed Medium"/>
                </a:rPr>
                <a:t>KEY MILESTONES (For first 3 to 5Years)</a:t>
              </a:r>
              <a:endParaRPr sz="2000" b="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
          <p:nvSpPr>
            <p:cNvPr id="1150" name="Google Shape;1150;p40"/>
            <p:cNvSpPr txBox="1"/>
            <p:nvPr/>
          </p:nvSpPr>
          <p:spPr>
            <a:xfrm>
              <a:off x="1339025" y="3815466"/>
              <a:ext cx="4418400" cy="505833"/>
            </a:xfrm>
            <a:prstGeom prst="rect">
              <a:avLst/>
            </a:prstGeom>
            <a:noFill/>
            <a:ln>
              <a:noFill/>
            </a:ln>
          </p:spPr>
          <p:txBody>
            <a:bodyPr spcFirstLastPara="1" wrap="square" lIns="91425" tIns="91425" rIns="91425" bIns="91425" anchor="ctr" anchorCtr="0">
              <a:noAutofit/>
            </a:bodyPr>
            <a:lstStyle/>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Organising our first Book Fest</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Advertising revenue- 1 million dollars</a:t>
              </a:r>
              <a:endParaRPr/>
            </a:p>
            <a:p>
              <a:pPr marL="914400" marR="0" lvl="1" indent="-457200" algn="l" rtl="0">
                <a:lnSpc>
                  <a:spcPct val="100000"/>
                </a:lnSpc>
                <a:spcBef>
                  <a:spcPts val="0"/>
                </a:spcBef>
                <a:spcAft>
                  <a:spcPts val="0"/>
                </a:spcAft>
                <a:buClr>
                  <a:schemeClr val="lt1"/>
                </a:buClr>
                <a:buSzPts val="1200"/>
                <a:buFont typeface="Arial"/>
                <a:buChar char="•"/>
              </a:pPr>
              <a:r>
                <a:rPr lang="en-US" sz="1200" b="0" i="0" u="none" strike="noStrike" cap="none">
                  <a:solidFill>
                    <a:schemeClr val="lt1"/>
                  </a:solidFill>
                  <a:latin typeface="Calibri"/>
                  <a:ea typeface="Calibri"/>
                  <a:cs typeface="Calibri"/>
                  <a:sym typeface="Calibri"/>
                </a:rPr>
                <a:t>10 million download on play store and app store</a:t>
              </a:r>
              <a:endParaRPr/>
            </a:p>
          </p:txBody>
        </p:sp>
      </p:grpSp>
      <p:grpSp>
        <p:nvGrpSpPr>
          <p:cNvPr id="1151" name="Google Shape;1151;p40"/>
          <p:cNvGrpSpPr/>
          <p:nvPr/>
        </p:nvGrpSpPr>
        <p:grpSpPr>
          <a:xfrm>
            <a:off x="716025" y="1859738"/>
            <a:ext cx="485000" cy="254800"/>
            <a:chOff x="716025" y="1859738"/>
            <a:chExt cx="485000" cy="254800"/>
          </a:xfrm>
        </p:grpSpPr>
        <p:sp>
          <p:nvSpPr>
            <p:cNvPr id="1152" name="Google Shape;1152;p40"/>
            <p:cNvSpPr/>
            <p:nvPr/>
          </p:nvSpPr>
          <p:spPr>
            <a:xfrm>
              <a:off x="716025" y="1859738"/>
              <a:ext cx="485000" cy="254800"/>
            </a:xfrm>
            <a:custGeom>
              <a:avLst/>
              <a:gdLst/>
              <a:ahLst/>
              <a:cxnLst/>
              <a:rect l="l" t="t" r="r" b="b"/>
              <a:pathLst>
                <a:path w="19400" h="10192" extrusionOk="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53" name="Google Shape;1153;p40"/>
            <p:cNvSpPr/>
            <p:nvPr/>
          </p:nvSpPr>
          <p:spPr>
            <a:xfrm>
              <a:off x="882000" y="1916313"/>
              <a:ext cx="147075" cy="141600"/>
            </a:xfrm>
            <a:custGeom>
              <a:avLst/>
              <a:gdLst/>
              <a:ahLst/>
              <a:cxnLst/>
              <a:rect l="l" t="t" r="r" b="b"/>
              <a:pathLst>
                <a:path w="5883" h="5664" extrusionOk="0">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grpSp>
        <p:nvGrpSpPr>
          <p:cNvPr id="1154" name="Google Shape;1154;p40"/>
          <p:cNvGrpSpPr/>
          <p:nvPr/>
        </p:nvGrpSpPr>
        <p:grpSpPr>
          <a:xfrm>
            <a:off x="716650" y="3697938"/>
            <a:ext cx="483750" cy="483125"/>
            <a:chOff x="716650" y="3697938"/>
            <a:chExt cx="483750" cy="483125"/>
          </a:xfrm>
        </p:grpSpPr>
        <p:sp>
          <p:nvSpPr>
            <p:cNvPr id="1155" name="Google Shape;1155;p40"/>
            <p:cNvSpPr/>
            <p:nvPr/>
          </p:nvSpPr>
          <p:spPr>
            <a:xfrm>
              <a:off x="944100" y="3754538"/>
              <a:ext cx="127375" cy="127350"/>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56" name="Google Shape;1156;p40"/>
            <p:cNvSpPr/>
            <p:nvPr/>
          </p:nvSpPr>
          <p:spPr>
            <a:xfrm>
              <a:off x="780750" y="3697938"/>
              <a:ext cx="368700" cy="483125"/>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57" name="Google Shape;1157;p40"/>
            <p:cNvSpPr/>
            <p:nvPr/>
          </p:nvSpPr>
          <p:spPr>
            <a:xfrm>
              <a:off x="716650" y="3867763"/>
              <a:ext cx="56650" cy="28325"/>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58" name="Google Shape;1158;p40"/>
            <p:cNvSpPr/>
            <p:nvPr/>
          </p:nvSpPr>
          <p:spPr>
            <a:xfrm>
              <a:off x="719600" y="3772988"/>
              <a:ext cx="50750" cy="48025"/>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59" name="Google Shape;1159;p40"/>
            <p:cNvSpPr/>
            <p:nvPr/>
          </p:nvSpPr>
          <p:spPr>
            <a:xfrm>
              <a:off x="719150" y="3942838"/>
              <a:ext cx="51200" cy="48350"/>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60" name="Google Shape;1160;p40"/>
            <p:cNvSpPr/>
            <p:nvPr/>
          </p:nvSpPr>
          <p:spPr>
            <a:xfrm>
              <a:off x="1143150" y="3867763"/>
              <a:ext cx="56650" cy="28325"/>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61" name="Google Shape;1161;p40"/>
            <p:cNvSpPr/>
            <p:nvPr/>
          </p:nvSpPr>
          <p:spPr>
            <a:xfrm>
              <a:off x="1142550" y="3772988"/>
              <a:ext cx="54300" cy="48225"/>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
          <p:nvSpPr>
            <p:cNvPr id="1162" name="Google Shape;1162;p40"/>
            <p:cNvSpPr/>
            <p:nvPr/>
          </p:nvSpPr>
          <p:spPr>
            <a:xfrm>
              <a:off x="1146100" y="3942838"/>
              <a:ext cx="54300" cy="48225"/>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grpSp>
      <p:sp>
        <p:nvSpPr>
          <p:cNvPr id="1163" name="Google Shape;1163;p40"/>
          <p:cNvSpPr/>
          <p:nvPr/>
        </p:nvSpPr>
        <p:spPr>
          <a:xfrm>
            <a:off x="716037" y="2725599"/>
            <a:ext cx="484979" cy="475444"/>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5D74"/>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grpSp>
        <p:nvGrpSpPr>
          <p:cNvPr id="1168" name="Google Shape;1168;p41"/>
          <p:cNvGrpSpPr/>
          <p:nvPr/>
        </p:nvGrpSpPr>
        <p:grpSpPr>
          <a:xfrm>
            <a:off x="668279" y="1180214"/>
            <a:ext cx="3403991" cy="3282502"/>
            <a:chOff x="1233400" y="238125"/>
            <a:chExt cx="5148100" cy="5238175"/>
          </a:xfrm>
        </p:grpSpPr>
        <p:sp>
          <p:nvSpPr>
            <p:cNvPr id="1169" name="Google Shape;1169;p41"/>
            <p:cNvSpPr/>
            <p:nvPr/>
          </p:nvSpPr>
          <p:spPr>
            <a:xfrm>
              <a:off x="4604450" y="238125"/>
              <a:ext cx="1203725" cy="1547950"/>
            </a:xfrm>
            <a:custGeom>
              <a:avLst/>
              <a:gdLst/>
              <a:ahLst/>
              <a:cxnLst/>
              <a:rect l="l" t="t" r="r" b="b"/>
              <a:pathLst>
                <a:path w="48149" h="61918" extrusionOk="0">
                  <a:moveTo>
                    <a:pt x="1" y="0"/>
                  </a:moveTo>
                  <a:lnTo>
                    <a:pt x="1" y="61918"/>
                  </a:lnTo>
                  <a:lnTo>
                    <a:pt x="48149" y="61918"/>
                  </a:lnTo>
                  <a:lnTo>
                    <a:pt x="48149" y="0"/>
                  </a:ln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0" name="Google Shape;1170;p41"/>
            <p:cNvSpPr/>
            <p:nvPr/>
          </p:nvSpPr>
          <p:spPr>
            <a:xfrm>
              <a:off x="3207525" y="238125"/>
              <a:ext cx="1203700" cy="1547950"/>
            </a:xfrm>
            <a:custGeom>
              <a:avLst/>
              <a:gdLst/>
              <a:ahLst/>
              <a:cxnLst/>
              <a:rect l="l" t="t" r="r" b="b"/>
              <a:pathLst>
                <a:path w="48148" h="61918" extrusionOk="0">
                  <a:moveTo>
                    <a:pt x="1" y="0"/>
                  </a:moveTo>
                  <a:lnTo>
                    <a:pt x="1" y="61918"/>
                  </a:lnTo>
                  <a:lnTo>
                    <a:pt x="48148" y="61918"/>
                  </a:lnTo>
                  <a:lnTo>
                    <a:pt x="48148" y="0"/>
                  </a:ln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1" name="Google Shape;1171;p41"/>
            <p:cNvSpPr/>
            <p:nvPr/>
          </p:nvSpPr>
          <p:spPr>
            <a:xfrm>
              <a:off x="3207525" y="1945700"/>
              <a:ext cx="1203700" cy="1547975"/>
            </a:xfrm>
            <a:custGeom>
              <a:avLst/>
              <a:gdLst/>
              <a:ahLst/>
              <a:cxnLst/>
              <a:rect l="l" t="t" r="r" b="b"/>
              <a:pathLst>
                <a:path w="48148" h="61919" extrusionOk="0">
                  <a:moveTo>
                    <a:pt x="1" y="0"/>
                  </a:moveTo>
                  <a:lnTo>
                    <a:pt x="1" y="61918"/>
                  </a:lnTo>
                  <a:lnTo>
                    <a:pt x="48148" y="61918"/>
                  </a:lnTo>
                  <a:lnTo>
                    <a:pt x="48148" y="0"/>
                  </a:ln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2" name="Google Shape;1172;p41"/>
            <p:cNvSpPr/>
            <p:nvPr/>
          </p:nvSpPr>
          <p:spPr>
            <a:xfrm>
              <a:off x="1810575" y="238125"/>
              <a:ext cx="1203700" cy="1547950"/>
            </a:xfrm>
            <a:custGeom>
              <a:avLst/>
              <a:gdLst/>
              <a:ahLst/>
              <a:cxnLst/>
              <a:rect l="l" t="t" r="r" b="b"/>
              <a:pathLst>
                <a:path w="48148" h="61918" extrusionOk="0">
                  <a:moveTo>
                    <a:pt x="0" y="0"/>
                  </a:moveTo>
                  <a:lnTo>
                    <a:pt x="0" y="61918"/>
                  </a:lnTo>
                  <a:lnTo>
                    <a:pt x="48148" y="61918"/>
                  </a:lnTo>
                  <a:lnTo>
                    <a:pt x="48148" y="0"/>
                  </a:ln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3" name="Google Shape;1173;p41"/>
            <p:cNvSpPr/>
            <p:nvPr/>
          </p:nvSpPr>
          <p:spPr>
            <a:xfrm>
              <a:off x="1368650" y="4441900"/>
              <a:ext cx="4991500" cy="1034400"/>
            </a:xfrm>
            <a:custGeom>
              <a:avLst/>
              <a:gdLst/>
              <a:ahLst/>
              <a:cxnLst/>
              <a:rect l="l" t="t" r="r" b="b"/>
              <a:pathLst>
                <a:path w="199660" h="41376" extrusionOk="0">
                  <a:moveTo>
                    <a:pt x="97629" y="1"/>
                  </a:moveTo>
                  <a:cubicBezTo>
                    <a:pt x="43712" y="1"/>
                    <a:pt x="1" y="4821"/>
                    <a:pt x="1" y="10767"/>
                  </a:cubicBezTo>
                  <a:cubicBezTo>
                    <a:pt x="1" y="13533"/>
                    <a:pt x="9466" y="16056"/>
                    <a:pt x="25024" y="17963"/>
                  </a:cubicBezTo>
                  <a:cubicBezTo>
                    <a:pt x="22841" y="18969"/>
                    <a:pt x="21670" y="20033"/>
                    <a:pt x="21670" y="21136"/>
                  </a:cubicBezTo>
                  <a:cubicBezTo>
                    <a:pt x="21670" y="27081"/>
                    <a:pt x="55680" y="31902"/>
                    <a:pt x="97629" y="31902"/>
                  </a:cubicBezTo>
                  <a:cubicBezTo>
                    <a:pt x="101745" y="31901"/>
                    <a:pt x="105768" y="31856"/>
                    <a:pt x="109699" y="31769"/>
                  </a:cubicBezTo>
                  <a:lnTo>
                    <a:pt x="109699" y="31769"/>
                  </a:lnTo>
                  <a:cubicBezTo>
                    <a:pt x="109431" y="32138"/>
                    <a:pt x="109298" y="32513"/>
                    <a:pt x="109298" y="32897"/>
                  </a:cubicBezTo>
                  <a:cubicBezTo>
                    <a:pt x="109298" y="37577"/>
                    <a:pt x="129527" y="41375"/>
                    <a:pt x="154479" y="41375"/>
                  </a:cubicBezTo>
                  <a:cubicBezTo>
                    <a:pt x="179430" y="41375"/>
                    <a:pt x="199660" y="37577"/>
                    <a:pt x="199660" y="32897"/>
                  </a:cubicBezTo>
                  <a:cubicBezTo>
                    <a:pt x="199660" y="29162"/>
                    <a:pt x="186793" y="25989"/>
                    <a:pt x="168923" y="24857"/>
                  </a:cubicBezTo>
                  <a:cubicBezTo>
                    <a:pt x="171939" y="23697"/>
                    <a:pt x="173589" y="22443"/>
                    <a:pt x="173589" y="21136"/>
                  </a:cubicBezTo>
                  <a:cubicBezTo>
                    <a:pt x="173589" y="20032"/>
                    <a:pt x="172416" y="18968"/>
                    <a:pt x="170233" y="17963"/>
                  </a:cubicBezTo>
                  <a:cubicBezTo>
                    <a:pt x="185791" y="16055"/>
                    <a:pt x="195256" y="13533"/>
                    <a:pt x="195256" y="10767"/>
                  </a:cubicBezTo>
                  <a:cubicBezTo>
                    <a:pt x="195256" y="4821"/>
                    <a:pt x="151545" y="1"/>
                    <a:pt x="97629" y="1"/>
                  </a:cubicBezTo>
                  <a:close/>
                </a:path>
              </a:pathLst>
            </a:custGeom>
            <a:solidFill>
              <a:srgbClr val="FF8871">
                <a:alpha val="5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4" name="Google Shape;1174;p41"/>
            <p:cNvSpPr/>
            <p:nvPr/>
          </p:nvSpPr>
          <p:spPr>
            <a:xfrm>
              <a:off x="1749550" y="968825"/>
              <a:ext cx="4086675" cy="2376100"/>
            </a:xfrm>
            <a:custGeom>
              <a:avLst/>
              <a:gdLst/>
              <a:ahLst/>
              <a:cxnLst/>
              <a:rect l="l" t="t" r="r" b="b"/>
              <a:pathLst>
                <a:path w="163467" h="95044" extrusionOk="0">
                  <a:moveTo>
                    <a:pt x="82398" y="1"/>
                  </a:moveTo>
                  <a:cubicBezTo>
                    <a:pt x="38608" y="1"/>
                    <a:pt x="5559" y="8055"/>
                    <a:pt x="4034" y="16452"/>
                  </a:cubicBezTo>
                  <a:cubicBezTo>
                    <a:pt x="0" y="38637"/>
                    <a:pt x="12631" y="95044"/>
                    <a:pt x="12631" y="95044"/>
                  </a:cubicBezTo>
                  <a:lnTo>
                    <a:pt x="152155" y="95044"/>
                  </a:lnTo>
                  <a:cubicBezTo>
                    <a:pt x="152155" y="95044"/>
                    <a:pt x="153499" y="89033"/>
                    <a:pt x="155175" y="80158"/>
                  </a:cubicBezTo>
                  <a:cubicBezTo>
                    <a:pt x="158624" y="61859"/>
                    <a:pt x="163466" y="31393"/>
                    <a:pt x="160753" y="16452"/>
                  </a:cubicBezTo>
                  <a:cubicBezTo>
                    <a:pt x="159389" y="8952"/>
                    <a:pt x="132879" y="1727"/>
                    <a:pt x="96026" y="273"/>
                  </a:cubicBezTo>
                  <a:cubicBezTo>
                    <a:pt x="93910" y="188"/>
                    <a:pt x="91761" y="122"/>
                    <a:pt x="89582" y="76"/>
                  </a:cubicBezTo>
                  <a:cubicBezTo>
                    <a:pt x="87224" y="26"/>
                    <a:pt x="84830" y="1"/>
                    <a:pt x="82398" y="1"/>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5" name="Google Shape;1175;p41"/>
            <p:cNvSpPr/>
            <p:nvPr/>
          </p:nvSpPr>
          <p:spPr>
            <a:xfrm>
              <a:off x="2365550" y="1657400"/>
              <a:ext cx="209575" cy="206200"/>
            </a:xfrm>
            <a:custGeom>
              <a:avLst/>
              <a:gdLst/>
              <a:ahLst/>
              <a:cxnLst/>
              <a:rect l="l" t="t" r="r" b="b"/>
              <a:pathLst>
                <a:path w="8383" h="8248" extrusionOk="0">
                  <a:moveTo>
                    <a:pt x="7600" y="1"/>
                  </a:moveTo>
                  <a:cubicBezTo>
                    <a:pt x="7580" y="1"/>
                    <a:pt x="7560" y="5"/>
                    <a:pt x="7539" y="14"/>
                  </a:cubicBezTo>
                  <a:cubicBezTo>
                    <a:pt x="6250" y="550"/>
                    <a:pt x="5097" y="1327"/>
                    <a:pt x="4100" y="2272"/>
                  </a:cubicBezTo>
                  <a:cubicBezTo>
                    <a:pt x="2918" y="1393"/>
                    <a:pt x="1595" y="683"/>
                    <a:pt x="126" y="170"/>
                  </a:cubicBezTo>
                  <a:cubicBezTo>
                    <a:pt x="116" y="167"/>
                    <a:pt x="107" y="166"/>
                    <a:pt x="99" y="166"/>
                  </a:cubicBezTo>
                  <a:cubicBezTo>
                    <a:pt x="30" y="166"/>
                    <a:pt x="0" y="272"/>
                    <a:pt x="65" y="313"/>
                  </a:cubicBezTo>
                  <a:cubicBezTo>
                    <a:pt x="1260" y="1074"/>
                    <a:pt x="2411" y="1941"/>
                    <a:pt x="3501" y="2881"/>
                  </a:cubicBezTo>
                  <a:cubicBezTo>
                    <a:pt x="2121" y="4380"/>
                    <a:pt x="1094" y="6211"/>
                    <a:pt x="493" y="8149"/>
                  </a:cubicBezTo>
                  <a:cubicBezTo>
                    <a:pt x="475" y="8206"/>
                    <a:pt x="523" y="8247"/>
                    <a:pt x="572" y="8247"/>
                  </a:cubicBezTo>
                  <a:cubicBezTo>
                    <a:pt x="598" y="8247"/>
                    <a:pt x="623" y="8236"/>
                    <a:pt x="639" y="8210"/>
                  </a:cubicBezTo>
                  <a:cubicBezTo>
                    <a:pt x="1703" y="6503"/>
                    <a:pt x="2941" y="4995"/>
                    <a:pt x="4293" y="3585"/>
                  </a:cubicBezTo>
                  <a:cubicBezTo>
                    <a:pt x="5582" y="4778"/>
                    <a:pt x="6768" y="6080"/>
                    <a:pt x="7813" y="7457"/>
                  </a:cubicBezTo>
                  <a:cubicBezTo>
                    <a:pt x="7876" y="7540"/>
                    <a:pt x="7960" y="7576"/>
                    <a:pt x="8041" y="7576"/>
                  </a:cubicBezTo>
                  <a:cubicBezTo>
                    <a:pt x="8219" y="7576"/>
                    <a:pt x="8382" y="7404"/>
                    <a:pt x="8271" y="7190"/>
                  </a:cubicBezTo>
                  <a:cubicBezTo>
                    <a:pt x="7398" y="5522"/>
                    <a:pt x="6277" y="4097"/>
                    <a:pt x="4933" y="2929"/>
                  </a:cubicBezTo>
                  <a:cubicBezTo>
                    <a:pt x="5826" y="2039"/>
                    <a:pt x="6761" y="1185"/>
                    <a:pt x="7730" y="343"/>
                  </a:cubicBezTo>
                  <a:cubicBezTo>
                    <a:pt x="7856" y="234"/>
                    <a:pt x="7752" y="1"/>
                    <a:pt x="7600" y="1"/>
                  </a:cubicBezTo>
                  <a:close/>
                </a:path>
              </a:pathLst>
            </a:custGeom>
            <a:solidFill>
              <a:srgbClr val="D6A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6" name="Google Shape;1176;p41"/>
            <p:cNvSpPr/>
            <p:nvPr/>
          </p:nvSpPr>
          <p:spPr>
            <a:xfrm>
              <a:off x="3257750" y="1582150"/>
              <a:ext cx="209575" cy="206200"/>
            </a:xfrm>
            <a:custGeom>
              <a:avLst/>
              <a:gdLst/>
              <a:ahLst/>
              <a:cxnLst/>
              <a:rect l="l" t="t" r="r" b="b"/>
              <a:pathLst>
                <a:path w="8383" h="8248" extrusionOk="0">
                  <a:moveTo>
                    <a:pt x="7600" y="1"/>
                  </a:moveTo>
                  <a:cubicBezTo>
                    <a:pt x="7581" y="1"/>
                    <a:pt x="7560" y="5"/>
                    <a:pt x="7539" y="14"/>
                  </a:cubicBezTo>
                  <a:cubicBezTo>
                    <a:pt x="6250" y="550"/>
                    <a:pt x="5098" y="1327"/>
                    <a:pt x="4100" y="2271"/>
                  </a:cubicBezTo>
                  <a:cubicBezTo>
                    <a:pt x="2919" y="1392"/>
                    <a:pt x="1595" y="682"/>
                    <a:pt x="125" y="169"/>
                  </a:cubicBezTo>
                  <a:cubicBezTo>
                    <a:pt x="116" y="166"/>
                    <a:pt x="108" y="165"/>
                    <a:pt x="100" y="165"/>
                  </a:cubicBezTo>
                  <a:cubicBezTo>
                    <a:pt x="31" y="165"/>
                    <a:pt x="1" y="272"/>
                    <a:pt x="65" y="313"/>
                  </a:cubicBezTo>
                  <a:cubicBezTo>
                    <a:pt x="1260" y="1074"/>
                    <a:pt x="2410" y="1940"/>
                    <a:pt x="3501" y="2881"/>
                  </a:cubicBezTo>
                  <a:cubicBezTo>
                    <a:pt x="2122" y="4379"/>
                    <a:pt x="1094" y="6210"/>
                    <a:pt x="493" y="8148"/>
                  </a:cubicBezTo>
                  <a:cubicBezTo>
                    <a:pt x="475" y="8206"/>
                    <a:pt x="523" y="8247"/>
                    <a:pt x="572" y="8247"/>
                  </a:cubicBezTo>
                  <a:cubicBezTo>
                    <a:pt x="598" y="8247"/>
                    <a:pt x="624" y="8236"/>
                    <a:pt x="640" y="8210"/>
                  </a:cubicBezTo>
                  <a:cubicBezTo>
                    <a:pt x="1703" y="6503"/>
                    <a:pt x="2942" y="4995"/>
                    <a:pt x="4293" y="3584"/>
                  </a:cubicBezTo>
                  <a:cubicBezTo>
                    <a:pt x="5581" y="4777"/>
                    <a:pt x="6769" y="6080"/>
                    <a:pt x="7814" y="7457"/>
                  </a:cubicBezTo>
                  <a:cubicBezTo>
                    <a:pt x="7877" y="7540"/>
                    <a:pt x="7961" y="7576"/>
                    <a:pt x="8042" y="7576"/>
                  </a:cubicBezTo>
                  <a:cubicBezTo>
                    <a:pt x="8220" y="7576"/>
                    <a:pt x="8383" y="7404"/>
                    <a:pt x="8271" y="7190"/>
                  </a:cubicBezTo>
                  <a:cubicBezTo>
                    <a:pt x="7398" y="5521"/>
                    <a:pt x="6277" y="4096"/>
                    <a:pt x="4932" y="2928"/>
                  </a:cubicBezTo>
                  <a:cubicBezTo>
                    <a:pt x="5825" y="2039"/>
                    <a:pt x="6762" y="1185"/>
                    <a:pt x="7731" y="342"/>
                  </a:cubicBezTo>
                  <a:cubicBezTo>
                    <a:pt x="7855" y="233"/>
                    <a:pt x="7752" y="1"/>
                    <a:pt x="7600"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7" name="Google Shape;1177;p41"/>
            <p:cNvSpPr/>
            <p:nvPr/>
          </p:nvSpPr>
          <p:spPr>
            <a:xfrm>
              <a:off x="5043650" y="1657400"/>
              <a:ext cx="209550" cy="206200"/>
            </a:xfrm>
            <a:custGeom>
              <a:avLst/>
              <a:gdLst/>
              <a:ahLst/>
              <a:cxnLst/>
              <a:rect l="l" t="t" r="r" b="b"/>
              <a:pathLst>
                <a:path w="8382" h="8248" extrusionOk="0">
                  <a:moveTo>
                    <a:pt x="782" y="1"/>
                  </a:moveTo>
                  <a:cubicBezTo>
                    <a:pt x="631" y="1"/>
                    <a:pt x="527" y="234"/>
                    <a:pt x="652" y="343"/>
                  </a:cubicBezTo>
                  <a:cubicBezTo>
                    <a:pt x="1621" y="1185"/>
                    <a:pt x="2557" y="2039"/>
                    <a:pt x="3449" y="2929"/>
                  </a:cubicBezTo>
                  <a:cubicBezTo>
                    <a:pt x="2106" y="4097"/>
                    <a:pt x="985" y="5522"/>
                    <a:pt x="111" y="7190"/>
                  </a:cubicBezTo>
                  <a:cubicBezTo>
                    <a:pt x="0" y="7404"/>
                    <a:pt x="163" y="7576"/>
                    <a:pt x="341" y="7576"/>
                  </a:cubicBezTo>
                  <a:cubicBezTo>
                    <a:pt x="422" y="7576"/>
                    <a:pt x="506" y="7540"/>
                    <a:pt x="569" y="7457"/>
                  </a:cubicBezTo>
                  <a:cubicBezTo>
                    <a:pt x="1614" y="6080"/>
                    <a:pt x="2801" y="4778"/>
                    <a:pt x="4089" y="3585"/>
                  </a:cubicBezTo>
                  <a:cubicBezTo>
                    <a:pt x="5441" y="4995"/>
                    <a:pt x="6680" y="6503"/>
                    <a:pt x="7743" y="8210"/>
                  </a:cubicBezTo>
                  <a:cubicBezTo>
                    <a:pt x="7759" y="8236"/>
                    <a:pt x="7785" y="8247"/>
                    <a:pt x="7810" y="8247"/>
                  </a:cubicBezTo>
                  <a:cubicBezTo>
                    <a:pt x="7859" y="8247"/>
                    <a:pt x="7908" y="8206"/>
                    <a:pt x="7889" y="8149"/>
                  </a:cubicBezTo>
                  <a:cubicBezTo>
                    <a:pt x="7289" y="6211"/>
                    <a:pt x="6261" y="4380"/>
                    <a:pt x="4881" y="2881"/>
                  </a:cubicBezTo>
                  <a:cubicBezTo>
                    <a:pt x="5971" y="1941"/>
                    <a:pt x="7122" y="1074"/>
                    <a:pt x="8317" y="313"/>
                  </a:cubicBezTo>
                  <a:cubicBezTo>
                    <a:pt x="8382" y="272"/>
                    <a:pt x="8352" y="166"/>
                    <a:pt x="8283" y="166"/>
                  </a:cubicBezTo>
                  <a:cubicBezTo>
                    <a:pt x="8275" y="166"/>
                    <a:pt x="8266" y="167"/>
                    <a:pt x="8257" y="170"/>
                  </a:cubicBezTo>
                  <a:cubicBezTo>
                    <a:pt x="6788" y="683"/>
                    <a:pt x="5464" y="1393"/>
                    <a:pt x="4282" y="2272"/>
                  </a:cubicBezTo>
                  <a:cubicBezTo>
                    <a:pt x="3285" y="1327"/>
                    <a:pt x="2132" y="550"/>
                    <a:pt x="843" y="14"/>
                  </a:cubicBezTo>
                  <a:cubicBezTo>
                    <a:pt x="822" y="5"/>
                    <a:pt x="802" y="1"/>
                    <a:pt x="782"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8" name="Google Shape;1178;p41"/>
            <p:cNvSpPr/>
            <p:nvPr/>
          </p:nvSpPr>
          <p:spPr>
            <a:xfrm>
              <a:off x="4151425" y="1582150"/>
              <a:ext cx="209575" cy="206200"/>
            </a:xfrm>
            <a:custGeom>
              <a:avLst/>
              <a:gdLst/>
              <a:ahLst/>
              <a:cxnLst/>
              <a:rect l="l" t="t" r="r" b="b"/>
              <a:pathLst>
                <a:path w="8383" h="8248" extrusionOk="0">
                  <a:moveTo>
                    <a:pt x="782" y="1"/>
                  </a:moveTo>
                  <a:cubicBezTo>
                    <a:pt x="631" y="1"/>
                    <a:pt x="527" y="233"/>
                    <a:pt x="653" y="342"/>
                  </a:cubicBezTo>
                  <a:cubicBezTo>
                    <a:pt x="1621" y="1185"/>
                    <a:pt x="2557" y="2039"/>
                    <a:pt x="3450" y="2928"/>
                  </a:cubicBezTo>
                  <a:cubicBezTo>
                    <a:pt x="2106" y="4096"/>
                    <a:pt x="985" y="5521"/>
                    <a:pt x="112" y="7190"/>
                  </a:cubicBezTo>
                  <a:cubicBezTo>
                    <a:pt x="0" y="7404"/>
                    <a:pt x="163" y="7576"/>
                    <a:pt x="342" y="7576"/>
                  </a:cubicBezTo>
                  <a:cubicBezTo>
                    <a:pt x="423" y="7576"/>
                    <a:pt x="507" y="7540"/>
                    <a:pt x="570" y="7457"/>
                  </a:cubicBezTo>
                  <a:cubicBezTo>
                    <a:pt x="1614" y="6080"/>
                    <a:pt x="2801" y="4777"/>
                    <a:pt x="4089" y="3584"/>
                  </a:cubicBezTo>
                  <a:cubicBezTo>
                    <a:pt x="5441" y="4995"/>
                    <a:pt x="6680" y="6503"/>
                    <a:pt x="7743" y="8210"/>
                  </a:cubicBezTo>
                  <a:cubicBezTo>
                    <a:pt x="7759" y="8236"/>
                    <a:pt x="7785" y="8247"/>
                    <a:pt x="7811" y="8247"/>
                  </a:cubicBezTo>
                  <a:cubicBezTo>
                    <a:pt x="7860" y="8247"/>
                    <a:pt x="7908" y="8206"/>
                    <a:pt x="7889" y="8148"/>
                  </a:cubicBezTo>
                  <a:cubicBezTo>
                    <a:pt x="7289" y="6210"/>
                    <a:pt x="6261" y="4379"/>
                    <a:pt x="4883" y="2881"/>
                  </a:cubicBezTo>
                  <a:cubicBezTo>
                    <a:pt x="5973" y="1940"/>
                    <a:pt x="7122" y="1074"/>
                    <a:pt x="8318" y="313"/>
                  </a:cubicBezTo>
                  <a:cubicBezTo>
                    <a:pt x="8382" y="272"/>
                    <a:pt x="8352" y="165"/>
                    <a:pt x="8283" y="165"/>
                  </a:cubicBezTo>
                  <a:cubicBezTo>
                    <a:pt x="8275" y="165"/>
                    <a:pt x="8266" y="166"/>
                    <a:pt x="8257" y="169"/>
                  </a:cubicBezTo>
                  <a:cubicBezTo>
                    <a:pt x="6788" y="682"/>
                    <a:pt x="5464" y="1392"/>
                    <a:pt x="4282" y="2271"/>
                  </a:cubicBezTo>
                  <a:cubicBezTo>
                    <a:pt x="3286" y="1327"/>
                    <a:pt x="2132" y="550"/>
                    <a:pt x="844" y="14"/>
                  </a:cubicBezTo>
                  <a:cubicBezTo>
                    <a:pt x="823" y="5"/>
                    <a:pt x="802" y="1"/>
                    <a:pt x="782"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79" name="Google Shape;1179;p41"/>
            <p:cNvSpPr/>
            <p:nvPr/>
          </p:nvSpPr>
          <p:spPr>
            <a:xfrm>
              <a:off x="2396000" y="2396350"/>
              <a:ext cx="205150" cy="201850"/>
            </a:xfrm>
            <a:custGeom>
              <a:avLst/>
              <a:gdLst/>
              <a:ahLst/>
              <a:cxnLst/>
              <a:rect l="l" t="t" r="r" b="b"/>
              <a:pathLst>
                <a:path w="8206" h="8074" extrusionOk="0">
                  <a:moveTo>
                    <a:pt x="7441" y="1"/>
                  </a:moveTo>
                  <a:cubicBezTo>
                    <a:pt x="7421" y="1"/>
                    <a:pt x="7401" y="5"/>
                    <a:pt x="7380" y="13"/>
                  </a:cubicBezTo>
                  <a:cubicBezTo>
                    <a:pt x="6119" y="539"/>
                    <a:pt x="4990" y="1299"/>
                    <a:pt x="4014" y="2223"/>
                  </a:cubicBezTo>
                  <a:cubicBezTo>
                    <a:pt x="2857" y="1363"/>
                    <a:pt x="1562" y="669"/>
                    <a:pt x="123" y="166"/>
                  </a:cubicBezTo>
                  <a:cubicBezTo>
                    <a:pt x="115" y="163"/>
                    <a:pt x="106" y="162"/>
                    <a:pt x="98" y="162"/>
                  </a:cubicBezTo>
                  <a:cubicBezTo>
                    <a:pt x="30" y="162"/>
                    <a:pt x="1" y="266"/>
                    <a:pt x="64" y="306"/>
                  </a:cubicBezTo>
                  <a:cubicBezTo>
                    <a:pt x="1234" y="1052"/>
                    <a:pt x="2360" y="1899"/>
                    <a:pt x="3427" y="2821"/>
                  </a:cubicBezTo>
                  <a:cubicBezTo>
                    <a:pt x="2077" y="4287"/>
                    <a:pt x="1071" y="6080"/>
                    <a:pt x="484" y="7976"/>
                  </a:cubicBezTo>
                  <a:cubicBezTo>
                    <a:pt x="466" y="8033"/>
                    <a:pt x="513" y="8074"/>
                    <a:pt x="561" y="8074"/>
                  </a:cubicBezTo>
                  <a:cubicBezTo>
                    <a:pt x="586" y="8074"/>
                    <a:pt x="611" y="8063"/>
                    <a:pt x="627" y="8037"/>
                  </a:cubicBezTo>
                  <a:cubicBezTo>
                    <a:pt x="1667" y="6366"/>
                    <a:pt x="2880" y="4890"/>
                    <a:pt x="4203" y="3509"/>
                  </a:cubicBezTo>
                  <a:cubicBezTo>
                    <a:pt x="5464" y="4677"/>
                    <a:pt x="6626" y="5952"/>
                    <a:pt x="7649" y="7300"/>
                  </a:cubicBezTo>
                  <a:cubicBezTo>
                    <a:pt x="7710" y="7381"/>
                    <a:pt x="7793" y="7416"/>
                    <a:pt x="7872" y="7416"/>
                  </a:cubicBezTo>
                  <a:cubicBezTo>
                    <a:pt x="8046" y="7416"/>
                    <a:pt x="8206" y="7248"/>
                    <a:pt x="8096" y="7038"/>
                  </a:cubicBezTo>
                  <a:cubicBezTo>
                    <a:pt x="7242" y="5405"/>
                    <a:pt x="6144" y="4011"/>
                    <a:pt x="4829" y="2867"/>
                  </a:cubicBezTo>
                  <a:cubicBezTo>
                    <a:pt x="5703" y="1997"/>
                    <a:pt x="6619" y="1160"/>
                    <a:pt x="7568" y="335"/>
                  </a:cubicBezTo>
                  <a:cubicBezTo>
                    <a:pt x="7691" y="228"/>
                    <a:pt x="7589" y="1"/>
                    <a:pt x="7441" y="1"/>
                  </a:cubicBezTo>
                  <a:close/>
                </a:path>
              </a:pathLst>
            </a:custGeom>
            <a:solidFill>
              <a:srgbClr val="D6A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0" name="Google Shape;1180;p41"/>
            <p:cNvSpPr/>
            <p:nvPr/>
          </p:nvSpPr>
          <p:spPr>
            <a:xfrm>
              <a:off x="3269375" y="2322700"/>
              <a:ext cx="205175" cy="201825"/>
            </a:xfrm>
            <a:custGeom>
              <a:avLst/>
              <a:gdLst/>
              <a:ahLst/>
              <a:cxnLst/>
              <a:rect l="l" t="t" r="r" b="b"/>
              <a:pathLst>
                <a:path w="8207" h="8073" extrusionOk="0">
                  <a:moveTo>
                    <a:pt x="7442" y="0"/>
                  </a:moveTo>
                  <a:cubicBezTo>
                    <a:pt x="7422" y="0"/>
                    <a:pt x="7402" y="4"/>
                    <a:pt x="7381" y="13"/>
                  </a:cubicBezTo>
                  <a:cubicBezTo>
                    <a:pt x="6119" y="538"/>
                    <a:pt x="4991" y="1298"/>
                    <a:pt x="4015" y="2222"/>
                  </a:cubicBezTo>
                  <a:cubicBezTo>
                    <a:pt x="2858" y="1363"/>
                    <a:pt x="1562" y="668"/>
                    <a:pt x="123" y="165"/>
                  </a:cubicBezTo>
                  <a:cubicBezTo>
                    <a:pt x="114" y="162"/>
                    <a:pt x="106" y="161"/>
                    <a:pt x="98" y="161"/>
                  </a:cubicBezTo>
                  <a:cubicBezTo>
                    <a:pt x="31" y="161"/>
                    <a:pt x="1" y="265"/>
                    <a:pt x="64" y="306"/>
                  </a:cubicBezTo>
                  <a:cubicBezTo>
                    <a:pt x="1234" y="1051"/>
                    <a:pt x="2361" y="1898"/>
                    <a:pt x="3428" y="2820"/>
                  </a:cubicBezTo>
                  <a:cubicBezTo>
                    <a:pt x="2078" y="4286"/>
                    <a:pt x="1071" y="6078"/>
                    <a:pt x="484" y="7975"/>
                  </a:cubicBezTo>
                  <a:cubicBezTo>
                    <a:pt x="466" y="8032"/>
                    <a:pt x="513" y="8073"/>
                    <a:pt x="561" y="8073"/>
                  </a:cubicBezTo>
                  <a:cubicBezTo>
                    <a:pt x="586" y="8073"/>
                    <a:pt x="611" y="8061"/>
                    <a:pt x="627" y="8036"/>
                  </a:cubicBezTo>
                  <a:cubicBezTo>
                    <a:pt x="1668" y="6365"/>
                    <a:pt x="2881" y="4889"/>
                    <a:pt x="4204" y="3509"/>
                  </a:cubicBezTo>
                  <a:cubicBezTo>
                    <a:pt x="5465" y="4677"/>
                    <a:pt x="6627" y="5952"/>
                    <a:pt x="7650" y="7299"/>
                  </a:cubicBezTo>
                  <a:cubicBezTo>
                    <a:pt x="7711" y="7381"/>
                    <a:pt x="7793" y="7415"/>
                    <a:pt x="7872" y="7415"/>
                  </a:cubicBezTo>
                  <a:cubicBezTo>
                    <a:pt x="8047" y="7415"/>
                    <a:pt x="8207" y="7246"/>
                    <a:pt x="8097" y="7038"/>
                  </a:cubicBezTo>
                  <a:cubicBezTo>
                    <a:pt x="7243" y="5404"/>
                    <a:pt x="6145" y="4009"/>
                    <a:pt x="4830" y="2866"/>
                  </a:cubicBezTo>
                  <a:cubicBezTo>
                    <a:pt x="5703" y="1996"/>
                    <a:pt x="6620" y="1159"/>
                    <a:pt x="7568" y="335"/>
                  </a:cubicBezTo>
                  <a:cubicBezTo>
                    <a:pt x="7691" y="227"/>
                    <a:pt x="7590" y="0"/>
                    <a:pt x="7442" y="0"/>
                  </a:cubicBezTo>
                  <a:close/>
                </a:path>
              </a:pathLst>
            </a:custGeom>
            <a:solidFill>
              <a:srgbClr val="D6A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1" name="Google Shape;1181;p41"/>
            <p:cNvSpPr/>
            <p:nvPr/>
          </p:nvSpPr>
          <p:spPr>
            <a:xfrm>
              <a:off x="5017575" y="2396350"/>
              <a:ext cx="205175" cy="201850"/>
            </a:xfrm>
            <a:custGeom>
              <a:avLst/>
              <a:gdLst/>
              <a:ahLst/>
              <a:cxnLst/>
              <a:rect l="l" t="t" r="r" b="b"/>
              <a:pathLst>
                <a:path w="8207" h="8074" extrusionOk="0">
                  <a:moveTo>
                    <a:pt x="766" y="1"/>
                  </a:moveTo>
                  <a:cubicBezTo>
                    <a:pt x="617" y="1"/>
                    <a:pt x="517" y="228"/>
                    <a:pt x="639" y="335"/>
                  </a:cubicBezTo>
                  <a:cubicBezTo>
                    <a:pt x="1587" y="1160"/>
                    <a:pt x="2504" y="1997"/>
                    <a:pt x="3377" y="2867"/>
                  </a:cubicBezTo>
                  <a:cubicBezTo>
                    <a:pt x="2062" y="4011"/>
                    <a:pt x="964" y="5405"/>
                    <a:pt x="110" y="7038"/>
                  </a:cubicBezTo>
                  <a:cubicBezTo>
                    <a:pt x="1" y="7248"/>
                    <a:pt x="161" y="7416"/>
                    <a:pt x="335" y="7416"/>
                  </a:cubicBezTo>
                  <a:cubicBezTo>
                    <a:pt x="414" y="7416"/>
                    <a:pt x="496" y="7381"/>
                    <a:pt x="557" y="7300"/>
                  </a:cubicBezTo>
                  <a:cubicBezTo>
                    <a:pt x="1580" y="5952"/>
                    <a:pt x="2742" y="4677"/>
                    <a:pt x="4003" y="3509"/>
                  </a:cubicBezTo>
                  <a:cubicBezTo>
                    <a:pt x="5326" y="4890"/>
                    <a:pt x="6539" y="6366"/>
                    <a:pt x="7580" y="8037"/>
                  </a:cubicBezTo>
                  <a:cubicBezTo>
                    <a:pt x="7596" y="8063"/>
                    <a:pt x="7621" y="8074"/>
                    <a:pt x="7646" y="8074"/>
                  </a:cubicBezTo>
                  <a:cubicBezTo>
                    <a:pt x="7694" y="8074"/>
                    <a:pt x="7741" y="8033"/>
                    <a:pt x="7724" y="7976"/>
                  </a:cubicBezTo>
                  <a:cubicBezTo>
                    <a:pt x="7136" y="6080"/>
                    <a:pt x="6129" y="4287"/>
                    <a:pt x="4779" y="2821"/>
                  </a:cubicBezTo>
                  <a:cubicBezTo>
                    <a:pt x="5846" y="1899"/>
                    <a:pt x="6973" y="1052"/>
                    <a:pt x="8143" y="306"/>
                  </a:cubicBezTo>
                  <a:cubicBezTo>
                    <a:pt x="8206" y="266"/>
                    <a:pt x="8176" y="162"/>
                    <a:pt x="8108" y="162"/>
                  </a:cubicBezTo>
                  <a:cubicBezTo>
                    <a:pt x="8101" y="162"/>
                    <a:pt x="8093" y="163"/>
                    <a:pt x="8084" y="166"/>
                  </a:cubicBezTo>
                  <a:cubicBezTo>
                    <a:pt x="6645" y="669"/>
                    <a:pt x="5349" y="1363"/>
                    <a:pt x="4192" y="2223"/>
                  </a:cubicBezTo>
                  <a:cubicBezTo>
                    <a:pt x="3216" y="1299"/>
                    <a:pt x="2088" y="539"/>
                    <a:pt x="826" y="13"/>
                  </a:cubicBezTo>
                  <a:cubicBezTo>
                    <a:pt x="805" y="5"/>
                    <a:pt x="785" y="1"/>
                    <a:pt x="766" y="1"/>
                  </a:cubicBezTo>
                  <a:close/>
                </a:path>
              </a:pathLst>
            </a:custGeom>
            <a:solidFill>
              <a:srgbClr val="D6A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2" name="Google Shape;1182;p41"/>
            <p:cNvSpPr/>
            <p:nvPr/>
          </p:nvSpPr>
          <p:spPr>
            <a:xfrm>
              <a:off x="4144200" y="2322700"/>
              <a:ext cx="205150" cy="201825"/>
            </a:xfrm>
            <a:custGeom>
              <a:avLst/>
              <a:gdLst/>
              <a:ahLst/>
              <a:cxnLst/>
              <a:rect l="l" t="t" r="r" b="b"/>
              <a:pathLst>
                <a:path w="8206" h="8073" extrusionOk="0">
                  <a:moveTo>
                    <a:pt x="766" y="0"/>
                  </a:moveTo>
                  <a:cubicBezTo>
                    <a:pt x="617" y="0"/>
                    <a:pt x="516" y="227"/>
                    <a:pt x="638" y="335"/>
                  </a:cubicBezTo>
                  <a:cubicBezTo>
                    <a:pt x="1587" y="1159"/>
                    <a:pt x="2503" y="1996"/>
                    <a:pt x="3377" y="2866"/>
                  </a:cubicBezTo>
                  <a:cubicBezTo>
                    <a:pt x="2062" y="4009"/>
                    <a:pt x="964" y="5404"/>
                    <a:pt x="110" y="7038"/>
                  </a:cubicBezTo>
                  <a:cubicBezTo>
                    <a:pt x="1" y="7246"/>
                    <a:pt x="160" y="7415"/>
                    <a:pt x="335" y="7415"/>
                  </a:cubicBezTo>
                  <a:cubicBezTo>
                    <a:pt x="414" y="7415"/>
                    <a:pt x="496" y="7381"/>
                    <a:pt x="557" y="7299"/>
                  </a:cubicBezTo>
                  <a:cubicBezTo>
                    <a:pt x="1580" y="5952"/>
                    <a:pt x="2742" y="4677"/>
                    <a:pt x="4003" y="3509"/>
                  </a:cubicBezTo>
                  <a:cubicBezTo>
                    <a:pt x="5327" y="4890"/>
                    <a:pt x="6539" y="6365"/>
                    <a:pt x="7579" y="8037"/>
                  </a:cubicBezTo>
                  <a:cubicBezTo>
                    <a:pt x="7595" y="8062"/>
                    <a:pt x="7621" y="8073"/>
                    <a:pt x="7646" y="8073"/>
                  </a:cubicBezTo>
                  <a:cubicBezTo>
                    <a:pt x="7694" y="8073"/>
                    <a:pt x="7741" y="8033"/>
                    <a:pt x="7724" y="7975"/>
                  </a:cubicBezTo>
                  <a:cubicBezTo>
                    <a:pt x="7135" y="6079"/>
                    <a:pt x="6129" y="4286"/>
                    <a:pt x="4779" y="2820"/>
                  </a:cubicBezTo>
                  <a:cubicBezTo>
                    <a:pt x="5846" y="1899"/>
                    <a:pt x="6972" y="1051"/>
                    <a:pt x="8142" y="306"/>
                  </a:cubicBezTo>
                  <a:cubicBezTo>
                    <a:pt x="8205" y="265"/>
                    <a:pt x="8176" y="161"/>
                    <a:pt x="8108" y="161"/>
                  </a:cubicBezTo>
                  <a:cubicBezTo>
                    <a:pt x="8100" y="161"/>
                    <a:pt x="8092" y="162"/>
                    <a:pt x="8083" y="165"/>
                  </a:cubicBezTo>
                  <a:cubicBezTo>
                    <a:pt x="6644" y="668"/>
                    <a:pt x="5349" y="1363"/>
                    <a:pt x="4192" y="2222"/>
                  </a:cubicBezTo>
                  <a:cubicBezTo>
                    <a:pt x="3216" y="1298"/>
                    <a:pt x="2087" y="538"/>
                    <a:pt x="826" y="13"/>
                  </a:cubicBezTo>
                  <a:cubicBezTo>
                    <a:pt x="806" y="4"/>
                    <a:pt x="785" y="0"/>
                    <a:pt x="766"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3" name="Google Shape;1183;p41"/>
            <p:cNvSpPr/>
            <p:nvPr/>
          </p:nvSpPr>
          <p:spPr>
            <a:xfrm>
              <a:off x="1749550" y="968825"/>
              <a:ext cx="3879400" cy="2376100"/>
            </a:xfrm>
            <a:custGeom>
              <a:avLst/>
              <a:gdLst/>
              <a:ahLst/>
              <a:cxnLst/>
              <a:rect l="l" t="t" r="r" b="b"/>
              <a:pathLst>
                <a:path w="155176" h="95044" extrusionOk="0">
                  <a:moveTo>
                    <a:pt x="82398" y="1"/>
                  </a:moveTo>
                  <a:cubicBezTo>
                    <a:pt x="38608" y="1"/>
                    <a:pt x="5559" y="8055"/>
                    <a:pt x="4034" y="16452"/>
                  </a:cubicBezTo>
                  <a:cubicBezTo>
                    <a:pt x="0" y="38637"/>
                    <a:pt x="12631" y="95044"/>
                    <a:pt x="12631" y="95044"/>
                  </a:cubicBezTo>
                  <a:lnTo>
                    <a:pt x="152155" y="95044"/>
                  </a:lnTo>
                  <a:cubicBezTo>
                    <a:pt x="152155" y="95044"/>
                    <a:pt x="153499" y="89033"/>
                    <a:pt x="155175" y="80158"/>
                  </a:cubicBezTo>
                  <a:lnTo>
                    <a:pt x="155175" y="80158"/>
                  </a:lnTo>
                  <a:cubicBezTo>
                    <a:pt x="141895" y="81502"/>
                    <a:pt x="128590" y="82670"/>
                    <a:pt x="115235" y="83062"/>
                  </a:cubicBezTo>
                  <a:cubicBezTo>
                    <a:pt x="111945" y="83160"/>
                    <a:pt x="108631" y="83227"/>
                    <a:pt x="105309" y="83227"/>
                  </a:cubicBezTo>
                  <a:cubicBezTo>
                    <a:pt x="93231" y="83227"/>
                    <a:pt x="81053" y="82347"/>
                    <a:pt x="69557" y="78905"/>
                  </a:cubicBezTo>
                  <a:cubicBezTo>
                    <a:pt x="56564" y="75019"/>
                    <a:pt x="42413" y="66842"/>
                    <a:pt x="38799" y="53734"/>
                  </a:cubicBezTo>
                  <a:cubicBezTo>
                    <a:pt x="34978" y="39865"/>
                    <a:pt x="46425" y="26908"/>
                    <a:pt x="57294" y="18813"/>
                  </a:cubicBezTo>
                  <a:cubicBezTo>
                    <a:pt x="68424" y="10517"/>
                    <a:pt x="81785" y="5115"/>
                    <a:pt x="95080" y="585"/>
                  </a:cubicBezTo>
                  <a:cubicBezTo>
                    <a:pt x="95391" y="479"/>
                    <a:pt x="95709" y="373"/>
                    <a:pt x="96026" y="273"/>
                  </a:cubicBezTo>
                  <a:cubicBezTo>
                    <a:pt x="93910" y="188"/>
                    <a:pt x="91761" y="122"/>
                    <a:pt x="89582" y="76"/>
                  </a:cubicBezTo>
                  <a:cubicBezTo>
                    <a:pt x="87224" y="26"/>
                    <a:pt x="84830" y="1"/>
                    <a:pt x="82398"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4" name="Google Shape;1184;p41"/>
            <p:cNvSpPr/>
            <p:nvPr/>
          </p:nvSpPr>
          <p:spPr>
            <a:xfrm>
              <a:off x="1649925" y="2339325"/>
              <a:ext cx="26550" cy="13400"/>
            </a:xfrm>
            <a:custGeom>
              <a:avLst/>
              <a:gdLst/>
              <a:ahLst/>
              <a:cxnLst/>
              <a:rect l="l" t="t" r="r" b="b"/>
              <a:pathLst>
                <a:path w="1062" h="536" extrusionOk="0">
                  <a:moveTo>
                    <a:pt x="931" y="1"/>
                  </a:moveTo>
                  <a:cubicBezTo>
                    <a:pt x="918" y="1"/>
                    <a:pt x="904" y="4"/>
                    <a:pt x="890" y="11"/>
                  </a:cubicBezTo>
                  <a:cubicBezTo>
                    <a:pt x="582" y="175"/>
                    <a:pt x="289" y="351"/>
                    <a:pt x="1" y="536"/>
                  </a:cubicBezTo>
                  <a:cubicBezTo>
                    <a:pt x="145" y="530"/>
                    <a:pt x="284" y="520"/>
                    <a:pt x="422" y="504"/>
                  </a:cubicBezTo>
                  <a:cubicBezTo>
                    <a:pt x="602" y="386"/>
                    <a:pt x="787" y="273"/>
                    <a:pt x="978" y="165"/>
                  </a:cubicBezTo>
                  <a:cubicBezTo>
                    <a:pt x="1061" y="117"/>
                    <a:pt x="1009" y="1"/>
                    <a:pt x="931" y="1"/>
                  </a:cubicBezTo>
                  <a:close/>
                </a:path>
              </a:pathLst>
            </a:custGeom>
            <a:solidFill>
              <a:srgbClr val="3F41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5" name="Google Shape;1185;p41"/>
            <p:cNvSpPr/>
            <p:nvPr/>
          </p:nvSpPr>
          <p:spPr>
            <a:xfrm>
              <a:off x="1233400" y="2324350"/>
              <a:ext cx="1174975" cy="2469150"/>
            </a:xfrm>
            <a:custGeom>
              <a:avLst/>
              <a:gdLst/>
              <a:ahLst/>
              <a:cxnLst/>
              <a:rect l="l" t="t" r="r" b="b"/>
              <a:pathLst>
                <a:path w="46999" h="98766" extrusionOk="0">
                  <a:moveTo>
                    <a:pt x="17601" y="0"/>
                  </a:moveTo>
                  <a:cubicBezTo>
                    <a:pt x="16261" y="0"/>
                    <a:pt x="14950" y="277"/>
                    <a:pt x="13690" y="787"/>
                  </a:cubicBezTo>
                  <a:cubicBezTo>
                    <a:pt x="5931" y="3906"/>
                    <a:pt x="0" y="15770"/>
                    <a:pt x="361" y="25548"/>
                  </a:cubicBezTo>
                  <a:cubicBezTo>
                    <a:pt x="793" y="37222"/>
                    <a:pt x="15492" y="41975"/>
                    <a:pt x="16932" y="43876"/>
                  </a:cubicBezTo>
                  <a:cubicBezTo>
                    <a:pt x="18371" y="45772"/>
                    <a:pt x="30333" y="94278"/>
                    <a:pt x="31483" y="96724"/>
                  </a:cubicBezTo>
                  <a:cubicBezTo>
                    <a:pt x="32087" y="98008"/>
                    <a:pt x="36365" y="98765"/>
                    <a:pt x="40256" y="98765"/>
                  </a:cubicBezTo>
                  <a:cubicBezTo>
                    <a:pt x="43787" y="98765"/>
                    <a:pt x="46998" y="98142"/>
                    <a:pt x="46852" y="96724"/>
                  </a:cubicBezTo>
                  <a:cubicBezTo>
                    <a:pt x="46806" y="96297"/>
                    <a:pt x="46749" y="95768"/>
                    <a:pt x="46682" y="95151"/>
                  </a:cubicBezTo>
                  <a:cubicBezTo>
                    <a:pt x="44940" y="79109"/>
                    <a:pt x="35635" y="1434"/>
                    <a:pt x="18371" y="31"/>
                  </a:cubicBezTo>
                  <a:cubicBezTo>
                    <a:pt x="18113" y="10"/>
                    <a:pt x="17857" y="0"/>
                    <a:pt x="17601" y="0"/>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6" name="Google Shape;1186;p41"/>
            <p:cNvSpPr/>
            <p:nvPr/>
          </p:nvSpPr>
          <p:spPr>
            <a:xfrm>
              <a:off x="1428875" y="2744725"/>
              <a:ext cx="780175" cy="2069650"/>
            </a:xfrm>
            <a:custGeom>
              <a:avLst/>
              <a:gdLst/>
              <a:ahLst/>
              <a:cxnLst/>
              <a:rect l="l" t="t" r="r" b="b"/>
              <a:pathLst>
                <a:path w="31207" h="82786" extrusionOk="0">
                  <a:moveTo>
                    <a:pt x="5554" y="0"/>
                  </a:moveTo>
                  <a:cubicBezTo>
                    <a:pt x="4302" y="0"/>
                    <a:pt x="3090" y="419"/>
                    <a:pt x="2106" y="1464"/>
                  </a:cubicBezTo>
                  <a:cubicBezTo>
                    <a:pt x="89" y="3605"/>
                    <a:pt x="1" y="7214"/>
                    <a:pt x="929" y="9855"/>
                  </a:cubicBezTo>
                  <a:cubicBezTo>
                    <a:pt x="1626" y="11839"/>
                    <a:pt x="3291" y="13692"/>
                    <a:pt x="5278" y="13692"/>
                  </a:cubicBezTo>
                  <a:cubicBezTo>
                    <a:pt x="5904" y="13692"/>
                    <a:pt x="6562" y="13508"/>
                    <a:pt x="7232" y="13086"/>
                  </a:cubicBezTo>
                  <a:cubicBezTo>
                    <a:pt x="9994" y="11347"/>
                    <a:pt x="9512" y="7613"/>
                    <a:pt x="7183" y="5748"/>
                  </a:cubicBezTo>
                  <a:cubicBezTo>
                    <a:pt x="7137" y="5710"/>
                    <a:pt x="7086" y="5694"/>
                    <a:pt x="7036" y="5694"/>
                  </a:cubicBezTo>
                  <a:cubicBezTo>
                    <a:pt x="6851" y="5694"/>
                    <a:pt x="6689" y="5918"/>
                    <a:pt x="6866" y="6065"/>
                  </a:cubicBezTo>
                  <a:cubicBezTo>
                    <a:pt x="8677" y="7580"/>
                    <a:pt x="9378" y="10428"/>
                    <a:pt x="7397" y="12142"/>
                  </a:cubicBezTo>
                  <a:cubicBezTo>
                    <a:pt x="6752" y="12701"/>
                    <a:pt x="6052" y="12946"/>
                    <a:pt x="5367" y="12946"/>
                  </a:cubicBezTo>
                  <a:cubicBezTo>
                    <a:pt x="4108" y="12946"/>
                    <a:pt x="2902" y="12117"/>
                    <a:pt x="2187" y="10881"/>
                  </a:cubicBezTo>
                  <a:cubicBezTo>
                    <a:pt x="644" y="8210"/>
                    <a:pt x="469" y="3370"/>
                    <a:pt x="3290" y="1434"/>
                  </a:cubicBezTo>
                  <a:cubicBezTo>
                    <a:pt x="4061" y="905"/>
                    <a:pt x="4867" y="681"/>
                    <a:pt x="5676" y="681"/>
                  </a:cubicBezTo>
                  <a:cubicBezTo>
                    <a:pt x="8352" y="681"/>
                    <a:pt x="11058" y="3123"/>
                    <a:pt x="12613" y="5036"/>
                  </a:cubicBezTo>
                  <a:cubicBezTo>
                    <a:pt x="14824" y="7758"/>
                    <a:pt x="16239" y="11039"/>
                    <a:pt x="17374" y="14328"/>
                  </a:cubicBezTo>
                  <a:cubicBezTo>
                    <a:pt x="19815" y="21402"/>
                    <a:pt x="21670" y="28729"/>
                    <a:pt x="23408" y="36002"/>
                  </a:cubicBezTo>
                  <a:cubicBezTo>
                    <a:pt x="27076" y="51361"/>
                    <a:pt x="29488" y="66999"/>
                    <a:pt x="31042" y="82708"/>
                  </a:cubicBezTo>
                  <a:cubicBezTo>
                    <a:pt x="31047" y="82759"/>
                    <a:pt x="31089" y="82785"/>
                    <a:pt x="31129" y="82785"/>
                  </a:cubicBezTo>
                  <a:cubicBezTo>
                    <a:pt x="31169" y="82785"/>
                    <a:pt x="31206" y="82760"/>
                    <a:pt x="31203" y="82708"/>
                  </a:cubicBezTo>
                  <a:cubicBezTo>
                    <a:pt x="30552" y="72076"/>
                    <a:pt x="29213" y="61520"/>
                    <a:pt x="27298" y="51039"/>
                  </a:cubicBezTo>
                  <a:cubicBezTo>
                    <a:pt x="25601" y="41708"/>
                    <a:pt x="23472" y="32485"/>
                    <a:pt x="20908" y="23369"/>
                  </a:cubicBezTo>
                  <a:cubicBezTo>
                    <a:pt x="18848" y="16046"/>
                    <a:pt x="16935" y="6850"/>
                    <a:pt x="10565" y="1918"/>
                  </a:cubicBezTo>
                  <a:cubicBezTo>
                    <a:pt x="9165" y="833"/>
                    <a:pt x="7319" y="0"/>
                    <a:pt x="5554"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7" name="Google Shape;1187;p41"/>
            <p:cNvSpPr/>
            <p:nvPr/>
          </p:nvSpPr>
          <p:spPr>
            <a:xfrm>
              <a:off x="1233400" y="2337400"/>
              <a:ext cx="1174975" cy="2456100"/>
            </a:xfrm>
            <a:custGeom>
              <a:avLst/>
              <a:gdLst/>
              <a:ahLst/>
              <a:cxnLst/>
              <a:rect l="l" t="t" r="r" b="b"/>
              <a:pathLst>
                <a:path w="46999" h="98244" extrusionOk="0">
                  <a:moveTo>
                    <a:pt x="17585" y="0"/>
                  </a:moveTo>
                  <a:cubicBezTo>
                    <a:pt x="17575" y="0"/>
                    <a:pt x="17564" y="1"/>
                    <a:pt x="17553" y="2"/>
                  </a:cubicBezTo>
                  <a:cubicBezTo>
                    <a:pt x="16315" y="146"/>
                    <a:pt x="15004" y="202"/>
                    <a:pt x="13690" y="265"/>
                  </a:cubicBezTo>
                  <a:cubicBezTo>
                    <a:pt x="5931" y="3384"/>
                    <a:pt x="0" y="15248"/>
                    <a:pt x="361" y="25026"/>
                  </a:cubicBezTo>
                  <a:cubicBezTo>
                    <a:pt x="793" y="36700"/>
                    <a:pt x="15492" y="41453"/>
                    <a:pt x="16932" y="43354"/>
                  </a:cubicBezTo>
                  <a:cubicBezTo>
                    <a:pt x="18371" y="45250"/>
                    <a:pt x="30333" y="93756"/>
                    <a:pt x="31483" y="96202"/>
                  </a:cubicBezTo>
                  <a:cubicBezTo>
                    <a:pt x="32087" y="97486"/>
                    <a:pt x="36365" y="98243"/>
                    <a:pt x="40256" y="98243"/>
                  </a:cubicBezTo>
                  <a:cubicBezTo>
                    <a:pt x="43787" y="98243"/>
                    <a:pt x="46998" y="97620"/>
                    <a:pt x="46852" y="96202"/>
                  </a:cubicBezTo>
                  <a:cubicBezTo>
                    <a:pt x="46806" y="95775"/>
                    <a:pt x="46749" y="95246"/>
                    <a:pt x="46683" y="94629"/>
                  </a:cubicBezTo>
                  <a:cubicBezTo>
                    <a:pt x="46262" y="94953"/>
                    <a:pt x="45821" y="95090"/>
                    <a:pt x="45379" y="95090"/>
                  </a:cubicBezTo>
                  <a:cubicBezTo>
                    <a:pt x="43965" y="95090"/>
                    <a:pt x="42544" y="93682"/>
                    <a:pt x="41730" y="92507"/>
                  </a:cubicBezTo>
                  <a:cubicBezTo>
                    <a:pt x="39449" y="89192"/>
                    <a:pt x="38421" y="85005"/>
                    <a:pt x="37187" y="81224"/>
                  </a:cubicBezTo>
                  <a:cubicBezTo>
                    <a:pt x="34541" y="73091"/>
                    <a:pt x="23626" y="32235"/>
                    <a:pt x="22554" y="32235"/>
                  </a:cubicBezTo>
                  <a:cubicBezTo>
                    <a:pt x="22554" y="32235"/>
                    <a:pt x="22554" y="32235"/>
                    <a:pt x="22554" y="32235"/>
                  </a:cubicBezTo>
                  <a:cubicBezTo>
                    <a:pt x="22510" y="32236"/>
                    <a:pt x="22467" y="32236"/>
                    <a:pt x="22424" y="32236"/>
                  </a:cubicBezTo>
                  <a:cubicBezTo>
                    <a:pt x="20654" y="32236"/>
                    <a:pt x="18909" y="31742"/>
                    <a:pt x="17353" y="30910"/>
                  </a:cubicBezTo>
                  <a:cubicBezTo>
                    <a:pt x="13916" y="29070"/>
                    <a:pt x="11614" y="25776"/>
                    <a:pt x="10581" y="22067"/>
                  </a:cubicBezTo>
                  <a:cubicBezTo>
                    <a:pt x="8572" y="14811"/>
                    <a:pt x="10397" y="4894"/>
                    <a:pt x="17086" y="583"/>
                  </a:cubicBezTo>
                  <a:lnTo>
                    <a:pt x="17086" y="583"/>
                  </a:lnTo>
                  <a:cubicBezTo>
                    <a:pt x="16948" y="599"/>
                    <a:pt x="16809" y="608"/>
                    <a:pt x="16665" y="614"/>
                  </a:cubicBezTo>
                  <a:cubicBezTo>
                    <a:pt x="16952" y="429"/>
                    <a:pt x="17246" y="254"/>
                    <a:pt x="17553" y="90"/>
                  </a:cubicBezTo>
                  <a:cubicBezTo>
                    <a:pt x="17567" y="83"/>
                    <a:pt x="17581" y="80"/>
                    <a:pt x="17595" y="80"/>
                  </a:cubicBezTo>
                  <a:cubicBezTo>
                    <a:pt x="17673" y="80"/>
                    <a:pt x="17725" y="196"/>
                    <a:pt x="17642" y="244"/>
                  </a:cubicBezTo>
                  <a:cubicBezTo>
                    <a:pt x="17451" y="352"/>
                    <a:pt x="17266" y="465"/>
                    <a:pt x="17086" y="583"/>
                  </a:cubicBezTo>
                  <a:cubicBezTo>
                    <a:pt x="17245" y="573"/>
                    <a:pt x="17400" y="558"/>
                    <a:pt x="17553" y="537"/>
                  </a:cubicBezTo>
                  <a:cubicBezTo>
                    <a:pt x="17882" y="502"/>
                    <a:pt x="17897" y="0"/>
                    <a:pt x="17585" y="0"/>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8" name="Google Shape;1188;p41"/>
            <p:cNvSpPr/>
            <p:nvPr/>
          </p:nvSpPr>
          <p:spPr>
            <a:xfrm>
              <a:off x="5210350" y="2324325"/>
              <a:ext cx="1171150" cy="2469175"/>
            </a:xfrm>
            <a:custGeom>
              <a:avLst/>
              <a:gdLst/>
              <a:ahLst/>
              <a:cxnLst/>
              <a:rect l="l" t="t" r="r" b="b"/>
              <a:pathLst>
                <a:path w="46846" h="98767" extrusionOk="0">
                  <a:moveTo>
                    <a:pt x="29403" y="1"/>
                  </a:moveTo>
                  <a:cubicBezTo>
                    <a:pt x="29146" y="1"/>
                    <a:pt x="28888" y="11"/>
                    <a:pt x="28629" y="32"/>
                  </a:cubicBezTo>
                  <a:cubicBezTo>
                    <a:pt x="10702" y="1486"/>
                    <a:pt x="1354" y="85200"/>
                    <a:pt x="148" y="96725"/>
                  </a:cubicBezTo>
                  <a:cubicBezTo>
                    <a:pt x="1" y="98143"/>
                    <a:pt x="3212" y="98766"/>
                    <a:pt x="6743" y="98766"/>
                  </a:cubicBezTo>
                  <a:cubicBezTo>
                    <a:pt x="10634" y="98766"/>
                    <a:pt x="14913" y="98009"/>
                    <a:pt x="15516" y="96725"/>
                  </a:cubicBezTo>
                  <a:cubicBezTo>
                    <a:pt x="15696" y="96349"/>
                    <a:pt x="16128" y="94875"/>
                    <a:pt x="16739" y="92639"/>
                  </a:cubicBezTo>
                  <a:cubicBezTo>
                    <a:pt x="20110" y="80416"/>
                    <a:pt x="28850" y="45481"/>
                    <a:pt x="30068" y="43877"/>
                  </a:cubicBezTo>
                  <a:cubicBezTo>
                    <a:pt x="31506" y="41976"/>
                    <a:pt x="46207" y="37223"/>
                    <a:pt x="46639" y="25549"/>
                  </a:cubicBezTo>
                  <a:cubicBezTo>
                    <a:pt x="46845" y="20051"/>
                    <a:pt x="45056" y="13885"/>
                    <a:pt x="42070" y="8993"/>
                  </a:cubicBezTo>
                  <a:cubicBezTo>
                    <a:pt x="38886" y="3778"/>
                    <a:pt x="34342" y="1"/>
                    <a:pt x="29403" y="1"/>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89" name="Google Shape;1189;p41"/>
            <p:cNvSpPr/>
            <p:nvPr/>
          </p:nvSpPr>
          <p:spPr>
            <a:xfrm>
              <a:off x="5399400" y="2744725"/>
              <a:ext cx="780175" cy="2069650"/>
            </a:xfrm>
            <a:custGeom>
              <a:avLst/>
              <a:gdLst/>
              <a:ahLst/>
              <a:cxnLst/>
              <a:rect l="l" t="t" r="r" b="b"/>
              <a:pathLst>
                <a:path w="31207" h="82786" extrusionOk="0">
                  <a:moveTo>
                    <a:pt x="25654" y="0"/>
                  </a:moveTo>
                  <a:cubicBezTo>
                    <a:pt x="23888" y="0"/>
                    <a:pt x="22043" y="833"/>
                    <a:pt x="20642" y="1918"/>
                  </a:cubicBezTo>
                  <a:cubicBezTo>
                    <a:pt x="14272" y="6851"/>
                    <a:pt x="12359" y="16046"/>
                    <a:pt x="10299" y="23370"/>
                  </a:cubicBezTo>
                  <a:cubicBezTo>
                    <a:pt x="7735" y="32486"/>
                    <a:pt x="5605" y="41709"/>
                    <a:pt x="3909" y="51039"/>
                  </a:cubicBezTo>
                  <a:cubicBezTo>
                    <a:pt x="1994" y="61520"/>
                    <a:pt x="654" y="72077"/>
                    <a:pt x="4" y="82709"/>
                  </a:cubicBezTo>
                  <a:cubicBezTo>
                    <a:pt x="1" y="82761"/>
                    <a:pt x="38" y="82786"/>
                    <a:pt x="77" y="82786"/>
                  </a:cubicBezTo>
                  <a:cubicBezTo>
                    <a:pt x="117" y="82786"/>
                    <a:pt x="159" y="82760"/>
                    <a:pt x="164" y="82709"/>
                  </a:cubicBezTo>
                  <a:cubicBezTo>
                    <a:pt x="1719" y="67000"/>
                    <a:pt x="4131" y="51362"/>
                    <a:pt x="7799" y="36002"/>
                  </a:cubicBezTo>
                  <a:cubicBezTo>
                    <a:pt x="9537" y="28729"/>
                    <a:pt x="11392" y="21402"/>
                    <a:pt x="13833" y="14328"/>
                  </a:cubicBezTo>
                  <a:cubicBezTo>
                    <a:pt x="14968" y="11039"/>
                    <a:pt x="16383" y="7758"/>
                    <a:pt x="18594" y="5036"/>
                  </a:cubicBezTo>
                  <a:cubicBezTo>
                    <a:pt x="20149" y="3124"/>
                    <a:pt x="22856" y="681"/>
                    <a:pt x="25531" y="681"/>
                  </a:cubicBezTo>
                  <a:cubicBezTo>
                    <a:pt x="26340" y="681"/>
                    <a:pt x="27146" y="905"/>
                    <a:pt x="27917" y="1434"/>
                  </a:cubicBezTo>
                  <a:cubicBezTo>
                    <a:pt x="30737" y="3370"/>
                    <a:pt x="30562" y="8211"/>
                    <a:pt x="29020" y="10882"/>
                  </a:cubicBezTo>
                  <a:cubicBezTo>
                    <a:pt x="28305" y="12118"/>
                    <a:pt x="27098" y="12947"/>
                    <a:pt x="25839" y="12947"/>
                  </a:cubicBezTo>
                  <a:cubicBezTo>
                    <a:pt x="25154" y="12947"/>
                    <a:pt x="24454" y="12702"/>
                    <a:pt x="23809" y="12143"/>
                  </a:cubicBezTo>
                  <a:cubicBezTo>
                    <a:pt x="21829" y="10429"/>
                    <a:pt x="22529" y="7581"/>
                    <a:pt x="24341" y="6066"/>
                  </a:cubicBezTo>
                  <a:cubicBezTo>
                    <a:pt x="24518" y="5919"/>
                    <a:pt x="24356" y="5695"/>
                    <a:pt x="24171" y="5695"/>
                  </a:cubicBezTo>
                  <a:cubicBezTo>
                    <a:pt x="24122" y="5695"/>
                    <a:pt x="24070" y="5711"/>
                    <a:pt x="24024" y="5749"/>
                  </a:cubicBezTo>
                  <a:cubicBezTo>
                    <a:pt x="21695" y="7614"/>
                    <a:pt x="21213" y="11348"/>
                    <a:pt x="23975" y="13087"/>
                  </a:cubicBezTo>
                  <a:cubicBezTo>
                    <a:pt x="24645" y="13509"/>
                    <a:pt x="25303" y="13693"/>
                    <a:pt x="25929" y="13693"/>
                  </a:cubicBezTo>
                  <a:cubicBezTo>
                    <a:pt x="27916" y="13693"/>
                    <a:pt x="29580" y="11840"/>
                    <a:pt x="30278" y="9855"/>
                  </a:cubicBezTo>
                  <a:cubicBezTo>
                    <a:pt x="31206" y="7214"/>
                    <a:pt x="31118" y="3605"/>
                    <a:pt x="29102" y="1464"/>
                  </a:cubicBezTo>
                  <a:cubicBezTo>
                    <a:pt x="28117" y="419"/>
                    <a:pt x="26906" y="0"/>
                    <a:pt x="25654"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0" name="Google Shape;1190;p41"/>
            <p:cNvSpPr/>
            <p:nvPr/>
          </p:nvSpPr>
          <p:spPr>
            <a:xfrm>
              <a:off x="5210375" y="2324325"/>
              <a:ext cx="1069825" cy="2469175"/>
            </a:xfrm>
            <a:custGeom>
              <a:avLst/>
              <a:gdLst/>
              <a:ahLst/>
              <a:cxnLst/>
              <a:rect l="l" t="t" r="r" b="b"/>
              <a:pathLst>
                <a:path w="42793" h="98767" extrusionOk="0">
                  <a:moveTo>
                    <a:pt x="29405" y="1"/>
                  </a:moveTo>
                  <a:cubicBezTo>
                    <a:pt x="29147" y="1"/>
                    <a:pt x="28888" y="11"/>
                    <a:pt x="28629" y="32"/>
                  </a:cubicBezTo>
                  <a:cubicBezTo>
                    <a:pt x="10702" y="1486"/>
                    <a:pt x="1354" y="85200"/>
                    <a:pt x="148" y="96725"/>
                  </a:cubicBezTo>
                  <a:cubicBezTo>
                    <a:pt x="1" y="98143"/>
                    <a:pt x="3212" y="98766"/>
                    <a:pt x="6743" y="98766"/>
                  </a:cubicBezTo>
                  <a:cubicBezTo>
                    <a:pt x="10634" y="98766"/>
                    <a:pt x="14913" y="98009"/>
                    <a:pt x="15516" y="96725"/>
                  </a:cubicBezTo>
                  <a:cubicBezTo>
                    <a:pt x="15696" y="96349"/>
                    <a:pt x="16127" y="94875"/>
                    <a:pt x="16738" y="92639"/>
                  </a:cubicBezTo>
                  <a:lnTo>
                    <a:pt x="16738" y="92639"/>
                  </a:lnTo>
                  <a:cubicBezTo>
                    <a:pt x="16023" y="92756"/>
                    <a:pt x="15310" y="92828"/>
                    <a:pt x="14609" y="92828"/>
                  </a:cubicBezTo>
                  <a:cubicBezTo>
                    <a:pt x="12634" y="92828"/>
                    <a:pt x="10759" y="92260"/>
                    <a:pt x="9226" y="90553"/>
                  </a:cubicBezTo>
                  <a:cubicBezTo>
                    <a:pt x="6709" y="87748"/>
                    <a:pt x="6447" y="83833"/>
                    <a:pt x="6734" y="80246"/>
                  </a:cubicBezTo>
                  <a:cubicBezTo>
                    <a:pt x="7346" y="72744"/>
                    <a:pt x="14534" y="20154"/>
                    <a:pt x="31526" y="9152"/>
                  </a:cubicBezTo>
                  <a:cubicBezTo>
                    <a:pt x="32766" y="8350"/>
                    <a:pt x="34321" y="7939"/>
                    <a:pt x="35871" y="7939"/>
                  </a:cubicBezTo>
                  <a:cubicBezTo>
                    <a:pt x="38396" y="7939"/>
                    <a:pt x="40910" y="9030"/>
                    <a:pt x="42039" y="11306"/>
                  </a:cubicBezTo>
                  <a:cubicBezTo>
                    <a:pt x="41993" y="11095"/>
                    <a:pt x="41941" y="10889"/>
                    <a:pt x="41896" y="10684"/>
                  </a:cubicBezTo>
                  <a:lnTo>
                    <a:pt x="41896" y="10684"/>
                  </a:lnTo>
                  <a:cubicBezTo>
                    <a:pt x="42151" y="11071"/>
                    <a:pt x="42348" y="11493"/>
                    <a:pt x="42481" y="11938"/>
                  </a:cubicBezTo>
                  <a:cubicBezTo>
                    <a:pt x="42497" y="11996"/>
                    <a:pt x="42452" y="12032"/>
                    <a:pt x="42405" y="12032"/>
                  </a:cubicBezTo>
                  <a:cubicBezTo>
                    <a:pt x="42374" y="12032"/>
                    <a:pt x="42342" y="12016"/>
                    <a:pt x="42328" y="11978"/>
                  </a:cubicBezTo>
                  <a:cubicBezTo>
                    <a:pt x="42245" y="11743"/>
                    <a:pt x="42152" y="11516"/>
                    <a:pt x="42039" y="11306"/>
                  </a:cubicBezTo>
                  <a:lnTo>
                    <a:pt x="42039" y="11306"/>
                  </a:lnTo>
                  <a:cubicBezTo>
                    <a:pt x="42086" y="11516"/>
                    <a:pt x="42131" y="11732"/>
                    <a:pt x="42178" y="11943"/>
                  </a:cubicBezTo>
                  <a:cubicBezTo>
                    <a:pt x="42209" y="12091"/>
                    <a:pt x="42319" y="12155"/>
                    <a:pt x="42434" y="12155"/>
                  </a:cubicBezTo>
                  <a:cubicBezTo>
                    <a:pt x="42607" y="12155"/>
                    <a:pt x="42793" y="12011"/>
                    <a:pt x="42743" y="11788"/>
                  </a:cubicBezTo>
                  <a:cubicBezTo>
                    <a:pt x="42543" y="10858"/>
                    <a:pt x="42323" y="9924"/>
                    <a:pt x="42070" y="8993"/>
                  </a:cubicBezTo>
                  <a:cubicBezTo>
                    <a:pt x="38887" y="3778"/>
                    <a:pt x="34343" y="1"/>
                    <a:pt x="29405"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1" name="Google Shape;1191;p41"/>
            <p:cNvSpPr/>
            <p:nvPr/>
          </p:nvSpPr>
          <p:spPr>
            <a:xfrm>
              <a:off x="6257700" y="2591400"/>
              <a:ext cx="15050" cy="33750"/>
            </a:xfrm>
            <a:custGeom>
              <a:avLst/>
              <a:gdLst/>
              <a:ahLst/>
              <a:cxnLst/>
              <a:rect l="l" t="t" r="r" b="b"/>
              <a:pathLst>
                <a:path w="602" h="1350" extrusionOk="0">
                  <a:moveTo>
                    <a:pt x="1" y="1"/>
                  </a:moveTo>
                  <a:cubicBezTo>
                    <a:pt x="47" y="206"/>
                    <a:pt x="98" y="412"/>
                    <a:pt x="145" y="623"/>
                  </a:cubicBezTo>
                  <a:cubicBezTo>
                    <a:pt x="258" y="833"/>
                    <a:pt x="351" y="1060"/>
                    <a:pt x="433" y="1295"/>
                  </a:cubicBezTo>
                  <a:cubicBezTo>
                    <a:pt x="447" y="1333"/>
                    <a:pt x="479" y="1349"/>
                    <a:pt x="511" y="1349"/>
                  </a:cubicBezTo>
                  <a:cubicBezTo>
                    <a:pt x="557" y="1349"/>
                    <a:pt x="602" y="1313"/>
                    <a:pt x="586" y="1255"/>
                  </a:cubicBezTo>
                  <a:cubicBezTo>
                    <a:pt x="453" y="810"/>
                    <a:pt x="256" y="388"/>
                    <a:pt x="1" y="1"/>
                  </a:cubicBezTo>
                  <a:close/>
                </a:path>
              </a:pathLst>
            </a:custGeom>
            <a:solidFill>
              <a:srgbClr val="3F41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2" name="Google Shape;1192;p41"/>
            <p:cNvSpPr/>
            <p:nvPr/>
          </p:nvSpPr>
          <p:spPr>
            <a:xfrm>
              <a:off x="2045150" y="3704425"/>
              <a:ext cx="3454600" cy="977525"/>
            </a:xfrm>
            <a:custGeom>
              <a:avLst/>
              <a:gdLst/>
              <a:ahLst/>
              <a:cxnLst/>
              <a:rect l="l" t="t" r="r" b="b"/>
              <a:pathLst>
                <a:path w="138184" h="39101" extrusionOk="0">
                  <a:moveTo>
                    <a:pt x="65114" y="0"/>
                  </a:moveTo>
                  <a:cubicBezTo>
                    <a:pt x="61672" y="0"/>
                    <a:pt x="58246" y="5"/>
                    <a:pt x="54871" y="14"/>
                  </a:cubicBezTo>
                  <a:cubicBezTo>
                    <a:pt x="27197" y="85"/>
                    <a:pt x="2980" y="451"/>
                    <a:pt x="2091" y="1190"/>
                  </a:cubicBezTo>
                  <a:cubicBezTo>
                    <a:pt x="0" y="2932"/>
                    <a:pt x="11119" y="39101"/>
                    <a:pt x="11119" y="39101"/>
                  </a:cubicBezTo>
                  <a:lnTo>
                    <a:pt x="127018" y="39101"/>
                  </a:lnTo>
                  <a:cubicBezTo>
                    <a:pt x="127018" y="39101"/>
                    <a:pt x="127460" y="37698"/>
                    <a:pt x="128154" y="35426"/>
                  </a:cubicBezTo>
                  <a:cubicBezTo>
                    <a:pt x="131016" y="26131"/>
                    <a:pt x="138184" y="2336"/>
                    <a:pt x="137028" y="1190"/>
                  </a:cubicBezTo>
                  <a:cubicBezTo>
                    <a:pt x="136270" y="443"/>
                    <a:pt x="99904" y="0"/>
                    <a:pt x="65114" y="0"/>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3" name="Google Shape;1193;p41"/>
            <p:cNvSpPr/>
            <p:nvPr/>
          </p:nvSpPr>
          <p:spPr>
            <a:xfrm>
              <a:off x="2045150" y="3704750"/>
              <a:ext cx="3203875" cy="977200"/>
            </a:xfrm>
            <a:custGeom>
              <a:avLst/>
              <a:gdLst/>
              <a:ahLst/>
              <a:cxnLst/>
              <a:rect l="l" t="t" r="r" b="b"/>
              <a:pathLst>
                <a:path w="128155" h="39088" extrusionOk="0">
                  <a:moveTo>
                    <a:pt x="54871" y="1"/>
                  </a:moveTo>
                  <a:cubicBezTo>
                    <a:pt x="27197" y="72"/>
                    <a:pt x="2980" y="438"/>
                    <a:pt x="2091" y="1177"/>
                  </a:cubicBezTo>
                  <a:cubicBezTo>
                    <a:pt x="0" y="2919"/>
                    <a:pt x="11119" y="39088"/>
                    <a:pt x="11119" y="39088"/>
                  </a:cubicBezTo>
                  <a:lnTo>
                    <a:pt x="127018" y="39088"/>
                  </a:lnTo>
                  <a:cubicBezTo>
                    <a:pt x="127018" y="39088"/>
                    <a:pt x="127460" y="37685"/>
                    <a:pt x="128154" y="35413"/>
                  </a:cubicBezTo>
                  <a:lnTo>
                    <a:pt x="128154" y="35413"/>
                  </a:lnTo>
                  <a:cubicBezTo>
                    <a:pt x="122839" y="35704"/>
                    <a:pt x="117516" y="35850"/>
                    <a:pt x="112194" y="35850"/>
                  </a:cubicBezTo>
                  <a:cubicBezTo>
                    <a:pt x="101164" y="35850"/>
                    <a:pt x="90136" y="35224"/>
                    <a:pt x="79181" y="33970"/>
                  </a:cubicBezTo>
                  <a:cubicBezTo>
                    <a:pt x="68950" y="32804"/>
                    <a:pt x="58469" y="31400"/>
                    <a:pt x="48659" y="28333"/>
                  </a:cubicBezTo>
                  <a:cubicBezTo>
                    <a:pt x="44364" y="26997"/>
                    <a:pt x="39575" y="25378"/>
                    <a:pt x="36194" y="22460"/>
                  </a:cubicBezTo>
                  <a:cubicBezTo>
                    <a:pt x="34535" y="21027"/>
                    <a:pt x="33296" y="19156"/>
                    <a:pt x="33255" y="16998"/>
                  </a:cubicBezTo>
                  <a:cubicBezTo>
                    <a:pt x="33214" y="14691"/>
                    <a:pt x="34493" y="12589"/>
                    <a:pt x="36061" y="10889"/>
                  </a:cubicBezTo>
                  <a:cubicBezTo>
                    <a:pt x="39396" y="7261"/>
                    <a:pt x="44184" y="4584"/>
                    <a:pt x="48722" y="2462"/>
                  </a:cubicBezTo>
                  <a:cubicBezTo>
                    <a:pt x="50722" y="1525"/>
                    <a:pt x="52776" y="702"/>
                    <a:pt x="54871"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4" name="Google Shape;1194;p41"/>
            <p:cNvSpPr/>
            <p:nvPr/>
          </p:nvSpPr>
          <p:spPr>
            <a:xfrm>
              <a:off x="1933625" y="3192975"/>
              <a:ext cx="3746100" cy="541200"/>
            </a:xfrm>
            <a:custGeom>
              <a:avLst/>
              <a:gdLst/>
              <a:ahLst/>
              <a:cxnLst/>
              <a:rect l="l" t="t" r="r" b="b"/>
              <a:pathLst>
                <a:path w="149844" h="21648" extrusionOk="0">
                  <a:moveTo>
                    <a:pt x="56886" y="1"/>
                  </a:moveTo>
                  <a:cubicBezTo>
                    <a:pt x="52303" y="1"/>
                    <a:pt x="45027" y="3120"/>
                    <a:pt x="37654" y="3120"/>
                  </a:cubicBezTo>
                  <a:cubicBezTo>
                    <a:pt x="30364" y="3120"/>
                    <a:pt x="23415" y="5"/>
                    <a:pt x="20544" y="5"/>
                  </a:cubicBezTo>
                  <a:cubicBezTo>
                    <a:pt x="20509" y="5"/>
                    <a:pt x="20474" y="5"/>
                    <a:pt x="20441" y="6"/>
                  </a:cubicBezTo>
                  <a:cubicBezTo>
                    <a:pt x="17635" y="78"/>
                    <a:pt x="3458" y="1085"/>
                    <a:pt x="1728" y="3120"/>
                  </a:cubicBezTo>
                  <a:cubicBezTo>
                    <a:pt x="1" y="5159"/>
                    <a:pt x="4610" y="20102"/>
                    <a:pt x="6552" y="21648"/>
                  </a:cubicBezTo>
                  <a:lnTo>
                    <a:pt x="143215" y="21648"/>
                  </a:lnTo>
                  <a:cubicBezTo>
                    <a:pt x="147541" y="21648"/>
                    <a:pt x="149843" y="1660"/>
                    <a:pt x="148497" y="1085"/>
                  </a:cubicBezTo>
                  <a:cubicBezTo>
                    <a:pt x="147156" y="504"/>
                    <a:pt x="143123" y="6"/>
                    <a:pt x="136011" y="6"/>
                  </a:cubicBezTo>
                  <a:cubicBezTo>
                    <a:pt x="128904" y="6"/>
                    <a:pt x="122173" y="3120"/>
                    <a:pt x="118531" y="3120"/>
                  </a:cubicBezTo>
                  <a:cubicBezTo>
                    <a:pt x="114889" y="3120"/>
                    <a:pt x="105469" y="6"/>
                    <a:pt x="98743" y="6"/>
                  </a:cubicBezTo>
                  <a:cubicBezTo>
                    <a:pt x="93929" y="6"/>
                    <a:pt x="76921" y="1"/>
                    <a:pt x="65956" y="1"/>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5" name="Google Shape;1195;p41"/>
            <p:cNvSpPr/>
            <p:nvPr/>
          </p:nvSpPr>
          <p:spPr>
            <a:xfrm>
              <a:off x="1933625" y="3192975"/>
              <a:ext cx="2606175" cy="541200"/>
            </a:xfrm>
            <a:custGeom>
              <a:avLst/>
              <a:gdLst/>
              <a:ahLst/>
              <a:cxnLst/>
              <a:rect l="l" t="t" r="r" b="b"/>
              <a:pathLst>
                <a:path w="104247" h="21648" extrusionOk="0">
                  <a:moveTo>
                    <a:pt x="56886" y="1"/>
                  </a:moveTo>
                  <a:cubicBezTo>
                    <a:pt x="52303" y="1"/>
                    <a:pt x="45027" y="3120"/>
                    <a:pt x="37654" y="3120"/>
                  </a:cubicBezTo>
                  <a:cubicBezTo>
                    <a:pt x="30364" y="3120"/>
                    <a:pt x="23415" y="5"/>
                    <a:pt x="20544" y="5"/>
                  </a:cubicBezTo>
                  <a:cubicBezTo>
                    <a:pt x="20509" y="5"/>
                    <a:pt x="20474" y="5"/>
                    <a:pt x="20441" y="6"/>
                  </a:cubicBezTo>
                  <a:cubicBezTo>
                    <a:pt x="17635" y="78"/>
                    <a:pt x="3458" y="1085"/>
                    <a:pt x="1728" y="3120"/>
                  </a:cubicBezTo>
                  <a:cubicBezTo>
                    <a:pt x="1" y="5159"/>
                    <a:pt x="4610" y="20102"/>
                    <a:pt x="6552" y="21648"/>
                  </a:cubicBezTo>
                  <a:lnTo>
                    <a:pt x="104246" y="21648"/>
                  </a:lnTo>
                  <a:cubicBezTo>
                    <a:pt x="103424" y="21597"/>
                    <a:pt x="102602" y="21550"/>
                    <a:pt x="101784" y="21494"/>
                  </a:cubicBezTo>
                  <a:cubicBezTo>
                    <a:pt x="96845" y="21169"/>
                    <a:pt x="91904" y="20842"/>
                    <a:pt x="86961" y="20513"/>
                  </a:cubicBezTo>
                  <a:cubicBezTo>
                    <a:pt x="76995" y="19852"/>
                    <a:pt x="67029" y="19192"/>
                    <a:pt x="57067" y="18534"/>
                  </a:cubicBezTo>
                  <a:cubicBezTo>
                    <a:pt x="52127" y="18207"/>
                    <a:pt x="47186" y="17882"/>
                    <a:pt x="42242" y="17558"/>
                  </a:cubicBezTo>
                  <a:cubicBezTo>
                    <a:pt x="37736" y="17260"/>
                    <a:pt x="33061" y="17198"/>
                    <a:pt x="28734" y="15755"/>
                  </a:cubicBezTo>
                  <a:cubicBezTo>
                    <a:pt x="26638" y="15056"/>
                    <a:pt x="24166" y="13976"/>
                    <a:pt x="22995" y="11983"/>
                  </a:cubicBezTo>
                  <a:cubicBezTo>
                    <a:pt x="21515" y="9465"/>
                    <a:pt x="23755" y="7497"/>
                    <a:pt x="25990" y="6778"/>
                  </a:cubicBezTo>
                  <a:cubicBezTo>
                    <a:pt x="28211" y="6061"/>
                    <a:pt x="30575" y="5909"/>
                    <a:pt x="32957" y="5909"/>
                  </a:cubicBezTo>
                  <a:cubicBezTo>
                    <a:pt x="34714" y="5909"/>
                    <a:pt x="36481" y="5992"/>
                    <a:pt x="38207" y="5992"/>
                  </a:cubicBezTo>
                  <a:cubicBezTo>
                    <a:pt x="38841" y="5992"/>
                    <a:pt x="39469" y="5981"/>
                    <a:pt x="40090" y="5950"/>
                  </a:cubicBezTo>
                  <a:cubicBezTo>
                    <a:pt x="44924" y="5714"/>
                    <a:pt x="49292" y="4085"/>
                    <a:pt x="53763" y="2359"/>
                  </a:cubicBezTo>
                  <a:cubicBezTo>
                    <a:pt x="56121" y="1444"/>
                    <a:pt x="58536" y="546"/>
                    <a:pt x="61002"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6" name="Google Shape;1196;p41"/>
            <p:cNvSpPr/>
            <p:nvPr/>
          </p:nvSpPr>
          <p:spPr>
            <a:xfrm>
              <a:off x="2221800" y="3719300"/>
              <a:ext cx="3233825" cy="28525"/>
            </a:xfrm>
            <a:custGeom>
              <a:avLst/>
              <a:gdLst/>
              <a:ahLst/>
              <a:cxnLst/>
              <a:rect l="l" t="t" r="r" b="b"/>
              <a:pathLst>
                <a:path w="129353" h="1141" extrusionOk="0">
                  <a:moveTo>
                    <a:pt x="8914" y="1"/>
                  </a:moveTo>
                  <a:cubicBezTo>
                    <a:pt x="5965" y="1"/>
                    <a:pt x="3018" y="36"/>
                    <a:pt x="75" y="132"/>
                  </a:cubicBezTo>
                  <a:cubicBezTo>
                    <a:pt x="1" y="134"/>
                    <a:pt x="1" y="241"/>
                    <a:pt x="74" y="246"/>
                  </a:cubicBezTo>
                  <a:cubicBezTo>
                    <a:pt x="8418" y="787"/>
                    <a:pt x="16816" y="752"/>
                    <a:pt x="25174" y="848"/>
                  </a:cubicBezTo>
                  <a:cubicBezTo>
                    <a:pt x="33543" y="945"/>
                    <a:pt x="41910" y="1019"/>
                    <a:pt x="50279" y="1069"/>
                  </a:cubicBezTo>
                  <a:cubicBezTo>
                    <a:pt x="58217" y="1117"/>
                    <a:pt x="66155" y="1141"/>
                    <a:pt x="74094" y="1141"/>
                  </a:cubicBezTo>
                  <a:cubicBezTo>
                    <a:pt x="82976" y="1141"/>
                    <a:pt x="91858" y="1111"/>
                    <a:pt x="100740" y="1052"/>
                  </a:cubicBezTo>
                  <a:cubicBezTo>
                    <a:pt x="110199" y="985"/>
                    <a:pt x="119652" y="811"/>
                    <a:pt x="129109" y="607"/>
                  </a:cubicBezTo>
                  <a:cubicBezTo>
                    <a:pt x="129348" y="601"/>
                    <a:pt x="129353" y="234"/>
                    <a:pt x="129113" y="234"/>
                  </a:cubicBezTo>
                  <a:cubicBezTo>
                    <a:pt x="129113" y="234"/>
                    <a:pt x="129112" y="234"/>
                    <a:pt x="129112" y="234"/>
                  </a:cubicBezTo>
                  <a:cubicBezTo>
                    <a:pt x="112377" y="289"/>
                    <a:pt x="95641" y="379"/>
                    <a:pt x="78904" y="407"/>
                  </a:cubicBezTo>
                  <a:cubicBezTo>
                    <a:pt x="76206" y="411"/>
                    <a:pt x="73508" y="414"/>
                    <a:pt x="70810" y="414"/>
                  </a:cubicBezTo>
                  <a:cubicBezTo>
                    <a:pt x="56688" y="414"/>
                    <a:pt x="42566" y="352"/>
                    <a:pt x="28444" y="227"/>
                  </a:cubicBezTo>
                  <a:cubicBezTo>
                    <a:pt x="21942" y="171"/>
                    <a:pt x="15424" y="1"/>
                    <a:pt x="8914"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7" name="Google Shape;1197;p41"/>
            <p:cNvSpPr/>
            <p:nvPr/>
          </p:nvSpPr>
          <p:spPr>
            <a:xfrm>
              <a:off x="3123500" y="3180550"/>
              <a:ext cx="2011650" cy="94325"/>
            </a:xfrm>
            <a:custGeom>
              <a:avLst/>
              <a:gdLst/>
              <a:ahLst/>
              <a:cxnLst/>
              <a:rect l="l" t="t" r="r" b="b"/>
              <a:pathLst>
                <a:path w="80466" h="3773" extrusionOk="0">
                  <a:moveTo>
                    <a:pt x="47914" y="1"/>
                  </a:moveTo>
                  <a:cubicBezTo>
                    <a:pt x="40653" y="1"/>
                    <a:pt x="32442" y="628"/>
                    <a:pt x="26685" y="642"/>
                  </a:cubicBezTo>
                  <a:cubicBezTo>
                    <a:pt x="26127" y="643"/>
                    <a:pt x="25569" y="644"/>
                    <a:pt x="25011" y="644"/>
                  </a:cubicBezTo>
                  <a:cubicBezTo>
                    <a:pt x="20778" y="644"/>
                    <a:pt x="16545" y="607"/>
                    <a:pt x="12313" y="556"/>
                  </a:cubicBezTo>
                  <a:cubicBezTo>
                    <a:pt x="11806" y="550"/>
                    <a:pt x="11295" y="545"/>
                    <a:pt x="10781" y="545"/>
                  </a:cubicBezTo>
                  <a:cubicBezTo>
                    <a:pt x="7154" y="545"/>
                    <a:pt x="3369" y="769"/>
                    <a:pt x="31" y="2197"/>
                  </a:cubicBezTo>
                  <a:cubicBezTo>
                    <a:pt x="0" y="2211"/>
                    <a:pt x="18" y="2257"/>
                    <a:pt x="47" y="2257"/>
                  </a:cubicBezTo>
                  <a:cubicBezTo>
                    <a:pt x="49" y="2257"/>
                    <a:pt x="52" y="2256"/>
                    <a:pt x="55" y="2256"/>
                  </a:cubicBezTo>
                  <a:cubicBezTo>
                    <a:pt x="3360" y="1335"/>
                    <a:pt x="6647" y="1133"/>
                    <a:pt x="9997" y="1133"/>
                  </a:cubicBezTo>
                  <a:cubicBezTo>
                    <a:pt x="11137" y="1133"/>
                    <a:pt x="12285" y="1156"/>
                    <a:pt x="13443" y="1183"/>
                  </a:cubicBezTo>
                  <a:cubicBezTo>
                    <a:pt x="17698" y="1281"/>
                    <a:pt x="21952" y="1330"/>
                    <a:pt x="26207" y="1330"/>
                  </a:cubicBezTo>
                  <a:cubicBezTo>
                    <a:pt x="26616" y="1330"/>
                    <a:pt x="27026" y="1329"/>
                    <a:pt x="27435" y="1328"/>
                  </a:cubicBezTo>
                  <a:cubicBezTo>
                    <a:pt x="34638" y="1318"/>
                    <a:pt x="41863" y="693"/>
                    <a:pt x="49067" y="693"/>
                  </a:cubicBezTo>
                  <a:cubicBezTo>
                    <a:pt x="51246" y="693"/>
                    <a:pt x="53423" y="750"/>
                    <a:pt x="55596" y="899"/>
                  </a:cubicBezTo>
                  <a:cubicBezTo>
                    <a:pt x="59730" y="1182"/>
                    <a:pt x="63591" y="3052"/>
                    <a:pt x="67707" y="3586"/>
                  </a:cubicBezTo>
                  <a:cubicBezTo>
                    <a:pt x="68685" y="3712"/>
                    <a:pt x="69664" y="3773"/>
                    <a:pt x="70642" y="3773"/>
                  </a:cubicBezTo>
                  <a:cubicBezTo>
                    <a:pt x="73948" y="3773"/>
                    <a:pt x="77232" y="3082"/>
                    <a:pt x="80350" y="1933"/>
                  </a:cubicBezTo>
                  <a:cubicBezTo>
                    <a:pt x="80465" y="1890"/>
                    <a:pt x="80433" y="1729"/>
                    <a:pt x="80322" y="1729"/>
                  </a:cubicBezTo>
                  <a:cubicBezTo>
                    <a:pt x="80313" y="1729"/>
                    <a:pt x="80304" y="1730"/>
                    <a:pt x="80294" y="1732"/>
                  </a:cubicBezTo>
                  <a:cubicBezTo>
                    <a:pt x="78204" y="2208"/>
                    <a:pt x="76184" y="2906"/>
                    <a:pt x="74053" y="3216"/>
                  </a:cubicBezTo>
                  <a:cubicBezTo>
                    <a:pt x="73131" y="3350"/>
                    <a:pt x="72209" y="3412"/>
                    <a:pt x="71287" y="3412"/>
                  </a:cubicBezTo>
                  <a:cubicBezTo>
                    <a:pt x="69791" y="3412"/>
                    <a:pt x="68298" y="3249"/>
                    <a:pt x="66817" y="2963"/>
                  </a:cubicBezTo>
                  <a:cubicBezTo>
                    <a:pt x="64679" y="2549"/>
                    <a:pt x="62565" y="2018"/>
                    <a:pt x="60505" y="1317"/>
                  </a:cubicBezTo>
                  <a:cubicBezTo>
                    <a:pt x="57521" y="302"/>
                    <a:pt x="52946" y="1"/>
                    <a:pt x="47914" y="1"/>
                  </a:cubicBezTo>
                  <a:close/>
                </a:path>
              </a:pathLst>
            </a:custGeom>
            <a:solidFill>
              <a:srgbClr val="D6AD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8" name="Google Shape;1198;p41"/>
            <p:cNvSpPr/>
            <p:nvPr/>
          </p:nvSpPr>
          <p:spPr>
            <a:xfrm>
              <a:off x="4526750" y="1959400"/>
              <a:ext cx="1494875" cy="1426025"/>
            </a:xfrm>
            <a:custGeom>
              <a:avLst/>
              <a:gdLst/>
              <a:ahLst/>
              <a:cxnLst/>
              <a:rect l="l" t="t" r="r" b="b"/>
              <a:pathLst>
                <a:path w="59795" h="57041" extrusionOk="0">
                  <a:moveTo>
                    <a:pt x="33918" y="1"/>
                  </a:moveTo>
                  <a:cubicBezTo>
                    <a:pt x="33124" y="1"/>
                    <a:pt x="31865" y="1034"/>
                    <a:pt x="30332" y="2602"/>
                  </a:cubicBezTo>
                  <a:cubicBezTo>
                    <a:pt x="26586" y="6442"/>
                    <a:pt x="19287" y="8890"/>
                    <a:pt x="14176" y="14056"/>
                  </a:cubicBezTo>
                  <a:cubicBezTo>
                    <a:pt x="8192" y="20103"/>
                    <a:pt x="5786" y="27643"/>
                    <a:pt x="4138" y="32284"/>
                  </a:cubicBezTo>
                  <a:cubicBezTo>
                    <a:pt x="3422" y="34295"/>
                    <a:pt x="0" y="36022"/>
                    <a:pt x="535" y="37194"/>
                  </a:cubicBezTo>
                  <a:cubicBezTo>
                    <a:pt x="1333" y="38952"/>
                    <a:pt x="8090" y="44674"/>
                    <a:pt x="11949" y="48226"/>
                  </a:cubicBezTo>
                  <a:cubicBezTo>
                    <a:pt x="15808" y="51779"/>
                    <a:pt x="19989" y="53503"/>
                    <a:pt x="21661" y="54235"/>
                  </a:cubicBezTo>
                  <a:cubicBezTo>
                    <a:pt x="23203" y="54907"/>
                    <a:pt x="25287" y="57041"/>
                    <a:pt x="26107" y="57041"/>
                  </a:cubicBezTo>
                  <a:cubicBezTo>
                    <a:pt x="26297" y="57041"/>
                    <a:pt x="26419" y="56926"/>
                    <a:pt x="26450" y="56650"/>
                  </a:cubicBezTo>
                  <a:cubicBezTo>
                    <a:pt x="26545" y="55816"/>
                    <a:pt x="30779" y="53460"/>
                    <a:pt x="35795" y="49823"/>
                  </a:cubicBezTo>
                  <a:cubicBezTo>
                    <a:pt x="39565" y="47095"/>
                    <a:pt x="43772" y="43647"/>
                    <a:pt x="47001" y="39589"/>
                  </a:cubicBezTo>
                  <a:cubicBezTo>
                    <a:pt x="54531" y="30123"/>
                    <a:pt x="56112" y="24703"/>
                    <a:pt x="57951" y="22586"/>
                  </a:cubicBezTo>
                  <a:cubicBezTo>
                    <a:pt x="59795" y="20465"/>
                    <a:pt x="55095" y="20267"/>
                    <a:pt x="52265" y="15250"/>
                  </a:cubicBezTo>
                  <a:cubicBezTo>
                    <a:pt x="47452" y="6710"/>
                    <a:pt x="40447" y="4859"/>
                    <a:pt x="36245" y="1821"/>
                  </a:cubicBezTo>
                  <a:cubicBezTo>
                    <a:pt x="35570" y="1339"/>
                    <a:pt x="34968" y="821"/>
                    <a:pt x="34458" y="240"/>
                  </a:cubicBezTo>
                  <a:cubicBezTo>
                    <a:pt x="34315" y="77"/>
                    <a:pt x="34134" y="1"/>
                    <a:pt x="33918"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199" name="Google Shape;1199;p41"/>
            <p:cNvSpPr/>
            <p:nvPr/>
          </p:nvSpPr>
          <p:spPr>
            <a:xfrm>
              <a:off x="4526750" y="1959400"/>
              <a:ext cx="906150" cy="1426025"/>
            </a:xfrm>
            <a:custGeom>
              <a:avLst/>
              <a:gdLst/>
              <a:ahLst/>
              <a:cxnLst/>
              <a:rect l="l" t="t" r="r" b="b"/>
              <a:pathLst>
                <a:path w="36246" h="57041" extrusionOk="0">
                  <a:moveTo>
                    <a:pt x="33918" y="1"/>
                  </a:moveTo>
                  <a:cubicBezTo>
                    <a:pt x="33124" y="1"/>
                    <a:pt x="31865" y="1034"/>
                    <a:pt x="30332" y="2602"/>
                  </a:cubicBezTo>
                  <a:cubicBezTo>
                    <a:pt x="26586" y="6442"/>
                    <a:pt x="19287" y="8890"/>
                    <a:pt x="14176" y="14056"/>
                  </a:cubicBezTo>
                  <a:cubicBezTo>
                    <a:pt x="8192" y="20103"/>
                    <a:pt x="5786" y="27643"/>
                    <a:pt x="4138" y="32284"/>
                  </a:cubicBezTo>
                  <a:cubicBezTo>
                    <a:pt x="3422" y="34295"/>
                    <a:pt x="0" y="36022"/>
                    <a:pt x="535" y="37194"/>
                  </a:cubicBezTo>
                  <a:cubicBezTo>
                    <a:pt x="1333" y="38952"/>
                    <a:pt x="8090" y="44674"/>
                    <a:pt x="11949" y="48226"/>
                  </a:cubicBezTo>
                  <a:cubicBezTo>
                    <a:pt x="15808" y="51779"/>
                    <a:pt x="19989" y="53503"/>
                    <a:pt x="21661" y="54235"/>
                  </a:cubicBezTo>
                  <a:cubicBezTo>
                    <a:pt x="23203" y="54907"/>
                    <a:pt x="25287" y="57041"/>
                    <a:pt x="26107" y="57041"/>
                  </a:cubicBezTo>
                  <a:cubicBezTo>
                    <a:pt x="26297" y="57041"/>
                    <a:pt x="26419" y="56926"/>
                    <a:pt x="26450" y="56650"/>
                  </a:cubicBezTo>
                  <a:cubicBezTo>
                    <a:pt x="26545" y="55816"/>
                    <a:pt x="30779" y="53460"/>
                    <a:pt x="35795" y="49823"/>
                  </a:cubicBezTo>
                  <a:lnTo>
                    <a:pt x="35795" y="49823"/>
                  </a:lnTo>
                  <a:cubicBezTo>
                    <a:pt x="34785" y="50110"/>
                    <a:pt x="33756" y="50314"/>
                    <a:pt x="32714" y="50433"/>
                  </a:cubicBezTo>
                  <a:cubicBezTo>
                    <a:pt x="32080" y="50504"/>
                    <a:pt x="31449" y="50539"/>
                    <a:pt x="30824" y="50539"/>
                  </a:cubicBezTo>
                  <a:cubicBezTo>
                    <a:pt x="26121" y="50539"/>
                    <a:pt x="21725" y="48543"/>
                    <a:pt x="18762" y="44728"/>
                  </a:cubicBezTo>
                  <a:cubicBezTo>
                    <a:pt x="15524" y="40546"/>
                    <a:pt x="14565" y="35116"/>
                    <a:pt x="15669" y="29992"/>
                  </a:cubicBezTo>
                  <a:cubicBezTo>
                    <a:pt x="16899" y="24234"/>
                    <a:pt x="20530" y="19925"/>
                    <a:pt x="24438" y="15742"/>
                  </a:cubicBezTo>
                  <a:cubicBezTo>
                    <a:pt x="28595" y="11289"/>
                    <a:pt x="32550" y="6660"/>
                    <a:pt x="36245" y="1821"/>
                  </a:cubicBezTo>
                  <a:cubicBezTo>
                    <a:pt x="35570" y="1339"/>
                    <a:pt x="34968" y="821"/>
                    <a:pt x="34458" y="240"/>
                  </a:cubicBezTo>
                  <a:cubicBezTo>
                    <a:pt x="34315" y="77"/>
                    <a:pt x="34134" y="1"/>
                    <a:pt x="33918"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0" name="Google Shape;1200;p41"/>
            <p:cNvSpPr/>
            <p:nvPr/>
          </p:nvSpPr>
          <p:spPr>
            <a:xfrm>
              <a:off x="1600100" y="1911375"/>
              <a:ext cx="1291925" cy="1487975"/>
            </a:xfrm>
            <a:custGeom>
              <a:avLst/>
              <a:gdLst/>
              <a:ahLst/>
              <a:cxnLst/>
              <a:rect l="l" t="t" r="r" b="b"/>
              <a:pathLst>
                <a:path w="51677" h="59519" extrusionOk="0">
                  <a:moveTo>
                    <a:pt x="28993" y="0"/>
                  </a:moveTo>
                  <a:cubicBezTo>
                    <a:pt x="28984" y="0"/>
                    <a:pt x="28975" y="0"/>
                    <a:pt x="28965" y="1"/>
                  </a:cubicBezTo>
                  <a:cubicBezTo>
                    <a:pt x="27038" y="93"/>
                    <a:pt x="19218" y="4249"/>
                    <a:pt x="14490" y="6516"/>
                  </a:cubicBezTo>
                  <a:cubicBezTo>
                    <a:pt x="13617" y="6934"/>
                    <a:pt x="12766" y="7399"/>
                    <a:pt x="11941" y="7908"/>
                  </a:cubicBezTo>
                  <a:cubicBezTo>
                    <a:pt x="8618" y="9958"/>
                    <a:pt x="6362" y="12275"/>
                    <a:pt x="5313" y="13314"/>
                  </a:cubicBezTo>
                  <a:cubicBezTo>
                    <a:pt x="3839" y="14767"/>
                    <a:pt x="0" y="16170"/>
                    <a:pt x="1290" y="16863"/>
                  </a:cubicBezTo>
                  <a:cubicBezTo>
                    <a:pt x="2585" y="17553"/>
                    <a:pt x="3525" y="31775"/>
                    <a:pt x="9521" y="42277"/>
                  </a:cubicBezTo>
                  <a:cubicBezTo>
                    <a:pt x="15523" y="52777"/>
                    <a:pt x="19972" y="56249"/>
                    <a:pt x="21263" y="58747"/>
                  </a:cubicBezTo>
                  <a:cubicBezTo>
                    <a:pt x="21547" y="59298"/>
                    <a:pt x="21862" y="59518"/>
                    <a:pt x="22242" y="59518"/>
                  </a:cubicBezTo>
                  <a:cubicBezTo>
                    <a:pt x="23583" y="59518"/>
                    <a:pt x="25734" y="56779"/>
                    <a:pt x="30178" y="56182"/>
                  </a:cubicBezTo>
                  <a:cubicBezTo>
                    <a:pt x="41456" y="54666"/>
                    <a:pt x="45459" y="47072"/>
                    <a:pt x="50720" y="45206"/>
                  </a:cubicBezTo>
                  <a:cubicBezTo>
                    <a:pt x="51676" y="44868"/>
                    <a:pt x="51183" y="43044"/>
                    <a:pt x="50052" y="40495"/>
                  </a:cubicBezTo>
                  <a:cubicBezTo>
                    <a:pt x="49939" y="40238"/>
                    <a:pt x="49831" y="39971"/>
                    <a:pt x="49728" y="39698"/>
                  </a:cubicBezTo>
                  <a:cubicBezTo>
                    <a:pt x="47915" y="34786"/>
                    <a:pt x="48151" y="27557"/>
                    <a:pt x="45402" y="21247"/>
                  </a:cubicBezTo>
                  <a:cubicBezTo>
                    <a:pt x="42001" y="13447"/>
                    <a:pt x="35896" y="8417"/>
                    <a:pt x="32192" y="5169"/>
                  </a:cubicBezTo>
                  <a:cubicBezTo>
                    <a:pt x="30601" y="3767"/>
                    <a:pt x="30260" y="0"/>
                    <a:pt x="28993"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1" name="Google Shape;1201;p41"/>
            <p:cNvSpPr/>
            <p:nvPr/>
          </p:nvSpPr>
          <p:spPr>
            <a:xfrm>
              <a:off x="1600100" y="2109075"/>
              <a:ext cx="1291925" cy="1290275"/>
            </a:xfrm>
            <a:custGeom>
              <a:avLst/>
              <a:gdLst/>
              <a:ahLst/>
              <a:cxnLst/>
              <a:rect l="l" t="t" r="r" b="b"/>
              <a:pathLst>
                <a:path w="51677" h="51611" extrusionOk="0">
                  <a:moveTo>
                    <a:pt x="11941" y="0"/>
                  </a:moveTo>
                  <a:lnTo>
                    <a:pt x="11941" y="0"/>
                  </a:lnTo>
                  <a:cubicBezTo>
                    <a:pt x="8618" y="2050"/>
                    <a:pt x="6362" y="4367"/>
                    <a:pt x="5313" y="5406"/>
                  </a:cubicBezTo>
                  <a:cubicBezTo>
                    <a:pt x="3839" y="6859"/>
                    <a:pt x="0" y="8262"/>
                    <a:pt x="1290" y="8955"/>
                  </a:cubicBezTo>
                  <a:cubicBezTo>
                    <a:pt x="2585" y="9645"/>
                    <a:pt x="3525" y="23867"/>
                    <a:pt x="9521" y="34369"/>
                  </a:cubicBezTo>
                  <a:cubicBezTo>
                    <a:pt x="15523" y="44869"/>
                    <a:pt x="19972" y="48341"/>
                    <a:pt x="21263" y="50839"/>
                  </a:cubicBezTo>
                  <a:cubicBezTo>
                    <a:pt x="21547" y="51390"/>
                    <a:pt x="21862" y="51610"/>
                    <a:pt x="22242" y="51610"/>
                  </a:cubicBezTo>
                  <a:cubicBezTo>
                    <a:pt x="23583" y="51610"/>
                    <a:pt x="25734" y="48871"/>
                    <a:pt x="30178" y="48274"/>
                  </a:cubicBezTo>
                  <a:cubicBezTo>
                    <a:pt x="41456" y="46758"/>
                    <a:pt x="45459" y="39164"/>
                    <a:pt x="50720" y="37298"/>
                  </a:cubicBezTo>
                  <a:cubicBezTo>
                    <a:pt x="51676" y="36960"/>
                    <a:pt x="51183" y="35136"/>
                    <a:pt x="50052" y="32587"/>
                  </a:cubicBezTo>
                  <a:cubicBezTo>
                    <a:pt x="49939" y="32330"/>
                    <a:pt x="49831" y="32063"/>
                    <a:pt x="49728" y="31790"/>
                  </a:cubicBezTo>
                  <a:cubicBezTo>
                    <a:pt x="46029" y="35522"/>
                    <a:pt x="40715" y="37623"/>
                    <a:pt x="35412" y="37623"/>
                  </a:cubicBezTo>
                  <a:cubicBezTo>
                    <a:pt x="34020" y="37623"/>
                    <a:pt x="32628" y="37478"/>
                    <a:pt x="31267" y="37180"/>
                  </a:cubicBezTo>
                  <a:cubicBezTo>
                    <a:pt x="21601" y="35064"/>
                    <a:pt x="14444" y="26755"/>
                    <a:pt x="12127" y="17378"/>
                  </a:cubicBezTo>
                  <a:cubicBezTo>
                    <a:pt x="10775" y="11931"/>
                    <a:pt x="10786" y="5590"/>
                    <a:pt x="11941" y="0"/>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2" name="Google Shape;1202;p41"/>
            <p:cNvSpPr/>
            <p:nvPr/>
          </p:nvSpPr>
          <p:spPr>
            <a:xfrm>
              <a:off x="2002775" y="934100"/>
              <a:ext cx="1116125" cy="1502300"/>
            </a:xfrm>
            <a:custGeom>
              <a:avLst/>
              <a:gdLst/>
              <a:ahLst/>
              <a:cxnLst/>
              <a:rect l="l" t="t" r="r" b="b"/>
              <a:pathLst>
                <a:path w="44645" h="60092" extrusionOk="0">
                  <a:moveTo>
                    <a:pt x="17789" y="0"/>
                  </a:moveTo>
                  <a:cubicBezTo>
                    <a:pt x="16988" y="0"/>
                    <a:pt x="16192" y="87"/>
                    <a:pt x="15424" y="253"/>
                  </a:cubicBezTo>
                  <a:cubicBezTo>
                    <a:pt x="6854" y="2096"/>
                    <a:pt x="1" y="26782"/>
                    <a:pt x="3311" y="42444"/>
                  </a:cubicBezTo>
                  <a:cubicBezTo>
                    <a:pt x="5863" y="54521"/>
                    <a:pt x="15625" y="60092"/>
                    <a:pt x="24356" y="60092"/>
                  </a:cubicBezTo>
                  <a:cubicBezTo>
                    <a:pt x="26949" y="60092"/>
                    <a:pt x="29451" y="59601"/>
                    <a:pt x="31647" y="58643"/>
                  </a:cubicBezTo>
                  <a:cubicBezTo>
                    <a:pt x="39804" y="55081"/>
                    <a:pt x="44645" y="48053"/>
                    <a:pt x="41317" y="39724"/>
                  </a:cubicBezTo>
                  <a:cubicBezTo>
                    <a:pt x="38203" y="31930"/>
                    <a:pt x="28886" y="32031"/>
                    <a:pt x="28464" y="13061"/>
                  </a:cubicBezTo>
                  <a:cubicBezTo>
                    <a:pt x="28253" y="3557"/>
                    <a:pt x="22903" y="0"/>
                    <a:pt x="17789"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3" name="Google Shape;1203;p41"/>
            <p:cNvSpPr/>
            <p:nvPr/>
          </p:nvSpPr>
          <p:spPr>
            <a:xfrm>
              <a:off x="2002025" y="1282025"/>
              <a:ext cx="155025" cy="732625"/>
            </a:xfrm>
            <a:custGeom>
              <a:avLst/>
              <a:gdLst/>
              <a:ahLst/>
              <a:cxnLst/>
              <a:rect l="l" t="t" r="r" b="b"/>
              <a:pathLst>
                <a:path w="6201" h="29305" extrusionOk="0">
                  <a:moveTo>
                    <a:pt x="6046" y="1"/>
                  </a:moveTo>
                  <a:cubicBezTo>
                    <a:pt x="5991" y="1"/>
                    <a:pt x="5933" y="30"/>
                    <a:pt x="5908" y="96"/>
                  </a:cubicBezTo>
                  <a:cubicBezTo>
                    <a:pt x="2337" y="9258"/>
                    <a:pt x="1" y="19527"/>
                    <a:pt x="2481" y="29252"/>
                  </a:cubicBezTo>
                  <a:cubicBezTo>
                    <a:pt x="2491" y="29289"/>
                    <a:pt x="2518" y="29304"/>
                    <a:pt x="2546" y="29304"/>
                  </a:cubicBezTo>
                  <a:cubicBezTo>
                    <a:pt x="2590" y="29304"/>
                    <a:pt x="2636" y="29267"/>
                    <a:pt x="2624" y="29211"/>
                  </a:cubicBezTo>
                  <a:cubicBezTo>
                    <a:pt x="381" y="19252"/>
                    <a:pt x="3696" y="9702"/>
                    <a:pt x="6173" y="165"/>
                  </a:cubicBezTo>
                  <a:cubicBezTo>
                    <a:pt x="6200" y="61"/>
                    <a:pt x="6125" y="1"/>
                    <a:pt x="6046"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4" name="Google Shape;1204;p41"/>
            <p:cNvSpPr/>
            <p:nvPr/>
          </p:nvSpPr>
          <p:spPr>
            <a:xfrm>
              <a:off x="2018500" y="1103650"/>
              <a:ext cx="204325" cy="555525"/>
            </a:xfrm>
            <a:custGeom>
              <a:avLst/>
              <a:gdLst/>
              <a:ahLst/>
              <a:cxnLst/>
              <a:rect l="l" t="t" r="r" b="b"/>
              <a:pathLst>
                <a:path w="8173" h="22221" extrusionOk="0">
                  <a:moveTo>
                    <a:pt x="8027" y="1"/>
                  </a:moveTo>
                  <a:cubicBezTo>
                    <a:pt x="7993" y="1"/>
                    <a:pt x="7960" y="16"/>
                    <a:pt x="7943" y="53"/>
                  </a:cubicBezTo>
                  <a:cubicBezTo>
                    <a:pt x="4676" y="7070"/>
                    <a:pt x="0" y="14071"/>
                    <a:pt x="1085" y="22179"/>
                  </a:cubicBezTo>
                  <a:cubicBezTo>
                    <a:pt x="1089" y="22207"/>
                    <a:pt x="1113" y="22221"/>
                    <a:pt x="1138" y="22221"/>
                  </a:cubicBezTo>
                  <a:cubicBezTo>
                    <a:pt x="1168" y="22221"/>
                    <a:pt x="1199" y="22201"/>
                    <a:pt x="1195" y="22167"/>
                  </a:cubicBezTo>
                  <a:cubicBezTo>
                    <a:pt x="434" y="14163"/>
                    <a:pt x="5414" y="7291"/>
                    <a:pt x="8142" y="143"/>
                  </a:cubicBezTo>
                  <a:cubicBezTo>
                    <a:pt x="8172" y="65"/>
                    <a:pt x="8096" y="1"/>
                    <a:pt x="8027"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5" name="Google Shape;1205;p41"/>
            <p:cNvSpPr/>
            <p:nvPr/>
          </p:nvSpPr>
          <p:spPr>
            <a:xfrm>
              <a:off x="2744000" y="1553450"/>
              <a:ext cx="353625" cy="550550"/>
            </a:xfrm>
            <a:custGeom>
              <a:avLst/>
              <a:gdLst/>
              <a:ahLst/>
              <a:cxnLst/>
              <a:rect l="l" t="t" r="r" b="b"/>
              <a:pathLst>
                <a:path w="14145" h="22022" extrusionOk="0">
                  <a:moveTo>
                    <a:pt x="42" y="1"/>
                  </a:moveTo>
                  <a:cubicBezTo>
                    <a:pt x="21" y="1"/>
                    <a:pt x="0" y="21"/>
                    <a:pt x="11" y="47"/>
                  </a:cubicBezTo>
                  <a:cubicBezTo>
                    <a:pt x="1725" y="3996"/>
                    <a:pt x="4622" y="6704"/>
                    <a:pt x="7870" y="9434"/>
                  </a:cubicBezTo>
                  <a:cubicBezTo>
                    <a:pt x="9706" y="10975"/>
                    <a:pt x="11382" y="12530"/>
                    <a:pt x="12291" y="14806"/>
                  </a:cubicBezTo>
                  <a:cubicBezTo>
                    <a:pt x="13203" y="17087"/>
                    <a:pt x="13183" y="19557"/>
                    <a:pt x="12560" y="21904"/>
                  </a:cubicBezTo>
                  <a:cubicBezTo>
                    <a:pt x="12542" y="21973"/>
                    <a:pt x="12596" y="22021"/>
                    <a:pt x="12650" y="22021"/>
                  </a:cubicBezTo>
                  <a:cubicBezTo>
                    <a:pt x="12683" y="22021"/>
                    <a:pt x="12716" y="22003"/>
                    <a:pt x="12731" y="21962"/>
                  </a:cubicBezTo>
                  <a:cubicBezTo>
                    <a:pt x="14144" y="18172"/>
                    <a:pt x="13101" y="13756"/>
                    <a:pt x="10344" y="10841"/>
                  </a:cubicBezTo>
                  <a:cubicBezTo>
                    <a:pt x="6921" y="7220"/>
                    <a:pt x="2285" y="4697"/>
                    <a:pt x="67" y="17"/>
                  </a:cubicBezTo>
                  <a:cubicBezTo>
                    <a:pt x="62" y="6"/>
                    <a:pt x="52" y="1"/>
                    <a:pt x="42"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6" name="Google Shape;1206;p41"/>
            <p:cNvSpPr/>
            <p:nvPr/>
          </p:nvSpPr>
          <p:spPr>
            <a:xfrm>
              <a:off x="2103675" y="968875"/>
              <a:ext cx="265400" cy="1327875"/>
            </a:xfrm>
            <a:custGeom>
              <a:avLst/>
              <a:gdLst/>
              <a:ahLst/>
              <a:cxnLst/>
              <a:rect l="l" t="t" r="r" b="b"/>
              <a:pathLst>
                <a:path w="10616" h="53115" extrusionOk="0">
                  <a:moveTo>
                    <a:pt x="10565" y="0"/>
                  </a:moveTo>
                  <a:cubicBezTo>
                    <a:pt x="10554" y="0"/>
                    <a:pt x="10544" y="5"/>
                    <a:pt x="10536" y="18"/>
                  </a:cubicBezTo>
                  <a:cubicBezTo>
                    <a:pt x="6418" y="7102"/>
                    <a:pt x="3607" y="14923"/>
                    <a:pt x="2044" y="22958"/>
                  </a:cubicBezTo>
                  <a:cubicBezTo>
                    <a:pt x="470" y="31057"/>
                    <a:pt x="1" y="39717"/>
                    <a:pt x="1386" y="47883"/>
                  </a:cubicBezTo>
                  <a:cubicBezTo>
                    <a:pt x="1396" y="47944"/>
                    <a:pt x="1438" y="47970"/>
                    <a:pt x="1483" y="47970"/>
                  </a:cubicBezTo>
                  <a:cubicBezTo>
                    <a:pt x="1546" y="47970"/>
                    <a:pt x="1614" y="47918"/>
                    <a:pt x="1607" y="47835"/>
                  </a:cubicBezTo>
                  <a:cubicBezTo>
                    <a:pt x="1114" y="42779"/>
                    <a:pt x="920" y="37780"/>
                    <a:pt x="1195" y="32783"/>
                  </a:cubicBezTo>
                  <a:lnTo>
                    <a:pt x="1195" y="32783"/>
                  </a:lnTo>
                  <a:cubicBezTo>
                    <a:pt x="1064" y="39740"/>
                    <a:pt x="2323" y="46729"/>
                    <a:pt x="5209" y="53084"/>
                  </a:cubicBezTo>
                  <a:cubicBezTo>
                    <a:pt x="5219" y="53106"/>
                    <a:pt x="5235" y="53115"/>
                    <a:pt x="5252" y="53115"/>
                  </a:cubicBezTo>
                  <a:cubicBezTo>
                    <a:pt x="5287" y="53115"/>
                    <a:pt x="5322" y="53078"/>
                    <a:pt x="5305" y="53035"/>
                  </a:cubicBezTo>
                  <a:cubicBezTo>
                    <a:pt x="2194" y="44818"/>
                    <a:pt x="769" y="36150"/>
                    <a:pt x="1685" y="27384"/>
                  </a:cubicBezTo>
                  <a:cubicBezTo>
                    <a:pt x="1851" y="26082"/>
                    <a:pt x="2048" y="24779"/>
                    <a:pt x="2290" y="23474"/>
                  </a:cubicBezTo>
                  <a:cubicBezTo>
                    <a:pt x="3808" y="15267"/>
                    <a:pt x="6688" y="7421"/>
                    <a:pt x="10599" y="61"/>
                  </a:cubicBezTo>
                  <a:cubicBezTo>
                    <a:pt x="10616" y="30"/>
                    <a:pt x="10590" y="0"/>
                    <a:pt x="10565"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7" name="Google Shape;1207;p41"/>
            <p:cNvSpPr/>
            <p:nvPr/>
          </p:nvSpPr>
          <p:spPr>
            <a:xfrm>
              <a:off x="2571175" y="982825"/>
              <a:ext cx="405525" cy="1339050"/>
            </a:xfrm>
            <a:custGeom>
              <a:avLst/>
              <a:gdLst/>
              <a:ahLst/>
              <a:cxnLst/>
              <a:rect l="l" t="t" r="r" b="b"/>
              <a:pathLst>
                <a:path w="16221" h="53562" extrusionOk="0">
                  <a:moveTo>
                    <a:pt x="38" y="1"/>
                  </a:moveTo>
                  <a:cubicBezTo>
                    <a:pt x="19" y="1"/>
                    <a:pt x="0" y="20"/>
                    <a:pt x="11" y="43"/>
                  </a:cubicBezTo>
                  <a:cubicBezTo>
                    <a:pt x="1942" y="4567"/>
                    <a:pt x="1758" y="9706"/>
                    <a:pt x="2403" y="14506"/>
                  </a:cubicBezTo>
                  <a:cubicBezTo>
                    <a:pt x="2972" y="18746"/>
                    <a:pt x="3931" y="23010"/>
                    <a:pt x="5821" y="26872"/>
                  </a:cubicBezTo>
                  <a:cubicBezTo>
                    <a:pt x="7820" y="30960"/>
                    <a:pt x="10977" y="34338"/>
                    <a:pt x="13001" y="38423"/>
                  </a:cubicBezTo>
                  <a:cubicBezTo>
                    <a:pt x="15321" y="43105"/>
                    <a:pt x="16220" y="48564"/>
                    <a:pt x="13786" y="53390"/>
                  </a:cubicBezTo>
                  <a:cubicBezTo>
                    <a:pt x="13743" y="53475"/>
                    <a:pt x="13817" y="53562"/>
                    <a:pt x="13888" y="53562"/>
                  </a:cubicBezTo>
                  <a:cubicBezTo>
                    <a:pt x="13918" y="53562"/>
                    <a:pt x="13947" y="53547"/>
                    <a:pt x="13967" y="53510"/>
                  </a:cubicBezTo>
                  <a:cubicBezTo>
                    <a:pt x="16111" y="49643"/>
                    <a:pt x="15939" y="45041"/>
                    <a:pt x="14492" y="40962"/>
                  </a:cubicBezTo>
                  <a:cubicBezTo>
                    <a:pt x="12831" y="36275"/>
                    <a:pt x="9580" y="32652"/>
                    <a:pt x="7113" y="28423"/>
                  </a:cubicBezTo>
                  <a:cubicBezTo>
                    <a:pt x="4618" y="24146"/>
                    <a:pt x="3476" y="19285"/>
                    <a:pt x="2758" y="14430"/>
                  </a:cubicBezTo>
                  <a:cubicBezTo>
                    <a:pt x="2047" y="9624"/>
                    <a:pt x="2161" y="4492"/>
                    <a:pt x="62" y="17"/>
                  </a:cubicBezTo>
                  <a:cubicBezTo>
                    <a:pt x="57" y="6"/>
                    <a:pt x="48" y="1"/>
                    <a:pt x="38"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8" name="Google Shape;1208;p41"/>
            <p:cNvSpPr/>
            <p:nvPr/>
          </p:nvSpPr>
          <p:spPr>
            <a:xfrm>
              <a:off x="2502850" y="964600"/>
              <a:ext cx="291225" cy="1416125"/>
            </a:xfrm>
            <a:custGeom>
              <a:avLst/>
              <a:gdLst/>
              <a:ahLst/>
              <a:cxnLst/>
              <a:rect l="l" t="t" r="r" b="b"/>
              <a:pathLst>
                <a:path w="11649" h="56645" extrusionOk="0">
                  <a:moveTo>
                    <a:pt x="427" y="0"/>
                  </a:moveTo>
                  <a:cubicBezTo>
                    <a:pt x="401" y="0"/>
                    <a:pt x="374" y="20"/>
                    <a:pt x="379" y="53"/>
                  </a:cubicBezTo>
                  <a:cubicBezTo>
                    <a:pt x="2262" y="11071"/>
                    <a:pt x="0" y="22246"/>
                    <a:pt x="797" y="33320"/>
                  </a:cubicBezTo>
                  <a:cubicBezTo>
                    <a:pt x="1423" y="42029"/>
                    <a:pt x="4230" y="51199"/>
                    <a:pt x="11507" y="56629"/>
                  </a:cubicBezTo>
                  <a:cubicBezTo>
                    <a:pt x="11520" y="56640"/>
                    <a:pt x="11534" y="56644"/>
                    <a:pt x="11548" y="56644"/>
                  </a:cubicBezTo>
                  <a:cubicBezTo>
                    <a:pt x="11607" y="56644"/>
                    <a:pt x="11649" y="56553"/>
                    <a:pt x="11589" y="56505"/>
                  </a:cubicBezTo>
                  <a:cubicBezTo>
                    <a:pt x="3821" y="50259"/>
                    <a:pt x="1309" y="40205"/>
                    <a:pt x="1015" y="30659"/>
                  </a:cubicBezTo>
                  <a:cubicBezTo>
                    <a:pt x="700" y="20421"/>
                    <a:pt x="2362" y="10197"/>
                    <a:pt x="468" y="35"/>
                  </a:cubicBezTo>
                  <a:cubicBezTo>
                    <a:pt x="463" y="11"/>
                    <a:pt x="445" y="0"/>
                    <a:pt x="427"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09" name="Google Shape;1209;p41"/>
            <p:cNvSpPr/>
            <p:nvPr/>
          </p:nvSpPr>
          <p:spPr>
            <a:xfrm>
              <a:off x="2436175" y="1157725"/>
              <a:ext cx="130750" cy="1278625"/>
            </a:xfrm>
            <a:custGeom>
              <a:avLst/>
              <a:gdLst/>
              <a:ahLst/>
              <a:cxnLst/>
              <a:rect l="l" t="t" r="r" b="b"/>
              <a:pathLst>
                <a:path w="5230" h="51145" extrusionOk="0">
                  <a:moveTo>
                    <a:pt x="3807" y="1"/>
                  </a:moveTo>
                  <a:cubicBezTo>
                    <a:pt x="3790" y="1"/>
                    <a:pt x="3772" y="14"/>
                    <a:pt x="3774" y="36"/>
                  </a:cubicBezTo>
                  <a:cubicBezTo>
                    <a:pt x="4230" y="4751"/>
                    <a:pt x="2892" y="9423"/>
                    <a:pt x="2115" y="14036"/>
                  </a:cubicBezTo>
                  <a:cubicBezTo>
                    <a:pt x="1352" y="18575"/>
                    <a:pt x="794" y="23162"/>
                    <a:pt x="499" y="27756"/>
                  </a:cubicBezTo>
                  <a:cubicBezTo>
                    <a:pt x="0" y="35555"/>
                    <a:pt x="423" y="44545"/>
                    <a:pt x="5175" y="51135"/>
                  </a:cubicBezTo>
                  <a:cubicBezTo>
                    <a:pt x="5180" y="51141"/>
                    <a:pt x="5186" y="51144"/>
                    <a:pt x="5193" y="51144"/>
                  </a:cubicBezTo>
                  <a:cubicBezTo>
                    <a:pt x="5211" y="51144"/>
                    <a:pt x="5230" y="51124"/>
                    <a:pt x="5218" y="51104"/>
                  </a:cubicBezTo>
                  <a:cubicBezTo>
                    <a:pt x="3144" y="47419"/>
                    <a:pt x="1711" y="43614"/>
                    <a:pt x="1088" y="39413"/>
                  </a:cubicBezTo>
                  <a:cubicBezTo>
                    <a:pt x="421" y="34908"/>
                    <a:pt x="559" y="30329"/>
                    <a:pt x="934" y="25805"/>
                  </a:cubicBezTo>
                  <a:cubicBezTo>
                    <a:pt x="1300" y="21400"/>
                    <a:pt x="1881" y="17017"/>
                    <a:pt x="2637" y="12662"/>
                  </a:cubicBezTo>
                  <a:cubicBezTo>
                    <a:pt x="3366" y="8455"/>
                    <a:pt x="4303" y="4317"/>
                    <a:pt x="3831" y="23"/>
                  </a:cubicBezTo>
                  <a:cubicBezTo>
                    <a:pt x="3830" y="8"/>
                    <a:pt x="3819" y="1"/>
                    <a:pt x="3807"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0" name="Google Shape;1210;p41"/>
            <p:cNvSpPr/>
            <p:nvPr/>
          </p:nvSpPr>
          <p:spPr>
            <a:xfrm>
              <a:off x="2264000" y="964475"/>
              <a:ext cx="166125" cy="1396975"/>
            </a:xfrm>
            <a:custGeom>
              <a:avLst/>
              <a:gdLst/>
              <a:ahLst/>
              <a:cxnLst/>
              <a:rect l="l" t="t" r="r" b="b"/>
              <a:pathLst>
                <a:path w="6645" h="55879" extrusionOk="0">
                  <a:moveTo>
                    <a:pt x="6569" y="0"/>
                  </a:moveTo>
                  <a:cubicBezTo>
                    <a:pt x="6547" y="0"/>
                    <a:pt x="6524" y="12"/>
                    <a:pt x="6512" y="39"/>
                  </a:cubicBezTo>
                  <a:cubicBezTo>
                    <a:pt x="2833" y="9047"/>
                    <a:pt x="1357" y="18833"/>
                    <a:pt x="660" y="28486"/>
                  </a:cubicBezTo>
                  <a:cubicBezTo>
                    <a:pt x="0" y="37644"/>
                    <a:pt x="194" y="47143"/>
                    <a:pt x="3444" y="55839"/>
                  </a:cubicBezTo>
                  <a:cubicBezTo>
                    <a:pt x="3454" y="55867"/>
                    <a:pt x="3479" y="55879"/>
                    <a:pt x="3504" y="55879"/>
                  </a:cubicBezTo>
                  <a:cubicBezTo>
                    <a:pt x="3550" y="55879"/>
                    <a:pt x="3600" y="55840"/>
                    <a:pt x="3583" y="55789"/>
                  </a:cubicBezTo>
                  <a:cubicBezTo>
                    <a:pt x="612" y="46887"/>
                    <a:pt x="250" y="37536"/>
                    <a:pt x="934" y="28244"/>
                  </a:cubicBezTo>
                  <a:cubicBezTo>
                    <a:pt x="1639" y="18643"/>
                    <a:pt x="3151" y="9093"/>
                    <a:pt x="6627" y="78"/>
                  </a:cubicBezTo>
                  <a:cubicBezTo>
                    <a:pt x="6645" y="32"/>
                    <a:pt x="6607" y="0"/>
                    <a:pt x="6569"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1" name="Google Shape;1211;p41"/>
            <p:cNvSpPr/>
            <p:nvPr/>
          </p:nvSpPr>
          <p:spPr>
            <a:xfrm>
              <a:off x="2427125" y="1799175"/>
              <a:ext cx="1564450" cy="651025"/>
            </a:xfrm>
            <a:custGeom>
              <a:avLst/>
              <a:gdLst/>
              <a:ahLst/>
              <a:cxnLst/>
              <a:rect l="l" t="t" r="r" b="b"/>
              <a:pathLst>
                <a:path w="62578" h="26041" extrusionOk="0">
                  <a:moveTo>
                    <a:pt x="3470" y="1"/>
                  </a:moveTo>
                  <a:cubicBezTo>
                    <a:pt x="1" y="1"/>
                    <a:pt x="2712" y="8697"/>
                    <a:pt x="5473" y="11761"/>
                  </a:cubicBezTo>
                  <a:cubicBezTo>
                    <a:pt x="7985" y="14547"/>
                    <a:pt x="19193" y="24523"/>
                    <a:pt x="27807" y="25904"/>
                  </a:cubicBezTo>
                  <a:cubicBezTo>
                    <a:pt x="28384" y="25997"/>
                    <a:pt x="28993" y="26041"/>
                    <a:pt x="29629" y="26041"/>
                  </a:cubicBezTo>
                  <a:cubicBezTo>
                    <a:pt x="40197" y="26041"/>
                    <a:pt x="58087" y="13911"/>
                    <a:pt x="60081" y="12553"/>
                  </a:cubicBezTo>
                  <a:cubicBezTo>
                    <a:pt x="62194" y="11112"/>
                    <a:pt x="62578" y="7366"/>
                    <a:pt x="61330" y="6597"/>
                  </a:cubicBezTo>
                  <a:cubicBezTo>
                    <a:pt x="61265" y="6558"/>
                    <a:pt x="61133" y="6539"/>
                    <a:pt x="60939" y="6539"/>
                  </a:cubicBezTo>
                  <a:cubicBezTo>
                    <a:pt x="57525" y="6539"/>
                    <a:pt x="35083" y="12356"/>
                    <a:pt x="30013" y="12356"/>
                  </a:cubicBezTo>
                  <a:cubicBezTo>
                    <a:pt x="29792" y="12356"/>
                    <a:pt x="29604" y="12345"/>
                    <a:pt x="29451" y="12321"/>
                  </a:cubicBezTo>
                  <a:cubicBezTo>
                    <a:pt x="25285" y="11688"/>
                    <a:pt x="9995" y="2570"/>
                    <a:pt x="4888" y="353"/>
                  </a:cubicBezTo>
                  <a:cubicBezTo>
                    <a:pt x="4331" y="112"/>
                    <a:pt x="3861" y="1"/>
                    <a:pt x="3470"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2" name="Google Shape;1212;p41"/>
            <p:cNvSpPr/>
            <p:nvPr/>
          </p:nvSpPr>
          <p:spPr>
            <a:xfrm>
              <a:off x="3529475" y="1414750"/>
              <a:ext cx="694500" cy="752650"/>
            </a:xfrm>
            <a:custGeom>
              <a:avLst/>
              <a:gdLst/>
              <a:ahLst/>
              <a:cxnLst/>
              <a:rect l="l" t="t" r="r" b="b"/>
              <a:pathLst>
                <a:path w="27780" h="30106" extrusionOk="0">
                  <a:moveTo>
                    <a:pt x="7856" y="0"/>
                  </a:moveTo>
                  <a:lnTo>
                    <a:pt x="0" y="26080"/>
                  </a:lnTo>
                  <a:cubicBezTo>
                    <a:pt x="7292" y="27232"/>
                    <a:pt x="15536" y="30105"/>
                    <a:pt x="15536" y="30105"/>
                  </a:cubicBezTo>
                  <a:lnTo>
                    <a:pt x="27780" y="5080"/>
                  </a:lnTo>
                  <a:cubicBezTo>
                    <a:pt x="21105" y="2017"/>
                    <a:pt x="7856" y="0"/>
                    <a:pt x="7856"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3" name="Google Shape;1213;p41"/>
            <p:cNvSpPr/>
            <p:nvPr/>
          </p:nvSpPr>
          <p:spPr>
            <a:xfrm>
              <a:off x="3438400" y="1477775"/>
              <a:ext cx="761025" cy="677150"/>
            </a:xfrm>
            <a:custGeom>
              <a:avLst/>
              <a:gdLst/>
              <a:ahLst/>
              <a:cxnLst/>
              <a:rect l="l" t="t" r="r" b="b"/>
              <a:pathLst>
                <a:path w="30441" h="27086" extrusionOk="0">
                  <a:moveTo>
                    <a:pt x="7653" y="0"/>
                  </a:moveTo>
                  <a:lnTo>
                    <a:pt x="0" y="24639"/>
                  </a:lnTo>
                  <a:lnTo>
                    <a:pt x="212" y="25872"/>
                  </a:lnTo>
                  <a:cubicBezTo>
                    <a:pt x="212" y="25872"/>
                    <a:pt x="11078" y="25988"/>
                    <a:pt x="18797" y="27086"/>
                  </a:cubicBezTo>
                  <a:lnTo>
                    <a:pt x="30440" y="2559"/>
                  </a:lnTo>
                  <a:cubicBezTo>
                    <a:pt x="30440" y="2559"/>
                    <a:pt x="23659" y="1"/>
                    <a:pt x="76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4" name="Google Shape;1214;p41"/>
            <p:cNvSpPr/>
            <p:nvPr/>
          </p:nvSpPr>
          <p:spPr>
            <a:xfrm>
              <a:off x="3438400" y="1514400"/>
              <a:ext cx="785575" cy="653000"/>
            </a:xfrm>
            <a:custGeom>
              <a:avLst/>
              <a:gdLst/>
              <a:ahLst/>
              <a:cxnLst/>
              <a:rect l="l" t="t" r="r" b="b"/>
              <a:pathLst>
                <a:path w="31423" h="26120" extrusionOk="0">
                  <a:moveTo>
                    <a:pt x="8969" y="0"/>
                  </a:moveTo>
                  <a:lnTo>
                    <a:pt x="0" y="24849"/>
                  </a:lnTo>
                  <a:cubicBezTo>
                    <a:pt x="0" y="24849"/>
                    <a:pt x="12297" y="26119"/>
                    <a:pt x="19179" y="26119"/>
                  </a:cubicBezTo>
                  <a:lnTo>
                    <a:pt x="31423" y="1094"/>
                  </a:lnTo>
                  <a:cubicBezTo>
                    <a:pt x="31423" y="1094"/>
                    <a:pt x="14758" y="96"/>
                    <a:pt x="8969"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5" name="Google Shape;1215;p41"/>
            <p:cNvSpPr/>
            <p:nvPr/>
          </p:nvSpPr>
          <p:spPr>
            <a:xfrm>
              <a:off x="3961800" y="1841200"/>
              <a:ext cx="109125" cy="221025"/>
            </a:xfrm>
            <a:custGeom>
              <a:avLst/>
              <a:gdLst/>
              <a:ahLst/>
              <a:cxnLst/>
              <a:rect l="l" t="t" r="r" b="b"/>
              <a:pathLst>
                <a:path w="4365" h="8841" extrusionOk="0">
                  <a:moveTo>
                    <a:pt x="2870" y="0"/>
                  </a:moveTo>
                  <a:cubicBezTo>
                    <a:pt x="1992" y="0"/>
                    <a:pt x="779" y="1474"/>
                    <a:pt x="421" y="3434"/>
                  </a:cubicBezTo>
                  <a:cubicBezTo>
                    <a:pt x="1" y="5738"/>
                    <a:pt x="926" y="7396"/>
                    <a:pt x="926" y="7396"/>
                  </a:cubicBezTo>
                  <a:lnTo>
                    <a:pt x="301" y="8840"/>
                  </a:lnTo>
                  <a:cubicBezTo>
                    <a:pt x="2060" y="8423"/>
                    <a:pt x="4365" y="4100"/>
                    <a:pt x="3753" y="1038"/>
                  </a:cubicBezTo>
                  <a:cubicBezTo>
                    <a:pt x="3608" y="314"/>
                    <a:pt x="3275" y="0"/>
                    <a:pt x="2870"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6" name="Google Shape;1216;p41"/>
            <p:cNvSpPr/>
            <p:nvPr/>
          </p:nvSpPr>
          <p:spPr>
            <a:xfrm>
              <a:off x="2889050" y="3193050"/>
              <a:ext cx="496975" cy="541150"/>
            </a:xfrm>
            <a:custGeom>
              <a:avLst/>
              <a:gdLst/>
              <a:ahLst/>
              <a:cxnLst/>
              <a:rect l="l" t="t" r="r" b="b"/>
              <a:pathLst>
                <a:path w="19879" h="21646" extrusionOk="0">
                  <a:moveTo>
                    <a:pt x="17173" y="1"/>
                  </a:moveTo>
                  <a:lnTo>
                    <a:pt x="11531" y="5681"/>
                  </a:lnTo>
                  <a:cubicBezTo>
                    <a:pt x="11531" y="5681"/>
                    <a:pt x="9943" y="5081"/>
                    <a:pt x="9061" y="5081"/>
                  </a:cubicBezTo>
                  <a:cubicBezTo>
                    <a:pt x="8792" y="5081"/>
                    <a:pt x="8588" y="5137"/>
                    <a:pt x="8516" y="5283"/>
                  </a:cubicBezTo>
                  <a:cubicBezTo>
                    <a:pt x="8206" y="5907"/>
                    <a:pt x="1" y="21290"/>
                    <a:pt x="658" y="21617"/>
                  </a:cubicBezTo>
                  <a:cubicBezTo>
                    <a:pt x="698" y="21636"/>
                    <a:pt x="745" y="21646"/>
                    <a:pt x="800" y="21646"/>
                  </a:cubicBezTo>
                  <a:cubicBezTo>
                    <a:pt x="2518" y="21646"/>
                    <a:pt x="11510" y="12247"/>
                    <a:pt x="11758" y="12058"/>
                  </a:cubicBezTo>
                  <a:cubicBezTo>
                    <a:pt x="12016" y="11864"/>
                    <a:pt x="19879" y="7092"/>
                    <a:pt x="19879" y="7092"/>
                  </a:cubicBezTo>
                  <a:lnTo>
                    <a:pt x="17173" y="1"/>
                  </a:ln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7" name="Google Shape;1217;p41"/>
            <p:cNvSpPr/>
            <p:nvPr/>
          </p:nvSpPr>
          <p:spPr>
            <a:xfrm>
              <a:off x="2713325" y="2541950"/>
              <a:ext cx="1538450" cy="919050"/>
            </a:xfrm>
            <a:custGeom>
              <a:avLst/>
              <a:gdLst/>
              <a:ahLst/>
              <a:cxnLst/>
              <a:rect l="l" t="t" r="r" b="b"/>
              <a:pathLst>
                <a:path w="61538" h="36762" extrusionOk="0">
                  <a:moveTo>
                    <a:pt x="47652" y="1"/>
                  </a:moveTo>
                  <a:cubicBezTo>
                    <a:pt x="37757" y="1"/>
                    <a:pt x="18526" y="2153"/>
                    <a:pt x="11519" y="6149"/>
                  </a:cubicBezTo>
                  <a:cubicBezTo>
                    <a:pt x="1" y="12721"/>
                    <a:pt x="1387" y="25141"/>
                    <a:pt x="1387" y="25141"/>
                  </a:cubicBezTo>
                  <a:cubicBezTo>
                    <a:pt x="3224" y="26953"/>
                    <a:pt x="5713" y="27699"/>
                    <a:pt x="8567" y="27699"/>
                  </a:cubicBezTo>
                  <a:cubicBezTo>
                    <a:pt x="14493" y="27699"/>
                    <a:pt x="21988" y="24482"/>
                    <a:pt x="28462" y="20927"/>
                  </a:cubicBezTo>
                  <a:lnTo>
                    <a:pt x="28462" y="20927"/>
                  </a:lnTo>
                  <a:cubicBezTo>
                    <a:pt x="25801" y="23328"/>
                    <a:pt x="22925" y="26311"/>
                    <a:pt x="19972" y="30000"/>
                  </a:cubicBezTo>
                  <a:cubicBezTo>
                    <a:pt x="19972" y="30000"/>
                    <a:pt x="21176" y="35579"/>
                    <a:pt x="23474" y="36760"/>
                  </a:cubicBezTo>
                  <a:cubicBezTo>
                    <a:pt x="23477" y="36761"/>
                    <a:pt x="23480" y="36762"/>
                    <a:pt x="23486" y="36762"/>
                  </a:cubicBezTo>
                  <a:cubicBezTo>
                    <a:pt x="24226" y="36762"/>
                    <a:pt x="53833" y="25099"/>
                    <a:pt x="59861" y="16844"/>
                  </a:cubicBezTo>
                  <a:cubicBezTo>
                    <a:pt x="61537" y="14547"/>
                    <a:pt x="60810" y="2731"/>
                    <a:pt x="53034" y="423"/>
                  </a:cubicBezTo>
                  <a:cubicBezTo>
                    <a:pt x="52080" y="140"/>
                    <a:pt x="50168" y="1"/>
                    <a:pt x="47652"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8" name="Google Shape;1218;p41"/>
            <p:cNvSpPr/>
            <p:nvPr/>
          </p:nvSpPr>
          <p:spPr>
            <a:xfrm>
              <a:off x="2887600" y="3304125"/>
              <a:ext cx="360475" cy="445525"/>
            </a:xfrm>
            <a:custGeom>
              <a:avLst/>
              <a:gdLst/>
              <a:ahLst/>
              <a:cxnLst/>
              <a:rect l="l" t="t" r="r" b="b"/>
              <a:pathLst>
                <a:path w="14419" h="17821" extrusionOk="0">
                  <a:moveTo>
                    <a:pt x="12257" y="0"/>
                  </a:moveTo>
                  <a:cubicBezTo>
                    <a:pt x="11903" y="0"/>
                    <a:pt x="11496" y="451"/>
                    <a:pt x="11201" y="488"/>
                  </a:cubicBezTo>
                  <a:cubicBezTo>
                    <a:pt x="11188" y="489"/>
                    <a:pt x="11173" y="490"/>
                    <a:pt x="11158" y="490"/>
                  </a:cubicBezTo>
                  <a:cubicBezTo>
                    <a:pt x="10796" y="490"/>
                    <a:pt x="9887" y="36"/>
                    <a:pt x="8904" y="36"/>
                  </a:cubicBezTo>
                  <a:cubicBezTo>
                    <a:pt x="8863" y="36"/>
                    <a:pt x="8823" y="36"/>
                    <a:pt x="8782" y="38"/>
                  </a:cubicBezTo>
                  <a:cubicBezTo>
                    <a:pt x="7711" y="81"/>
                    <a:pt x="7540" y="1635"/>
                    <a:pt x="7189" y="2779"/>
                  </a:cubicBezTo>
                  <a:cubicBezTo>
                    <a:pt x="6838" y="3923"/>
                    <a:pt x="196" y="13570"/>
                    <a:pt x="66" y="16147"/>
                  </a:cubicBezTo>
                  <a:cubicBezTo>
                    <a:pt x="1" y="17438"/>
                    <a:pt x="404" y="17820"/>
                    <a:pt x="908" y="17820"/>
                  </a:cubicBezTo>
                  <a:cubicBezTo>
                    <a:pt x="1410" y="17820"/>
                    <a:pt x="2011" y="17441"/>
                    <a:pt x="2347" y="17203"/>
                  </a:cubicBezTo>
                  <a:cubicBezTo>
                    <a:pt x="3022" y="16725"/>
                    <a:pt x="11757" y="8153"/>
                    <a:pt x="11950" y="7939"/>
                  </a:cubicBezTo>
                  <a:cubicBezTo>
                    <a:pt x="12124" y="7745"/>
                    <a:pt x="12368" y="7657"/>
                    <a:pt x="12698" y="7657"/>
                  </a:cubicBezTo>
                  <a:cubicBezTo>
                    <a:pt x="12733" y="7657"/>
                    <a:pt x="12770" y="7658"/>
                    <a:pt x="12807" y="7660"/>
                  </a:cubicBezTo>
                  <a:cubicBezTo>
                    <a:pt x="12817" y="7661"/>
                    <a:pt x="12827" y="7661"/>
                    <a:pt x="12837" y="7661"/>
                  </a:cubicBezTo>
                  <a:cubicBezTo>
                    <a:pt x="13165" y="7661"/>
                    <a:pt x="13332" y="7349"/>
                    <a:pt x="13454" y="7349"/>
                  </a:cubicBezTo>
                  <a:cubicBezTo>
                    <a:pt x="13467" y="7349"/>
                    <a:pt x="13480" y="7353"/>
                    <a:pt x="13492" y="7361"/>
                  </a:cubicBezTo>
                  <a:cubicBezTo>
                    <a:pt x="13507" y="7371"/>
                    <a:pt x="13531" y="7376"/>
                    <a:pt x="13562" y="7376"/>
                  </a:cubicBezTo>
                  <a:cubicBezTo>
                    <a:pt x="13796" y="7376"/>
                    <a:pt x="14419" y="7102"/>
                    <a:pt x="14305" y="6761"/>
                  </a:cubicBezTo>
                  <a:cubicBezTo>
                    <a:pt x="13779" y="5181"/>
                    <a:pt x="12987" y="322"/>
                    <a:pt x="12422" y="38"/>
                  </a:cubicBezTo>
                  <a:cubicBezTo>
                    <a:pt x="12369" y="12"/>
                    <a:pt x="12313" y="0"/>
                    <a:pt x="122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19" name="Google Shape;1219;p41"/>
            <p:cNvSpPr/>
            <p:nvPr/>
          </p:nvSpPr>
          <p:spPr>
            <a:xfrm>
              <a:off x="2932825" y="3604025"/>
              <a:ext cx="69300" cy="91100"/>
            </a:xfrm>
            <a:custGeom>
              <a:avLst/>
              <a:gdLst/>
              <a:ahLst/>
              <a:cxnLst/>
              <a:rect l="l" t="t" r="r" b="b"/>
              <a:pathLst>
                <a:path w="2772" h="3644" extrusionOk="0">
                  <a:moveTo>
                    <a:pt x="213" y="1"/>
                  </a:moveTo>
                  <a:cubicBezTo>
                    <a:pt x="174" y="1"/>
                    <a:pt x="136" y="3"/>
                    <a:pt x="97" y="6"/>
                  </a:cubicBezTo>
                  <a:cubicBezTo>
                    <a:pt x="4" y="16"/>
                    <a:pt x="0" y="153"/>
                    <a:pt x="97" y="155"/>
                  </a:cubicBezTo>
                  <a:cubicBezTo>
                    <a:pt x="416" y="164"/>
                    <a:pt x="687" y="321"/>
                    <a:pt x="916" y="544"/>
                  </a:cubicBezTo>
                  <a:cubicBezTo>
                    <a:pt x="858" y="636"/>
                    <a:pt x="801" y="728"/>
                    <a:pt x="759" y="826"/>
                  </a:cubicBezTo>
                  <a:cubicBezTo>
                    <a:pt x="740" y="871"/>
                    <a:pt x="770" y="923"/>
                    <a:pt x="814" y="923"/>
                  </a:cubicBezTo>
                  <a:cubicBezTo>
                    <a:pt x="824" y="923"/>
                    <a:pt x="836" y="920"/>
                    <a:pt x="848" y="914"/>
                  </a:cubicBezTo>
                  <a:cubicBezTo>
                    <a:pt x="926" y="869"/>
                    <a:pt x="1006" y="800"/>
                    <a:pt x="1082" y="724"/>
                  </a:cubicBezTo>
                  <a:cubicBezTo>
                    <a:pt x="1361" y="1058"/>
                    <a:pt x="1571" y="1476"/>
                    <a:pt x="1728" y="1803"/>
                  </a:cubicBezTo>
                  <a:cubicBezTo>
                    <a:pt x="1825" y="2005"/>
                    <a:pt x="1896" y="2209"/>
                    <a:pt x="1962" y="2415"/>
                  </a:cubicBezTo>
                  <a:cubicBezTo>
                    <a:pt x="1862" y="2478"/>
                    <a:pt x="1760" y="2540"/>
                    <a:pt x="1667" y="2610"/>
                  </a:cubicBezTo>
                  <a:cubicBezTo>
                    <a:pt x="1592" y="2666"/>
                    <a:pt x="1634" y="2771"/>
                    <a:pt x="1710" y="2771"/>
                  </a:cubicBezTo>
                  <a:cubicBezTo>
                    <a:pt x="1724" y="2771"/>
                    <a:pt x="1739" y="2767"/>
                    <a:pt x="1754" y="2760"/>
                  </a:cubicBezTo>
                  <a:cubicBezTo>
                    <a:pt x="1844" y="2714"/>
                    <a:pt x="1935" y="2666"/>
                    <a:pt x="2026" y="2622"/>
                  </a:cubicBezTo>
                  <a:cubicBezTo>
                    <a:pt x="2119" y="2939"/>
                    <a:pt x="2198" y="3259"/>
                    <a:pt x="2308" y="3579"/>
                  </a:cubicBezTo>
                  <a:cubicBezTo>
                    <a:pt x="2323" y="3623"/>
                    <a:pt x="2357" y="3643"/>
                    <a:pt x="2392" y="3643"/>
                  </a:cubicBezTo>
                  <a:cubicBezTo>
                    <a:pt x="2435" y="3643"/>
                    <a:pt x="2479" y="3611"/>
                    <a:pt x="2485" y="3555"/>
                  </a:cubicBezTo>
                  <a:cubicBezTo>
                    <a:pt x="2517" y="3247"/>
                    <a:pt x="2472" y="2856"/>
                    <a:pt x="2367" y="2449"/>
                  </a:cubicBezTo>
                  <a:cubicBezTo>
                    <a:pt x="2468" y="2397"/>
                    <a:pt x="2572" y="2349"/>
                    <a:pt x="2673" y="2294"/>
                  </a:cubicBezTo>
                  <a:cubicBezTo>
                    <a:pt x="2771" y="2240"/>
                    <a:pt x="2721" y="2077"/>
                    <a:pt x="2623" y="2077"/>
                  </a:cubicBezTo>
                  <a:cubicBezTo>
                    <a:pt x="2611" y="2077"/>
                    <a:pt x="2598" y="2080"/>
                    <a:pt x="2585" y="2085"/>
                  </a:cubicBezTo>
                  <a:cubicBezTo>
                    <a:pt x="2486" y="2123"/>
                    <a:pt x="2394" y="2176"/>
                    <a:pt x="2299" y="2224"/>
                  </a:cubicBezTo>
                  <a:cubicBezTo>
                    <a:pt x="2096" y="1574"/>
                    <a:pt x="1745" y="908"/>
                    <a:pt x="1282" y="477"/>
                  </a:cubicBezTo>
                  <a:cubicBezTo>
                    <a:pt x="1346" y="376"/>
                    <a:pt x="1401" y="271"/>
                    <a:pt x="1421" y="172"/>
                  </a:cubicBezTo>
                  <a:cubicBezTo>
                    <a:pt x="1436" y="94"/>
                    <a:pt x="1372" y="23"/>
                    <a:pt x="1304" y="23"/>
                  </a:cubicBezTo>
                  <a:cubicBezTo>
                    <a:pt x="1277" y="23"/>
                    <a:pt x="1250" y="34"/>
                    <a:pt x="1226" y="58"/>
                  </a:cubicBezTo>
                  <a:cubicBezTo>
                    <a:pt x="1157" y="130"/>
                    <a:pt x="1109" y="213"/>
                    <a:pt x="1063" y="298"/>
                  </a:cubicBezTo>
                  <a:cubicBezTo>
                    <a:pt x="804" y="113"/>
                    <a:pt x="519" y="1"/>
                    <a:pt x="21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0" name="Google Shape;1220;p41"/>
            <p:cNvSpPr/>
            <p:nvPr/>
          </p:nvSpPr>
          <p:spPr>
            <a:xfrm>
              <a:off x="3066200" y="3313025"/>
              <a:ext cx="93975" cy="83225"/>
            </a:xfrm>
            <a:custGeom>
              <a:avLst/>
              <a:gdLst/>
              <a:ahLst/>
              <a:cxnLst/>
              <a:rect l="l" t="t" r="r" b="b"/>
              <a:pathLst>
                <a:path w="3759" h="3329" extrusionOk="0">
                  <a:moveTo>
                    <a:pt x="3643" y="1"/>
                  </a:moveTo>
                  <a:cubicBezTo>
                    <a:pt x="3599" y="1"/>
                    <a:pt x="3557" y="24"/>
                    <a:pt x="3550" y="76"/>
                  </a:cubicBezTo>
                  <a:cubicBezTo>
                    <a:pt x="3425" y="921"/>
                    <a:pt x="3038" y="1645"/>
                    <a:pt x="2476" y="2187"/>
                  </a:cubicBezTo>
                  <a:cubicBezTo>
                    <a:pt x="2401" y="2048"/>
                    <a:pt x="2326" y="1908"/>
                    <a:pt x="2269" y="1758"/>
                  </a:cubicBezTo>
                  <a:cubicBezTo>
                    <a:pt x="2252" y="1716"/>
                    <a:pt x="2217" y="1697"/>
                    <a:pt x="2182" y="1697"/>
                  </a:cubicBezTo>
                  <a:cubicBezTo>
                    <a:pt x="2130" y="1697"/>
                    <a:pt x="2081" y="1738"/>
                    <a:pt x="2098" y="1804"/>
                  </a:cubicBezTo>
                  <a:cubicBezTo>
                    <a:pt x="2148" y="1987"/>
                    <a:pt x="2202" y="2184"/>
                    <a:pt x="2275" y="2372"/>
                  </a:cubicBezTo>
                  <a:cubicBezTo>
                    <a:pt x="2185" y="2446"/>
                    <a:pt x="2093" y="2517"/>
                    <a:pt x="1996" y="2582"/>
                  </a:cubicBezTo>
                  <a:cubicBezTo>
                    <a:pt x="1938" y="2486"/>
                    <a:pt x="1886" y="2389"/>
                    <a:pt x="1840" y="2288"/>
                  </a:cubicBezTo>
                  <a:cubicBezTo>
                    <a:pt x="1824" y="2254"/>
                    <a:pt x="1795" y="2239"/>
                    <a:pt x="1764" y="2239"/>
                  </a:cubicBezTo>
                  <a:cubicBezTo>
                    <a:pt x="1703" y="2239"/>
                    <a:pt x="1638" y="2294"/>
                    <a:pt x="1660" y="2364"/>
                  </a:cubicBezTo>
                  <a:cubicBezTo>
                    <a:pt x="1696" y="2475"/>
                    <a:pt x="1736" y="2596"/>
                    <a:pt x="1782" y="2714"/>
                  </a:cubicBezTo>
                  <a:cubicBezTo>
                    <a:pt x="1261" y="3014"/>
                    <a:pt x="674" y="3182"/>
                    <a:pt x="73" y="3205"/>
                  </a:cubicBezTo>
                  <a:cubicBezTo>
                    <a:pt x="0" y="3208"/>
                    <a:pt x="1" y="3312"/>
                    <a:pt x="73" y="3317"/>
                  </a:cubicBezTo>
                  <a:cubicBezTo>
                    <a:pt x="166" y="3325"/>
                    <a:pt x="259" y="3328"/>
                    <a:pt x="351" y="3328"/>
                  </a:cubicBezTo>
                  <a:cubicBezTo>
                    <a:pt x="887" y="3328"/>
                    <a:pt x="1417" y="3204"/>
                    <a:pt x="1898" y="2963"/>
                  </a:cubicBezTo>
                  <a:cubicBezTo>
                    <a:pt x="1940" y="3042"/>
                    <a:pt x="1992" y="3116"/>
                    <a:pt x="2052" y="3182"/>
                  </a:cubicBezTo>
                  <a:cubicBezTo>
                    <a:pt x="2073" y="3205"/>
                    <a:pt x="2102" y="3215"/>
                    <a:pt x="2131" y="3215"/>
                  </a:cubicBezTo>
                  <a:cubicBezTo>
                    <a:pt x="2207" y="3215"/>
                    <a:pt x="2286" y="3147"/>
                    <a:pt x="2253" y="3065"/>
                  </a:cubicBezTo>
                  <a:cubicBezTo>
                    <a:pt x="2220" y="2985"/>
                    <a:pt x="2182" y="2907"/>
                    <a:pt x="2139" y="2831"/>
                  </a:cubicBezTo>
                  <a:cubicBezTo>
                    <a:pt x="2231" y="2775"/>
                    <a:pt x="2319" y="2711"/>
                    <a:pt x="2405" y="2646"/>
                  </a:cubicBezTo>
                  <a:cubicBezTo>
                    <a:pt x="2426" y="2682"/>
                    <a:pt x="2443" y="2720"/>
                    <a:pt x="2467" y="2753"/>
                  </a:cubicBezTo>
                  <a:cubicBezTo>
                    <a:pt x="2499" y="2798"/>
                    <a:pt x="2540" y="2817"/>
                    <a:pt x="2580" y="2817"/>
                  </a:cubicBezTo>
                  <a:cubicBezTo>
                    <a:pt x="2667" y="2817"/>
                    <a:pt x="2747" y="2726"/>
                    <a:pt x="2700" y="2618"/>
                  </a:cubicBezTo>
                  <a:cubicBezTo>
                    <a:pt x="2676" y="2565"/>
                    <a:pt x="2647" y="2517"/>
                    <a:pt x="2621" y="2466"/>
                  </a:cubicBezTo>
                  <a:cubicBezTo>
                    <a:pt x="3264" y="1888"/>
                    <a:pt x="3692" y="1065"/>
                    <a:pt x="3755" y="103"/>
                  </a:cubicBezTo>
                  <a:cubicBezTo>
                    <a:pt x="3759" y="38"/>
                    <a:pt x="3699" y="1"/>
                    <a:pt x="364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1" name="Google Shape;1221;p41"/>
            <p:cNvSpPr/>
            <p:nvPr/>
          </p:nvSpPr>
          <p:spPr>
            <a:xfrm>
              <a:off x="4615850" y="3120850"/>
              <a:ext cx="681300" cy="300375"/>
            </a:xfrm>
            <a:custGeom>
              <a:avLst/>
              <a:gdLst/>
              <a:ahLst/>
              <a:cxnLst/>
              <a:rect l="l" t="t" r="r" b="b"/>
              <a:pathLst>
                <a:path w="27252" h="12015" extrusionOk="0">
                  <a:moveTo>
                    <a:pt x="7601" y="0"/>
                  </a:moveTo>
                  <a:lnTo>
                    <a:pt x="0" y="4279"/>
                  </a:lnTo>
                  <a:lnTo>
                    <a:pt x="8142" y="8966"/>
                  </a:lnTo>
                  <a:cubicBezTo>
                    <a:pt x="8142" y="8966"/>
                    <a:pt x="8429" y="11844"/>
                    <a:pt x="9126" y="11844"/>
                  </a:cubicBezTo>
                  <a:cubicBezTo>
                    <a:pt x="9530" y="11844"/>
                    <a:pt x="15553" y="12014"/>
                    <a:pt x="20547" y="12014"/>
                  </a:cubicBezTo>
                  <a:cubicBezTo>
                    <a:pt x="24170" y="12014"/>
                    <a:pt x="27250" y="11925"/>
                    <a:pt x="27250" y="11616"/>
                  </a:cubicBezTo>
                  <a:cubicBezTo>
                    <a:pt x="27251" y="10186"/>
                    <a:pt x="13797" y="6619"/>
                    <a:pt x="13508" y="6476"/>
                  </a:cubicBezTo>
                  <a:cubicBezTo>
                    <a:pt x="13221" y="6333"/>
                    <a:pt x="7601" y="0"/>
                    <a:pt x="7601"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2" name="Google Shape;1222;p41"/>
            <p:cNvSpPr/>
            <p:nvPr/>
          </p:nvSpPr>
          <p:spPr>
            <a:xfrm>
              <a:off x="2370600" y="2278675"/>
              <a:ext cx="2487825" cy="1066325"/>
            </a:xfrm>
            <a:custGeom>
              <a:avLst/>
              <a:gdLst/>
              <a:ahLst/>
              <a:cxnLst/>
              <a:rect l="l" t="t" r="r" b="b"/>
              <a:pathLst>
                <a:path w="99513" h="42653" extrusionOk="0">
                  <a:moveTo>
                    <a:pt x="63531" y="0"/>
                  </a:moveTo>
                  <a:cubicBezTo>
                    <a:pt x="54751" y="0"/>
                    <a:pt x="23053" y="17675"/>
                    <a:pt x="23053" y="17675"/>
                  </a:cubicBezTo>
                  <a:lnTo>
                    <a:pt x="0" y="29393"/>
                  </a:lnTo>
                  <a:cubicBezTo>
                    <a:pt x="0" y="29393"/>
                    <a:pt x="2497" y="42265"/>
                    <a:pt x="17482" y="42649"/>
                  </a:cubicBezTo>
                  <a:cubicBezTo>
                    <a:pt x="17590" y="42652"/>
                    <a:pt x="17700" y="42653"/>
                    <a:pt x="17810" y="42653"/>
                  </a:cubicBezTo>
                  <a:cubicBezTo>
                    <a:pt x="32882" y="42653"/>
                    <a:pt x="61288" y="16715"/>
                    <a:pt x="62051" y="16715"/>
                  </a:cubicBezTo>
                  <a:cubicBezTo>
                    <a:pt x="62819" y="16715"/>
                    <a:pt x="66278" y="31891"/>
                    <a:pt x="92212" y="39768"/>
                  </a:cubicBezTo>
                  <a:cubicBezTo>
                    <a:pt x="92212" y="39768"/>
                    <a:pt x="97015" y="39191"/>
                    <a:pt x="99512" y="35349"/>
                  </a:cubicBezTo>
                  <a:cubicBezTo>
                    <a:pt x="99512" y="35349"/>
                    <a:pt x="72309" y="0"/>
                    <a:pt x="63531"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3" name="Google Shape;1223;p41"/>
            <p:cNvSpPr/>
            <p:nvPr/>
          </p:nvSpPr>
          <p:spPr>
            <a:xfrm>
              <a:off x="4755100" y="3221575"/>
              <a:ext cx="563650" cy="210450"/>
            </a:xfrm>
            <a:custGeom>
              <a:avLst/>
              <a:gdLst/>
              <a:ahLst/>
              <a:cxnLst/>
              <a:rect l="l" t="t" r="r" b="b"/>
              <a:pathLst>
                <a:path w="22546" h="8418" extrusionOk="0">
                  <a:moveTo>
                    <a:pt x="7000" y="0"/>
                  </a:moveTo>
                  <a:cubicBezTo>
                    <a:pt x="5862" y="0"/>
                    <a:pt x="270" y="3264"/>
                    <a:pt x="109" y="3898"/>
                  </a:cubicBezTo>
                  <a:cubicBezTo>
                    <a:pt x="1" y="4320"/>
                    <a:pt x="1650" y="4569"/>
                    <a:pt x="1693" y="4754"/>
                  </a:cubicBezTo>
                  <a:cubicBezTo>
                    <a:pt x="1736" y="4938"/>
                    <a:pt x="1478" y="5182"/>
                    <a:pt x="1693" y="5567"/>
                  </a:cubicBezTo>
                  <a:cubicBezTo>
                    <a:pt x="1907" y="5952"/>
                    <a:pt x="2292" y="6039"/>
                    <a:pt x="2378" y="6252"/>
                  </a:cubicBezTo>
                  <a:cubicBezTo>
                    <a:pt x="2464" y="6466"/>
                    <a:pt x="2335" y="7491"/>
                    <a:pt x="2806" y="7985"/>
                  </a:cubicBezTo>
                  <a:cubicBezTo>
                    <a:pt x="3145" y="8340"/>
                    <a:pt x="9798" y="8417"/>
                    <a:pt x="13871" y="8417"/>
                  </a:cubicBezTo>
                  <a:cubicBezTo>
                    <a:pt x="15470" y="8417"/>
                    <a:pt x="16671" y="8405"/>
                    <a:pt x="16936" y="8393"/>
                  </a:cubicBezTo>
                  <a:cubicBezTo>
                    <a:pt x="17038" y="8389"/>
                    <a:pt x="17172" y="8387"/>
                    <a:pt x="17330" y="8387"/>
                  </a:cubicBezTo>
                  <a:cubicBezTo>
                    <a:pt x="17727" y="8387"/>
                    <a:pt x="18278" y="8398"/>
                    <a:pt x="18863" y="8398"/>
                  </a:cubicBezTo>
                  <a:cubicBezTo>
                    <a:pt x="20203" y="8398"/>
                    <a:pt x="21723" y="8343"/>
                    <a:pt x="21989" y="7985"/>
                  </a:cubicBezTo>
                  <a:cubicBezTo>
                    <a:pt x="22417" y="7408"/>
                    <a:pt x="22546" y="6454"/>
                    <a:pt x="20919" y="5696"/>
                  </a:cubicBezTo>
                  <a:cubicBezTo>
                    <a:pt x="19291" y="4938"/>
                    <a:pt x="8409" y="2203"/>
                    <a:pt x="8056" y="1978"/>
                  </a:cubicBezTo>
                  <a:cubicBezTo>
                    <a:pt x="7703" y="1753"/>
                    <a:pt x="7709" y="525"/>
                    <a:pt x="7163" y="44"/>
                  </a:cubicBezTo>
                  <a:cubicBezTo>
                    <a:pt x="7129" y="14"/>
                    <a:pt x="7074" y="0"/>
                    <a:pt x="70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4" name="Google Shape;1224;p41"/>
            <p:cNvSpPr/>
            <p:nvPr/>
          </p:nvSpPr>
          <p:spPr>
            <a:xfrm>
              <a:off x="4815125" y="3351525"/>
              <a:ext cx="107800" cy="78600"/>
            </a:xfrm>
            <a:custGeom>
              <a:avLst/>
              <a:gdLst/>
              <a:ahLst/>
              <a:cxnLst/>
              <a:rect l="l" t="t" r="r" b="b"/>
              <a:pathLst>
                <a:path w="4312" h="3144" extrusionOk="0">
                  <a:moveTo>
                    <a:pt x="1564" y="0"/>
                  </a:moveTo>
                  <a:cubicBezTo>
                    <a:pt x="1508" y="0"/>
                    <a:pt x="1454" y="30"/>
                    <a:pt x="1442" y="96"/>
                  </a:cubicBezTo>
                  <a:cubicBezTo>
                    <a:pt x="1411" y="265"/>
                    <a:pt x="1363" y="445"/>
                    <a:pt x="1325" y="628"/>
                  </a:cubicBezTo>
                  <a:cubicBezTo>
                    <a:pt x="1170" y="607"/>
                    <a:pt x="1015" y="596"/>
                    <a:pt x="859" y="596"/>
                  </a:cubicBezTo>
                  <a:cubicBezTo>
                    <a:pt x="588" y="596"/>
                    <a:pt x="316" y="628"/>
                    <a:pt x="51" y="692"/>
                  </a:cubicBezTo>
                  <a:cubicBezTo>
                    <a:pt x="0" y="705"/>
                    <a:pt x="9" y="787"/>
                    <a:pt x="61" y="787"/>
                  </a:cubicBezTo>
                  <a:cubicBezTo>
                    <a:pt x="62" y="787"/>
                    <a:pt x="63" y="787"/>
                    <a:pt x="64" y="787"/>
                  </a:cubicBezTo>
                  <a:cubicBezTo>
                    <a:pt x="145" y="783"/>
                    <a:pt x="226" y="781"/>
                    <a:pt x="307" y="781"/>
                  </a:cubicBezTo>
                  <a:cubicBezTo>
                    <a:pt x="635" y="781"/>
                    <a:pt x="963" y="813"/>
                    <a:pt x="1285" y="876"/>
                  </a:cubicBezTo>
                  <a:cubicBezTo>
                    <a:pt x="1270" y="979"/>
                    <a:pt x="1267" y="1082"/>
                    <a:pt x="1274" y="1185"/>
                  </a:cubicBezTo>
                  <a:cubicBezTo>
                    <a:pt x="1282" y="1270"/>
                    <a:pt x="1368" y="1340"/>
                    <a:pt x="1447" y="1340"/>
                  </a:cubicBezTo>
                  <a:cubicBezTo>
                    <a:pt x="1492" y="1340"/>
                    <a:pt x="1534" y="1318"/>
                    <a:pt x="1559" y="1262"/>
                  </a:cubicBezTo>
                  <a:cubicBezTo>
                    <a:pt x="1597" y="1170"/>
                    <a:pt x="1626" y="1072"/>
                    <a:pt x="1645" y="973"/>
                  </a:cubicBezTo>
                  <a:cubicBezTo>
                    <a:pt x="1741" y="1002"/>
                    <a:pt x="1836" y="1038"/>
                    <a:pt x="1929" y="1073"/>
                  </a:cubicBezTo>
                  <a:cubicBezTo>
                    <a:pt x="1891" y="1150"/>
                    <a:pt x="1848" y="1225"/>
                    <a:pt x="1819" y="1304"/>
                  </a:cubicBezTo>
                  <a:cubicBezTo>
                    <a:pt x="1790" y="1385"/>
                    <a:pt x="1860" y="1442"/>
                    <a:pt x="1929" y="1442"/>
                  </a:cubicBezTo>
                  <a:cubicBezTo>
                    <a:pt x="1966" y="1442"/>
                    <a:pt x="2002" y="1426"/>
                    <a:pt x="2025" y="1391"/>
                  </a:cubicBezTo>
                  <a:cubicBezTo>
                    <a:pt x="2071" y="1320"/>
                    <a:pt x="2104" y="1240"/>
                    <a:pt x="2141" y="1163"/>
                  </a:cubicBezTo>
                  <a:cubicBezTo>
                    <a:pt x="2942" y="1527"/>
                    <a:pt x="3587" y="2157"/>
                    <a:pt x="4042" y="3081"/>
                  </a:cubicBezTo>
                  <a:cubicBezTo>
                    <a:pt x="4064" y="3125"/>
                    <a:pt x="4103" y="3143"/>
                    <a:pt x="4144" y="3143"/>
                  </a:cubicBezTo>
                  <a:cubicBezTo>
                    <a:pt x="4225" y="3143"/>
                    <a:pt x="4311" y="3072"/>
                    <a:pt x="4277" y="2982"/>
                  </a:cubicBezTo>
                  <a:cubicBezTo>
                    <a:pt x="3914" y="2023"/>
                    <a:pt x="3167" y="1282"/>
                    <a:pt x="2268" y="895"/>
                  </a:cubicBezTo>
                  <a:cubicBezTo>
                    <a:pt x="2307" y="798"/>
                    <a:pt x="2347" y="700"/>
                    <a:pt x="2388" y="608"/>
                  </a:cubicBezTo>
                  <a:cubicBezTo>
                    <a:pt x="2421" y="534"/>
                    <a:pt x="2361" y="467"/>
                    <a:pt x="2302" y="467"/>
                  </a:cubicBezTo>
                  <a:cubicBezTo>
                    <a:pt x="2275" y="467"/>
                    <a:pt x="2248" y="481"/>
                    <a:pt x="2229" y="515"/>
                  </a:cubicBezTo>
                  <a:cubicBezTo>
                    <a:pt x="2177" y="612"/>
                    <a:pt x="2118" y="711"/>
                    <a:pt x="2062" y="809"/>
                  </a:cubicBezTo>
                  <a:cubicBezTo>
                    <a:pt x="1938" y="764"/>
                    <a:pt x="1811" y="724"/>
                    <a:pt x="1682" y="692"/>
                  </a:cubicBezTo>
                  <a:cubicBezTo>
                    <a:pt x="1698" y="502"/>
                    <a:pt x="1699" y="309"/>
                    <a:pt x="1706" y="132"/>
                  </a:cubicBezTo>
                  <a:cubicBezTo>
                    <a:pt x="1710" y="49"/>
                    <a:pt x="1635" y="0"/>
                    <a:pt x="1564"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5" name="Google Shape;1225;p41"/>
            <p:cNvSpPr/>
            <p:nvPr/>
          </p:nvSpPr>
          <p:spPr>
            <a:xfrm>
              <a:off x="5189700" y="3350800"/>
              <a:ext cx="47450" cy="80750"/>
            </a:xfrm>
            <a:custGeom>
              <a:avLst/>
              <a:gdLst/>
              <a:ahLst/>
              <a:cxnLst/>
              <a:rect l="l" t="t" r="r" b="b"/>
              <a:pathLst>
                <a:path w="1898" h="3230" extrusionOk="0">
                  <a:moveTo>
                    <a:pt x="1739" y="1"/>
                  </a:moveTo>
                  <a:cubicBezTo>
                    <a:pt x="1720" y="1"/>
                    <a:pt x="1700" y="6"/>
                    <a:pt x="1681" y="18"/>
                  </a:cubicBezTo>
                  <a:cubicBezTo>
                    <a:pt x="1442" y="168"/>
                    <a:pt x="1229" y="356"/>
                    <a:pt x="1049" y="574"/>
                  </a:cubicBezTo>
                  <a:cubicBezTo>
                    <a:pt x="961" y="509"/>
                    <a:pt x="868" y="455"/>
                    <a:pt x="773" y="431"/>
                  </a:cubicBezTo>
                  <a:cubicBezTo>
                    <a:pt x="770" y="430"/>
                    <a:pt x="766" y="430"/>
                    <a:pt x="763" y="430"/>
                  </a:cubicBezTo>
                  <a:cubicBezTo>
                    <a:pt x="737" y="430"/>
                    <a:pt x="711" y="456"/>
                    <a:pt x="721" y="483"/>
                  </a:cubicBezTo>
                  <a:cubicBezTo>
                    <a:pt x="759" y="585"/>
                    <a:pt x="824" y="686"/>
                    <a:pt x="899" y="781"/>
                  </a:cubicBezTo>
                  <a:cubicBezTo>
                    <a:pt x="613" y="1192"/>
                    <a:pt x="442" y="1678"/>
                    <a:pt x="359" y="2177"/>
                  </a:cubicBezTo>
                  <a:cubicBezTo>
                    <a:pt x="268" y="2174"/>
                    <a:pt x="177" y="2173"/>
                    <a:pt x="88" y="2172"/>
                  </a:cubicBezTo>
                  <a:cubicBezTo>
                    <a:pt x="87" y="2172"/>
                    <a:pt x="87" y="2172"/>
                    <a:pt x="86" y="2172"/>
                  </a:cubicBezTo>
                  <a:cubicBezTo>
                    <a:pt x="16" y="2172"/>
                    <a:pt x="0" y="2280"/>
                    <a:pt x="71" y="2297"/>
                  </a:cubicBezTo>
                  <a:cubicBezTo>
                    <a:pt x="157" y="2318"/>
                    <a:pt x="243" y="2343"/>
                    <a:pt x="329" y="2368"/>
                  </a:cubicBezTo>
                  <a:cubicBezTo>
                    <a:pt x="300" y="2626"/>
                    <a:pt x="287" y="2887"/>
                    <a:pt x="311" y="3140"/>
                  </a:cubicBezTo>
                  <a:cubicBezTo>
                    <a:pt x="317" y="3199"/>
                    <a:pt x="365" y="3229"/>
                    <a:pt x="411" y="3229"/>
                  </a:cubicBezTo>
                  <a:cubicBezTo>
                    <a:pt x="455" y="3229"/>
                    <a:pt x="498" y="3200"/>
                    <a:pt x="496" y="3140"/>
                  </a:cubicBezTo>
                  <a:cubicBezTo>
                    <a:pt x="488" y="2888"/>
                    <a:pt x="514" y="2652"/>
                    <a:pt x="554" y="2425"/>
                  </a:cubicBezTo>
                  <a:cubicBezTo>
                    <a:pt x="669" y="2455"/>
                    <a:pt x="784" y="2484"/>
                    <a:pt x="900" y="2500"/>
                  </a:cubicBezTo>
                  <a:cubicBezTo>
                    <a:pt x="906" y="2500"/>
                    <a:pt x="912" y="2501"/>
                    <a:pt x="917" y="2501"/>
                  </a:cubicBezTo>
                  <a:cubicBezTo>
                    <a:pt x="1047" y="2501"/>
                    <a:pt x="1060" y="2288"/>
                    <a:pt x="933" y="2252"/>
                  </a:cubicBezTo>
                  <a:cubicBezTo>
                    <a:pt x="827" y="2221"/>
                    <a:pt x="717" y="2202"/>
                    <a:pt x="607" y="2192"/>
                  </a:cubicBezTo>
                  <a:cubicBezTo>
                    <a:pt x="714" y="1776"/>
                    <a:pt x="894" y="1381"/>
                    <a:pt x="1137" y="1027"/>
                  </a:cubicBezTo>
                  <a:cubicBezTo>
                    <a:pt x="1167" y="1052"/>
                    <a:pt x="1197" y="1079"/>
                    <a:pt x="1226" y="1101"/>
                  </a:cubicBezTo>
                  <a:cubicBezTo>
                    <a:pt x="1246" y="1116"/>
                    <a:pt x="1266" y="1122"/>
                    <a:pt x="1286" y="1122"/>
                  </a:cubicBezTo>
                  <a:cubicBezTo>
                    <a:pt x="1368" y="1122"/>
                    <a:pt x="1438" y="1016"/>
                    <a:pt x="1391" y="937"/>
                  </a:cubicBezTo>
                  <a:cubicBezTo>
                    <a:pt x="1362" y="890"/>
                    <a:pt x="1330" y="846"/>
                    <a:pt x="1295" y="804"/>
                  </a:cubicBezTo>
                  <a:cubicBezTo>
                    <a:pt x="1458" y="592"/>
                    <a:pt x="1634" y="391"/>
                    <a:pt x="1822" y="201"/>
                  </a:cubicBezTo>
                  <a:cubicBezTo>
                    <a:pt x="1898" y="124"/>
                    <a:pt x="1830" y="1"/>
                    <a:pt x="173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6" name="Google Shape;1226;p41"/>
            <p:cNvSpPr/>
            <p:nvPr/>
          </p:nvSpPr>
          <p:spPr>
            <a:xfrm>
              <a:off x="2141675" y="1777600"/>
              <a:ext cx="911025" cy="1321575"/>
            </a:xfrm>
            <a:custGeom>
              <a:avLst/>
              <a:gdLst/>
              <a:ahLst/>
              <a:cxnLst/>
              <a:rect l="l" t="t" r="r" b="b"/>
              <a:pathLst>
                <a:path w="36441" h="52863" extrusionOk="0">
                  <a:moveTo>
                    <a:pt x="12285" y="0"/>
                  </a:moveTo>
                  <a:cubicBezTo>
                    <a:pt x="10287" y="0"/>
                    <a:pt x="8010" y="404"/>
                    <a:pt x="7094" y="1119"/>
                  </a:cubicBezTo>
                  <a:cubicBezTo>
                    <a:pt x="3753" y="3726"/>
                    <a:pt x="1099" y="6068"/>
                    <a:pt x="466" y="11687"/>
                  </a:cubicBezTo>
                  <a:cubicBezTo>
                    <a:pt x="1" y="15822"/>
                    <a:pt x="8690" y="41224"/>
                    <a:pt x="8612" y="43097"/>
                  </a:cubicBezTo>
                  <a:cubicBezTo>
                    <a:pt x="8534" y="44970"/>
                    <a:pt x="8411" y="51848"/>
                    <a:pt x="9831" y="52606"/>
                  </a:cubicBezTo>
                  <a:cubicBezTo>
                    <a:pt x="10160" y="52781"/>
                    <a:pt x="10522" y="52862"/>
                    <a:pt x="10912" y="52862"/>
                  </a:cubicBezTo>
                  <a:cubicBezTo>
                    <a:pt x="14589" y="52862"/>
                    <a:pt x="20787" y="45695"/>
                    <a:pt x="25104" y="42664"/>
                  </a:cubicBezTo>
                  <a:cubicBezTo>
                    <a:pt x="30099" y="39159"/>
                    <a:pt x="33942" y="37532"/>
                    <a:pt x="35191" y="36572"/>
                  </a:cubicBezTo>
                  <a:cubicBezTo>
                    <a:pt x="36440" y="35611"/>
                    <a:pt x="29571" y="29049"/>
                    <a:pt x="28178" y="24288"/>
                  </a:cubicBezTo>
                  <a:cubicBezTo>
                    <a:pt x="27813" y="23042"/>
                    <a:pt x="30461" y="18219"/>
                    <a:pt x="29607" y="15337"/>
                  </a:cubicBezTo>
                  <a:cubicBezTo>
                    <a:pt x="28754" y="12456"/>
                    <a:pt x="16941" y="1267"/>
                    <a:pt x="15211" y="449"/>
                  </a:cubicBezTo>
                  <a:cubicBezTo>
                    <a:pt x="14565" y="143"/>
                    <a:pt x="13474" y="0"/>
                    <a:pt x="12285"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7" name="Google Shape;1227;p41"/>
            <p:cNvSpPr/>
            <p:nvPr/>
          </p:nvSpPr>
          <p:spPr>
            <a:xfrm>
              <a:off x="3149275" y="2312725"/>
              <a:ext cx="223950" cy="72100"/>
            </a:xfrm>
            <a:custGeom>
              <a:avLst/>
              <a:gdLst/>
              <a:ahLst/>
              <a:cxnLst/>
              <a:rect l="l" t="t" r="r" b="b"/>
              <a:pathLst>
                <a:path w="8958" h="2884" extrusionOk="0">
                  <a:moveTo>
                    <a:pt x="7394" y="1"/>
                  </a:moveTo>
                  <a:cubicBezTo>
                    <a:pt x="5198" y="1"/>
                    <a:pt x="1" y="2025"/>
                    <a:pt x="1" y="2025"/>
                  </a:cubicBezTo>
                  <a:cubicBezTo>
                    <a:pt x="1" y="2025"/>
                    <a:pt x="1633" y="2883"/>
                    <a:pt x="2913" y="2883"/>
                  </a:cubicBezTo>
                  <a:cubicBezTo>
                    <a:pt x="3045" y="2883"/>
                    <a:pt x="3174" y="2874"/>
                    <a:pt x="3296" y="2854"/>
                  </a:cubicBezTo>
                  <a:cubicBezTo>
                    <a:pt x="3418" y="2834"/>
                    <a:pt x="8958" y="752"/>
                    <a:pt x="8190" y="176"/>
                  </a:cubicBezTo>
                  <a:cubicBezTo>
                    <a:pt x="8026" y="53"/>
                    <a:pt x="7749" y="1"/>
                    <a:pt x="7394" y="1"/>
                  </a:cubicBezTo>
                  <a:close/>
                </a:path>
              </a:pathLst>
            </a:custGeom>
            <a:solidFill>
              <a:srgbClr val="E5C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8" name="Google Shape;1228;p41"/>
            <p:cNvSpPr/>
            <p:nvPr/>
          </p:nvSpPr>
          <p:spPr>
            <a:xfrm>
              <a:off x="3371675" y="2126600"/>
              <a:ext cx="319450" cy="390525"/>
            </a:xfrm>
            <a:custGeom>
              <a:avLst/>
              <a:gdLst/>
              <a:ahLst/>
              <a:cxnLst/>
              <a:rect l="l" t="t" r="r" b="b"/>
              <a:pathLst>
                <a:path w="12778" h="15621" extrusionOk="0">
                  <a:moveTo>
                    <a:pt x="6278" y="0"/>
                  </a:moveTo>
                  <a:cubicBezTo>
                    <a:pt x="3862" y="0"/>
                    <a:pt x="1433" y="317"/>
                    <a:pt x="391" y="1063"/>
                  </a:cubicBezTo>
                  <a:cubicBezTo>
                    <a:pt x="1" y="1343"/>
                    <a:pt x="554" y="13946"/>
                    <a:pt x="916" y="14568"/>
                  </a:cubicBezTo>
                  <a:cubicBezTo>
                    <a:pt x="1138" y="14948"/>
                    <a:pt x="3857" y="15620"/>
                    <a:pt x="6686" y="15620"/>
                  </a:cubicBezTo>
                  <a:cubicBezTo>
                    <a:pt x="8476" y="15620"/>
                    <a:pt x="10310" y="15351"/>
                    <a:pt x="11583" y="14568"/>
                  </a:cubicBezTo>
                  <a:cubicBezTo>
                    <a:pt x="12255" y="14154"/>
                    <a:pt x="12778" y="1430"/>
                    <a:pt x="12411" y="1063"/>
                  </a:cubicBezTo>
                  <a:cubicBezTo>
                    <a:pt x="11759" y="410"/>
                    <a:pt x="9027" y="0"/>
                    <a:pt x="6278"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29" name="Google Shape;1229;p41"/>
            <p:cNvSpPr/>
            <p:nvPr/>
          </p:nvSpPr>
          <p:spPr>
            <a:xfrm>
              <a:off x="3398425" y="2140650"/>
              <a:ext cx="260225" cy="42925"/>
            </a:xfrm>
            <a:custGeom>
              <a:avLst/>
              <a:gdLst/>
              <a:ahLst/>
              <a:cxnLst/>
              <a:rect l="l" t="t" r="r" b="b"/>
              <a:pathLst>
                <a:path w="10409" h="1717" extrusionOk="0">
                  <a:moveTo>
                    <a:pt x="5205" y="1"/>
                  </a:moveTo>
                  <a:cubicBezTo>
                    <a:pt x="2330" y="1"/>
                    <a:pt x="0" y="385"/>
                    <a:pt x="0" y="858"/>
                  </a:cubicBezTo>
                  <a:cubicBezTo>
                    <a:pt x="0" y="1333"/>
                    <a:pt x="2330" y="1716"/>
                    <a:pt x="5205" y="1716"/>
                  </a:cubicBezTo>
                  <a:cubicBezTo>
                    <a:pt x="8079" y="1716"/>
                    <a:pt x="10409" y="1333"/>
                    <a:pt x="10409" y="858"/>
                  </a:cubicBezTo>
                  <a:cubicBezTo>
                    <a:pt x="10409" y="385"/>
                    <a:pt x="8079" y="1"/>
                    <a:pt x="5205" y="1"/>
                  </a:cubicBez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0" name="Google Shape;1230;p41"/>
            <p:cNvSpPr/>
            <p:nvPr/>
          </p:nvSpPr>
          <p:spPr>
            <a:xfrm>
              <a:off x="3235100" y="2189800"/>
              <a:ext cx="179950" cy="270675"/>
            </a:xfrm>
            <a:custGeom>
              <a:avLst/>
              <a:gdLst/>
              <a:ahLst/>
              <a:cxnLst/>
              <a:rect l="l" t="t" r="r" b="b"/>
              <a:pathLst>
                <a:path w="7198" h="10827" extrusionOk="0">
                  <a:moveTo>
                    <a:pt x="4114" y="1"/>
                  </a:moveTo>
                  <a:cubicBezTo>
                    <a:pt x="2334" y="1"/>
                    <a:pt x="1" y="2335"/>
                    <a:pt x="484" y="5742"/>
                  </a:cubicBezTo>
                  <a:cubicBezTo>
                    <a:pt x="915" y="8782"/>
                    <a:pt x="5373" y="10826"/>
                    <a:pt x="6223" y="10826"/>
                  </a:cubicBezTo>
                  <a:cubicBezTo>
                    <a:pt x="6254" y="10826"/>
                    <a:pt x="6280" y="10824"/>
                    <a:pt x="6301" y="10818"/>
                  </a:cubicBezTo>
                  <a:cubicBezTo>
                    <a:pt x="6901" y="10663"/>
                    <a:pt x="6519" y="10054"/>
                    <a:pt x="6171" y="9850"/>
                  </a:cubicBezTo>
                  <a:cubicBezTo>
                    <a:pt x="5824" y="9646"/>
                    <a:pt x="2389" y="7458"/>
                    <a:pt x="2076" y="5084"/>
                  </a:cubicBezTo>
                  <a:cubicBezTo>
                    <a:pt x="1842" y="3312"/>
                    <a:pt x="3237" y="1681"/>
                    <a:pt x="4001" y="1681"/>
                  </a:cubicBezTo>
                  <a:cubicBezTo>
                    <a:pt x="4620" y="1681"/>
                    <a:pt x="4582" y="2646"/>
                    <a:pt x="4582" y="2646"/>
                  </a:cubicBezTo>
                  <a:cubicBezTo>
                    <a:pt x="4582" y="2646"/>
                    <a:pt x="4191" y="4132"/>
                    <a:pt x="5702" y="4211"/>
                  </a:cubicBezTo>
                  <a:cubicBezTo>
                    <a:pt x="5720" y="4211"/>
                    <a:pt x="5738" y="4212"/>
                    <a:pt x="5755" y="4212"/>
                  </a:cubicBezTo>
                  <a:cubicBezTo>
                    <a:pt x="7198" y="4212"/>
                    <a:pt x="6509" y="1005"/>
                    <a:pt x="4911" y="185"/>
                  </a:cubicBezTo>
                  <a:cubicBezTo>
                    <a:pt x="4669" y="61"/>
                    <a:pt x="4398" y="1"/>
                    <a:pt x="4114" y="1"/>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1" name="Google Shape;1231;p41"/>
            <p:cNvSpPr/>
            <p:nvPr/>
          </p:nvSpPr>
          <p:spPr>
            <a:xfrm>
              <a:off x="2096875" y="1893025"/>
              <a:ext cx="1306525" cy="1036925"/>
            </a:xfrm>
            <a:custGeom>
              <a:avLst/>
              <a:gdLst/>
              <a:ahLst/>
              <a:cxnLst/>
              <a:rect l="l" t="t" r="r" b="b"/>
              <a:pathLst>
                <a:path w="52261" h="41477" extrusionOk="0">
                  <a:moveTo>
                    <a:pt x="6955" y="0"/>
                  </a:moveTo>
                  <a:cubicBezTo>
                    <a:pt x="4685" y="0"/>
                    <a:pt x="2326" y="3084"/>
                    <a:pt x="1634" y="6302"/>
                  </a:cubicBezTo>
                  <a:cubicBezTo>
                    <a:pt x="1" y="13890"/>
                    <a:pt x="3747" y="38288"/>
                    <a:pt x="9894" y="41170"/>
                  </a:cubicBezTo>
                  <a:cubicBezTo>
                    <a:pt x="10341" y="41379"/>
                    <a:pt x="10891" y="41476"/>
                    <a:pt x="11528" y="41476"/>
                  </a:cubicBezTo>
                  <a:cubicBezTo>
                    <a:pt x="19653" y="41476"/>
                    <a:pt x="41871" y="25648"/>
                    <a:pt x="43033" y="25033"/>
                  </a:cubicBezTo>
                  <a:cubicBezTo>
                    <a:pt x="44966" y="24009"/>
                    <a:pt x="52260" y="22036"/>
                    <a:pt x="51390" y="18957"/>
                  </a:cubicBezTo>
                  <a:cubicBezTo>
                    <a:pt x="51190" y="18249"/>
                    <a:pt x="50057" y="18016"/>
                    <a:pt x="48585" y="18016"/>
                  </a:cubicBezTo>
                  <a:cubicBezTo>
                    <a:pt x="46608" y="18016"/>
                    <a:pt x="44022" y="18436"/>
                    <a:pt x="42265" y="18693"/>
                  </a:cubicBezTo>
                  <a:cubicBezTo>
                    <a:pt x="38068" y="19304"/>
                    <a:pt x="21697" y="25407"/>
                    <a:pt x="17301" y="25407"/>
                  </a:cubicBezTo>
                  <a:cubicBezTo>
                    <a:pt x="16868" y="25407"/>
                    <a:pt x="16551" y="25347"/>
                    <a:pt x="16373" y="25217"/>
                  </a:cubicBezTo>
                  <a:cubicBezTo>
                    <a:pt x="15020" y="24226"/>
                    <a:pt x="12769" y="6910"/>
                    <a:pt x="9607" y="1799"/>
                  </a:cubicBezTo>
                  <a:cubicBezTo>
                    <a:pt x="8821" y="530"/>
                    <a:pt x="7896" y="0"/>
                    <a:pt x="6955"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2" name="Google Shape;1232;p41"/>
            <p:cNvSpPr/>
            <p:nvPr/>
          </p:nvSpPr>
          <p:spPr>
            <a:xfrm>
              <a:off x="2760625" y="992950"/>
              <a:ext cx="226600" cy="404075"/>
            </a:xfrm>
            <a:custGeom>
              <a:avLst/>
              <a:gdLst/>
              <a:ahLst/>
              <a:cxnLst/>
              <a:rect l="l" t="t" r="r" b="b"/>
              <a:pathLst>
                <a:path w="9064" h="16163" extrusionOk="0">
                  <a:moveTo>
                    <a:pt x="2479" y="0"/>
                  </a:moveTo>
                  <a:lnTo>
                    <a:pt x="2479" y="0"/>
                  </a:lnTo>
                  <a:cubicBezTo>
                    <a:pt x="1" y="9822"/>
                    <a:pt x="5896" y="16162"/>
                    <a:pt x="5896" y="16162"/>
                  </a:cubicBezTo>
                  <a:cubicBezTo>
                    <a:pt x="5896" y="16162"/>
                    <a:pt x="9064" y="11051"/>
                    <a:pt x="7192" y="5144"/>
                  </a:cubicBezTo>
                  <a:cubicBezTo>
                    <a:pt x="5788" y="715"/>
                    <a:pt x="2479" y="0"/>
                    <a:pt x="2479"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3" name="Google Shape;1233;p41"/>
            <p:cNvSpPr/>
            <p:nvPr/>
          </p:nvSpPr>
          <p:spPr>
            <a:xfrm>
              <a:off x="2259375" y="965600"/>
              <a:ext cx="682375" cy="958300"/>
            </a:xfrm>
            <a:custGeom>
              <a:avLst/>
              <a:gdLst/>
              <a:ahLst/>
              <a:cxnLst/>
              <a:rect l="l" t="t" r="r" b="b"/>
              <a:pathLst>
                <a:path w="27295" h="38332" extrusionOk="0">
                  <a:moveTo>
                    <a:pt x="14589" y="0"/>
                  </a:moveTo>
                  <a:cubicBezTo>
                    <a:pt x="10413" y="0"/>
                    <a:pt x="5959" y="1046"/>
                    <a:pt x="3906" y="3062"/>
                  </a:cubicBezTo>
                  <a:cubicBezTo>
                    <a:pt x="0" y="6898"/>
                    <a:pt x="492" y="21936"/>
                    <a:pt x="1764" y="24213"/>
                  </a:cubicBezTo>
                  <a:cubicBezTo>
                    <a:pt x="3038" y="26494"/>
                    <a:pt x="5465" y="27540"/>
                    <a:pt x="5613" y="28268"/>
                  </a:cubicBezTo>
                  <a:cubicBezTo>
                    <a:pt x="5874" y="29547"/>
                    <a:pt x="4705" y="32035"/>
                    <a:pt x="3853" y="33319"/>
                  </a:cubicBezTo>
                  <a:cubicBezTo>
                    <a:pt x="3071" y="34500"/>
                    <a:pt x="7856" y="38331"/>
                    <a:pt x="10511" y="38331"/>
                  </a:cubicBezTo>
                  <a:cubicBezTo>
                    <a:pt x="10744" y="38331"/>
                    <a:pt x="10961" y="38301"/>
                    <a:pt x="11157" y="38238"/>
                  </a:cubicBezTo>
                  <a:cubicBezTo>
                    <a:pt x="11395" y="38158"/>
                    <a:pt x="11453" y="37347"/>
                    <a:pt x="11493" y="36281"/>
                  </a:cubicBezTo>
                  <a:lnTo>
                    <a:pt x="11500" y="36042"/>
                  </a:lnTo>
                  <a:cubicBezTo>
                    <a:pt x="11507" y="35951"/>
                    <a:pt x="11509" y="35859"/>
                    <a:pt x="11512" y="35767"/>
                  </a:cubicBezTo>
                  <a:cubicBezTo>
                    <a:pt x="11574" y="33992"/>
                    <a:pt x="11658" y="31783"/>
                    <a:pt x="12408" y="30983"/>
                  </a:cubicBezTo>
                  <a:cubicBezTo>
                    <a:pt x="12578" y="30803"/>
                    <a:pt x="12795" y="30633"/>
                    <a:pt x="13051" y="30479"/>
                  </a:cubicBezTo>
                  <a:cubicBezTo>
                    <a:pt x="13301" y="30326"/>
                    <a:pt x="13586" y="30185"/>
                    <a:pt x="13904" y="30051"/>
                  </a:cubicBezTo>
                  <a:cubicBezTo>
                    <a:pt x="13907" y="30048"/>
                    <a:pt x="13907" y="30048"/>
                    <a:pt x="13910" y="30048"/>
                  </a:cubicBezTo>
                  <a:cubicBezTo>
                    <a:pt x="14128" y="29955"/>
                    <a:pt x="14364" y="29867"/>
                    <a:pt x="14609" y="29782"/>
                  </a:cubicBezTo>
                  <a:cubicBezTo>
                    <a:pt x="18170" y="28540"/>
                    <a:pt x="24313" y="27892"/>
                    <a:pt x="26249" y="25131"/>
                  </a:cubicBezTo>
                  <a:cubicBezTo>
                    <a:pt x="26362" y="24967"/>
                    <a:pt x="26460" y="24793"/>
                    <a:pt x="26540" y="24610"/>
                  </a:cubicBezTo>
                  <a:cubicBezTo>
                    <a:pt x="26599" y="24485"/>
                    <a:pt x="26651" y="24356"/>
                    <a:pt x="26694" y="24224"/>
                  </a:cubicBezTo>
                  <a:cubicBezTo>
                    <a:pt x="26756" y="24058"/>
                    <a:pt x="26808" y="23889"/>
                    <a:pt x="26850" y="23717"/>
                  </a:cubicBezTo>
                  <a:cubicBezTo>
                    <a:pt x="26883" y="23604"/>
                    <a:pt x="26911" y="23489"/>
                    <a:pt x="26935" y="23367"/>
                  </a:cubicBezTo>
                  <a:cubicBezTo>
                    <a:pt x="27223" y="22063"/>
                    <a:pt x="27295" y="20343"/>
                    <a:pt x="27205" y="18444"/>
                  </a:cubicBezTo>
                  <a:cubicBezTo>
                    <a:pt x="27207" y="18396"/>
                    <a:pt x="27202" y="18345"/>
                    <a:pt x="27201" y="18294"/>
                  </a:cubicBezTo>
                  <a:cubicBezTo>
                    <a:pt x="27193" y="18163"/>
                    <a:pt x="27188" y="18029"/>
                    <a:pt x="27180" y="17894"/>
                  </a:cubicBezTo>
                  <a:lnTo>
                    <a:pt x="27167" y="17722"/>
                  </a:lnTo>
                  <a:cubicBezTo>
                    <a:pt x="27156" y="17570"/>
                    <a:pt x="27146" y="17414"/>
                    <a:pt x="27133" y="17261"/>
                  </a:cubicBezTo>
                  <a:cubicBezTo>
                    <a:pt x="27049" y="16170"/>
                    <a:pt x="26919" y="15039"/>
                    <a:pt x="26748" y="13908"/>
                  </a:cubicBezTo>
                  <a:cubicBezTo>
                    <a:pt x="26721" y="13727"/>
                    <a:pt x="26694" y="13549"/>
                    <a:pt x="26666" y="13370"/>
                  </a:cubicBezTo>
                  <a:cubicBezTo>
                    <a:pt x="25939" y="8830"/>
                    <a:pt x="24616" y="4381"/>
                    <a:pt x="23242" y="2603"/>
                  </a:cubicBezTo>
                  <a:cubicBezTo>
                    <a:pt x="21890" y="849"/>
                    <a:pt x="18353" y="0"/>
                    <a:pt x="14589"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4" name="Google Shape;1234;p41"/>
            <p:cNvSpPr/>
            <p:nvPr/>
          </p:nvSpPr>
          <p:spPr>
            <a:xfrm>
              <a:off x="2129825" y="902750"/>
              <a:ext cx="692775" cy="640450"/>
            </a:xfrm>
            <a:custGeom>
              <a:avLst/>
              <a:gdLst/>
              <a:ahLst/>
              <a:cxnLst/>
              <a:rect l="l" t="t" r="r" b="b"/>
              <a:pathLst>
                <a:path w="27711" h="25618" extrusionOk="0">
                  <a:moveTo>
                    <a:pt x="15769" y="0"/>
                  </a:moveTo>
                  <a:cubicBezTo>
                    <a:pt x="13028" y="0"/>
                    <a:pt x="10197" y="705"/>
                    <a:pt x="7730" y="2736"/>
                  </a:cubicBezTo>
                  <a:cubicBezTo>
                    <a:pt x="0" y="9101"/>
                    <a:pt x="1281" y="21168"/>
                    <a:pt x="6367" y="25618"/>
                  </a:cubicBezTo>
                  <a:cubicBezTo>
                    <a:pt x="6367" y="25618"/>
                    <a:pt x="8220" y="25022"/>
                    <a:pt x="8292" y="22049"/>
                  </a:cubicBezTo>
                  <a:cubicBezTo>
                    <a:pt x="8292" y="22049"/>
                    <a:pt x="13112" y="21395"/>
                    <a:pt x="13330" y="14839"/>
                  </a:cubicBezTo>
                  <a:cubicBezTo>
                    <a:pt x="13330" y="14839"/>
                    <a:pt x="26238" y="12758"/>
                    <a:pt x="27711" y="3608"/>
                  </a:cubicBezTo>
                  <a:cubicBezTo>
                    <a:pt x="27711" y="3608"/>
                    <a:pt x="21972" y="0"/>
                    <a:pt x="15769"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5" name="Google Shape;1235;p41"/>
            <p:cNvSpPr/>
            <p:nvPr/>
          </p:nvSpPr>
          <p:spPr>
            <a:xfrm>
              <a:off x="2219025" y="918100"/>
              <a:ext cx="411650" cy="536325"/>
            </a:xfrm>
            <a:custGeom>
              <a:avLst/>
              <a:gdLst/>
              <a:ahLst/>
              <a:cxnLst/>
              <a:rect l="l" t="t" r="r" b="b"/>
              <a:pathLst>
                <a:path w="16466" h="21453" extrusionOk="0">
                  <a:moveTo>
                    <a:pt x="16406" y="1"/>
                  </a:moveTo>
                  <a:cubicBezTo>
                    <a:pt x="16405" y="1"/>
                    <a:pt x="16404" y="1"/>
                    <a:pt x="16404" y="1"/>
                  </a:cubicBezTo>
                  <a:cubicBezTo>
                    <a:pt x="11985" y="94"/>
                    <a:pt x="7120" y="3051"/>
                    <a:pt x="4409" y="6453"/>
                  </a:cubicBezTo>
                  <a:cubicBezTo>
                    <a:pt x="1470" y="10142"/>
                    <a:pt x="349" y="14774"/>
                    <a:pt x="2" y="19394"/>
                  </a:cubicBezTo>
                  <a:cubicBezTo>
                    <a:pt x="0" y="19413"/>
                    <a:pt x="14" y="19422"/>
                    <a:pt x="28" y="19422"/>
                  </a:cubicBezTo>
                  <a:cubicBezTo>
                    <a:pt x="42" y="19422"/>
                    <a:pt x="58" y="19413"/>
                    <a:pt x="60" y="19394"/>
                  </a:cubicBezTo>
                  <a:cubicBezTo>
                    <a:pt x="541" y="14883"/>
                    <a:pt x="1711" y="10249"/>
                    <a:pt x="4594" y="6638"/>
                  </a:cubicBezTo>
                  <a:cubicBezTo>
                    <a:pt x="5575" y="5408"/>
                    <a:pt x="6801" y="4290"/>
                    <a:pt x="8167" y="3335"/>
                  </a:cubicBezTo>
                  <a:lnTo>
                    <a:pt x="8167" y="3335"/>
                  </a:lnTo>
                  <a:cubicBezTo>
                    <a:pt x="3557" y="8043"/>
                    <a:pt x="2449" y="15036"/>
                    <a:pt x="2821" y="21420"/>
                  </a:cubicBezTo>
                  <a:cubicBezTo>
                    <a:pt x="2822" y="21441"/>
                    <a:pt x="2839" y="21452"/>
                    <a:pt x="2856" y="21452"/>
                  </a:cubicBezTo>
                  <a:cubicBezTo>
                    <a:pt x="2873" y="21452"/>
                    <a:pt x="2889" y="21441"/>
                    <a:pt x="2888" y="21420"/>
                  </a:cubicBezTo>
                  <a:cubicBezTo>
                    <a:pt x="2576" y="14598"/>
                    <a:pt x="4091" y="7832"/>
                    <a:pt x="8910" y="2838"/>
                  </a:cubicBezTo>
                  <a:cubicBezTo>
                    <a:pt x="11214" y="1379"/>
                    <a:pt x="13850" y="381"/>
                    <a:pt x="16404" y="95"/>
                  </a:cubicBezTo>
                  <a:cubicBezTo>
                    <a:pt x="16462" y="88"/>
                    <a:pt x="16466" y="1"/>
                    <a:pt x="16406"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6" name="Google Shape;1236;p41"/>
            <p:cNvSpPr/>
            <p:nvPr/>
          </p:nvSpPr>
          <p:spPr>
            <a:xfrm>
              <a:off x="2569500" y="928275"/>
              <a:ext cx="175" cy="275"/>
            </a:xfrm>
            <a:custGeom>
              <a:avLst/>
              <a:gdLst/>
              <a:ahLst/>
              <a:cxnLst/>
              <a:rect l="l" t="t" r="r" b="b"/>
              <a:pathLst>
                <a:path w="7" h="11" fill="none" extrusionOk="0">
                  <a:moveTo>
                    <a:pt x="1" y="10"/>
                  </a:moveTo>
                  <a:cubicBezTo>
                    <a:pt x="7" y="10"/>
                    <a:pt x="7" y="1"/>
                    <a:pt x="1" y="1"/>
                  </a:cubicBez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7" name="Google Shape;1237;p41"/>
            <p:cNvSpPr/>
            <p:nvPr/>
          </p:nvSpPr>
          <p:spPr>
            <a:xfrm>
              <a:off x="2446100" y="1054075"/>
              <a:ext cx="202600" cy="235100"/>
            </a:xfrm>
            <a:custGeom>
              <a:avLst/>
              <a:gdLst/>
              <a:ahLst/>
              <a:cxnLst/>
              <a:rect l="l" t="t" r="r" b="b"/>
              <a:pathLst>
                <a:path w="8104" h="9404" extrusionOk="0">
                  <a:moveTo>
                    <a:pt x="8079" y="1"/>
                  </a:moveTo>
                  <a:cubicBezTo>
                    <a:pt x="8073" y="1"/>
                    <a:pt x="8066" y="4"/>
                    <a:pt x="8063" y="11"/>
                  </a:cubicBezTo>
                  <a:cubicBezTo>
                    <a:pt x="6195" y="3943"/>
                    <a:pt x="3625" y="6795"/>
                    <a:pt x="66" y="9265"/>
                  </a:cubicBezTo>
                  <a:cubicBezTo>
                    <a:pt x="0" y="9311"/>
                    <a:pt x="39" y="9403"/>
                    <a:pt x="104" y="9403"/>
                  </a:cubicBezTo>
                  <a:cubicBezTo>
                    <a:pt x="116" y="9403"/>
                    <a:pt x="129" y="9400"/>
                    <a:pt x="142" y="9394"/>
                  </a:cubicBezTo>
                  <a:cubicBezTo>
                    <a:pt x="3743" y="7491"/>
                    <a:pt x="6743" y="3839"/>
                    <a:pt x="8098" y="25"/>
                  </a:cubicBezTo>
                  <a:cubicBezTo>
                    <a:pt x="8104" y="12"/>
                    <a:pt x="8091" y="1"/>
                    <a:pt x="8079"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8" name="Google Shape;1238;p41"/>
            <p:cNvSpPr/>
            <p:nvPr/>
          </p:nvSpPr>
          <p:spPr>
            <a:xfrm>
              <a:off x="2478950" y="1063350"/>
              <a:ext cx="253875" cy="213250"/>
            </a:xfrm>
            <a:custGeom>
              <a:avLst/>
              <a:gdLst/>
              <a:ahLst/>
              <a:cxnLst/>
              <a:rect l="l" t="t" r="r" b="b"/>
              <a:pathLst>
                <a:path w="10155" h="8530" extrusionOk="0">
                  <a:moveTo>
                    <a:pt x="10123" y="1"/>
                  </a:moveTo>
                  <a:cubicBezTo>
                    <a:pt x="10116" y="1"/>
                    <a:pt x="10109" y="4"/>
                    <a:pt x="10104" y="10"/>
                  </a:cubicBezTo>
                  <a:cubicBezTo>
                    <a:pt x="7674" y="3855"/>
                    <a:pt x="4226" y="6597"/>
                    <a:pt x="75" y="8382"/>
                  </a:cubicBezTo>
                  <a:cubicBezTo>
                    <a:pt x="0" y="8414"/>
                    <a:pt x="43" y="8530"/>
                    <a:pt x="114" y="8530"/>
                  </a:cubicBezTo>
                  <a:cubicBezTo>
                    <a:pt x="121" y="8530"/>
                    <a:pt x="129" y="8529"/>
                    <a:pt x="136" y="8526"/>
                  </a:cubicBezTo>
                  <a:cubicBezTo>
                    <a:pt x="4438" y="7145"/>
                    <a:pt x="8013" y="3980"/>
                    <a:pt x="10146" y="36"/>
                  </a:cubicBezTo>
                  <a:cubicBezTo>
                    <a:pt x="10155" y="17"/>
                    <a:pt x="10139" y="1"/>
                    <a:pt x="10123"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39" name="Google Shape;1239;p41"/>
            <p:cNvSpPr/>
            <p:nvPr/>
          </p:nvSpPr>
          <p:spPr>
            <a:xfrm>
              <a:off x="2880950" y="4121100"/>
              <a:ext cx="320600" cy="677075"/>
            </a:xfrm>
            <a:custGeom>
              <a:avLst/>
              <a:gdLst/>
              <a:ahLst/>
              <a:cxnLst/>
              <a:rect l="l" t="t" r="r" b="b"/>
              <a:pathLst>
                <a:path w="12824" h="27083" extrusionOk="0">
                  <a:moveTo>
                    <a:pt x="5936" y="1"/>
                  </a:moveTo>
                  <a:cubicBezTo>
                    <a:pt x="5936" y="1"/>
                    <a:pt x="1" y="25620"/>
                    <a:pt x="41" y="26434"/>
                  </a:cubicBezTo>
                  <a:cubicBezTo>
                    <a:pt x="63" y="26882"/>
                    <a:pt x="788" y="27083"/>
                    <a:pt x="1526" y="27083"/>
                  </a:cubicBezTo>
                  <a:cubicBezTo>
                    <a:pt x="2129" y="27083"/>
                    <a:pt x="2741" y="26949"/>
                    <a:pt x="2988" y="26705"/>
                  </a:cubicBezTo>
                  <a:cubicBezTo>
                    <a:pt x="3538" y="26162"/>
                    <a:pt x="12824" y="1"/>
                    <a:pt x="12824" y="1"/>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0" name="Google Shape;1240;p41"/>
            <p:cNvSpPr/>
            <p:nvPr/>
          </p:nvSpPr>
          <p:spPr>
            <a:xfrm>
              <a:off x="4423475" y="4121100"/>
              <a:ext cx="320600" cy="677075"/>
            </a:xfrm>
            <a:custGeom>
              <a:avLst/>
              <a:gdLst/>
              <a:ahLst/>
              <a:cxnLst/>
              <a:rect l="l" t="t" r="r" b="b"/>
              <a:pathLst>
                <a:path w="12824" h="27083" extrusionOk="0">
                  <a:moveTo>
                    <a:pt x="1" y="1"/>
                  </a:moveTo>
                  <a:cubicBezTo>
                    <a:pt x="1" y="1"/>
                    <a:pt x="9286" y="26162"/>
                    <a:pt x="9835" y="26705"/>
                  </a:cubicBezTo>
                  <a:cubicBezTo>
                    <a:pt x="10082" y="26949"/>
                    <a:pt x="10695" y="27083"/>
                    <a:pt x="11298" y="27083"/>
                  </a:cubicBezTo>
                  <a:cubicBezTo>
                    <a:pt x="12036" y="27083"/>
                    <a:pt x="12761" y="26882"/>
                    <a:pt x="12783" y="26434"/>
                  </a:cubicBezTo>
                  <a:cubicBezTo>
                    <a:pt x="12823" y="25620"/>
                    <a:pt x="6888" y="1"/>
                    <a:pt x="6888" y="1"/>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1" name="Google Shape;1241;p41"/>
            <p:cNvSpPr/>
            <p:nvPr/>
          </p:nvSpPr>
          <p:spPr>
            <a:xfrm>
              <a:off x="2634225" y="4224550"/>
              <a:ext cx="405500" cy="856400"/>
            </a:xfrm>
            <a:custGeom>
              <a:avLst/>
              <a:gdLst/>
              <a:ahLst/>
              <a:cxnLst/>
              <a:rect l="l" t="t" r="r" b="b"/>
              <a:pathLst>
                <a:path w="16220" h="34256" extrusionOk="0">
                  <a:moveTo>
                    <a:pt x="7508" y="0"/>
                  </a:moveTo>
                  <a:cubicBezTo>
                    <a:pt x="7508" y="0"/>
                    <a:pt x="0" y="32406"/>
                    <a:pt x="51" y="33435"/>
                  </a:cubicBezTo>
                  <a:cubicBezTo>
                    <a:pt x="79" y="34001"/>
                    <a:pt x="995" y="34256"/>
                    <a:pt x="1929" y="34256"/>
                  </a:cubicBezTo>
                  <a:cubicBezTo>
                    <a:pt x="2692" y="34256"/>
                    <a:pt x="3467" y="34086"/>
                    <a:pt x="3779" y="33777"/>
                  </a:cubicBezTo>
                  <a:cubicBezTo>
                    <a:pt x="4474" y="33092"/>
                    <a:pt x="16219" y="0"/>
                    <a:pt x="16219"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2" name="Google Shape;1242;p41"/>
            <p:cNvSpPr/>
            <p:nvPr/>
          </p:nvSpPr>
          <p:spPr>
            <a:xfrm>
              <a:off x="4585325" y="4224550"/>
              <a:ext cx="405500" cy="856400"/>
            </a:xfrm>
            <a:custGeom>
              <a:avLst/>
              <a:gdLst/>
              <a:ahLst/>
              <a:cxnLst/>
              <a:rect l="l" t="t" r="r" b="b"/>
              <a:pathLst>
                <a:path w="16220" h="34256" extrusionOk="0">
                  <a:moveTo>
                    <a:pt x="0" y="0"/>
                  </a:moveTo>
                  <a:cubicBezTo>
                    <a:pt x="0" y="0"/>
                    <a:pt x="11745" y="33092"/>
                    <a:pt x="12440" y="33777"/>
                  </a:cubicBezTo>
                  <a:cubicBezTo>
                    <a:pt x="12753" y="34086"/>
                    <a:pt x="13528" y="34256"/>
                    <a:pt x="14290" y="34256"/>
                  </a:cubicBezTo>
                  <a:cubicBezTo>
                    <a:pt x="15224" y="34256"/>
                    <a:pt x="16140" y="34001"/>
                    <a:pt x="16169" y="33435"/>
                  </a:cubicBezTo>
                  <a:cubicBezTo>
                    <a:pt x="16219" y="32406"/>
                    <a:pt x="8712" y="0"/>
                    <a:pt x="8712"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3" name="Google Shape;1243;p41"/>
            <p:cNvSpPr/>
            <p:nvPr/>
          </p:nvSpPr>
          <p:spPr>
            <a:xfrm>
              <a:off x="2534400" y="3880150"/>
              <a:ext cx="2546400" cy="579500"/>
            </a:xfrm>
            <a:custGeom>
              <a:avLst/>
              <a:gdLst/>
              <a:ahLst/>
              <a:cxnLst/>
              <a:rect l="l" t="t" r="r" b="b"/>
              <a:pathLst>
                <a:path w="101856" h="23180" extrusionOk="0">
                  <a:moveTo>
                    <a:pt x="51041" y="0"/>
                  </a:moveTo>
                  <a:cubicBezTo>
                    <a:pt x="26148" y="0"/>
                    <a:pt x="4730" y="801"/>
                    <a:pt x="517" y="6227"/>
                  </a:cubicBezTo>
                  <a:cubicBezTo>
                    <a:pt x="1" y="6890"/>
                    <a:pt x="457" y="10893"/>
                    <a:pt x="457" y="11591"/>
                  </a:cubicBezTo>
                  <a:cubicBezTo>
                    <a:pt x="457" y="17992"/>
                    <a:pt x="23105" y="23180"/>
                    <a:pt x="51041" y="23180"/>
                  </a:cubicBezTo>
                  <a:cubicBezTo>
                    <a:pt x="78977" y="23180"/>
                    <a:pt x="101625" y="17990"/>
                    <a:pt x="101625" y="11591"/>
                  </a:cubicBezTo>
                  <a:cubicBezTo>
                    <a:pt x="101625" y="11126"/>
                    <a:pt x="101855" y="7239"/>
                    <a:pt x="101625" y="6790"/>
                  </a:cubicBezTo>
                  <a:cubicBezTo>
                    <a:pt x="98666" y="1034"/>
                    <a:pt x="76954" y="0"/>
                    <a:pt x="51041"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4" name="Google Shape;1244;p41"/>
            <p:cNvSpPr/>
            <p:nvPr/>
          </p:nvSpPr>
          <p:spPr>
            <a:xfrm>
              <a:off x="2545800" y="3760125"/>
              <a:ext cx="2529225" cy="579500"/>
            </a:xfrm>
            <a:custGeom>
              <a:avLst/>
              <a:gdLst/>
              <a:ahLst/>
              <a:cxnLst/>
              <a:rect l="l" t="t" r="r" b="b"/>
              <a:pathLst>
                <a:path w="101169" h="23180" extrusionOk="0">
                  <a:moveTo>
                    <a:pt x="50585" y="0"/>
                  </a:moveTo>
                  <a:cubicBezTo>
                    <a:pt x="37169" y="0"/>
                    <a:pt x="24303" y="1221"/>
                    <a:pt x="14817" y="3395"/>
                  </a:cubicBezTo>
                  <a:cubicBezTo>
                    <a:pt x="5330" y="5568"/>
                    <a:pt x="1" y="8516"/>
                    <a:pt x="1" y="11591"/>
                  </a:cubicBezTo>
                  <a:cubicBezTo>
                    <a:pt x="1" y="14664"/>
                    <a:pt x="5330" y="17612"/>
                    <a:pt x="14817" y="19786"/>
                  </a:cubicBezTo>
                  <a:cubicBezTo>
                    <a:pt x="24303" y="21959"/>
                    <a:pt x="37169" y="23180"/>
                    <a:pt x="50585" y="23180"/>
                  </a:cubicBezTo>
                  <a:cubicBezTo>
                    <a:pt x="64000" y="23180"/>
                    <a:pt x="76867" y="21959"/>
                    <a:pt x="86352" y="19786"/>
                  </a:cubicBezTo>
                  <a:cubicBezTo>
                    <a:pt x="95839" y="17612"/>
                    <a:pt x="101169" y="14664"/>
                    <a:pt x="101169" y="11591"/>
                  </a:cubicBezTo>
                  <a:cubicBezTo>
                    <a:pt x="101169" y="8516"/>
                    <a:pt x="95839" y="5568"/>
                    <a:pt x="86352" y="3395"/>
                  </a:cubicBezTo>
                  <a:cubicBezTo>
                    <a:pt x="76867" y="1221"/>
                    <a:pt x="64000" y="0"/>
                    <a:pt x="50585"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5" name="Google Shape;1245;p41"/>
            <p:cNvSpPr/>
            <p:nvPr/>
          </p:nvSpPr>
          <p:spPr>
            <a:xfrm>
              <a:off x="4046750" y="3152475"/>
              <a:ext cx="181050" cy="541350"/>
            </a:xfrm>
            <a:custGeom>
              <a:avLst/>
              <a:gdLst/>
              <a:ahLst/>
              <a:cxnLst/>
              <a:rect l="l" t="t" r="r" b="b"/>
              <a:pathLst>
                <a:path w="7242" h="21654" extrusionOk="0">
                  <a:moveTo>
                    <a:pt x="594" y="0"/>
                  </a:moveTo>
                  <a:cubicBezTo>
                    <a:pt x="513" y="0"/>
                    <a:pt x="444" y="107"/>
                    <a:pt x="515" y="182"/>
                  </a:cubicBezTo>
                  <a:cubicBezTo>
                    <a:pt x="2992" y="2740"/>
                    <a:pt x="4456" y="6157"/>
                    <a:pt x="5197" y="9605"/>
                  </a:cubicBezTo>
                  <a:cubicBezTo>
                    <a:pt x="5603" y="11491"/>
                    <a:pt x="5746" y="13376"/>
                    <a:pt x="5793" y="15262"/>
                  </a:cubicBezTo>
                  <a:cubicBezTo>
                    <a:pt x="4809" y="11629"/>
                    <a:pt x="3717" y="8911"/>
                    <a:pt x="292" y="6383"/>
                  </a:cubicBezTo>
                  <a:cubicBezTo>
                    <a:pt x="225" y="6335"/>
                    <a:pt x="140" y="6296"/>
                    <a:pt x="83" y="6296"/>
                  </a:cubicBezTo>
                  <a:cubicBezTo>
                    <a:pt x="30" y="6296"/>
                    <a:pt x="0" y="6330"/>
                    <a:pt x="32" y="6420"/>
                  </a:cubicBezTo>
                  <a:cubicBezTo>
                    <a:pt x="751" y="8351"/>
                    <a:pt x="1122" y="10437"/>
                    <a:pt x="2062" y="12287"/>
                  </a:cubicBezTo>
                  <a:cubicBezTo>
                    <a:pt x="2900" y="13942"/>
                    <a:pt x="4251" y="15150"/>
                    <a:pt x="5720" y="16218"/>
                  </a:cubicBezTo>
                  <a:cubicBezTo>
                    <a:pt x="5751" y="16295"/>
                    <a:pt x="5777" y="16366"/>
                    <a:pt x="5807" y="16444"/>
                  </a:cubicBezTo>
                  <a:cubicBezTo>
                    <a:pt x="5813" y="18124"/>
                    <a:pt x="5762" y="19810"/>
                    <a:pt x="5762" y="21510"/>
                  </a:cubicBezTo>
                  <a:cubicBezTo>
                    <a:pt x="5762" y="21600"/>
                    <a:pt x="5844" y="21654"/>
                    <a:pt x="5922" y="21654"/>
                  </a:cubicBezTo>
                  <a:cubicBezTo>
                    <a:pt x="5983" y="21654"/>
                    <a:pt x="6041" y="21621"/>
                    <a:pt x="6054" y="21546"/>
                  </a:cubicBezTo>
                  <a:cubicBezTo>
                    <a:pt x="7241" y="14075"/>
                    <a:pt x="6296" y="5545"/>
                    <a:pt x="665" y="32"/>
                  </a:cubicBezTo>
                  <a:cubicBezTo>
                    <a:pt x="642" y="10"/>
                    <a:pt x="617" y="0"/>
                    <a:pt x="594"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6" name="Google Shape;1246;p41"/>
            <p:cNvSpPr/>
            <p:nvPr/>
          </p:nvSpPr>
          <p:spPr>
            <a:xfrm>
              <a:off x="3901925" y="3041950"/>
              <a:ext cx="183825" cy="182225"/>
            </a:xfrm>
            <a:custGeom>
              <a:avLst/>
              <a:gdLst/>
              <a:ahLst/>
              <a:cxnLst/>
              <a:rect l="l" t="t" r="r" b="b"/>
              <a:pathLst>
                <a:path w="7353" h="7289" extrusionOk="0">
                  <a:moveTo>
                    <a:pt x="2075" y="0"/>
                  </a:moveTo>
                  <a:cubicBezTo>
                    <a:pt x="1905" y="0"/>
                    <a:pt x="1751" y="36"/>
                    <a:pt x="1619" y="115"/>
                  </a:cubicBezTo>
                  <a:cubicBezTo>
                    <a:pt x="715" y="667"/>
                    <a:pt x="2418" y="1789"/>
                    <a:pt x="3012" y="2202"/>
                  </a:cubicBezTo>
                  <a:cubicBezTo>
                    <a:pt x="1786" y="2232"/>
                    <a:pt x="1" y="2866"/>
                    <a:pt x="329" y="4289"/>
                  </a:cubicBezTo>
                  <a:cubicBezTo>
                    <a:pt x="416" y="4673"/>
                    <a:pt x="677" y="4852"/>
                    <a:pt x="1023" y="4852"/>
                  </a:cubicBezTo>
                  <a:cubicBezTo>
                    <a:pt x="1091" y="4852"/>
                    <a:pt x="1162" y="4846"/>
                    <a:pt x="1235" y="4832"/>
                  </a:cubicBezTo>
                  <a:cubicBezTo>
                    <a:pt x="1980" y="4691"/>
                    <a:pt x="2552" y="4192"/>
                    <a:pt x="3242" y="3908"/>
                  </a:cubicBezTo>
                  <a:lnTo>
                    <a:pt x="3242" y="3908"/>
                  </a:lnTo>
                  <a:cubicBezTo>
                    <a:pt x="2277" y="4629"/>
                    <a:pt x="1251" y="5917"/>
                    <a:pt x="1998" y="6961"/>
                  </a:cubicBezTo>
                  <a:cubicBezTo>
                    <a:pt x="2159" y="7187"/>
                    <a:pt x="2356" y="7288"/>
                    <a:pt x="2569" y="7288"/>
                  </a:cubicBezTo>
                  <a:cubicBezTo>
                    <a:pt x="2728" y="7288"/>
                    <a:pt x="2897" y="7232"/>
                    <a:pt x="3068" y="7129"/>
                  </a:cubicBezTo>
                  <a:cubicBezTo>
                    <a:pt x="3823" y="6677"/>
                    <a:pt x="4430" y="5129"/>
                    <a:pt x="5399" y="5096"/>
                  </a:cubicBezTo>
                  <a:cubicBezTo>
                    <a:pt x="5831" y="5269"/>
                    <a:pt x="6430" y="5635"/>
                    <a:pt x="6846" y="5635"/>
                  </a:cubicBezTo>
                  <a:cubicBezTo>
                    <a:pt x="7147" y="5635"/>
                    <a:pt x="7352" y="5444"/>
                    <a:pt x="7329" y="4848"/>
                  </a:cubicBezTo>
                  <a:cubicBezTo>
                    <a:pt x="7285" y="3633"/>
                    <a:pt x="6143" y="2471"/>
                    <a:pt x="5186" y="1695"/>
                  </a:cubicBezTo>
                  <a:cubicBezTo>
                    <a:pt x="4628" y="1242"/>
                    <a:pt x="3083" y="0"/>
                    <a:pt x="2075"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7" name="Google Shape;1247;p41"/>
            <p:cNvSpPr/>
            <p:nvPr/>
          </p:nvSpPr>
          <p:spPr>
            <a:xfrm>
              <a:off x="3938150" y="3074575"/>
              <a:ext cx="152625" cy="109500"/>
            </a:xfrm>
            <a:custGeom>
              <a:avLst/>
              <a:gdLst/>
              <a:ahLst/>
              <a:cxnLst/>
              <a:rect l="l" t="t" r="r" b="b"/>
              <a:pathLst>
                <a:path w="6105" h="4380" extrusionOk="0">
                  <a:moveTo>
                    <a:pt x="960" y="0"/>
                  </a:moveTo>
                  <a:cubicBezTo>
                    <a:pt x="535" y="0"/>
                    <a:pt x="248" y="145"/>
                    <a:pt x="226" y="497"/>
                  </a:cubicBezTo>
                  <a:cubicBezTo>
                    <a:pt x="171" y="1409"/>
                    <a:pt x="1982" y="1817"/>
                    <a:pt x="2928" y="2073"/>
                  </a:cubicBezTo>
                  <a:cubicBezTo>
                    <a:pt x="1901" y="2199"/>
                    <a:pt x="0" y="2854"/>
                    <a:pt x="410" y="3809"/>
                  </a:cubicBezTo>
                  <a:cubicBezTo>
                    <a:pt x="460" y="3924"/>
                    <a:pt x="641" y="3962"/>
                    <a:pt x="905" y="3962"/>
                  </a:cubicBezTo>
                  <a:cubicBezTo>
                    <a:pt x="1412" y="3962"/>
                    <a:pt x="2223" y="3822"/>
                    <a:pt x="2988" y="3822"/>
                  </a:cubicBezTo>
                  <a:cubicBezTo>
                    <a:pt x="3443" y="3822"/>
                    <a:pt x="3882" y="3871"/>
                    <a:pt x="4230" y="4030"/>
                  </a:cubicBezTo>
                  <a:cubicBezTo>
                    <a:pt x="4381" y="4099"/>
                    <a:pt x="4957" y="4379"/>
                    <a:pt x="5405" y="4379"/>
                  </a:cubicBezTo>
                  <a:cubicBezTo>
                    <a:pt x="5563" y="4379"/>
                    <a:pt x="5705" y="4344"/>
                    <a:pt x="5807" y="4253"/>
                  </a:cubicBezTo>
                  <a:cubicBezTo>
                    <a:pt x="6094" y="3996"/>
                    <a:pt x="6104" y="2718"/>
                    <a:pt x="4376" y="1392"/>
                  </a:cubicBezTo>
                  <a:cubicBezTo>
                    <a:pt x="3439" y="674"/>
                    <a:pt x="1877" y="0"/>
                    <a:pt x="960"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8" name="Google Shape;1248;p41"/>
            <p:cNvSpPr/>
            <p:nvPr/>
          </p:nvSpPr>
          <p:spPr>
            <a:xfrm>
              <a:off x="4097375" y="2965650"/>
              <a:ext cx="255950" cy="703775"/>
            </a:xfrm>
            <a:custGeom>
              <a:avLst/>
              <a:gdLst/>
              <a:ahLst/>
              <a:cxnLst/>
              <a:rect l="l" t="t" r="r" b="b"/>
              <a:pathLst>
                <a:path w="10238" h="28151" extrusionOk="0">
                  <a:moveTo>
                    <a:pt x="131" y="1"/>
                  </a:moveTo>
                  <a:cubicBezTo>
                    <a:pt x="67" y="1"/>
                    <a:pt x="1" y="89"/>
                    <a:pt x="54" y="149"/>
                  </a:cubicBezTo>
                  <a:cubicBezTo>
                    <a:pt x="3087" y="3377"/>
                    <a:pt x="4540" y="7925"/>
                    <a:pt x="5043" y="12250"/>
                  </a:cubicBezTo>
                  <a:cubicBezTo>
                    <a:pt x="5349" y="14877"/>
                    <a:pt x="5297" y="17531"/>
                    <a:pt x="5064" y="20160"/>
                  </a:cubicBezTo>
                  <a:cubicBezTo>
                    <a:pt x="4833" y="22759"/>
                    <a:pt x="4286" y="25327"/>
                    <a:pt x="4056" y="27926"/>
                  </a:cubicBezTo>
                  <a:cubicBezTo>
                    <a:pt x="4044" y="28072"/>
                    <a:pt x="4149" y="28151"/>
                    <a:pt x="4258" y="28151"/>
                  </a:cubicBezTo>
                  <a:cubicBezTo>
                    <a:pt x="4347" y="28151"/>
                    <a:pt x="4439" y="28097"/>
                    <a:pt x="4469" y="27984"/>
                  </a:cubicBezTo>
                  <a:cubicBezTo>
                    <a:pt x="5154" y="25242"/>
                    <a:pt x="5516" y="22330"/>
                    <a:pt x="5781" y="19519"/>
                  </a:cubicBezTo>
                  <a:cubicBezTo>
                    <a:pt x="5862" y="18721"/>
                    <a:pt x="5918" y="17914"/>
                    <a:pt x="5954" y="17104"/>
                  </a:cubicBezTo>
                  <a:cubicBezTo>
                    <a:pt x="8736" y="14216"/>
                    <a:pt x="9990" y="11482"/>
                    <a:pt x="10232" y="6372"/>
                  </a:cubicBezTo>
                  <a:cubicBezTo>
                    <a:pt x="10238" y="6243"/>
                    <a:pt x="10198" y="6175"/>
                    <a:pt x="10136" y="6175"/>
                  </a:cubicBezTo>
                  <a:cubicBezTo>
                    <a:pt x="10100" y="6175"/>
                    <a:pt x="10057" y="6198"/>
                    <a:pt x="10012" y="6245"/>
                  </a:cubicBezTo>
                  <a:cubicBezTo>
                    <a:pt x="7141" y="9211"/>
                    <a:pt x="6500" y="12398"/>
                    <a:pt x="5860" y="15182"/>
                  </a:cubicBezTo>
                  <a:cubicBezTo>
                    <a:pt x="5822" y="14455"/>
                    <a:pt x="6243" y="6297"/>
                    <a:pt x="180" y="22"/>
                  </a:cubicBezTo>
                  <a:cubicBezTo>
                    <a:pt x="166" y="7"/>
                    <a:pt x="149" y="1"/>
                    <a:pt x="131"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49" name="Google Shape;1249;p41"/>
            <p:cNvSpPr/>
            <p:nvPr/>
          </p:nvSpPr>
          <p:spPr>
            <a:xfrm>
              <a:off x="3990625" y="3526325"/>
              <a:ext cx="408425" cy="501900"/>
            </a:xfrm>
            <a:custGeom>
              <a:avLst/>
              <a:gdLst/>
              <a:ahLst/>
              <a:cxnLst/>
              <a:rect l="l" t="t" r="r" b="b"/>
              <a:pathLst>
                <a:path w="16337" h="20076" extrusionOk="0">
                  <a:moveTo>
                    <a:pt x="7762" y="1"/>
                  </a:moveTo>
                  <a:cubicBezTo>
                    <a:pt x="5520" y="1"/>
                    <a:pt x="3234" y="97"/>
                    <a:pt x="2848" y="353"/>
                  </a:cubicBezTo>
                  <a:cubicBezTo>
                    <a:pt x="2848" y="353"/>
                    <a:pt x="0" y="18995"/>
                    <a:pt x="344" y="19494"/>
                  </a:cubicBezTo>
                  <a:cubicBezTo>
                    <a:pt x="637" y="19921"/>
                    <a:pt x="3233" y="20075"/>
                    <a:pt x="6202" y="20075"/>
                  </a:cubicBezTo>
                  <a:cubicBezTo>
                    <a:pt x="10378" y="20075"/>
                    <a:pt x="15294" y="19771"/>
                    <a:pt x="15587" y="19494"/>
                  </a:cubicBezTo>
                  <a:cubicBezTo>
                    <a:pt x="16337" y="18787"/>
                    <a:pt x="12847" y="482"/>
                    <a:pt x="12419" y="226"/>
                  </a:cubicBezTo>
                  <a:cubicBezTo>
                    <a:pt x="12205" y="97"/>
                    <a:pt x="10005" y="1"/>
                    <a:pt x="776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0" name="Google Shape;1250;p41"/>
            <p:cNvSpPr/>
            <p:nvPr/>
          </p:nvSpPr>
          <p:spPr>
            <a:xfrm>
              <a:off x="3970150" y="2813850"/>
              <a:ext cx="194800" cy="206175"/>
            </a:xfrm>
            <a:custGeom>
              <a:avLst/>
              <a:gdLst/>
              <a:ahLst/>
              <a:cxnLst/>
              <a:rect l="l" t="t" r="r" b="b"/>
              <a:pathLst>
                <a:path w="7792" h="8247" extrusionOk="0">
                  <a:moveTo>
                    <a:pt x="3433" y="0"/>
                  </a:moveTo>
                  <a:cubicBezTo>
                    <a:pt x="3390" y="0"/>
                    <a:pt x="3348" y="4"/>
                    <a:pt x="3306" y="10"/>
                  </a:cubicBezTo>
                  <a:cubicBezTo>
                    <a:pt x="2099" y="200"/>
                    <a:pt x="3418" y="2147"/>
                    <a:pt x="3869" y="2849"/>
                  </a:cubicBezTo>
                  <a:cubicBezTo>
                    <a:pt x="3362" y="2653"/>
                    <a:pt x="2727" y="2516"/>
                    <a:pt x="2121" y="2516"/>
                  </a:cubicBezTo>
                  <a:cubicBezTo>
                    <a:pt x="1153" y="2516"/>
                    <a:pt x="261" y="2867"/>
                    <a:pt x="90" y="3889"/>
                  </a:cubicBezTo>
                  <a:cubicBezTo>
                    <a:pt x="0" y="4424"/>
                    <a:pt x="299" y="4757"/>
                    <a:pt x="816" y="4867"/>
                  </a:cubicBezTo>
                  <a:cubicBezTo>
                    <a:pt x="1023" y="4910"/>
                    <a:pt x="1228" y="4926"/>
                    <a:pt x="1432" y="4926"/>
                  </a:cubicBezTo>
                  <a:cubicBezTo>
                    <a:pt x="2071" y="4926"/>
                    <a:pt x="2703" y="4767"/>
                    <a:pt x="3353" y="4767"/>
                  </a:cubicBezTo>
                  <a:cubicBezTo>
                    <a:pt x="3356" y="4767"/>
                    <a:pt x="3359" y="4767"/>
                    <a:pt x="3362" y="4767"/>
                  </a:cubicBezTo>
                  <a:cubicBezTo>
                    <a:pt x="2016" y="5110"/>
                    <a:pt x="353" y="6030"/>
                    <a:pt x="691" y="7473"/>
                  </a:cubicBezTo>
                  <a:cubicBezTo>
                    <a:pt x="798" y="7937"/>
                    <a:pt x="1110" y="8141"/>
                    <a:pt x="1531" y="8141"/>
                  </a:cubicBezTo>
                  <a:cubicBezTo>
                    <a:pt x="1603" y="8141"/>
                    <a:pt x="1678" y="8135"/>
                    <a:pt x="1756" y="8123"/>
                  </a:cubicBezTo>
                  <a:cubicBezTo>
                    <a:pt x="2636" y="7993"/>
                    <a:pt x="3766" y="6915"/>
                    <a:pt x="4737" y="6915"/>
                  </a:cubicBezTo>
                  <a:cubicBezTo>
                    <a:pt x="4874" y="6915"/>
                    <a:pt x="5007" y="6937"/>
                    <a:pt x="5137" y="6985"/>
                  </a:cubicBezTo>
                  <a:cubicBezTo>
                    <a:pt x="5587" y="7424"/>
                    <a:pt x="6164" y="8247"/>
                    <a:pt x="6665" y="8247"/>
                  </a:cubicBezTo>
                  <a:cubicBezTo>
                    <a:pt x="6901" y="8247"/>
                    <a:pt x="7120" y="8064"/>
                    <a:pt x="7301" y="7572"/>
                  </a:cubicBezTo>
                  <a:cubicBezTo>
                    <a:pt x="7791" y="6257"/>
                    <a:pt x="7086" y="4516"/>
                    <a:pt x="6408" y="3266"/>
                  </a:cubicBezTo>
                  <a:cubicBezTo>
                    <a:pt x="5963" y="2445"/>
                    <a:pt x="4624" y="0"/>
                    <a:pt x="3433"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1" name="Google Shape;1251;p41"/>
            <p:cNvSpPr/>
            <p:nvPr/>
          </p:nvSpPr>
          <p:spPr>
            <a:xfrm>
              <a:off x="4003800" y="2851625"/>
              <a:ext cx="164000" cy="170325"/>
            </a:xfrm>
            <a:custGeom>
              <a:avLst/>
              <a:gdLst/>
              <a:ahLst/>
              <a:cxnLst/>
              <a:rect l="l" t="t" r="r" b="b"/>
              <a:pathLst>
                <a:path w="6560" h="6813" extrusionOk="0">
                  <a:moveTo>
                    <a:pt x="1789" y="1"/>
                  </a:moveTo>
                  <a:cubicBezTo>
                    <a:pt x="1563" y="1"/>
                    <a:pt x="1384" y="98"/>
                    <a:pt x="1276" y="321"/>
                  </a:cubicBezTo>
                  <a:cubicBezTo>
                    <a:pt x="814" y="1268"/>
                    <a:pt x="2564" y="2502"/>
                    <a:pt x="3458" y="3192"/>
                  </a:cubicBezTo>
                  <a:cubicBezTo>
                    <a:pt x="3007" y="3067"/>
                    <a:pt x="2377" y="2970"/>
                    <a:pt x="1778" y="2970"/>
                  </a:cubicBezTo>
                  <a:cubicBezTo>
                    <a:pt x="851" y="2970"/>
                    <a:pt x="1" y="3203"/>
                    <a:pt x="10" y="3931"/>
                  </a:cubicBezTo>
                  <a:cubicBezTo>
                    <a:pt x="20" y="4520"/>
                    <a:pt x="2912" y="4706"/>
                    <a:pt x="3984" y="5852"/>
                  </a:cubicBezTo>
                  <a:cubicBezTo>
                    <a:pt x="4144" y="6023"/>
                    <a:pt x="4840" y="6813"/>
                    <a:pt x="5395" y="6813"/>
                  </a:cubicBezTo>
                  <a:cubicBezTo>
                    <a:pt x="5454" y="6813"/>
                    <a:pt x="5511" y="6804"/>
                    <a:pt x="5566" y="6784"/>
                  </a:cubicBezTo>
                  <a:cubicBezTo>
                    <a:pt x="5983" y="6638"/>
                    <a:pt x="6560" y="5280"/>
                    <a:pt x="5302" y="3106"/>
                  </a:cubicBezTo>
                  <a:cubicBezTo>
                    <a:pt x="4497" y="1713"/>
                    <a:pt x="2734" y="1"/>
                    <a:pt x="1789"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2" name="Google Shape;1252;p41"/>
            <p:cNvSpPr/>
            <p:nvPr/>
          </p:nvSpPr>
          <p:spPr>
            <a:xfrm>
              <a:off x="4439925" y="4992600"/>
              <a:ext cx="440900" cy="213975"/>
            </a:xfrm>
            <a:custGeom>
              <a:avLst/>
              <a:gdLst/>
              <a:ahLst/>
              <a:cxnLst/>
              <a:rect l="l" t="t" r="r" b="b"/>
              <a:pathLst>
                <a:path w="17636" h="8559" extrusionOk="0">
                  <a:moveTo>
                    <a:pt x="9823" y="1"/>
                  </a:moveTo>
                  <a:cubicBezTo>
                    <a:pt x="8226" y="589"/>
                    <a:pt x="499" y="3108"/>
                    <a:pt x="164" y="6384"/>
                  </a:cubicBezTo>
                  <a:cubicBezTo>
                    <a:pt x="0" y="7979"/>
                    <a:pt x="1071" y="8559"/>
                    <a:pt x="2408" y="8559"/>
                  </a:cubicBezTo>
                  <a:cubicBezTo>
                    <a:pt x="3815" y="8559"/>
                    <a:pt x="5517" y="7916"/>
                    <a:pt x="6379" y="7140"/>
                  </a:cubicBezTo>
                  <a:cubicBezTo>
                    <a:pt x="8059" y="5628"/>
                    <a:pt x="14107" y="1513"/>
                    <a:pt x="15871" y="1260"/>
                  </a:cubicBezTo>
                  <a:cubicBezTo>
                    <a:pt x="17635" y="1009"/>
                    <a:pt x="9823" y="1"/>
                    <a:pt x="9823"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3" name="Google Shape;1253;p41"/>
            <p:cNvSpPr/>
            <p:nvPr/>
          </p:nvSpPr>
          <p:spPr>
            <a:xfrm>
              <a:off x="4443725" y="4492600"/>
              <a:ext cx="218775" cy="198025"/>
            </a:xfrm>
            <a:custGeom>
              <a:avLst/>
              <a:gdLst/>
              <a:ahLst/>
              <a:cxnLst/>
              <a:rect l="l" t="t" r="r" b="b"/>
              <a:pathLst>
                <a:path w="8751" h="7921" extrusionOk="0">
                  <a:moveTo>
                    <a:pt x="1975" y="1"/>
                  </a:moveTo>
                  <a:cubicBezTo>
                    <a:pt x="1655" y="1"/>
                    <a:pt x="1410" y="79"/>
                    <a:pt x="1275" y="262"/>
                  </a:cubicBezTo>
                  <a:cubicBezTo>
                    <a:pt x="1" y="1978"/>
                    <a:pt x="1995" y="7920"/>
                    <a:pt x="1995" y="7920"/>
                  </a:cubicBezTo>
                  <a:cubicBezTo>
                    <a:pt x="4144" y="7179"/>
                    <a:pt x="8750" y="2949"/>
                    <a:pt x="8750" y="2949"/>
                  </a:cubicBezTo>
                  <a:cubicBezTo>
                    <a:pt x="8750" y="2949"/>
                    <a:pt x="3939" y="1"/>
                    <a:pt x="1975"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4" name="Google Shape;1254;p41"/>
            <p:cNvSpPr/>
            <p:nvPr/>
          </p:nvSpPr>
          <p:spPr>
            <a:xfrm>
              <a:off x="4515150" y="4559850"/>
              <a:ext cx="109600" cy="99200"/>
            </a:xfrm>
            <a:custGeom>
              <a:avLst/>
              <a:gdLst/>
              <a:ahLst/>
              <a:cxnLst/>
              <a:rect l="l" t="t" r="r" b="b"/>
              <a:pathLst>
                <a:path w="4384" h="3968" extrusionOk="0">
                  <a:moveTo>
                    <a:pt x="989" y="1"/>
                  </a:moveTo>
                  <a:cubicBezTo>
                    <a:pt x="829" y="1"/>
                    <a:pt x="706" y="40"/>
                    <a:pt x="638" y="131"/>
                  </a:cubicBezTo>
                  <a:cubicBezTo>
                    <a:pt x="1" y="992"/>
                    <a:pt x="1000" y="3968"/>
                    <a:pt x="1000" y="3968"/>
                  </a:cubicBezTo>
                  <a:cubicBezTo>
                    <a:pt x="2076" y="3597"/>
                    <a:pt x="4384" y="1478"/>
                    <a:pt x="4384" y="1478"/>
                  </a:cubicBezTo>
                  <a:cubicBezTo>
                    <a:pt x="4384" y="1478"/>
                    <a:pt x="1973" y="1"/>
                    <a:pt x="989" y="1"/>
                  </a:cubicBez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5" name="Google Shape;1255;p41"/>
            <p:cNvSpPr/>
            <p:nvPr/>
          </p:nvSpPr>
          <p:spPr>
            <a:xfrm>
              <a:off x="4395725" y="4276550"/>
              <a:ext cx="1493125" cy="903300"/>
            </a:xfrm>
            <a:custGeom>
              <a:avLst/>
              <a:gdLst/>
              <a:ahLst/>
              <a:cxnLst/>
              <a:rect l="l" t="t" r="r" b="b"/>
              <a:pathLst>
                <a:path w="59725" h="36132" extrusionOk="0">
                  <a:moveTo>
                    <a:pt x="39515" y="1"/>
                  </a:moveTo>
                  <a:cubicBezTo>
                    <a:pt x="37333" y="1"/>
                    <a:pt x="35284" y="396"/>
                    <a:pt x="33395" y="1031"/>
                  </a:cubicBezTo>
                  <a:cubicBezTo>
                    <a:pt x="32424" y="1355"/>
                    <a:pt x="31494" y="1745"/>
                    <a:pt x="30610" y="2177"/>
                  </a:cubicBezTo>
                  <a:cubicBezTo>
                    <a:pt x="28056" y="3430"/>
                    <a:pt x="25893" y="5039"/>
                    <a:pt x="24203" y="6488"/>
                  </a:cubicBezTo>
                  <a:cubicBezTo>
                    <a:pt x="22029" y="8363"/>
                    <a:pt x="20642" y="9977"/>
                    <a:pt x="20246" y="10250"/>
                  </a:cubicBezTo>
                  <a:cubicBezTo>
                    <a:pt x="19915" y="10474"/>
                    <a:pt x="19200" y="10524"/>
                    <a:pt x="18249" y="10524"/>
                  </a:cubicBezTo>
                  <a:cubicBezTo>
                    <a:pt x="17484" y="10524"/>
                    <a:pt x="16566" y="10492"/>
                    <a:pt x="15572" y="10492"/>
                  </a:cubicBezTo>
                  <a:cubicBezTo>
                    <a:pt x="12904" y="10492"/>
                    <a:pt x="9680" y="10724"/>
                    <a:pt x="7364" y="12433"/>
                  </a:cubicBezTo>
                  <a:cubicBezTo>
                    <a:pt x="2586" y="15953"/>
                    <a:pt x="1" y="25788"/>
                    <a:pt x="757" y="29482"/>
                  </a:cubicBezTo>
                  <a:cubicBezTo>
                    <a:pt x="1435" y="32797"/>
                    <a:pt x="9490" y="35033"/>
                    <a:pt x="14718" y="35033"/>
                  </a:cubicBezTo>
                  <a:cubicBezTo>
                    <a:pt x="15315" y="35033"/>
                    <a:pt x="15875" y="35004"/>
                    <a:pt x="16383" y="34944"/>
                  </a:cubicBezTo>
                  <a:cubicBezTo>
                    <a:pt x="21336" y="34353"/>
                    <a:pt x="21676" y="33176"/>
                    <a:pt x="22513" y="33094"/>
                  </a:cubicBezTo>
                  <a:cubicBezTo>
                    <a:pt x="22691" y="33077"/>
                    <a:pt x="23124" y="33070"/>
                    <a:pt x="23703" y="33070"/>
                  </a:cubicBezTo>
                  <a:cubicBezTo>
                    <a:pt x="25287" y="33070"/>
                    <a:pt x="27962" y="33118"/>
                    <a:pt x="29516" y="33118"/>
                  </a:cubicBezTo>
                  <a:cubicBezTo>
                    <a:pt x="30084" y="33118"/>
                    <a:pt x="30503" y="33111"/>
                    <a:pt x="30662" y="33094"/>
                  </a:cubicBezTo>
                  <a:cubicBezTo>
                    <a:pt x="31040" y="33053"/>
                    <a:pt x="31523" y="33053"/>
                    <a:pt x="32006" y="33053"/>
                  </a:cubicBezTo>
                  <a:cubicBezTo>
                    <a:pt x="32489" y="33053"/>
                    <a:pt x="32972" y="33053"/>
                    <a:pt x="33349" y="33012"/>
                  </a:cubicBezTo>
                  <a:cubicBezTo>
                    <a:pt x="33372" y="33009"/>
                    <a:pt x="33392" y="33008"/>
                    <a:pt x="33409" y="33008"/>
                  </a:cubicBezTo>
                  <a:cubicBezTo>
                    <a:pt x="33934" y="33008"/>
                    <a:pt x="31263" y="34311"/>
                    <a:pt x="31751" y="35612"/>
                  </a:cubicBezTo>
                  <a:cubicBezTo>
                    <a:pt x="31891" y="35985"/>
                    <a:pt x="32733" y="36132"/>
                    <a:pt x="33905" y="36132"/>
                  </a:cubicBezTo>
                  <a:cubicBezTo>
                    <a:pt x="36968" y="36132"/>
                    <a:pt x="42288" y="35129"/>
                    <a:pt x="43262" y="34523"/>
                  </a:cubicBezTo>
                  <a:cubicBezTo>
                    <a:pt x="44602" y="33680"/>
                    <a:pt x="53985" y="34718"/>
                    <a:pt x="57761" y="33038"/>
                  </a:cubicBezTo>
                  <a:cubicBezTo>
                    <a:pt x="58871" y="32545"/>
                    <a:pt x="59591" y="30093"/>
                    <a:pt x="59683" y="26728"/>
                  </a:cubicBezTo>
                  <a:cubicBezTo>
                    <a:pt x="59725" y="25448"/>
                    <a:pt x="59673" y="24030"/>
                    <a:pt x="59513" y="22540"/>
                  </a:cubicBezTo>
                  <a:cubicBezTo>
                    <a:pt x="59415" y="21553"/>
                    <a:pt x="59267" y="20536"/>
                    <a:pt x="59066" y="19503"/>
                  </a:cubicBezTo>
                  <a:cubicBezTo>
                    <a:pt x="58511" y="16579"/>
                    <a:pt x="57566" y="13538"/>
                    <a:pt x="56143" y="10757"/>
                  </a:cubicBezTo>
                  <a:cubicBezTo>
                    <a:pt x="55130" y="8774"/>
                    <a:pt x="53881" y="6924"/>
                    <a:pt x="52355" y="5342"/>
                  </a:cubicBezTo>
                  <a:cubicBezTo>
                    <a:pt x="50717" y="3636"/>
                    <a:pt x="48758" y="2249"/>
                    <a:pt x="46451" y="1344"/>
                  </a:cubicBezTo>
                  <a:lnTo>
                    <a:pt x="46328" y="1299"/>
                  </a:lnTo>
                  <a:cubicBezTo>
                    <a:pt x="44777" y="703"/>
                    <a:pt x="43271" y="332"/>
                    <a:pt x="41811" y="147"/>
                  </a:cubicBezTo>
                  <a:cubicBezTo>
                    <a:pt x="41031" y="47"/>
                    <a:pt x="40265" y="1"/>
                    <a:pt x="39515"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6" name="Google Shape;1256;p41"/>
            <p:cNvSpPr/>
            <p:nvPr/>
          </p:nvSpPr>
          <p:spPr>
            <a:xfrm>
              <a:off x="4818875" y="4510450"/>
              <a:ext cx="218775" cy="198000"/>
            </a:xfrm>
            <a:custGeom>
              <a:avLst/>
              <a:gdLst/>
              <a:ahLst/>
              <a:cxnLst/>
              <a:rect l="l" t="t" r="r" b="b"/>
              <a:pathLst>
                <a:path w="8751" h="7920" extrusionOk="0">
                  <a:moveTo>
                    <a:pt x="6776" y="0"/>
                  </a:moveTo>
                  <a:cubicBezTo>
                    <a:pt x="4813" y="0"/>
                    <a:pt x="1" y="2949"/>
                    <a:pt x="1" y="2949"/>
                  </a:cubicBezTo>
                  <a:cubicBezTo>
                    <a:pt x="1" y="2949"/>
                    <a:pt x="4607" y="7179"/>
                    <a:pt x="6755" y="7920"/>
                  </a:cubicBezTo>
                  <a:cubicBezTo>
                    <a:pt x="6755" y="7920"/>
                    <a:pt x="8750" y="1979"/>
                    <a:pt x="7476" y="261"/>
                  </a:cubicBezTo>
                  <a:cubicBezTo>
                    <a:pt x="7341" y="79"/>
                    <a:pt x="7096" y="0"/>
                    <a:pt x="6776"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7" name="Google Shape;1257;p41"/>
            <p:cNvSpPr/>
            <p:nvPr/>
          </p:nvSpPr>
          <p:spPr>
            <a:xfrm>
              <a:off x="4856625" y="4577700"/>
              <a:ext cx="109600" cy="99225"/>
            </a:xfrm>
            <a:custGeom>
              <a:avLst/>
              <a:gdLst/>
              <a:ahLst/>
              <a:cxnLst/>
              <a:rect l="l" t="t" r="r" b="b"/>
              <a:pathLst>
                <a:path w="4384" h="3969" extrusionOk="0">
                  <a:moveTo>
                    <a:pt x="3394" y="1"/>
                  </a:moveTo>
                  <a:cubicBezTo>
                    <a:pt x="2410" y="1"/>
                    <a:pt x="1" y="1477"/>
                    <a:pt x="1" y="1477"/>
                  </a:cubicBezTo>
                  <a:cubicBezTo>
                    <a:pt x="1" y="1477"/>
                    <a:pt x="2308" y="3597"/>
                    <a:pt x="3384" y="3968"/>
                  </a:cubicBezTo>
                  <a:cubicBezTo>
                    <a:pt x="3384" y="3968"/>
                    <a:pt x="4383" y="991"/>
                    <a:pt x="3745" y="132"/>
                  </a:cubicBezTo>
                  <a:cubicBezTo>
                    <a:pt x="3677" y="40"/>
                    <a:pt x="3554" y="1"/>
                    <a:pt x="3394" y="1"/>
                  </a:cubicBezTo>
                  <a:close/>
                </a:path>
              </a:pathLst>
            </a:custGeom>
            <a:solidFill>
              <a:srgbClr val="FFC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8" name="Google Shape;1258;p41"/>
            <p:cNvSpPr/>
            <p:nvPr/>
          </p:nvSpPr>
          <p:spPr>
            <a:xfrm>
              <a:off x="5188800" y="5034600"/>
              <a:ext cx="838150" cy="399450"/>
            </a:xfrm>
            <a:custGeom>
              <a:avLst/>
              <a:gdLst/>
              <a:ahLst/>
              <a:cxnLst/>
              <a:rect l="l" t="t" r="r" b="b"/>
              <a:pathLst>
                <a:path w="33526" h="15978" extrusionOk="0">
                  <a:moveTo>
                    <a:pt x="27551" y="1"/>
                  </a:moveTo>
                  <a:lnTo>
                    <a:pt x="24749" y="3144"/>
                  </a:lnTo>
                  <a:cubicBezTo>
                    <a:pt x="27085" y="3342"/>
                    <a:pt x="29372" y="5302"/>
                    <a:pt x="27979" y="6879"/>
                  </a:cubicBezTo>
                  <a:cubicBezTo>
                    <a:pt x="27184" y="7780"/>
                    <a:pt x="25177" y="8026"/>
                    <a:pt x="22638" y="8026"/>
                  </a:cubicBezTo>
                  <a:cubicBezTo>
                    <a:pt x="19567" y="8026"/>
                    <a:pt x="15719" y="7666"/>
                    <a:pt x="12297" y="7666"/>
                  </a:cubicBezTo>
                  <a:cubicBezTo>
                    <a:pt x="11123" y="7666"/>
                    <a:pt x="10000" y="7708"/>
                    <a:pt x="8975" y="7822"/>
                  </a:cubicBezTo>
                  <a:cubicBezTo>
                    <a:pt x="2348" y="8559"/>
                    <a:pt x="0" y="11677"/>
                    <a:pt x="878" y="14146"/>
                  </a:cubicBezTo>
                  <a:cubicBezTo>
                    <a:pt x="1344" y="15457"/>
                    <a:pt x="2508" y="15977"/>
                    <a:pt x="3979" y="15977"/>
                  </a:cubicBezTo>
                  <a:cubicBezTo>
                    <a:pt x="6041" y="15977"/>
                    <a:pt x="8706" y="14954"/>
                    <a:pt x="10890" y="13656"/>
                  </a:cubicBezTo>
                  <a:cubicBezTo>
                    <a:pt x="15720" y="10785"/>
                    <a:pt x="27738" y="11556"/>
                    <a:pt x="30632" y="9316"/>
                  </a:cubicBezTo>
                  <a:cubicBezTo>
                    <a:pt x="33525" y="7076"/>
                    <a:pt x="32266" y="2362"/>
                    <a:pt x="27551" y="1"/>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59" name="Google Shape;1259;p41"/>
            <p:cNvSpPr/>
            <p:nvPr/>
          </p:nvSpPr>
          <p:spPr>
            <a:xfrm>
              <a:off x="4822975" y="4499875"/>
              <a:ext cx="254975" cy="425475"/>
            </a:xfrm>
            <a:custGeom>
              <a:avLst/>
              <a:gdLst/>
              <a:ahLst/>
              <a:cxnLst/>
              <a:rect l="l" t="t" r="r" b="b"/>
              <a:pathLst>
                <a:path w="10199" h="17019" extrusionOk="0">
                  <a:moveTo>
                    <a:pt x="6326" y="1"/>
                  </a:moveTo>
                  <a:cubicBezTo>
                    <a:pt x="5597" y="1"/>
                    <a:pt x="4847" y="366"/>
                    <a:pt x="4202" y="659"/>
                  </a:cubicBezTo>
                  <a:cubicBezTo>
                    <a:pt x="2711" y="1340"/>
                    <a:pt x="1311" y="2129"/>
                    <a:pt x="20" y="3141"/>
                  </a:cubicBezTo>
                  <a:cubicBezTo>
                    <a:pt x="1" y="3157"/>
                    <a:pt x="18" y="3185"/>
                    <a:pt x="39" y="3185"/>
                  </a:cubicBezTo>
                  <a:cubicBezTo>
                    <a:pt x="43" y="3185"/>
                    <a:pt x="48" y="3184"/>
                    <a:pt x="52" y="3181"/>
                  </a:cubicBezTo>
                  <a:cubicBezTo>
                    <a:pt x="902" y="2651"/>
                    <a:pt x="1770" y="2141"/>
                    <a:pt x="2665" y="1687"/>
                  </a:cubicBezTo>
                  <a:cubicBezTo>
                    <a:pt x="3497" y="1265"/>
                    <a:pt x="5005" y="419"/>
                    <a:pt x="6072" y="419"/>
                  </a:cubicBezTo>
                  <a:cubicBezTo>
                    <a:pt x="6136" y="419"/>
                    <a:pt x="6199" y="423"/>
                    <a:pt x="6260" y="429"/>
                  </a:cubicBezTo>
                  <a:cubicBezTo>
                    <a:pt x="8792" y="695"/>
                    <a:pt x="6764" y="7444"/>
                    <a:pt x="6773" y="7487"/>
                  </a:cubicBezTo>
                  <a:cubicBezTo>
                    <a:pt x="6767" y="7509"/>
                    <a:pt x="9683" y="11275"/>
                    <a:pt x="8807" y="16888"/>
                  </a:cubicBezTo>
                  <a:cubicBezTo>
                    <a:pt x="8795" y="16967"/>
                    <a:pt x="8856" y="17018"/>
                    <a:pt x="8915" y="17018"/>
                  </a:cubicBezTo>
                  <a:cubicBezTo>
                    <a:pt x="8954" y="17018"/>
                    <a:pt x="8993" y="16995"/>
                    <a:pt x="9008" y="16944"/>
                  </a:cubicBezTo>
                  <a:cubicBezTo>
                    <a:pt x="10199" y="12949"/>
                    <a:pt x="9083" y="9973"/>
                    <a:pt x="7026" y="7457"/>
                  </a:cubicBezTo>
                  <a:cubicBezTo>
                    <a:pt x="7553" y="5944"/>
                    <a:pt x="7878" y="4364"/>
                    <a:pt x="8007" y="2767"/>
                  </a:cubicBezTo>
                  <a:cubicBezTo>
                    <a:pt x="8083" y="1830"/>
                    <a:pt x="8157" y="728"/>
                    <a:pt x="7202" y="214"/>
                  </a:cubicBezTo>
                  <a:cubicBezTo>
                    <a:pt x="6920" y="62"/>
                    <a:pt x="6625" y="1"/>
                    <a:pt x="6326"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0" name="Google Shape;1260;p41"/>
            <p:cNvSpPr/>
            <p:nvPr/>
          </p:nvSpPr>
          <p:spPr>
            <a:xfrm>
              <a:off x="5006400" y="4683325"/>
              <a:ext cx="71950" cy="98425"/>
            </a:xfrm>
            <a:custGeom>
              <a:avLst/>
              <a:gdLst/>
              <a:ahLst/>
              <a:cxnLst/>
              <a:rect l="l" t="t" r="r" b="b"/>
              <a:pathLst>
                <a:path w="2878" h="3937" extrusionOk="0">
                  <a:moveTo>
                    <a:pt x="55" y="1"/>
                  </a:moveTo>
                  <a:cubicBezTo>
                    <a:pt x="26" y="1"/>
                    <a:pt x="0" y="38"/>
                    <a:pt x="27" y="62"/>
                  </a:cubicBezTo>
                  <a:cubicBezTo>
                    <a:pt x="1264" y="1131"/>
                    <a:pt x="1958" y="2331"/>
                    <a:pt x="2557" y="3827"/>
                  </a:cubicBezTo>
                  <a:cubicBezTo>
                    <a:pt x="2587" y="3903"/>
                    <a:pt x="2648" y="3936"/>
                    <a:pt x="2707" y="3936"/>
                  </a:cubicBezTo>
                  <a:cubicBezTo>
                    <a:pt x="2794" y="3936"/>
                    <a:pt x="2878" y="3863"/>
                    <a:pt x="2859" y="3744"/>
                  </a:cubicBezTo>
                  <a:cubicBezTo>
                    <a:pt x="2608" y="2183"/>
                    <a:pt x="1427" y="753"/>
                    <a:pt x="71" y="5"/>
                  </a:cubicBezTo>
                  <a:cubicBezTo>
                    <a:pt x="66" y="2"/>
                    <a:pt x="60" y="1"/>
                    <a:pt x="55"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1" name="Google Shape;1261;p41"/>
            <p:cNvSpPr/>
            <p:nvPr/>
          </p:nvSpPr>
          <p:spPr>
            <a:xfrm>
              <a:off x="4731700" y="5027400"/>
              <a:ext cx="439125" cy="224825"/>
            </a:xfrm>
            <a:custGeom>
              <a:avLst/>
              <a:gdLst/>
              <a:ahLst/>
              <a:cxnLst/>
              <a:rect l="l" t="t" r="r" b="b"/>
              <a:pathLst>
                <a:path w="17565" h="8993" extrusionOk="0">
                  <a:moveTo>
                    <a:pt x="9611" y="0"/>
                  </a:moveTo>
                  <a:cubicBezTo>
                    <a:pt x="6398" y="0"/>
                    <a:pt x="504" y="3425"/>
                    <a:pt x="171" y="6672"/>
                  </a:cubicBezTo>
                  <a:cubicBezTo>
                    <a:pt x="1" y="8332"/>
                    <a:pt x="950" y="8993"/>
                    <a:pt x="2256" y="8993"/>
                  </a:cubicBezTo>
                  <a:cubicBezTo>
                    <a:pt x="3528" y="8993"/>
                    <a:pt x="5140" y="8367"/>
                    <a:pt x="6387" y="7428"/>
                  </a:cubicBezTo>
                  <a:cubicBezTo>
                    <a:pt x="9138" y="5358"/>
                    <a:pt x="8838" y="3945"/>
                    <a:pt x="15878" y="1549"/>
                  </a:cubicBezTo>
                  <a:cubicBezTo>
                    <a:pt x="17565" y="974"/>
                    <a:pt x="9697" y="1"/>
                    <a:pt x="9697" y="1"/>
                  </a:cubicBezTo>
                  <a:cubicBezTo>
                    <a:pt x="9668" y="1"/>
                    <a:pt x="9640" y="0"/>
                    <a:pt x="9611"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2" name="Google Shape;1262;p41"/>
            <p:cNvSpPr/>
            <p:nvPr/>
          </p:nvSpPr>
          <p:spPr>
            <a:xfrm>
              <a:off x="4756800" y="5009325"/>
              <a:ext cx="226800" cy="142875"/>
            </a:xfrm>
            <a:custGeom>
              <a:avLst/>
              <a:gdLst/>
              <a:ahLst/>
              <a:cxnLst/>
              <a:rect l="l" t="t" r="r" b="b"/>
              <a:pathLst>
                <a:path w="9072" h="5715" extrusionOk="0">
                  <a:moveTo>
                    <a:pt x="8314" y="0"/>
                  </a:moveTo>
                  <a:cubicBezTo>
                    <a:pt x="8311" y="0"/>
                    <a:pt x="8308" y="0"/>
                    <a:pt x="8305" y="0"/>
                  </a:cubicBezTo>
                  <a:cubicBezTo>
                    <a:pt x="7764" y="48"/>
                    <a:pt x="7253" y="386"/>
                    <a:pt x="6847" y="752"/>
                  </a:cubicBezTo>
                  <a:cubicBezTo>
                    <a:pt x="4026" y="1375"/>
                    <a:pt x="1175" y="3133"/>
                    <a:pt x="9" y="5675"/>
                  </a:cubicBezTo>
                  <a:cubicBezTo>
                    <a:pt x="0" y="5694"/>
                    <a:pt x="15" y="5714"/>
                    <a:pt x="32" y="5714"/>
                  </a:cubicBezTo>
                  <a:cubicBezTo>
                    <a:pt x="38" y="5714"/>
                    <a:pt x="44" y="5712"/>
                    <a:pt x="49" y="5707"/>
                  </a:cubicBezTo>
                  <a:cubicBezTo>
                    <a:pt x="1328" y="4484"/>
                    <a:pt x="2496" y="3253"/>
                    <a:pt x="4037" y="2344"/>
                  </a:cubicBezTo>
                  <a:cubicBezTo>
                    <a:pt x="5599" y="1421"/>
                    <a:pt x="7197" y="968"/>
                    <a:pt x="8970" y="677"/>
                  </a:cubicBezTo>
                  <a:cubicBezTo>
                    <a:pt x="9071" y="661"/>
                    <a:pt x="9046" y="500"/>
                    <a:pt x="8947" y="500"/>
                  </a:cubicBezTo>
                  <a:cubicBezTo>
                    <a:pt x="8947" y="500"/>
                    <a:pt x="8946" y="500"/>
                    <a:pt x="8946" y="500"/>
                  </a:cubicBezTo>
                  <a:cubicBezTo>
                    <a:pt x="8386" y="505"/>
                    <a:pt x="7807" y="568"/>
                    <a:pt x="7223" y="677"/>
                  </a:cubicBezTo>
                  <a:cubicBezTo>
                    <a:pt x="7318" y="630"/>
                    <a:pt x="7413" y="582"/>
                    <a:pt x="7508" y="535"/>
                  </a:cubicBezTo>
                  <a:cubicBezTo>
                    <a:pt x="7783" y="401"/>
                    <a:pt x="8084" y="314"/>
                    <a:pt x="8348" y="161"/>
                  </a:cubicBezTo>
                  <a:cubicBezTo>
                    <a:pt x="8416" y="121"/>
                    <a:pt x="8394" y="0"/>
                    <a:pt x="8314"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3" name="Google Shape;1263;p41"/>
            <p:cNvSpPr/>
            <p:nvPr/>
          </p:nvSpPr>
          <p:spPr>
            <a:xfrm>
              <a:off x="5229475" y="5048925"/>
              <a:ext cx="119700" cy="55800"/>
            </a:xfrm>
            <a:custGeom>
              <a:avLst/>
              <a:gdLst/>
              <a:ahLst/>
              <a:cxnLst/>
              <a:rect l="l" t="t" r="r" b="b"/>
              <a:pathLst>
                <a:path w="4788" h="2232" extrusionOk="0">
                  <a:moveTo>
                    <a:pt x="4581" y="1"/>
                  </a:moveTo>
                  <a:cubicBezTo>
                    <a:pt x="2968" y="1"/>
                    <a:pt x="1195" y="1116"/>
                    <a:pt x="34" y="2152"/>
                  </a:cubicBezTo>
                  <a:cubicBezTo>
                    <a:pt x="1" y="2182"/>
                    <a:pt x="30" y="2231"/>
                    <a:pt x="66" y="2231"/>
                  </a:cubicBezTo>
                  <a:cubicBezTo>
                    <a:pt x="74" y="2231"/>
                    <a:pt x="81" y="2229"/>
                    <a:pt x="89" y="2225"/>
                  </a:cubicBezTo>
                  <a:cubicBezTo>
                    <a:pt x="876" y="1743"/>
                    <a:pt x="1688" y="1302"/>
                    <a:pt x="2547" y="961"/>
                  </a:cubicBezTo>
                  <a:cubicBezTo>
                    <a:pt x="3238" y="688"/>
                    <a:pt x="3984" y="563"/>
                    <a:pt x="4658" y="259"/>
                  </a:cubicBezTo>
                  <a:cubicBezTo>
                    <a:pt x="4788" y="200"/>
                    <a:pt x="4716" y="2"/>
                    <a:pt x="4587" y="1"/>
                  </a:cubicBezTo>
                  <a:cubicBezTo>
                    <a:pt x="4585" y="1"/>
                    <a:pt x="4583" y="1"/>
                    <a:pt x="4581"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4" name="Google Shape;1264;p41"/>
            <p:cNvSpPr/>
            <p:nvPr/>
          </p:nvSpPr>
          <p:spPr>
            <a:xfrm>
              <a:off x="5296750" y="4666950"/>
              <a:ext cx="322075" cy="425475"/>
            </a:xfrm>
            <a:custGeom>
              <a:avLst/>
              <a:gdLst/>
              <a:ahLst/>
              <a:cxnLst/>
              <a:rect l="l" t="t" r="r" b="b"/>
              <a:pathLst>
                <a:path w="12883" h="17019" extrusionOk="0">
                  <a:moveTo>
                    <a:pt x="12320" y="1"/>
                  </a:moveTo>
                  <a:cubicBezTo>
                    <a:pt x="7998" y="1"/>
                    <a:pt x="3321" y="2914"/>
                    <a:pt x="1363" y="6716"/>
                  </a:cubicBezTo>
                  <a:cubicBezTo>
                    <a:pt x="397" y="8592"/>
                    <a:pt x="1" y="10808"/>
                    <a:pt x="506" y="12877"/>
                  </a:cubicBezTo>
                  <a:cubicBezTo>
                    <a:pt x="1045" y="15076"/>
                    <a:pt x="2493" y="16355"/>
                    <a:pt x="4606" y="17015"/>
                  </a:cubicBezTo>
                  <a:cubicBezTo>
                    <a:pt x="4614" y="17017"/>
                    <a:pt x="4622" y="17019"/>
                    <a:pt x="4629" y="17019"/>
                  </a:cubicBezTo>
                  <a:cubicBezTo>
                    <a:pt x="4702" y="17019"/>
                    <a:pt x="4740" y="16908"/>
                    <a:pt x="4668" y="16868"/>
                  </a:cubicBezTo>
                  <a:cubicBezTo>
                    <a:pt x="2545" y="15711"/>
                    <a:pt x="1128" y="14319"/>
                    <a:pt x="876" y="11804"/>
                  </a:cubicBezTo>
                  <a:cubicBezTo>
                    <a:pt x="676" y="9808"/>
                    <a:pt x="1255" y="7768"/>
                    <a:pt x="2321" y="6083"/>
                  </a:cubicBezTo>
                  <a:cubicBezTo>
                    <a:pt x="4381" y="2827"/>
                    <a:pt x="8780" y="106"/>
                    <a:pt x="12700" y="106"/>
                  </a:cubicBezTo>
                  <a:cubicBezTo>
                    <a:pt x="12741" y="106"/>
                    <a:pt x="12782" y="106"/>
                    <a:pt x="12823" y="106"/>
                  </a:cubicBezTo>
                  <a:cubicBezTo>
                    <a:pt x="12824" y="106"/>
                    <a:pt x="12824" y="106"/>
                    <a:pt x="12824" y="106"/>
                  </a:cubicBezTo>
                  <a:cubicBezTo>
                    <a:pt x="12882" y="106"/>
                    <a:pt x="12881" y="17"/>
                    <a:pt x="12823" y="14"/>
                  </a:cubicBezTo>
                  <a:cubicBezTo>
                    <a:pt x="12656" y="5"/>
                    <a:pt x="12489" y="1"/>
                    <a:pt x="12320"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5" name="Google Shape;1265;p41"/>
            <p:cNvSpPr/>
            <p:nvPr/>
          </p:nvSpPr>
          <p:spPr>
            <a:xfrm>
              <a:off x="5230625" y="4276550"/>
              <a:ext cx="261175" cy="333450"/>
            </a:xfrm>
            <a:custGeom>
              <a:avLst/>
              <a:gdLst/>
              <a:ahLst/>
              <a:cxnLst/>
              <a:rect l="l" t="t" r="r" b="b"/>
              <a:pathLst>
                <a:path w="10447" h="13338" extrusionOk="0">
                  <a:moveTo>
                    <a:pt x="6120" y="1"/>
                  </a:moveTo>
                  <a:cubicBezTo>
                    <a:pt x="3937" y="1"/>
                    <a:pt x="1889" y="396"/>
                    <a:pt x="0" y="1031"/>
                  </a:cubicBezTo>
                  <a:cubicBezTo>
                    <a:pt x="1408" y="1909"/>
                    <a:pt x="2564" y="3420"/>
                    <a:pt x="3473" y="4716"/>
                  </a:cubicBezTo>
                  <a:cubicBezTo>
                    <a:pt x="4691" y="6452"/>
                    <a:pt x="5524" y="8374"/>
                    <a:pt x="6104" y="10409"/>
                  </a:cubicBezTo>
                  <a:cubicBezTo>
                    <a:pt x="6131" y="10505"/>
                    <a:pt x="6201" y="10548"/>
                    <a:pt x="6272" y="10548"/>
                  </a:cubicBezTo>
                  <a:cubicBezTo>
                    <a:pt x="6363" y="10548"/>
                    <a:pt x="6455" y="10474"/>
                    <a:pt x="6449" y="10346"/>
                  </a:cubicBezTo>
                  <a:cubicBezTo>
                    <a:pt x="6386" y="9041"/>
                    <a:pt x="6191" y="7752"/>
                    <a:pt x="5780" y="6504"/>
                  </a:cubicBezTo>
                  <a:cubicBezTo>
                    <a:pt x="5554" y="5822"/>
                    <a:pt x="5272" y="5160"/>
                    <a:pt x="4938" y="4525"/>
                  </a:cubicBezTo>
                  <a:cubicBezTo>
                    <a:pt x="4789" y="4232"/>
                    <a:pt x="4665" y="4037"/>
                    <a:pt x="4599" y="3929"/>
                  </a:cubicBezTo>
                  <a:lnTo>
                    <a:pt x="4599" y="3929"/>
                  </a:lnTo>
                  <a:cubicBezTo>
                    <a:pt x="4670" y="4017"/>
                    <a:pt x="4794" y="4176"/>
                    <a:pt x="4999" y="4418"/>
                  </a:cubicBezTo>
                  <a:cubicBezTo>
                    <a:pt x="7172" y="6960"/>
                    <a:pt x="8165" y="10013"/>
                    <a:pt x="8920" y="13235"/>
                  </a:cubicBezTo>
                  <a:cubicBezTo>
                    <a:pt x="8938" y="13296"/>
                    <a:pt x="9003" y="13337"/>
                    <a:pt x="9064" y="13337"/>
                  </a:cubicBezTo>
                  <a:cubicBezTo>
                    <a:pt x="9110" y="13337"/>
                    <a:pt x="9154" y="13313"/>
                    <a:pt x="9172" y="13256"/>
                  </a:cubicBezTo>
                  <a:cubicBezTo>
                    <a:pt x="9901" y="10604"/>
                    <a:pt x="10446" y="7983"/>
                    <a:pt x="10066" y="5223"/>
                  </a:cubicBezTo>
                  <a:cubicBezTo>
                    <a:pt x="9819" y="3457"/>
                    <a:pt x="9265" y="1719"/>
                    <a:pt x="8416" y="147"/>
                  </a:cubicBezTo>
                  <a:cubicBezTo>
                    <a:pt x="7636" y="47"/>
                    <a:pt x="6870" y="1"/>
                    <a:pt x="6120"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6" name="Google Shape;1266;p41"/>
            <p:cNvSpPr/>
            <p:nvPr/>
          </p:nvSpPr>
          <p:spPr>
            <a:xfrm>
              <a:off x="5540125" y="4309000"/>
              <a:ext cx="164525" cy="278650"/>
            </a:xfrm>
            <a:custGeom>
              <a:avLst/>
              <a:gdLst/>
              <a:ahLst/>
              <a:cxnLst/>
              <a:rect l="l" t="t" r="r" b="b"/>
              <a:pathLst>
                <a:path w="6581" h="11146" extrusionOk="0">
                  <a:moveTo>
                    <a:pt x="553" y="1"/>
                  </a:moveTo>
                  <a:lnTo>
                    <a:pt x="553" y="1"/>
                  </a:lnTo>
                  <a:cubicBezTo>
                    <a:pt x="1910" y="3577"/>
                    <a:pt x="1596" y="7410"/>
                    <a:pt x="39" y="10873"/>
                  </a:cubicBezTo>
                  <a:cubicBezTo>
                    <a:pt x="1" y="10960"/>
                    <a:pt x="75" y="11041"/>
                    <a:pt x="153" y="11041"/>
                  </a:cubicBezTo>
                  <a:cubicBezTo>
                    <a:pt x="181" y="11041"/>
                    <a:pt x="210" y="11031"/>
                    <a:pt x="234" y="11006"/>
                  </a:cubicBezTo>
                  <a:cubicBezTo>
                    <a:pt x="1056" y="10123"/>
                    <a:pt x="1703" y="9121"/>
                    <a:pt x="2088" y="7975"/>
                  </a:cubicBezTo>
                  <a:cubicBezTo>
                    <a:pt x="2109" y="7929"/>
                    <a:pt x="2351" y="7163"/>
                    <a:pt x="2341" y="7086"/>
                  </a:cubicBezTo>
                  <a:lnTo>
                    <a:pt x="2341" y="7086"/>
                  </a:lnTo>
                  <a:cubicBezTo>
                    <a:pt x="2520" y="7169"/>
                    <a:pt x="2386" y="8638"/>
                    <a:pt x="2386" y="8649"/>
                  </a:cubicBezTo>
                  <a:cubicBezTo>
                    <a:pt x="2316" y="9444"/>
                    <a:pt x="2135" y="10226"/>
                    <a:pt x="1945" y="11001"/>
                  </a:cubicBezTo>
                  <a:cubicBezTo>
                    <a:pt x="1921" y="11093"/>
                    <a:pt x="1990" y="11145"/>
                    <a:pt x="2062" y="11145"/>
                  </a:cubicBezTo>
                  <a:cubicBezTo>
                    <a:pt x="2095" y="11145"/>
                    <a:pt x="2130" y="11134"/>
                    <a:pt x="2156" y="11109"/>
                  </a:cubicBezTo>
                  <a:cubicBezTo>
                    <a:pt x="4299" y="9244"/>
                    <a:pt x="5861" y="6793"/>
                    <a:pt x="6580" y="4044"/>
                  </a:cubicBezTo>
                  <a:cubicBezTo>
                    <a:pt x="4941" y="2338"/>
                    <a:pt x="2983" y="951"/>
                    <a:pt x="676" y="46"/>
                  </a:cubicBezTo>
                  <a:lnTo>
                    <a:pt x="553" y="1"/>
                  </a:ln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7" name="Google Shape;1267;p41"/>
            <p:cNvSpPr/>
            <p:nvPr/>
          </p:nvSpPr>
          <p:spPr>
            <a:xfrm>
              <a:off x="5000800" y="4330975"/>
              <a:ext cx="281075" cy="260600"/>
            </a:xfrm>
            <a:custGeom>
              <a:avLst/>
              <a:gdLst/>
              <a:ahLst/>
              <a:cxnLst/>
              <a:rect l="l" t="t" r="r" b="b"/>
              <a:pathLst>
                <a:path w="11243" h="10424" extrusionOk="0">
                  <a:moveTo>
                    <a:pt x="6408" y="0"/>
                  </a:moveTo>
                  <a:cubicBezTo>
                    <a:pt x="3854" y="1253"/>
                    <a:pt x="1691" y="2862"/>
                    <a:pt x="0" y="4311"/>
                  </a:cubicBezTo>
                  <a:cubicBezTo>
                    <a:pt x="3268" y="4979"/>
                    <a:pt x="5386" y="7085"/>
                    <a:pt x="7590" y="9506"/>
                  </a:cubicBezTo>
                  <a:cubicBezTo>
                    <a:pt x="7615" y="9533"/>
                    <a:pt x="7645" y="9544"/>
                    <a:pt x="7676" y="9544"/>
                  </a:cubicBezTo>
                  <a:cubicBezTo>
                    <a:pt x="7767" y="9544"/>
                    <a:pt x="7862" y="9443"/>
                    <a:pt x="7816" y="9347"/>
                  </a:cubicBezTo>
                  <a:cubicBezTo>
                    <a:pt x="7821" y="9322"/>
                    <a:pt x="7826" y="9300"/>
                    <a:pt x="7816" y="9270"/>
                  </a:cubicBezTo>
                  <a:cubicBezTo>
                    <a:pt x="7302" y="7383"/>
                    <a:pt x="6311" y="5842"/>
                    <a:pt x="4954" y="4491"/>
                  </a:cubicBezTo>
                  <a:lnTo>
                    <a:pt x="4954" y="4491"/>
                  </a:lnTo>
                  <a:cubicBezTo>
                    <a:pt x="7574" y="5663"/>
                    <a:pt x="9604" y="7651"/>
                    <a:pt x="10883" y="10343"/>
                  </a:cubicBezTo>
                  <a:cubicBezTo>
                    <a:pt x="10912" y="10400"/>
                    <a:pt x="10961" y="10424"/>
                    <a:pt x="11013" y="10424"/>
                  </a:cubicBezTo>
                  <a:cubicBezTo>
                    <a:pt x="11056" y="10424"/>
                    <a:pt x="11100" y="10407"/>
                    <a:pt x="11136" y="10380"/>
                  </a:cubicBezTo>
                  <a:cubicBezTo>
                    <a:pt x="11192" y="10369"/>
                    <a:pt x="11243" y="10333"/>
                    <a:pt x="11237" y="10261"/>
                  </a:cubicBezTo>
                  <a:cubicBezTo>
                    <a:pt x="10744" y="6294"/>
                    <a:pt x="9625" y="2446"/>
                    <a:pt x="6408"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8" name="Google Shape;1268;p41"/>
            <p:cNvSpPr/>
            <p:nvPr/>
          </p:nvSpPr>
          <p:spPr>
            <a:xfrm>
              <a:off x="5540075" y="4545500"/>
              <a:ext cx="332325" cy="276850"/>
            </a:xfrm>
            <a:custGeom>
              <a:avLst/>
              <a:gdLst/>
              <a:ahLst/>
              <a:cxnLst/>
              <a:rect l="l" t="t" r="r" b="b"/>
              <a:pathLst>
                <a:path w="13293" h="11074" extrusionOk="0">
                  <a:moveTo>
                    <a:pt x="10369" y="0"/>
                  </a:moveTo>
                  <a:cubicBezTo>
                    <a:pt x="8647" y="3191"/>
                    <a:pt x="5894" y="5786"/>
                    <a:pt x="2604" y="7317"/>
                  </a:cubicBezTo>
                  <a:cubicBezTo>
                    <a:pt x="2520" y="7357"/>
                    <a:pt x="2556" y="7508"/>
                    <a:pt x="2652" y="7508"/>
                  </a:cubicBezTo>
                  <a:cubicBezTo>
                    <a:pt x="2655" y="7508"/>
                    <a:pt x="2658" y="7508"/>
                    <a:pt x="2662" y="7507"/>
                  </a:cubicBezTo>
                  <a:cubicBezTo>
                    <a:pt x="3879" y="7384"/>
                    <a:pt x="5020" y="6993"/>
                    <a:pt x="6099" y="6428"/>
                  </a:cubicBezTo>
                  <a:cubicBezTo>
                    <a:pt x="6603" y="6161"/>
                    <a:pt x="7070" y="5843"/>
                    <a:pt x="7548" y="5534"/>
                  </a:cubicBezTo>
                  <a:cubicBezTo>
                    <a:pt x="7682" y="5447"/>
                    <a:pt x="7816" y="5355"/>
                    <a:pt x="7934" y="5277"/>
                  </a:cubicBezTo>
                  <a:lnTo>
                    <a:pt x="7934" y="5277"/>
                  </a:lnTo>
                  <a:cubicBezTo>
                    <a:pt x="7723" y="5544"/>
                    <a:pt x="7476" y="6002"/>
                    <a:pt x="7394" y="6115"/>
                  </a:cubicBezTo>
                  <a:cubicBezTo>
                    <a:pt x="5534" y="8355"/>
                    <a:pt x="2949" y="9876"/>
                    <a:pt x="113" y="10487"/>
                  </a:cubicBezTo>
                  <a:cubicBezTo>
                    <a:pt x="6" y="10513"/>
                    <a:pt x="0" y="10687"/>
                    <a:pt x="113" y="10708"/>
                  </a:cubicBezTo>
                  <a:cubicBezTo>
                    <a:pt x="1374" y="10953"/>
                    <a:pt x="2649" y="11073"/>
                    <a:pt x="3920" y="11073"/>
                  </a:cubicBezTo>
                  <a:cubicBezTo>
                    <a:pt x="7168" y="11073"/>
                    <a:pt x="10388" y="10283"/>
                    <a:pt x="13292" y="8745"/>
                  </a:cubicBezTo>
                  <a:cubicBezTo>
                    <a:pt x="12738" y="5822"/>
                    <a:pt x="11792" y="2780"/>
                    <a:pt x="10369"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269" name="Google Shape;1269;p41"/>
            <p:cNvSpPr/>
            <p:nvPr/>
          </p:nvSpPr>
          <p:spPr>
            <a:xfrm>
              <a:off x="5648100" y="4840025"/>
              <a:ext cx="240750" cy="108250"/>
            </a:xfrm>
            <a:custGeom>
              <a:avLst/>
              <a:gdLst/>
              <a:ahLst/>
              <a:cxnLst/>
              <a:rect l="l" t="t" r="r" b="b"/>
              <a:pathLst>
                <a:path w="9630" h="4330" extrusionOk="0">
                  <a:moveTo>
                    <a:pt x="9419" y="1"/>
                  </a:moveTo>
                  <a:cubicBezTo>
                    <a:pt x="6844" y="1825"/>
                    <a:pt x="3150" y="2375"/>
                    <a:pt x="160" y="2457"/>
                  </a:cubicBezTo>
                  <a:cubicBezTo>
                    <a:pt x="26" y="2463"/>
                    <a:pt x="1" y="2653"/>
                    <a:pt x="128" y="2693"/>
                  </a:cubicBezTo>
                  <a:cubicBezTo>
                    <a:pt x="2614" y="3508"/>
                    <a:pt x="5194" y="4330"/>
                    <a:pt x="7792" y="4330"/>
                  </a:cubicBezTo>
                  <a:cubicBezTo>
                    <a:pt x="8390" y="4330"/>
                    <a:pt x="8989" y="4286"/>
                    <a:pt x="9588" y="4189"/>
                  </a:cubicBezTo>
                  <a:cubicBezTo>
                    <a:pt x="9630" y="2909"/>
                    <a:pt x="9578" y="1491"/>
                    <a:pt x="9419"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
        <p:nvSpPr>
          <p:cNvPr id="1270" name="Google Shape;1270;p41"/>
          <p:cNvSpPr txBox="1"/>
          <p:nvPr/>
        </p:nvSpPr>
        <p:spPr>
          <a:xfrm>
            <a:off x="4391900" y="940527"/>
            <a:ext cx="4572000" cy="375487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Noto Sans Symbols"/>
              <a:buChar char="⮚"/>
            </a:pPr>
            <a:r>
              <a:rPr lang="en-US" sz="1400" b="1" i="0" u="none" strike="noStrike" cap="none">
                <a:solidFill>
                  <a:srgbClr val="000000"/>
                </a:solidFill>
                <a:latin typeface="Calibri"/>
                <a:ea typeface="Calibri"/>
                <a:cs typeface="Calibri"/>
                <a:sym typeface="Calibri"/>
              </a:rPr>
              <a:t>How convincing is the implementation?</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Easy implementation as our business model is capitally "Lean".  </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1" i="0" u="none" strike="noStrike" cap="none">
                <a:solidFill>
                  <a:srgbClr val="000000"/>
                </a:solidFill>
                <a:latin typeface="Calibri"/>
                <a:ea typeface="Calibri"/>
                <a:cs typeface="Calibri"/>
                <a:sym typeface="Calibri"/>
              </a:rPr>
              <a:t>Show us the targets for next 12 months and the plans for ‘product development’ and ‘business strategy’.</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App to be functional and minimum app downloads to be 10,000. </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Business Strategy—Geographical expansion, digital promotion of the app.</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400"/>
              <a:buFont typeface="Noto Sans Symbols"/>
              <a:buChar char="⮚"/>
            </a:pPr>
            <a:r>
              <a:rPr lang="en-US" sz="1400" b="1" i="0" u="none" strike="noStrike" cap="none">
                <a:solidFill>
                  <a:srgbClr val="000000"/>
                </a:solidFill>
                <a:latin typeface="Calibri"/>
                <a:ea typeface="Calibri"/>
                <a:cs typeface="Calibri"/>
                <a:sym typeface="Calibri"/>
              </a:rPr>
              <a:t>Any milestone achieved so far?</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Application in the prototyping phase, and initial customer response is positive.</a:t>
            </a:r>
            <a:endParaRPr/>
          </a:p>
        </p:txBody>
      </p:sp>
      <p:sp>
        <p:nvSpPr>
          <p:cNvPr id="1271" name="Google Shape;1271;p41"/>
          <p:cNvSpPr txBox="1"/>
          <p:nvPr/>
        </p:nvSpPr>
        <p:spPr>
          <a:xfrm>
            <a:off x="2185854" y="132258"/>
            <a:ext cx="597851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1" i="0" u="none" strike="noStrike" cap="none">
                <a:solidFill>
                  <a:srgbClr val="0070C0"/>
                </a:solidFill>
                <a:latin typeface="Fira Sans Extra Condensed"/>
                <a:ea typeface="Fira Sans Extra Condensed"/>
                <a:cs typeface="Fira Sans Extra Condensed"/>
                <a:sym typeface="Fira Sans Extra Condensed"/>
              </a:rPr>
              <a:t>IMPLEMENTATION PLAN</a:t>
            </a:r>
            <a:endParaRPr sz="2000" b="0" i="0" u="none" strike="noStrike" cap="none">
              <a:solidFill>
                <a:srgbClr val="0070C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2"/>
          <p:cNvSpPr txBox="1">
            <a:spLocks noGrp="1"/>
          </p:cNvSpPr>
          <p:nvPr>
            <p:ph type="title"/>
          </p:nvPr>
        </p:nvSpPr>
        <p:spPr>
          <a:xfrm>
            <a:off x="311700" y="3688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600">
                <a:solidFill>
                  <a:srgbClr val="0070C0"/>
                </a:solidFill>
              </a:rPr>
              <a:t>ORGANIZATION PLAN- TEAM</a:t>
            </a:r>
            <a:endParaRPr sz="3600">
              <a:solidFill>
                <a:srgbClr val="0070C0"/>
              </a:solidFill>
            </a:endParaRPr>
          </a:p>
        </p:txBody>
      </p:sp>
      <p:grpSp>
        <p:nvGrpSpPr>
          <p:cNvPr id="1277" name="Google Shape;1277;p42"/>
          <p:cNvGrpSpPr/>
          <p:nvPr/>
        </p:nvGrpSpPr>
        <p:grpSpPr>
          <a:xfrm>
            <a:off x="542485" y="1344687"/>
            <a:ext cx="3713630" cy="778384"/>
            <a:chOff x="782347" y="1999175"/>
            <a:chExt cx="2089253" cy="839268"/>
          </a:xfrm>
        </p:grpSpPr>
        <p:sp>
          <p:nvSpPr>
            <p:cNvPr id="1278" name="Google Shape;1278;p42"/>
            <p:cNvSpPr txBox="1"/>
            <p:nvPr/>
          </p:nvSpPr>
          <p:spPr>
            <a:xfrm>
              <a:off x="782347" y="2248343"/>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Aditi Mittal and Ashmita Gupta</a:t>
              </a:r>
              <a:endParaRPr/>
            </a:p>
          </p:txBody>
        </p:sp>
        <p:sp>
          <p:nvSpPr>
            <p:cNvPr id="1279" name="Google Shape;1279;p42"/>
            <p:cNvSpPr txBox="1"/>
            <p:nvPr/>
          </p:nvSpPr>
          <p:spPr>
            <a:xfrm>
              <a:off x="792000" y="1999175"/>
              <a:ext cx="2079600" cy="3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A81600"/>
                  </a:solidFill>
                  <a:latin typeface="Calibri"/>
                  <a:ea typeface="Calibri"/>
                  <a:cs typeface="Calibri"/>
                  <a:sym typeface="Calibri"/>
                </a:rPr>
                <a:t>Show us team member with education / experience / past success or failure</a:t>
              </a:r>
              <a:endParaRPr/>
            </a:p>
          </p:txBody>
        </p:sp>
      </p:grpSp>
      <p:grpSp>
        <p:nvGrpSpPr>
          <p:cNvPr id="1280" name="Google Shape;1280;p42"/>
          <p:cNvGrpSpPr/>
          <p:nvPr/>
        </p:nvGrpSpPr>
        <p:grpSpPr>
          <a:xfrm>
            <a:off x="489618" y="2439796"/>
            <a:ext cx="3371232" cy="881385"/>
            <a:chOff x="782347" y="3634450"/>
            <a:chExt cx="2089253" cy="862860"/>
          </a:xfrm>
        </p:grpSpPr>
        <p:sp>
          <p:nvSpPr>
            <p:cNvPr id="1281" name="Google Shape;1281;p42"/>
            <p:cNvSpPr txBox="1"/>
            <p:nvPr/>
          </p:nvSpPr>
          <p:spPr>
            <a:xfrm>
              <a:off x="782347" y="3907210"/>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Ms. Charu Bajaj – Edupreneur </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Mr. Pankaj Vermani – angel investor</a:t>
              </a:r>
              <a:endParaRPr/>
            </a:p>
          </p:txBody>
        </p:sp>
        <p:sp>
          <p:nvSpPr>
            <p:cNvPr id="1282" name="Google Shape;1282;p42"/>
            <p:cNvSpPr txBox="1"/>
            <p:nvPr/>
          </p:nvSpPr>
          <p:spPr>
            <a:xfrm>
              <a:off x="792000" y="3634450"/>
              <a:ext cx="2079600" cy="3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805018"/>
                  </a:solidFill>
                  <a:latin typeface="Calibri"/>
                  <a:ea typeface="Calibri"/>
                  <a:cs typeface="Calibri"/>
                  <a:sym typeface="Calibri"/>
                </a:rPr>
                <a:t>Show us your advisors / investors</a:t>
              </a:r>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805018"/>
                </a:solidFill>
                <a:latin typeface="Calibri"/>
                <a:ea typeface="Calibri"/>
                <a:cs typeface="Calibri"/>
                <a:sym typeface="Calibri"/>
              </a:endParaRPr>
            </a:p>
          </p:txBody>
        </p:sp>
      </p:grpSp>
      <p:cxnSp>
        <p:nvCxnSpPr>
          <p:cNvPr id="1283" name="Google Shape;1283;p42"/>
          <p:cNvCxnSpPr/>
          <p:nvPr/>
        </p:nvCxnSpPr>
        <p:spPr>
          <a:xfrm rot="10800000">
            <a:off x="574674" y="3404734"/>
            <a:ext cx="3270600" cy="0"/>
          </a:xfrm>
          <a:prstGeom prst="straightConnector1">
            <a:avLst/>
          </a:prstGeom>
          <a:noFill/>
          <a:ln w="19050" cap="flat" cmpd="sng">
            <a:solidFill>
              <a:schemeClr val="accent6"/>
            </a:solidFill>
            <a:prstDash val="solid"/>
            <a:round/>
            <a:headEnd type="none" w="sm" len="sm"/>
            <a:tailEnd type="none" w="sm" len="sm"/>
          </a:ln>
        </p:spPr>
      </p:cxnSp>
      <p:sp>
        <p:nvSpPr>
          <p:cNvPr id="1284" name="Google Shape;1284;p42"/>
          <p:cNvSpPr/>
          <p:nvPr/>
        </p:nvSpPr>
        <p:spPr>
          <a:xfrm>
            <a:off x="6690392" y="4829310"/>
            <a:ext cx="147426" cy="5240"/>
          </a:xfrm>
          <a:custGeom>
            <a:avLst/>
            <a:gdLst/>
            <a:ahLst/>
            <a:cxnLst/>
            <a:rect l="l" t="t" r="r" b="b"/>
            <a:pathLst>
              <a:path w="7540" h="268" extrusionOk="0">
                <a:moveTo>
                  <a:pt x="0" y="1"/>
                </a:moveTo>
                <a:lnTo>
                  <a:pt x="0" y="134"/>
                </a:lnTo>
                <a:lnTo>
                  <a:pt x="7539" y="268"/>
                </a:lnTo>
                <a:lnTo>
                  <a:pt x="7539" y="101"/>
                </a:lnTo>
                <a:lnTo>
                  <a:pt x="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85" name="Google Shape;1285;p42"/>
          <p:cNvGrpSpPr/>
          <p:nvPr/>
        </p:nvGrpSpPr>
        <p:grpSpPr>
          <a:xfrm>
            <a:off x="469543" y="3467709"/>
            <a:ext cx="4562773" cy="1456573"/>
            <a:chOff x="782347" y="3589454"/>
            <a:chExt cx="2089034" cy="907856"/>
          </a:xfrm>
        </p:grpSpPr>
        <p:sp>
          <p:nvSpPr>
            <p:cNvPr id="1286" name="Google Shape;1286;p42"/>
            <p:cNvSpPr txBox="1"/>
            <p:nvPr/>
          </p:nvSpPr>
          <p:spPr>
            <a:xfrm>
              <a:off x="782347" y="3907210"/>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Calibri"/>
                  <a:ea typeface="Calibri"/>
                  <a:cs typeface="Calibri"/>
                  <a:sym typeface="Calibri"/>
                </a:rPr>
                <a:t>We are a great mix of passion and experience. Our experienced members have connects into the industry which will help us reach masses. And the ones lacking experience have great ideas, are mavericks and think out of the box.</a:t>
              </a:r>
              <a:endParaRPr/>
            </a:p>
          </p:txBody>
        </p:sp>
        <p:sp>
          <p:nvSpPr>
            <p:cNvPr id="1287" name="Google Shape;1287;p42"/>
            <p:cNvSpPr txBox="1"/>
            <p:nvPr/>
          </p:nvSpPr>
          <p:spPr>
            <a:xfrm>
              <a:off x="791781" y="3589454"/>
              <a:ext cx="2079600" cy="3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002060"/>
                  </a:solidFill>
                  <a:latin typeface="Calibri"/>
                  <a:ea typeface="Calibri"/>
                  <a:cs typeface="Calibri"/>
                  <a:sym typeface="Calibri"/>
                </a:rPr>
                <a:t>Convince us “you are the right team who can deliver the commitment because …….”</a:t>
              </a:r>
              <a:endParaRPr/>
            </a:p>
          </p:txBody>
        </p:sp>
      </p:grpSp>
      <p:cxnSp>
        <p:nvCxnSpPr>
          <p:cNvPr id="1288" name="Google Shape;1288;p42"/>
          <p:cNvCxnSpPr/>
          <p:nvPr/>
        </p:nvCxnSpPr>
        <p:spPr>
          <a:xfrm rot="10800000">
            <a:off x="539430" y="4994052"/>
            <a:ext cx="5317500" cy="0"/>
          </a:xfrm>
          <a:prstGeom prst="straightConnector1">
            <a:avLst/>
          </a:prstGeom>
          <a:noFill/>
          <a:ln w="19050" cap="flat" cmpd="sng">
            <a:solidFill>
              <a:schemeClr val="accent2"/>
            </a:solidFill>
            <a:prstDash val="solid"/>
            <a:round/>
            <a:headEnd type="none" w="sm" len="sm"/>
            <a:tailEnd type="none" w="sm" len="sm"/>
          </a:ln>
        </p:spPr>
      </p:cxnSp>
      <p:cxnSp>
        <p:nvCxnSpPr>
          <p:cNvPr id="1289" name="Google Shape;1289;p42"/>
          <p:cNvCxnSpPr/>
          <p:nvPr/>
        </p:nvCxnSpPr>
        <p:spPr>
          <a:xfrm rot="10800000">
            <a:off x="559643" y="2232090"/>
            <a:ext cx="4416900" cy="0"/>
          </a:xfrm>
          <a:prstGeom prst="straightConnector1">
            <a:avLst/>
          </a:prstGeom>
          <a:noFill/>
          <a:ln w="19050" cap="flat" cmpd="sng">
            <a:solidFill>
              <a:schemeClr val="accent1"/>
            </a:solidFill>
            <a:prstDash val="solid"/>
            <a:round/>
            <a:headEnd type="none" w="sm" len="sm"/>
            <a:tailEnd type="none" w="sm" len="sm"/>
          </a:ln>
        </p:spPr>
      </p:cxnSp>
      <p:grpSp>
        <p:nvGrpSpPr>
          <p:cNvPr id="1290" name="Google Shape;1290;p42"/>
          <p:cNvGrpSpPr/>
          <p:nvPr/>
        </p:nvGrpSpPr>
        <p:grpSpPr>
          <a:xfrm>
            <a:off x="5598313" y="1068071"/>
            <a:ext cx="3447690" cy="3595180"/>
            <a:chOff x="4452559" y="1222417"/>
            <a:chExt cx="3447690" cy="3595180"/>
          </a:xfrm>
        </p:grpSpPr>
        <p:sp>
          <p:nvSpPr>
            <p:cNvPr id="1291" name="Google Shape;1291;p42"/>
            <p:cNvSpPr/>
            <p:nvPr/>
          </p:nvSpPr>
          <p:spPr>
            <a:xfrm>
              <a:off x="6093587" y="1262854"/>
              <a:ext cx="11771" cy="24812"/>
            </a:xfrm>
            <a:custGeom>
              <a:avLst/>
              <a:gdLst/>
              <a:ahLst/>
              <a:cxnLst/>
              <a:rect l="l" t="t" r="r" b="b"/>
              <a:pathLst>
                <a:path w="602" h="1269" extrusionOk="0">
                  <a:moveTo>
                    <a:pt x="301" y="1"/>
                  </a:moveTo>
                  <a:cubicBezTo>
                    <a:pt x="134" y="1"/>
                    <a:pt x="1" y="134"/>
                    <a:pt x="1" y="301"/>
                  </a:cubicBezTo>
                  <a:lnTo>
                    <a:pt x="1" y="968"/>
                  </a:lnTo>
                  <a:cubicBezTo>
                    <a:pt x="1" y="1135"/>
                    <a:pt x="134" y="1268"/>
                    <a:pt x="301" y="1268"/>
                  </a:cubicBezTo>
                  <a:cubicBezTo>
                    <a:pt x="468" y="1268"/>
                    <a:pt x="601" y="1135"/>
                    <a:pt x="601" y="968"/>
                  </a:cubicBezTo>
                  <a:lnTo>
                    <a:pt x="601" y="301"/>
                  </a:lnTo>
                  <a:cubicBezTo>
                    <a:pt x="601" y="134"/>
                    <a:pt x="468" y="1"/>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2" name="Google Shape;1292;p42"/>
            <p:cNvSpPr/>
            <p:nvPr/>
          </p:nvSpPr>
          <p:spPr>
            <a:xfrm>
              <a:off x="6065548" y="1249812"/>
              <a:ext cx="24793" cy="11751"/>
            </a:xfrm>
            <a:custGeom>
              <a:avLst/>
              <a:gdLst/>
              <a:ahLst/>
              <a:cxnLst/>
              <a:rect l="l" t="t" r="r" b="b"/>
              <a:pathLst>
                <a:path w="1268" h="601" extrusionOk="0">
                  <a:moveTo>
                    <a:pt x="301" y="0"/>
                  </a:moveTo>
                  <a:cubicBezTo>
                    <a:pt x="134" y="0"/>
                    <a:pt x="0" y="134"/>
                    <a:pt x="0" y="301"/>
                  </a:cubicBezTo>
                  <a:cubicBezTo>
                    <a:pt x="0" y="467"/>
                    <a:pt x="134" y="601"/>
                    <a:pt x="301" y="601"/>
                  </a:cubicBezTo>
                  <a:lnTo>
                    <a:pt x="968" y="601"/>
                  </a:lnTo>
                  <a:cubicBezTo>
                    <a:pt x="1134" y="601"/>
                    <a:pt x="1268" y="467"/>
                    <a:pt x="1268" y="301"/>
                  </a:cubicBezTo>
                  <a:cubicBezTo>
                    <a:pt x="1268" y="134"/>
                    <a:pt x="1134" y="0"/>
                    <a:pt x="9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3" name="Google Shape;1293;p42"/>
            <p:cNvSpPr/>
            <p:nvPr/>
          </p:nvSpPr>
          <p:spPr>
            <a:xfrm>
              <a:off x="6093587" y="1222417"/>
              <a:ext cx="11771" cy="24812"/>
            </a:xfrm>
            <a:custGeom>
              <a:avLst/>
              <a:gdLst/>
              <a:ahLst/>
              <a:cxnLst/>
              <a:rect l="l" t="t" r="r" b="b"/>
              <a:pathLst>
                <a:path w="602" h="1269" extrusionOk="0">
                  <a:moveTo>
                    <a:pt x="301" y="0"/>
                  </a:moveTo>
                  <a:cubicBezTo>
                    <a:pt x="134" y="0"/>
                    <a:pt x="1" y="134"/>
                    <a:pt x="1" y="301"/>
                  </a:cubicBezTo>
                  <a:lnTo>
                    <a:pt x="1" y="968"/>
                  </a:lnTo>
                  <a:cubicBezTo>
                    <a:pt x="1" y="1135"/>
                    <a:pt x="134" y="1268"/>
                    <a:pt x="301" y="1268"/>
                  </a:cubicBezTo>
                  <a:cubicBezTo>
                    <a:pt x="468" y="1268"/>
                    <a:pt x="601" y="1135"/>
                    <a:pt x="601" y="968"/>
                  </a:cubicBezTo>
                  <a:lnTo>
                    <a:pt x="601" y="301"/>
                  </a:lnTo>
                  <a:cubicBezTo>
                    <a:pt x="601" y="134"/>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4" name="Google Shape;1294;p42"/>
            <p:cNvSpPr/>
            <p:nvPr/>
          </p:nvSpPr>
          <p:spPr>
            <a:xfrm>
              <a:off x="6108584" y="1249166"/>
              <a:ext cx="24812" cy="11106"/>
            </a:xfrm>
            <a:custGeom>
              <a:avLst/>
              <a:gdLst/>
              <a:ahLst/>
              <a:cxnLst/>
              <a:rect l="l" t="t" r="r" b="b"/>
              <a:pathLst>
                <a:path w="1269" h="568" extrusionOk="0">
                  <a:moveTo>
                    <a:pt x="301" y="0"/>
                  </a:moveTo>
                  <a:cubicBezTo>
                    <a:pt x="134" y="0"/>
                    <a:pt x="1" y="134"/>
                    <a:pt x="1" y="300"/>
                  </a:cubicBezTo>
                  <a:cubicBezTo>
                    <a:pt x="1" y="434"/>
                    <a:pt x="134" y="567"/>
                    <a:pt x="301" y="567"/>
                  </a:cubicBezTo>
                  <a:lnTo>
                    <a:pt x="968" y="567"/>
                  </a:lnTo>
                  <a:cubicBezTo>
                    <a:pt x="1135" y="567"/>
                    <a:pt x="1268" y="434"/>
                    <a:pt x="1268" y="300"/>
                  </a:cubicBezTo>
                  <a:cubicBezTo>
                    <a:pt x="1268" y="134"/>
                    <a:pt x="1135" y="0"/>
                    <a:pt x="96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5" name="Google Shape;1295;p42"/>
            <p:cNvSpPr/>
            <p:nvPr/>
          </p:nvSpPr>
          <p:spPr>
            <a:xfrm>
              <a:off x="5237858" y="2001185"/>
              <a:ext cx="1920779" cy="1749929"/>
            </a:xfrm>
            <a:custGeom>
              <a:avLst/>
              <a:gdLst/>
              <a:ahLst/>
              <a:cxnLst/>
              <a:rect l="l" t="t" r="r" b="b"/>
              <a:pathLst>
                <a:path w="98237" h="89499" extrusionOk="0">
                  <a:moveTo>
                    <a:pt x="49119" y="1"/>
                  </a:moveTo>
                  <a:cubicBezTo>
                    <a:pt x="37669" y="1"/>
                    <a:pt x="26219" y="4371"/>
                    <a:pt x="17479" y="13110"/>
                  </a:cubicBezTo>
                  <a:cubicBezTo>
                    <a:pt x="0" y="30590"/>
                    <a:pt x="0" y="58910"/>
                    <a:pt x="17479" y="76389"/>
                  </a:cubicBezTo>
                  <a:cubicBezTo>
                    <a:pt x="26219" y="85129"/>
                    <a:pt x="37669" y="89498"/>
                    <a:pt x="49119" y="89498"/>
                  </a:cubicBezTo>
                  <a:cubicBezTo>
                    <a:pt x="60568" y="89498"/>
                    <a:pt x="72018" y="85129"/>
                    <a:pt x="80758" y="76389"/>
                  </a:cubicBezTo>
                  <a:cubicBezTo>
                    <a:pt x="98237" y="58910"/>
                    <a:pt x="98237" y="30590"/>
                    <a:pt x="80758" y="13110"/>
                  </a:cubicBezTo>
                  <a:cubicBezTo>
                    <a:pt x="72018" y="4371"/>
                    <a:pt x="60568" y="1"/>
                    <a:pt x="49119"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6" name="Google Shape;1296;p42"/>
            <p:cNvSpPr/>
            <p:nvPr/>
          </p:nvSpPr>
          <p:spPr>
            <a:xfrm>
              <a:off x="7659628" y="2722583"/>
              <a:ext cx="46320" cy="45675"/>
            </a:xfrm>
            <a:custGeom>
              <a:avLst/>
              <a:gdLst/>
              <a:ahLst/>
              <a:cxnLst/>
              <a:rect l="l" t="t" r="r" b="b"/>
              <a:pathLst>
                <a:path w="2369" h="2336" extrusionOk="0">
                  <a:moveTo>
                    <a:pt x="1201" y="567"/>
                  </a:moveTo>
                  <a:cubicBezTo>
                    <a:pt x="1501" y="567"/>
                    <a:pt x="1768" y="834"/>
                    <a:pt x="1768" y="1168"/>
                  </a:cubicBezTo>
                  <a:cubicBezTo>
                    <a:pt x="1768" y="1501"/>
                    <a:pt x="1501" y="1768"/>
                    <a:pt x="1201" y="1768"/>
                  </a:cubicBezTo>
                  <a:cubicBezTo>
                    <a:pt x="867" y="1768"/>
                    <a:pt x="601" y="1501"/>
                    <a:pt x="601" y="1168"/>
                  </a:cubicBezTo>
                  <a:cubicBezTo>
                    <a:pt x="601" y="834"/>
                    <a:pt x="867" y="567"/>
                    <a:pt x="1201" y="567"/>
                  </a:cubicBezTo>
                  <a:close/>
                  <a:moveTo>
                    <a:pt x="1201" y="0"/>
                  </a:moveTo>
                  <a:cubicBezTo>
                    <a:pt x="534" y="0"/>
                    <a:pt x="0" y="534"/>
                    <a:pt x="0" y="1168"/>
                  </a:cubicBezTo>
                  <a:cubicBezTo>
                    <a:pt x="0" y="1835"/>
                    <a:pt x="534" y="2335"/>
                    <a:pt x="1201" y="2335"/>
                  </a:cubicBezTo>
                  <a:cubicBezTo>
                    <a:pt x="1835" y="2335"/>
                    <a:pt x="2369" y="1801"/>
                    <a:pt x="2369" y="1168"/>
                  </a:cubicBezTo>
                  <a:cubicBezTo>
                    <a:pt x="2369" y="534"/>
                    <a:pt x="1835" y="0"/>
                    <a:pt x="1201"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7" name="Google Shape;1297;p42"/>
            <p:cNvSpPr/>
            <p:nvPr/>
          </p:nvSpPr>
          <p:spPr>
            <a:xfrm>
              <a:off x="5064361" y="1757903"/>
              <a:ext cx="40454" cy="39809"/>
            </a:xfrm>
            <a:custGeom>
              <a:avLst/>
              <a:gdLst/>
              <a:ahLst/>
              <a:cxnLst/>
              <a:rect l="l" t="t" r="r" b="b"/>
              <a:pathLst>
                <a:path w="2069" h="2036" extrusionOk="0">
                  <a:moveTo>
                    <a:pt x="1034" y="1"/>
                  </a:moveTo>
                  <a:cubicBezTo>
                    <a:pt x="467" y="1"/>
                    <a:pt x="0" y="468"/>
                    <a:pt x="0" y="1035"/>
                  </a:cubicBezTo>
                  <a:cubicBezTo>
                    <a:pt x="0" y="1602"/>
                    <a:pt x="467" y="2036"/>
                    <a:pt x="1034" y="2036"/>
                  </a:cubicBezTo>
                  <a:cubicBezTo>
                    <a:pt x="1601" y="2036"/>
                    <a:pt x="2068" y="1602"/>
                    <a:pt x="2068" y="1035"/>
                  </a:cubicBezTo>
                  <a:cubicBezTo>
                    <a:pt x="2068" y="468"/>
                    <a:pt x="1601" y="1"/>
                    <a:pt x="103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8" name="Google Shape;1298;p42"/>
            <p:cNvSpPr/>
            <p:nvPr/>
          </p:nvSpPr>
          <p:spPr>
            <a:xfrm>
              <a:off x="4877804" y="1990098"/>
              <a:ext cx="141560" cy="11106"/>
            </a:xfrm>
            <a:custGeom>
              <a:avLst/>
              <a:gdLst/>
              <a:ahLst/>
              <a:cxnLst/>
              <a:rect l="l" t="t" r="r" b="b"/>
              <a:pathLst>
                <a:path w="7240" h="568" extrusionOk="0">
                  <a:moveTo>
                    <a:pt x="301" y="1"/>
                  </a:moveTo>
                  <a:cubicBezTo>
                    <a:pt x="134" y="1"/>
                    <a:pt x="1" y="134"/>
                    <a:pt x="1" y="301"/>
                  </a:cubicBezTo>
                  <a:cubicBezTo>
                    <a:pt x="1" y="468"/>
                    <a:pt x="134" y="568"/>
                    <a:pt x="301" y="568"/>
                  </a:cubicBezTo>
                  <a:lnTo>
                    <a:pt x="6939" y="568"/>
                  </a:lnTo>
                  <a:cubicBezTo>
                    <a:pt x="7106" y="568"/>
                    <a:pt x="7239" y="468"/>
                    <a:pt x="7239" y="301"/>
                  </a:cubicBezTo>
                  <a:cubicBezTo>
                    <a:pt x="7239"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9" name="Google Shape;1299;p42"/>
            <p:cNvSpPr/>
            <p:nvPr/>
          </p:nvSpPr>
          <p:spPr>
            <a:xfrm>
              <a:off x="4811284" y="1990098"/>
              <a:ext cx="36544" cy="11106"/>
            </a:xfrm>
            <a:custGeom>
              <a:avLst/>
              <a:gdLst/>
              <a:ahLst/>
              <a:cxnLst/>
              <a:rect l="l" t="t" r="r" b="b"/>
              <a:pathLst>
                <a:path w="1869" h="568" extrusionOk="0">
                  <a:moveTo>
                    <a:pt x="267" y="1"/>
                  </a:moveTo>
                  <a:cubicBezTo>
                    <a:pt x="101" y="1"/>
                    <a:pt x="1" y="134"/>
                    <a:pt x="1" y="301"/>
                  </a:cubicBezTo>
                  <a:cubicBezTo>
                    <a:pt x="1" y="468"/>
                    <a:pt x="101" y="568"/>
                    <a:pt x="267" y="568"/>
                  </a:cubicBezTo>
                  <a:lnTo>
                    <a:pt x="1568" y="568"/>
                  </a:lnTo>
                  <a:cubicBezTo>
                    <a:pt x="1735" y="568"/>
                    <a:pt x="1869" y="468"/>
                    <a:pt x="1869" y="301"/>
                  </a:cubicBezTo>
                  <a:cubicBezTo>
                    <a:pt x="1869" y="134"/>
                    <a:pt x="1735" y="1"/>
                    <a:pt x="156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0" name="Google Shape;1300;p42"/>
            <p:cNvSpPr/>
            <p:nvPr/>
          </p:nvSpPr>
          <p:spPr>
            <a:xfrm>
              <a:off x="4811284" y="2029889"/>
              <a:ext cx="140895" cy="11106"/>
            </a:xfrm>
            <a:custGeom>
              <a:avLst/>
              <a:gdLst/>
              <a:ahLst/>
              <a:cxnLst/>
              <a:rect l="l" t="t" r="r" b="b"/>
              <a:pathLst>
                <a:path w="7206" h="568" extrusionOk="0">
                  <a:moveTo>
                    <a:pt x="267" y="1"/>
                  </a:moveTo>
                  <a:cubicBezTo>
                    <a:pt x="101" y="1"/>
                    <a:pt x="1" y="134"/>
                    <a:pt x="1" y="268"/>
                  </a:cubicBezTo>
                  <a:cubicBezTo>
                    <a:pt x="1" y="434"/>
                    <a:pt x="101" y="568"/>
                    <a:pt x="267" y="568"/>
                  </a:cubicBezTo>
                  <a:lnTo>
                    <a:pt x="1735" y="568"/>
                  </a:lnTo>
                  <a:cubicBezTo>
                    <a:pt x="1902" y="568"/>
                    <a:pt x="2035" y="434"/>
                    <a:pt x="2035" y="268"/>
                  </a:cubicBezTo>
                  <a:cubicBezTo>
                    <a:pt x="2035" y="134"/>
                    <a:pt x="1902" y="1"/>
                    <a:pt x="1735" y="1"/>
                  </a:cubicBezTo>
                  <a:close/>
                  <a:moveTo>
                    <a:pt x="3203" y="1"/>
                  </a:moveTo>
                  <a:cubicBezTo>
                    <a:pt x="3036" y="1"/>
                    <a:pt x="2903" y="134"/>
                    <a:pt x="2903" y="268"/>
                  </a:cubicBezTo>
                  <a:cubicBezTo>
                    <a:pt x="2903" y="434"/>
                    <a:pt x="3036" y="568"/>
                    <a:pt x="3203" y="568"/>
                  </a:cubicBezTo>
                  <a:lnTo>
                    <a:pt x="4637" y="568"/>
                  </a:lnTo>
                  <a:cubicBezTo>
                    <a:pt x="4804" y="568"/>
                    <a:pt x="4937" y="434"/>
                    <a:pt x="4937" y="268"/>
                  </a:cubicBezTo>
                  <a:cubicBezTo>
                    <a:pt x="4937" y="134"/>
                    <a:pt x="4804" y="1"/>
                    <a:pt x="4637" y="1"/>
                  </a:cubicBezTo>
                  <a:close/>
                  <a:moveTo>
                    <a:pt x="6105" y="1"/>
                  </a:moveTo>
                  <a:cubicBezTo>
                    <a:pt x="5938" y="1"/>
                    <a:pt x="5805" y="134"/>
                    <a:pt x="5805" y="268"/>
                  </a:cubicBezTo>
                  <a:cubicBezTo>
                    <a:pt x="5805" y="434"/>
                    <a:pt x="5938" y="568"/>
                    <a:pt x="6105" y="568"/>
                  </a:cubicBezTo>
                  <a:lnTo>
                    <a:pt x="6939" y="568"/>
                  </a:lnTo>
                  <a:cubicBezTo>
                    <a:pt x="7106" y="568"/>
                    <a:pt x="7206" y="434"/>
                    <a:pt x="7206" y="268"/>
                  </a:cubicBezTo>
                  <a:cubicBezTo>
                    <a:pt x="7206"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1" name="Google Shape;1301;p42"/>
            <p:cNvSpPr/>
            <p:nvPr/>
          </p:nvSpPr>
          <p:spPr>
            <a:xfrm>
              <a:off x="4801507" y="2382102"/>
              <a:ext cx="11106" cy="24812"/>
            </a:xfrm>
            <a:custGeom>
              <a:avLst/>
              <a:gdLst/>
              <a:ahLst/>
              <a:cxnLst/>
              <a:rect l="l" t="t" r="r" b="b"/>
              <a:pathLst>
                <a:path w="568" h="1269" extrusionOk="0">
                  <a:moveTo>
                    <a:pt x="267" y="1"/>
                  </a:moveTo>
                  <a:cubicBezTo>
                    <a:pt x="100" y="1"/>
                    <a:pt x="0" y="134"/>
                    <a:pt x="0" y="301"/>
                  </a:cubicBezTo>
                  <a:lnTo>
                    <a:pt x="0" y="968"/>
                  </a:lnTo>
                  <a:cubicBezTo>
                    <a:pt x="0" y="1135"/>
                    <a:pt x="100" y="1268"/>
                    <a:pt x="267" y="1268"/>
                  </a:cubicBezTo>
                  <a:cubicBezTo>
                    <a:pt x="434" y="1268"/>
                    <a:pt x="567" y="1135"/>
                    <a:pt x="567" y="968"/>
                  </a:cubicBezTo>
                  <a:lnTo>
                    <a:pt x="567" y="301"/>
                  </a:lnTo>
                  <a:cubicBezTo>
                    <a:pt x="567" y="134"/>
                    <a:pt x="434" y="1"/>
                    <a:pt x="267" y="1"/>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2" name="Google Shape;1302;p42"/>
            <p:cNvSpPr/>
            <p:nvPr/>
          </p:nvSpPr>
          <p:spPr>
            <a:xfrm>
              <a:off x="4773448" y="2369060"/>
              <a:ext cx="24167" cy="11106"/>
            </a:xfrm>
            <a:custGeom>
              <a:avLst/>
              <a:gdLst/>
              <a:ahLst/>
              <a:cxnLst/>
              <a:rect l="l" t="t" r="r" b="b"/>
              <a:pathLst>
                <a:path w="1236" h="568" extrusionOk="0">
                  <a:moveTo>
                    <a:pt x="268" y="0"/>
                  </a:moveTo>
                  <a:cubicBezTo>
                    <a:pt x="101" y="0"/>
                    <a:pt x="1" y="101"/>
                    <a:pt x="1" y="267"/>
                  </a:cubicBezTo>
                  <a:cubicBezTo>
                    <a:pt x="1" y="434"/>
                    <a:pt x="101" y="568"/>
                    <a:pt x="268" y="568"/>
                  </a:cubicBezTo>
                  <a:lnTo>
                    <a:pt x="968" y="568"/>
                  </a:lnTo>
                  <a:cubicBezTo>
                    <a:pt x="1102" y="568"/>
                    <a:pt x="1235" y="434"/>
                    <a:pt x="1235" y="267"/>
                  </a:cubicBezTo>
                  <a:cubicBezTo>
                    <a:pt x="1235" y="101"/>
                    <a:pt x="1102" y="0"/>
                    <a:pt x="968" y="0"/>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3" name="Google Shape;1303;p42"/>
            <p:cNvSpPr/>
            <p:nvPr/>
          </p:nvSpPr>
          <p:spPr>
            <a:xfrm>
              <a:off x="4801507" y="2341666"/>
              <a:ext cx="11106" cy="24147"/>
            </a:xfrm>
            <a:custGeom>
              <a:avLst/>
              <a:gdLst/>
              <a:ahLst/>
              <a:cxnLst/>
              <a:rect l="l" t="t" r="r" b="b"/>
              <a:pathLst>
                <a:path w="568" h="1235" extrusionOk="0">
                  <a:moveTo>
                    <a:pt x="267" y="0"/>
                  </a:moveTo>
                  <a:cubicBezTo>
                    <a:pt x="100" y="0"/>
                    <a:pt x="0" y="134"/>
                    <a:pt x="0" y="267"/>
                  </a:cubicBezTo>
                  <a:lnTo>
                    <a:pt x="0" y="968"/>
                  </a:lnTo>
                  <a:cubicBezTo>
                    <a:pt x="0" y="1101"/>
                    <a:pt x="100" y="1235"/>
                    <a:pt x="267" y="1235"/>
                  </a:cubicBezTo>
                  <a:cubicBezTo>
                    <a:pt x="434" y="1235"/>
                    <a:pt x="567" y="1101"/>
                    <a:pt x="567" y="968"/>
                  </a:cubicBezTo>
                  <a:lnTo>
                    <a:pt x="567" y="267"/>
                  </a:lnTo>
                  <a:cubicBezTo>
                    <a:pt x="567" y="134"/>
                    <a:pt x="434" y="0"/>
                    <a:pt x="267" y="0"/>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4" name="Google Shape;1304;p42"/>
            <p:cNvSpPr/>
            <p:nvPr/>
          </p:nvSpPr>
          <p:spPr>
            <a:xfrm>
              <a:off x="4815859" y="2367750"/>
              <a:ext cx="24793" cy="11771"/>
            </a:xfrm>
            <a:custGeom>
              <a:avLst/>
              <a:gdLst/>
              <a:ahLst/>
              <a:cxnLst/>
              <a:rect l="l" t="t" r="r" b="b"/>
              <a:pathLst>
                <a:path w="1268" h="602" extrusionOk="0">
                  <a:moveTo>
                    <a:pt x="300" y="1"/>
                  </a:moveTo>
                  <a:cubicBezTo>
                    <a:pt x="133" y="1"/>
                    <a:pt x="0" y="134"/>
                    <a:pt x="0" y="301"/>
                  </a:cubicBezTo>
                  <a:cubicBezTo>
                    <a:pt x="0" y="468"/>
                    <a:pt x="133" y="601"/>
                    <a:pt x="300" y="601"/>
                  </a:cubicBezTo>
                  <a:lnTo>
                    <a:pt x="967" y="601"/>
                  </a:lnTo>
                  <a:cubicBezTo>
                    <a:pt x="1134" y="601"/>
                    <a:pt x="1268" y="468"/>
                    <a:pt x="1268" y="301"/>
                  </a:cubicBezTo>
                  <a:cubicBezTo>
                    <a:pt x="1268" y="134"/>
                    <a:pt x="1134" y="1"/>
                    <a:pt x="96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5" name="Google Shape;1305;p42"/>
            <p:cNvSpPr/>
            <p:nvPr/>
          </p:nvSpPr>
          <p:spPr>
            <a:xfrm>
              <a:off x="5568543" y="1300689"/>
              <a:ext cx="110237" cy="106972"/>
            </a:xfrm>
            <a:custGeom>
              <a:avLst/>
              <a:gdLst/>
              <a:ahLst/>
              <a:cxnLst/>
              <a:rect l="l" t="t" r="r" b="b"/>
              <a:pathLst>
                <a:path w="5638" h="5471" extrusionOk="0">
                  <a:moveTo>
                    <a:pt x="0" y="2769"/>
                  </a:move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5"/>
                    <a:pt x="5638" y="2902"/>
                    <a:pt x="5638" y="2902"/>
                  </a:cubicBezTo>
                  <a:close/>
                  <a:moveTo>
                    <a:pt x="2936" y="0"/>
                  </a:moveTo>
                  <a:cubicBezTo>
                    <a:pt x="2936" y="3"/>
                    <a:pt x="3325" y="2770"/>
                    <a:pt x="115" y="2770"/>
                  </a:cubicBezTo>
                  <a:cubicBezTo>
                    <a:pt x="79" y="2770"/>
                    <a:pt x="42" y="2770"/>
                    <a:pt x="6" y="2769"/>
                  </a:cubicBezTo>
                  <a:lnTo>
                    <a:pt x="6" y="2769"/>
                  </a:lnTo>
                  <a:cubicBezTo>
                    <a:pt x="142" y="2772"/>
                    <a:pt x="2866" y="2869"/>
                    <a:pt x="2769" y="5471"/>
                  </a:cubicBezTo>
                  <a:cubicBezTo>
                    <a:pt x="2769" y="5471"/>
                    <a:pt x="3033" y="3390"/>
                    <a:pt x="5599" y="2910"/>
                  </a:cubicBezTo>
                  <a:lnTo>
                    <a:pt x="5599" y="2910"/>
                  </a:lnTo>
                  <a:cubicBezTo>
                    <a:pt x="5551" y="2917"/>
                    <a:pt x="5461" y="2928"/>
                    <a:pt x="5342" y="2928"/>
                  </a:cubicBezTo>
                  <a:cubicBezTo>
                    <a:pt x="4725" y="2928"/>
                    <a:pt x="3322" y="2629"/>
                    <a:pt x="293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6" name="Google Shape;1306;p42"/>
            <p:cNvSpPr/>
            <p:nvPr/>
          </p:nvSpPr>
          <p:spPr>
            <a:xfrm>
              <a:off x="7602884" y="2327959"/>
              <a:ext cx="110237" cy="106991"/>
            </a:xfrm>
            <a:custGeom>
              <a:avLst/>
              <a:gdLst/>
              <a:ahLst/>
              <a:cxnLst/>
              <a:rect l="l" t="t" r="r" b="b"/>
              <a:pathLst>
                <a:path w="5638" h="5472" extrusionOk="0">
                  <a:moveTo>
                    <a:pt x="0" y="2770"/>
                  </a:moveTo>
                  <a:lnTo>
                    <a:pt x="0" y="2770"/>
                  </a:lnTo>
                  <a:cubicBezTo>
                    <a:pt x="2" y="2770"/>
                    <a:pt x="4" y="2770"/>
                    <a:pt x="5" y="2770"/>
                  </a:cubicBezTo>
                  <a:lnTo>
                    <a:pt x="5" y="2770"/>
                  </a:lnTo>
                  <a:cubicBezTo>
                    <a:pt x="2" y="2770"/>
                    <a:pt x="0" y="2770"/>
                    <a:pt x="0" y="2770"/>
                  </a:cubicBezTo>
                  <a:close/>
                  <a:moveTo>
                    <a:pt x="5638" y="2903"/>
                  </a:moveTo>
                  <a:lnTo>
                    <a:pt x="5638" y="2903"/>
                  </a:lnTo>
                  <a:cubicBezTo>
                    <a:pt x="5625" y="2905"/>
                    <a:pt x="5612" y="2908"/>
                    <a:pt x="5599" y="2910"/>
                  </a:cubicBezTo>
                  <a:lnTo>
                    <a:pt x="5599" y="2910"/>
                  </a:lnTo>
                  <a:cubicBezTo>
                    <a:pt x="5624" y="2906"/>
                    <a:pt x="5637" y="2903"/>
                    <a:pt x="5638" y="2903"/>
                  </a:cubicBezTo>
                  <a:close/>
                  <a:moveTo>
                    <a:pt x="2902" y="1"/>
                  </a:moveTo>
                  <a:cubicBezTo>
                    <a:pt x="2903" y="3"/>
                    <a:pt x="3292" y="2771"/>
                    <a:pt x="114" y="2771"/>
                  </a:cubicBezTo>
                  <a:cubicBezTo>
                    <a:pt x="78" y="2771"/>
                    <a:pt x="42" y="2770"/>
                    <a:pt x="5" y="2770"/>
                  </a:cubicBezTo>
                  <a:lnTo>
                    <a:pt x="5" y="2770"/>
                  </a:lnTo>
                  <a:cubicBezTo>
                    <a:pt x="140" y="2773"/>
                    <a:pt x="2834" y="2870"/>
                    <a:pt x="2769" y="5472"/>
                  </a:cubicBezTo>
                  <a:cubicBezTo>
                    <a:pt x="2769" y="5472"/>
                    <a:pt x="3033" y="3391"/>
                    <a:pt x="5599" y="2910"/>
                  </a:cubicBezTo>
                  <a:lnTo>
                    <a:pt x="5599" y="2910"/>
                  </a:lnTo>
                  <a:cubicBezTo>
                    <a:pt x="5551" y="2918"/>
                    <a:pt x="5461" y="2929"/>
                    <a:pt x="5342" y="2929"/>
                  </a:cubicBezTo>
                  <a:cubicBezTo>
                    <a:pt x="4723" y="2929"/>
                    <a:pt x="3315" y="2630"/>
                    <a:pt x="29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7" name="Google Shape;1307;p42"/>
            <p:cNvSpPr/>
            <p:nvPr/>
          </p:nvSpPr>
          <p:spPr>
            <a:xfrm>
              <a:off x="7706575" y="3009566"/>
              <a:ext cx="185260" cy="103061"/>
            </a:xfrm>
            <a:custGeom>
              <a:avLst/>
              <a:gdLst/>
              <a:ahLst/>
              <a:cxnLst/>
              <a:rect l="l" t="t" r="r" b="b"/>
              <a:pathLst>
                <a:path w="9475" h="5271" extrusionOk="0">
                  <a:moveTo>
                    <a:pt x="3770" y="434"/>
                  </a:moveTo>
                  <a:cubicBezTo>
                    <a:pt x="4471" y="434"/>
                    <a:pt x="5071" y="801"/>
                    <a:pt x="5405" y="1401"/>
                  </a:cubicBezTo>
                  <a:lnTo>
                    <a:pt x="5505" y="1568"/>
                  </a:lnTo>
                  <a:lnTo>
                    <a:pt x="5672" y="1535"/>
                  </a:lnTo>
                  <a:cubicBezTo>
                    <a:pt x="5782" y="1504"/>
                    <a:pt x="5892" y="1490"/>
                    <a:pt x="5998" y="1490"/>
                  </a:cubicBezTo>
                  <a:cubicBezTo>
                    <a:pt x="6595" y="1490"/>
                    <a:pt x="7093" y="1941"/>
                    <a:pt x="7206" y="2535"/>
                  </a:cubicBezTo>
                  <a:lnTo>
                    <a:pt x="7206" y="2736"/>
                  </a:lnTo>
                  <a:lnTo>
                    <a:pt x="7973" y="2736"/>
                  </a:lnTo>
                  <a:cubicBezTo>
                    <a:pt x="8540" y="2736"/>
                    <a:pt x="9007" y="3203"/>
                    <a:pt x="9007" y="3770"/>
                  </a:cubicBezTo>
                  <a:cubicBezTo>
                    <a:pt x="9007" y="4370"/>
                    <a:pt x="8540" y="4837"/>
                    <a:pt x="7973" y="4837"/>
                  </a:cubicBezTo>
                  <a:lnTo>
                    <a:pt x="1502" y="4837"/>
                  </a:lnTo>
                  <a:cubicBezTo>
                    <a:pt x="935" y="4837"/>
                    <a:pt x="468" y="4370"/>
                    <a:pt x="468" y="3770"/>
                  </a:cubicBezTo>
                  <a:cubicBezTo>
                    <a:pt x="468" y="3203"/>
                    <a:pt x="935" y="2736"/>
                    <a:pt x="1502" y="2736"/>
                  </a:cubicBezTo>
                  <a:lnTo>
                    <a:pt x="1936" y="2736"/>
                  </a:lnTo>
                  <a:lnTo>
                    <a:pt x="1902" y="2469"/>
                  </a:lnTo>
                  <a:cubicBezTo>
                    <a:pt x="1902" y="2435"/>
                    <a:pt x="1902" y="2369"/>
                    <a:pt x="1902" y="2335"/>
                  </a:cubicBezTo>
                  <a:cubicBezTo>
                    <a:pt x="1902" y="1301"/>
                    <a:pt x="2736" y="434"/>
                    <a:pt x="3770" y="434"/>
                  </a:cubicBezTo>
                  <a:close/>
                  <a:moveTo>
                    <a:pt x="3770" y="0"/>
                  </a:moveTo>
                  <a:cubicBezTo>
                    <a:pt x="2503" y="0"/>
                    <a:pt x="1469" y="1034"/>
                    <a:pt x="1469" y="2302"/>
                  </a:cubicBezTo>
                  <a:cubicBezTo>
                    <a:pt x="668" y="2302"/>
                    <a:pt x="1" y="2969"/>
                    <a:pt x="1" y="3770"/>
                  </a:cubicBezTo>
                  <a:cubicBezTo>
                    <a:pt x="1" y="4604"/>
                    <a:pt x="668" y="5271"/>
                    <a:pt x="1502" y="5271"/>
                  </a:cubicBezTo>
                  <a:lnTo>
                    <a:pt x="7973" y="5271"/>
                  </a:lnTo>
                  <a:cubicBezTo>
                    <a:pt x="8807" y="5271"/>
                    <a:pt x="9474" y="4604"/>
                    <a:pt x="9474" y="3770"/>
                  </a:cubicBezTo>
                  <a:cubicBezTo>
                    <a:pt x="9474" y="2969"/>
                    <a:pt x="8807" y="2269"/>
                    <a:pt x="7973" y="2269"/>
                  </a:cubicBezTo>
                  <a:lnTo>
                    <a:pt x="7606" y="2269"/>
                  </a:lnTo>
                  <a:cubicBezTo>
                    <a:pt x="7397" y="1551"/>
                    <a:pt x="6758" y="1047"/>
                    <a:pt x="6003" y="1047"/>
                  </a:cubicBezTo>
                  <a:cubicBezTo>
                    <a:pt x="5916" y="1047"/>
                    <a:pt x="5828" y="1054"/>
                    <a:pt x="5738" y="1068"/>
                  </a:cubicBezTo>
                  <a:cubicBezTo>
                    <a:pt x="5305" y="401"/>
                    <a:pt x="4571" y="0"/>
                    <a:pt x="377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8" name="Google Shape;1308;p42"/>
            <p:cNvSpPr/>
            <p:nvPr/>
          </p:nvSpPr>
          <p:spPr>
            <a:xfrm>
              <a:off x="5289381" y="4668210"/>
              <a:ext cx="38499" cy="37189"/>
            </a:xfrm>
            <a:custGeom>
              <a:avLst/>
              <a:gdLst/>
              <a:ahLst/>
              <a:cxnLst/>
              <a:rect l="l" t="t" r="r" b="b"/>
              <a:pathLst>
                <a:path w="1969" h="1902" extrusionOk="0">
                  <a:moveTo>
                    <a:pt x="1968" y="1001"/>
                  </a:moveTo>
                  <a:lnTo>
                    <a:pt x="1968" y="1001"/>
                  </a:lnTo>
                  <a:cubicBezTo>
                    <a:pt x="1966" y="1002"/>
                    <a:pt x="1964" y="1002"/>
                    <a:pt x="1961" y="1003"/>
                  </a:cubicBezTo>
                  <a:lnTo>
                    <a:pt x="1961" y="1003"/>
                  </a:lnTo>
                  <a:cubicBezTo>
                    <a:pt x="1966" y="1002"/>
                    <a:pt x="1968" y="1001"/>
                    <a:pt x="1968" y="1001"/>
                  </a:cubicBezTo>
                  <a:close/>
                  <a:moveTo>
                    <a:pt x="1034" y="1"/>
                  </a:moveTo>
                  <a:cubicBezTo>
                    <a:pt x="1035" y="2"/>
                    <a:pt x="1167" y="968"/>
                    <a:pt x="0" y="968"/>
                  </a:cubicBezTo>
                  <a:cubicBezTo>
                    <a:pt x="0" y="968"/>
                    <a:pt x="1001" y="968"/>
                    <a:pt x="968" y="1902"/>
                  </a:cubicBezTo>
                  <a:cubicBezTo>
                    <a:pt x="968" y="1902"/>
                    <a:pt x="1067" y="1172"/>
                    <a:pt x="1961" y="1003"/>
                  </a:cubicBezTo>
                  <a:lnTo>
                    <a:pt x="1961" y="1003"/>
                  </a:lnTo>
                  <a:cubicBezTo>
                    <a:pt x="1948" y="1005"/>
                    <a:pt x="1915" y="1010"/>
                    <a:pt x="1870" y="1010"/>
                  </a:cubicBezTo>
                  <a:cubicBezTo>
                    <a:pt x="1657" y="1010"/>
                    <a:pt x="1164" y="909"/>
                    <a:pt x="1034"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9" name="Google Shape;1309;p42"/>
            <p:cNvSpPr/>
            <p:nvPr/>
          </p:nvSpPr>
          <p:spPr>
            <a:xfrm>
              <a:off x="5614845" y="4294469"/>
              <a:ext cx="184595" cy="103081"/>
            </a:xfrm>
            <a:custGeom>
              <a:avLst/>
              <a:gdLst/>
              <a:ahLst/>
              <a:cxnLst/>
              <a:rect l="l" t="t" r="r" b="b"/>
              <a:pathLst>
                <a:path w="9441" h="5272" extrusionOk="0">
                  <a:moveTo>
                    <a:pt x="3770" y="435"/>
                  </a:moveTo>
                  <a:cubicBezTo>
                    <a:pt x="4437" y="435"/>
                    <a:pt x="5071" y="802"/>
                    <a:pt x="5404" y="1402"/>
                  </a:cubicBezTo>
                  <a:lnTo>
                    <a:pt x="5471" y="1535"/>
                  </a:lnTo>
                  <a:lnTo>
                    <a:pt x="5638" y="1502"/>
                  </a:lnTo>
                  <a:cubicBezTo>
                    <a:pt x="5738" y="1480"/>
                    <a:pt x="5837" y="1470"/>
                    <a:pt x="5933" y="1470"/>
                  </a:cubicBezTo>
                  <a:cubicBezTo>
                    <a:pt x="6570" y="1470"/>
                    <a:pt x="7085" y="1927"/>
                    <a:pt x="7172" y="2536"/>
                  </a:cubicBezTo>
                  <a:lnTo>
                    <a:pt x="7206" y="2736"/>
                  </a:lnTo>
                  <a:lnTo>
                    <a:pt x="7940" y="2736"/>
                  </a:lnTo>
                  <a:cubicBezTo>
                    <a:pt x="8540" y="2736"/>
                    <a:pt x="9007" y="3203"/>
                    <a:pt x="9007" y="3770"/>
                  </a:cubicBezTo>
                  <a:cubicBezTo>
                    <a:pt x="9007" y="4371"/>
                    <a:pt x="8540" y="4838"/>
                    <a:pt x="7940" y="4838"/>
                  </a:cubicBezTo>
                  <a:lnTo>
                    <a:pt x="1502" y="4838"/>
                  </a:lnTo>
                  <a:cubicBezTo>
                    <a:pt x="901" y="4838"/>
                    <a:pt x="434" y="4337"/>
                    <a:pt x="434" y="3770"/>
                  </a:cubicBezTo>
                  <a:cubicBezTo>
                    <a:pt x="434" y="3203"/>
                    <a:pt x="901" y="2736"/>
                    <a:pt x="1502" y="2736"/>
                  </a:cubicBezTo>
                  <a:lnTo>
                    <a:pt x="1502" y="2703"/>
                  </a:lnTo>
                  <a:lnTo>
                    <a:pt x="1902" y="2703"/>
                  </a:lnTo>
                  <a:lnTo>
                    <a:pt x="1902" y="2469"/>
                  </a:lnTo>
                  <a:cubicBezTo>
                    <a:pt x="1902" y="2436"/>
                    <a:pt x="1869" y="2369"/>
                    <a:pt x="1869" y="2303"/>
                  </a:cubicBezTo>
                  <a:cubicBezTo>
                    <a:pt x="1869" y="1269"/>
                    <a:pt x="2736" y="435"/>
                    <a:pt x="3770" y="435"/>
                  </a:cubicBezTo>
                  <a:close/>
                  <a:moveTo>
                    <a:pt x="3770" y="1"/>
                  </a:moveTo>
                  <a:cubicBezTo>
                    <a:pt x="2502" y="1"/>
                    <a:pt x="1468" y="1035"/>
                    <a:pt x="1435" y="2269"/>
                  </a:cubicBezTo>
                  <a:cubicBezTo>
                    <a:pt x="634" y="2303"/>
                    <a:pt x="1" y="2970"/>
                    <a:pt x="1" y="3770"/>
                  </a:cubicBezTo>
                  <a:cubicBezTo>
                    <a:pt x="1" y="4604"/>
                    <a:pt x="668" y="5271"/>
                    <a:pt x="1502" y="5271"/>
                  </a:cubicBezTo>
                  <a:lnTo>
                    <a:pt x="7940" y="5271"/>
                  </a:lnTo>
                  <a:cubicBezTo>
                    <a:pt x="8773" y="5271"/>
                    <a:pt x="9441" y="4604"/>
                    <a:pt x="9441" y="3770"/>
                  </a:cubicBezTo>
                  <a:cubicBezTo>
                    <a:pt x="9441" y="2936"/>
                    <a:pt x="8773" y="2269"/>
                    <a:pt x="7940" y="2269"/>
                  </a:cubicBezTo>
                  <a:lnTo>
                    <a:pt x="7573" y="2269"/>
                  </a:lnTo>
                  <a:cubicBezTo>
                    <a:pt x="7363" y="1551"/>
                    <a:pt x="6725" y="1048"/>
                    <a:pt x="5969" y="1048"/>
                  </a:cubicBezTo>
                  <a:cubicBezTo>
                    <a:pt x="5883" y="1048"/>
                    <a:pt x="5794" y="1055"/>
                    <a:pt x="5705" y="1068"/>
                  </a:cubicBezTo>
                  <a:cubicBezTo>
                    <a:pt x="5271" y="401"/>
                    <a:pt x="4537" y="1"/>
                    <a:pt x="3770"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0" name="Google Shape;1310;p42"/>
            <p:cNvSpPr/>
            <p:nvPr/>
          </p:nvSpPr>
          <p:spPr>
            <a:xfrm>
              <a:off x="6741270" y="4364920"/>
              <a:ext cx="141541" cy="11751"/>
            </a:xfrm>
            <a:custGeom>
              <a:avLst/>
              <a:gdLst/>
              <a:ahLst/>
              <a:cxnLst/>
              <a:rect l="l" t="t" r="r" b="b"/>
              <a:pathLst>
                <a:path w="7239" h="601" extrusionOk="0">
                  <a:moveTo>
                    <a:pt x="301" y="1"/>
                  </a:moveTo>
                  <a:cubicBezTo>
                    <a:pt x="134" y="1"/>
                    <a:pt x="0" y="134"/>
                    <a:pt x="0" y="301"/>
                  </a:cubicBezTo>
                  <a:cubicBezTo>
                    <a:pt x="0" y="468"/>
                    <a:pt x="134" y="601"/>
                    <a:pt x="301" y="601"/>
                  </a:cubicBezTo>
                  <a:lnTo>
                    <a:pt x="6939" y="601"/>
                  </a:lnTo>
                  <a:cubicBezTo>
                    <a:pt x="7105" y="601"/>
                    <a:pt x="7239" y="468"/>
                    <a:pt x="7239" y="301"/>
                  </a:cubicBezTo>
                  <a:cubicBezTo>
                    <a:pt x="7239" y="134"/>
                    <a:pt x="7105" y="1"/>
                    <a:pt x="6939" y="1"/>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1" name="Google Shape;1311;p42"/>
            <p:cNvSpPr/>
            <p:nvPr/>
          </p:nvSpPr>
          <p:spPr>
            <a:xfrm>
              <a:off x="6674085" y="4454923"/>
              <a:ext cx="37189" cy="11106"/>
            </a:xfrm>
            <a:custGeom>
              <a:avLst/>
              <a:gdLst/>
              <a:ahLst/>
              <a:cxnLst/>
              <a:rect l="l" t="t" r="r" b="b"/>
              <a:pathLst>
                <a:path w="1902" h="568" extrusionOk="0">
                  <a:moveTo>
                    <a:pt x="301" y="1"/>
                  </a:moveTo>
                  <a:cubicBezTo>
                    <a:pt x="134" y="1"/>
                    <a:pt x="1" y="101"/>
                    <a:pt x="1" y="268"/>
                  </a:cubicBezTo>
                  <a:cubicBezTo>
                    <a:pt x="1" y="434"/>
                    <a:pt x="134" y="568"/>
                    <a:pt x="301" y="568"/>
                  </a:cubicBezTo>
                  <a:lnTo>
                    <a:pt x="1602" y="568"/>
                  </a:lnTo>
                  <a:cubicBezTo>
                    <a:pt x="1768" y="568"/>
                    <a:pt x="1902" y="434"/>
                    <a:pt x="1902" y="268"/>
                  </a:cubicBezTo>
                  <a:cubicBezTo>
                    <a:pt x="1902" y="101"/>
                    <a:pt x="1768" y="1"/>
                    <a:pt x="1602" y="1"/>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2" name="Google Shape;1312;p42"/>
            <p:cNvSpPr/>
            <p:nvPr/>
          </p:nvSpPr>
          <p:spPr>
            <a:xfrm>
              <a:off x="6441889" y="4470586"/>
              <a:ext cx="110237" cy="106972"/>
            </a:xfrm>
            <a:custGeom>
              <a:avLst/>
              <a:gdLst/>
              <a:ahLst/>
              <a:cxnLst/>
              <a:rect l="l" t="t" r="r" b="b"/>
              <a:pathLst>
                <a:path w="5638" h="5471" extrusionOk="0">
                  <a:moveTo>
                    <a:pt x="0" y="2769"/>
                  </a:moveTo>
                  <a:lnTo>
                    <a:pt x="0" y="2769"/>
                  </a:ln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6"/>
                    <a:pt x="5638" y="2902"/>
                    <a:pt x="5638" y="2902"/>
                  </a:cubicBezTo>
                  <a:close/>
                  <a:moveTo>
                    <a:pt x="2936" y="0"/>
                  </a:moveTo>
                  <a:lnTo>
                    <a:pt x="2936" y="0"/>
                  </a:lnTo>
                  <a:cubicBezTo>
                    <a:pt x="2936" y="4"/>
                    <a:pt x="3325" y="2770"/>
                    <a:pt x="115" y="2770"/>
                  </a:cubicBezTo>
                  <a:cubicBezTo>
                    <a:pt x="79" y="2770"/>
                    <a:pt x="43" y="2770"/>
                    <a:pt x="6" y="2769"/>
                  </a:cubicBezTo>
                  <a:lnTo>
                    <a:pt x="6" y="2769"/>
                  </a:lnTo>
                  <a:cubicBezTo>
                    <a:pt x="143" y="2772"/>
                    <a:pt x="2867" y="2869"/>
                    <a:pt x="2769" y="5471"/>
                  </a:cubicBezTo>
                  <a:cubicBezTo>
                    <a:pt x="2769" y="5471"/>
                    <a:pt x="3033" y="3390"/>
                    <a:pt x="5599" y="2910"/>
                  </a:cubicBezTo>
                  <a:lnTo>
                    <a:pt x="5599" y="2910"/>
                  </a:lnTo>
                  <a:cubicBezTo>
                    <a:pt x="5551" y="2917"/>
                    <a:pt x="5461" y="2928"/>
                    <a:pt x="5342" y="2928"/>
                  </a:cubicBezTo>
                  <a:cubicBezTo>
                    <a:pt x="4725" y="2928"/>
                    <a:pt x="3322" y="2630"/>
                    <a:pt x="2936"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3" name="Google Shape;1313;p42"/>
            <p:cNvSpPr/>
            <p:nvPr/>
          </p:nvSpPr>
          <p:spPr>
            <a:xfrm>
              <a:off x="4627346" y="2706921"/>
              <a:ext cx="110257" cy="106991"/>
            </a:xfrm>
            <a:custGeom>
              <a:avLst/>
              <a:gdLst/>
              <a:ahLst/>
              <a:cxnLst/>
              <a:rect l="l" t="t" r="r" b="b"/>
              <a:pathLst>
                <a:path w="5639" h="5472" extrusionOk="0">
                  <a:moveTo>
                    <a:pt x="1" y="2769"/>
                  </a:moveTo>
                  <a:lnTo>
                    <a:pt x="1" y="2769"/>
                  </a:lnTo>
                  <a:cubicBezTo>
                    <a:pt x="3" y="2769"/>
                    <a:pt x="4" y="2769"/>
                    <a:pt x="6" y="2769"/>
                  </a:cubicBezTo>
                  <a:lnTo>
                    <a:pt x="6" y="2769"/>
                  </a:lnTo>
                  <a:cubicBezTo>
                    <a:pt x="3" y="2769"/>
                    <a:pt x="1" y="2769"/>
                    <a:pt x="1" y="2769"/>
                  </a:cubicBezTo>
                  <a:close/>
                  <a:moveTo>
                    <a:pt x="5638" y="2903"/>
                  </a:moveTo>
                  <a:cubicBezTo>
                    <a:pt x="5624" y="2905"/>
                    <a:pt x="5610" y="2908"/>
                    <a:pt x="5596" y="2910"/>
                  </a:cubicBezTo>
                  <a:lnTo>
                    <a:pt x="5596" y="2910"/>
                  </a:lnTo>
                  <a:cubicBezTo>
                    <a:pt x="5623" y="2906"/>
                    <a:pt x="5638" y="2903"/>
                    <a:pt x="5638" y="2903"/>
                  </a:cubicBezTo>
                  <a:close/>
                  <a:moveTo>
                    <a:pt x="2903" y="0"/>
                  </a:moveTo>
                  <a:lnTo>
                    <a:pt x="2903" y="0"/>
                  </a:lnTo>
                  <a:cubicBezTo>
                    <a:pt x="2903" y="2"/>
                    <a:pt x="3293" y="2770"/>
                    <a:pt x="115" y="2770"/>
                  </a:cubicBezTo>
                  <a:cubicBezTo>
                    <a:pt x="79" y="2770"/>
                    <a:pt x="43" y="2770"/>
                    <a:pt x="6" y="2769"/>
                  </a:cubicBezTo>
                  <a:lnTo>
                    <a:pt x="6" y="2769"/>
                  </a:lnTo>
                  <a:cubicBezTo>
                    <a:pt x="141" y="2772"/>
                    <a:pt x="2834" y="2869"/>
                    <a:pt x="2769" y="5471"/>
                  </a:cubicBezTo>
                  <a:cubicBezTo>
                    <a:pt x="2769" y="5471"/>
                    <a:pt x="3000" y="3392"/>
                    <a:pt x="5596" y="2910"/>
                  </a:cubicBezTo>
                  <a:lnTo>
                    <a:pt x="5596" y="2910"/>
                  </a:lnTo>
                  <a:cubicBezTo>
                    <a:pt x="5547" y="2918"/>
                    <a:pt x="5459" y="2928"/>
                    <a:pt x="5342" y="2928"/>
                  </a:cubicBezTo>
                  <a:cubicBezTo>
                    <a:pt x="4724" y="2928"/>
                    <a:pt x="3315" y="2630"/>
                    <a:pt x="29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4" name="Google Shape;1314;p42"/>
            <p:cNvSpPr/>
            <p:nvPr/>
          </p:nvSpPr>
          <p:spPr>
            <a:xfrm>
              <a:off x="7565049" y="3722458"/>
              <a:ext cx="38499" cy="37208"/>
            </a:xfrm>
            <a:custGeom>
              <a:avLst/>
              <a:gdLst/>
              <a:ahLst/>
              <a:cxnLst/>
              <a:rect l="l" t="t" r="r" b="b"/>
              <a:pathLst>
                <a:path w="1969" h="1903" extrusionOk="0">
                  <a:moveTo>
                    <a:pt x="1968" y="1035"/>
                  </a:moveTo>
                  <a:cubicBezTo>
                    <a:pt x="1965" y="1035"/>
                    <a:pt x="1962" y="1036"/>
                    <a:pt x="1959" y="1036"/>
                  </a:cubicBezTo>
                  <a:lnTo>
                    <a:pt x="1959" y="1036"/>
                  </a:lnTo>
                  <a:cubicBezTo>
                    <a:pt x="1965" y="1035"/>
                    <a:pt x="1968" y="1035"/>
                    <a:pt x="1968" y="1035"/>
                  </a:cubicBezTo>
                  <a:close/>
                  <a:moveTo>
                    <a:pt x="1001" y="1"/>
                  </a:moveTo>
                  <a:cubicBezTo>
                    <a:pt x="1001" y="2"/>
                    <a:pt x="1130" y="969"/>
                    <a:pt x="55" y="969"/>
                  </a:cubicBezTo>
                  <a:cubicBezTo>
                    <a:pt x="37" y="969"/>
                    <a:pt x="19" y="969"/>
                    <a:pt x="0" y="968"/>
                  </a:cubicBezTo>
                  <a:lnTo>
                    <a:pt x="0" y="968"/>
                  </a:lnTo>
                  <a:cubicBezTo>
                    <a:pt x="1" y="968"/>
                    <a:pt x="1001" y="1002"/>
                    <a:pt x="968" y="1902"/>
                  </a:cubicBezTo>
                  <a:cubicBezTo>
                    <a:pt x="968" y="1902"/>
                    <a:pt x="1034" y="1206"/>
                    <a:pt x="1959" y="1036"/>
                  </a:cubicBezTo>
                  <a:lnTo>
                    <a:pt x="1959" y="1036"/>
                  </a:lnTo>
                  <a:cubicBezTo>
                    <a:pt x="1945" y="1039"/>
                    <a:pt x="1915" y="1043"/>
                    <a:pt x="1873" y="1043"/>
                  </a:cubicBezTo>
                  <a:cubicBezTo>
                    <a:pt x="1662" y="1043"/>
                    <a:pt x="1158" y="940"/>
                    <a:pt x="1001" y="1"/>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5" name="Google Shape;1315;p42"/>
            <p:cNvSpPr/>
            <p:nvPr/>
          </p:nvSpPr>
          <p:spPr>
            <a:xfrm>
              <a:off x="5962482" y="4370141"/>
              <a:ext cx="109592" cy="106326"/>
            </a:xfrm>
            <a:custGeom>
              <a:avLst/>
              <a:gdLst/>
              <a:ahLst/>
              <a:cxnLst/>
              <a:rect l="l" t="t" r="r" b="b"/>
              <a:pathLst>
                <a:path w="5605" h="5438" extrusionOk="0">
                  <a:moveTo>
                    <a:pt x="1" y="2769"/>
                  </a:moveTo>
                  <a:cubicBezTo>
                    <a:pt x="3" y="2769"/>
                    <a:pt x="4" y="2769"/>
                    <a:pt x="6" y="2769"/>
                  </a:cubicBezTo>
                  <a:lnTo>
                    <a:pt x="6" y="2769"/>
                  </a:lnTo>
                  <a:cubicBezTo>
                    <a:pt x="3" y="2769"/>
                    <a:pt x="1" y="2769"/>
                    <a:pt x="1" y="2769"/>
                  </a:cubicBezTo>
                  <a:close/>
                  <a:moveTo>
                    <a:pt x="5605" y="2902"/>
                  </a:moveTo>
                  <a:lnTo>
                    <a:pt x="5605" y="2902"/>
                  </a:lnTo>
                  <a:cubicBezTo>
                    <a:pt x="5592" y="2905"/>
                    <a:pt x="5579" y="2907"/>
                    <a:pt x="5566" y="2910"/>
                  </a:cubicBezTo>
                  <a:lnTo>
                    <a:pt x="5566" y="2910"/>
                  </a:lnTo>
                  <a:cubicBezTo>
                    <a:pt x="5591" y="2906"/>
                    <a:pt x="5605" y="2902"/>
                    <a:pt x="5605" y="2902"/>
                  </a:cubicBezTo>
                  <a:close/>
                  <a:moveTo>
                    <a:pt x="2903" y="0"/>
                  </a:moveTo>
                  <a:cubicBezTo>
                    <a:pt x="2903" y="3"/>
                    <a:pt x="3292" y="2770"/>
                    <a:pt x="115" y="2770"/>
                  </a:cubicBezTo>
                  <a:cubicBezTo>
                    <a:pt x="79" y="2770"/>
                    <a:pt x="43" y="2770"/>
                    <a:pt x="6" y="2769"/>
                  </a:cubicBezTo>
                  <a:lnTo>
                    <a:pt x="6" y="2769"/>
                  </a:lnTo>
                  <a:cubicBezTo>
                    <a:pt x="142" y="2772"/>
                    <a:pt x="2834" y="2869"/>
                    <a:pt x="2736" y="5438"/>
                  </a:cubicBezTo>
                  <a:cubicBezTo>
                    <a:pt x="2736" y="5438"/>
                    <a:pt x="3000" y="3390"/>
                    <a:pt x="5566" y="2910"/>
                  </a:cubicBezTo>
                  <a:lnTo>
                    <a:pt x="5566" y="2910"/>
                  </a:lnTo>
                  <a:cubicBezTo>
                    <a:pt x="5518" y="2917"/>
                    <a:pt x="5428" y="2928"/>
                    <a:pt x="5310" y="2928"/>
                  </a:cubicBezTo>
                  <a:cubicBezTo>
                    <a:pt x="4692" y="2928"/>
                    <a:pt x="3290" y="2630"/>
                    <a:pt x="290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6" name="Google Shape;1316;p42"/>
            <p:cNvSpPr/>
            <p:nvPr/>
          </p:nvSpPr>
          <p:spPr>
            <a:xfrm>
              <a:off x="4603217" y="3063044"/>
              <a:ext cx="38499" cy="37189"/>
            </a:xfrm>
            <a:custGeom>
              <a:avLst/>
              <a:gdLst/>
              <a:ahLst/>
              <a:cxnLst/>
              <a:rect l="l" t="t" r="r" b="b"/>
              <a:pathLst>
                <a:path w="1969" h="1902" extrusionOk="0">
                  <a:moveTo>
                    <a:pt x="1" y="968"/>
                  </a:moveTo>
                  <a:lnTo>
                    <a:pt x="1" y="968"/>
                  </a:lnTo>
                  <a:cubicBezTo>
                    <a:pt x="6" y="968"/>
                    <a:pt x="11" y="968"/>
                    <a:pt x="17" y="968"/>
                  </a:cubicBezTo>
                  <a:lnTo>
                    <a:pt x="17" y="968"/>
                  </a:lnTo>
                  <a:cubicBezTo>
                    <a:pt x="6" y="968"/>
                    <a:pt x="1" y="968"/>
                    <a:pt x="1" y="968"/>
                  </a:cubicBezTo>
                  <a:close/>
                  <a:moveTo>
                    <a:pt x="1969" y="1001"/>
                  </a:moveTo>
                  <a:cubicBezTo>
                    <a:pt x="1959" y="1003"/>
                    <a:pt x="1949" y="1005"/>
                    <a:pt x="1940" y="1007"/>
                  </a:cubicBezTo>
                  <a:lnTo>
                    <a:pt x="1940" y="1007"/>
                  </a:lnTo>
                  <a:cubicBezTo>
                    <a:pt x="1958" y="1004"/>
                    <a:pt x="1969" y="1001"/>
                    <a:pt x="1969" y="1001"/>
                  </a:cubicBezTo>
                  <a:close/>
                  <a:moveTo>
                    <a:pt x="1035" y="1"/>
                  </a:moveTo>
                  <a:lnTo>
                    <a:pt x="1035" y="1"/>
                  </a:lnTo>
                  <a:cubicBezTo>
                    <a:pt x="1035" y="2"/>
                    <a:pt x="1163" y="969"/>
                    <a:pt x="57" y="969"/>
                  </a:cubicBezTo>
                  <a:cubicBezTo>
                    <a:pt x="44" y="969"/>
                    <a:pt x="30" y="969"/>
                    <a:pt x="17" y="968"/>
                  </a:cubicBezTo>
                  <a:lnTo>
                    <a:pt x="17" y="968"/>
                  </a:lnTo>
                  <a:cubicBezTo>
                    <a:pt x="145" y="973"/>
                    <a:pt x="999" y="1038"/>
                    <a:pt x="968" y="1902"/>
                  </a:cubicBezTo>
                  <a:cubicBezTo>
                    <a:pt x="968" y="1902"/>
                    <a:pt x="1066" y="1184"/>
                    <a:pt x="1940" y="1007"/>
                  </a:cubicBezTo>
                  <a:lnTo>
                    <a:pt x="1940" y="1007"/>
                  </a:lnTo>
                  <a:cubicBezTo>
                    <a:pt x="1919" y="1010"/>
                    <a:pt x="1886" y="1014"/>
                    <a:pt x="1846" y="1014"/>
                  </a:cubicBezTo>
                  <a:cubicBezTo>
                    <a:pt x="1623" y="1014"/>
                    <a:pt x="1160" y="901"/>
                    <a:pt x="103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7" name="Google Shape;1317;p42"/>
            <p:cNvSpPr/>
            <p:nvPr/>
          </p:nvSpPr>
          <p:spPr>
            <a:xfrm>
              <a:off x="4584309" y="2496254"/>
              <a:ext cx="38499" cy="37189"/>
            </a:xfrm>
            <a:custGeom>
              <a:avLst/>
              <a:gdLst/>
              <a:ahLst/>
              <a:cxnLst/>
              <a:rect l="l" t="t" r="r" b="b"/>
              <a:pathLst>
                <a:path w="1969" h="1902" extrusionOk="0">
                  <a:moveTo>
                    <a:pt x="0" y="967"/>
                  </a:moveTo>
                  <a:lnTo>
                    <a:pt x="0" y="967"/>
                  </a:lnTo>
                  <a:cubicBezTo>
                    <a:pt x="6" y="968"/>
                    <a:pt x="11" y="968"/>
                    <a:pt x="16" y="968"/>
                  </a:cubicBezTo>
                  <a:lnTo>
                    <a:pt x="16" y="968"/>
                  </a:lnTo>
                  <a:cubicBezTo>
                    <a:pt x="6" y="967"/>
                    <a:pt x="0" y="967"/>
                    <a:pt x="0" y="967"/>
                  </a:cubicBezTo>
                  <a:close/>
                  <a:moveTo>
                    <a:pt x="1968" y="1034"/>
                  </a:moveTo>
                  <a:lnTo>
                    <a:pt x="1968" y="1034"/>
                  </a:lnTo>
                  <a:cubicBezTo>
                    <a:pt x="1960" y="1035"/>
                    <a:pt x="1952" y="1037"/>
                    <a:pt x="1943" y="1038"/>
                  </a:cubicBezTo>
                  <a:lnTo>
                    <a:pt x="1943" y="1038"/>
                  </a:lnTo>
                  <a:cubicBezTo>
                    <a:pt x="1959" y="1036"/>
                    <a:pt x="1968" y="1034"/>
                    <a:pt x="1968" y="1034"/>
                  </a:cubicBezTo>
                  <a:close/>
                  <a:moveTo>
                    <a:pt x="1034" y="0"/>
                  </a:moveTo>
                  <a:cubicBezTo>
                    <a:pt x="1034" y="1"/>
                    <a:pt x="1163" y="968"/>
                    <a:pt x="57" y="968"/>
                  </a:cubicBezTo>
                  <a:cubicBezTo>
                    <a:pt x="43" y="968"/>
                    <a:pt x="30" y="968"/>
                    <a:pt x="16" y="968"/>
                  </a:cubicBezTo>
                  <a:lnTo>
                    <a:pt x="16" y="968"/>
                  </a:lnTo>
                  <a:cubicBezTo>
                    <a:pt x="145" y="973"/>
                    <a:pt x="998" y="1038"/>
                    <a:pt x="968" y="1901"/>
                  </a:cubicBezTo>
                  <a:cubicBezTo>
                    <a:pt x="968" y="1901"/>
                    <a:pt x="1066" y="1181"/>
                    <a:pt x="1943" y="1038"/>
                  </a:cubicBezTo>
                  <a:lnTo>
                    <a:pt x="1943" y="1038"/>
                  </a:lnTo>
                  <a:cubicBezTo>
                    <a:pt x="1927" y="1040"/>
                    <a:pt x="1903" y="1042"/>
                    <a:pt x="1874" y="1042"/>
                  </a:cubicBezTo>
                  <a:cubicBezTo>
                    <a:pt x="1663" y="1042"/>
                    <a:pt x="1165" y="940"/>
                    <a:pt x="10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8" name="Google Shape;1318;p42"/>
            <p:cNvSpPr/>
            <p:nvPr/>
          </p:nvSpPr>
          <p:spPr>
            <a:xfrm>
              <a:off x="6780396" y="1320262"/>
              <a:ext cx="45675" cy="46320"/>
            </a:xfrm>
            <a:custGeom>
              <a:avLst/>
              <a:gdLst/>
              <a:ahLst/>
              <a:cxnLst/>
              <a:rect l="l" t="t" r="r" b="b"/>
              <a:pathLst>
                <a:path w="2336" h="2369" extrusionOk="0">
                  <a:moveTo>
                    <a:pt x="1168" y="600"/>
                  </a:moveTo>
                  <a:cubicBezTo>
                    <a:pt x="1502" y="600"/>
                    <a:pt x="1769" y="867"/>
                    <a:pt x="1769" y="1168"/>
                  </a:cubicBezTo>
                  <a:cubicBezTo>
                    <a:pt x="1769" y="1501"/>
                    <a:pt x="1502" y="1768"/>
                    <a:pt x="1168" y="1768"/>
                  </a:cubicBezTo>
                  <a:cubicBezTo>
                    <a:pt x="835" y="1768"/>
                    <a:pt x="568" y="1501"/>
                    <a:pt x="568" y="1168"/>
                  </a:cubicBezTo>
                  <a:cubicBezTo>
                    <a:pt x="568" y="867"/>
                    <a:pt x="835" y="600"/>
                    <a:pt x="1168" y="600"/>
                  </a:cubicBezTo>
                  <a:close/>
                  <a:moveTo>
                    <a:pt x="1168" y="0"/>
                  </a:moveTo>
                  <a:cubicBezTo>
                    <a:pt x="501" y="0"/>
                    <a:pt x="1" y="534"/>
                    <a:pt x="1" y="1168"/>
                  </a:cubicBezTo>
                  <a:cubicBezTo>
                    <a:pt x="1" y="1835"/>
                    <a:pt x="501" y="2368"/>
                    <a:pt x="1168" y="2368"/>
                  </a:cubicBezTo>
                  <a:cubicBezTo>
                    <a:pt x="1802" y="2368"/>
                    <a:pt x="2336" y="1835"/>
                    <a:pt x="2336" y="1168"/>
                  </a:cubicBezTo>
                  <a:cubicBezTo>
                    <a:pt x="2336" y="534"/>
                    <a:pt x="1802" y="0"/>
                    <a:pt x="1168"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9" name="Google Shape;1319;p42"/>
            <p:cNvSpPr/>
            <p:nvPr/>
          </p:nvSpPr>
          <p:spPr>
            <a:xfrm>
              <a:off x="7291753" y="1558968"/>
              <a:ext cx="38499" cy="37208"/>
            </a:xfrm>
            <a:custGeom>
              <a:avLst/>
              <a:gdLst/>
              <a:ahLst/>
              <a:cxnLst/>
              <a:rect l="l" t="t" r="r" b="b"/>
              <a:pathLst>
                <a:path w="1969" h="1903" extrusionOk="0">
                  <a:moveTo>
                    <a:pt x="1969" y="1002"/>
                  </a:moveTo>
                  <a:lnTo>
                    <a:pt x="1969" y="1002"/>
                  </a:lnTo>
                  <a:cubicBezTo>
                    <a:pt x="1966" y="1002"/>
                    <a:pt x="1962" y="1003"/>
                    <a:pt x="1959" y="1003"/>
                  </a:cubicBezTo>
                  <a:lnTo>
                    <a:pt x="1959" y="1003"/>
                  </a:lnTo>
                  <a:cubicBezTo>
                    <a:pt x="1965" y="1002"/>
                    <a:pt x="1969" y="1002"/>
                    <a:pt x="1969" y="1002"/>
                  </a:cubicBezTo>
                  <a:close/>
                  <a:moveTo>
                    <a:pt x="1001" y="1"/>
                  </a:moveTo>
                  <a:cubicBezTo>
                    <a:pt x="1002" y="2"/>
                    <a:pt x="1134" y="968"/>
                    <a:pt x="1" y="968"/>
                  </a:cubicBezTo>
                  <a:cubicBezTo>
                    <a:pt x="1" y="968"/>
                    <a:pt x="1001" y="968"/>
                    <a:pt x="968" y="1902"/>
                  </a:cubicBezTo>
                  <a:cubicBezTo>
                    <a:pt x="968" y="1902"/>
                    <a:pt x="1034" y="1173"/>
                    <a:pt x="1959" y="1003"/>
                  </a:cubicBezTo>
                  <a:lnTo>
                    <a:pt x="1959" y="1003"/>
                  </a:lnTo>
                  <a:cubicBezTo>
                    <a:pt x="1944" y="1006"/>
                    <a:pt x="1913" y="1010"/>
                    <a:pt x="1870" y="1010"/>
                  </a:cubicBezTo>
                  <a:cubicBezTo>
                    <a:pt x="1656" y="1010"/>
                    <a:pt x="1157" y="909"/>
                    <a:pt x="1001" y="1"/>
                  </a:cubicBezTo>
                  <a:close/>
                </a:path>
              </a:pathLst>
            </a:custGeom>
            <a:solidFill>
              <a:srgbClr val="FDCB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0" name="Google Shape;1320;p42"/>
            <p:cNvSpPr/>
            <p:nvPr/>
          </p:nvSpPr>
          <p:spPr>
            <a:xfrm>
              <a:off x="7298284" y="1846616"/>
              <a:ext cx="184595" cy="103061"/>
            </a:xfrm>
            <a:custGeom>
              <a:avLst/>
              <a:gdLst/>
              <a:ahLst/>
              <a:cxnLst/>
              <a:rect l="l" t="t" r="r" b="b"/>
              <a:pathLst>
                <a:path w="9441" h="5271" extrusionOk="0">
                  <a:moveTo>
                    <a:pt x="3736" y="434"/>
                  </a:moveTo>
                  <a:cubicBezTo>
                    <a:pt x="4437" y="434"/>
                    <a:pt x="5071" y="801"/>
                    <a:pt x="5404" y="1401"/>
                  </a:cubicBezTo>
                  <a:lnTo>
                    <a:pt x="5471" y="1535"/>
                  </a:lnTo>
                  <a:lnTo>
                    <a:pt x="5638" y="1501"/>
                  </a:lnTo>
                  <a:cubicBezTo>
                    <a:pt x="5738" y="1479"/>
                    <a:pt x="5838" y="1468"/>
                    <a:pt x="5934" y="1468"/>
                  </a:cubicBezTo>
                  <a:cubicBezTo>
                    <a:pt x="6544" y="1468"/>
                    <a:pt x="7057" y="1902"/>
                    <a:pt x="7172" y="2535"/>
                  </a:cubicBezTo>
                  <a:lnTo>
                    <a:pt x="7205" y="2702"/>
                  </a:lnTo>
                  <a:lnTo>
                    <a:pt x="7939" y="2702"/>
                  </a:lnTo>
                  <a:cubicBezTo>
                    <a:pt x="8540" y="2702"/>
                    <a:pt x="9007" y="3169"/>
                    <a:pt x="9007" y="3770"/>
                  </a:cubicBezTo>
                  <a:cubicBezTo>
                    <a:pt x="9007" y="4337"/>
                    <a:pt x="8540" y="4804"/>
                    <a:pt x="7939" y="4804"/>
                  </a:cubicBezTo>
                  <a:lnTo>
                    <a:pt x="1468" y="4804"/>
                  </a:lnTo>
                  <a:cubicBezTo>
                    <a:pt x="901" y="4804"/>
                    <a:pt x="434" y="4337"/>
                    <a:pt x="434" y="3770"/>
                  </a:cubicBezTo>
                  <a:cubicBezTo>
                    <a:pt x="434" y="3169"/>
                    <a:pt x="901" y="2702"/>
                    <a:pt x="1468" y="2702"/>
                  </a:cubicBezTo>
                  <a:lnTo>
                    <a:pt x="1902" y="2702"/>
                  </a:lnTo>
                  <a:lnTo>
                    <a:pt x="1868" y="2469"/>
                  </a:lnTo>
                  <a:cubicBezTo>
                    <a:pt x="1868" y="2402"/>
                    <a:pt x="1868" y="2369"/>
                    <a:pt x="1868" y="2302"/>
                  </a:cubicBezTo>
                  <a:cubicBezTo>
                    <a:pt x="1868" y="1268"/>
                    <a:pt x="2702" y="434"/>
                    <a:pt x="3736" y="434"/>
                  </a:cubicBezTo>
                  <a:close/>
                  <a:moveTo>
                    <a:pt x="3770" y="0"/>
                  </a:moveTo>
                  <a:cubicBezTo>
                    <a:pt x="2502" y="0"/>
                    <a:pt x="1468" y="1001"/>
                    <a:pt x="1435" y="2269"/>
                  </a:cubicBezTo>
                  <a:cubicBezTo>
                    <a:pt x="634" y="2302"/>
                    <a:pt x="0" y="2969"/>
                    <a:pt x="0" y="3770"/>
                  </a:cubicBezTo>
                  <a:cubicBezTo>
                    <a:pt x="0" y="4604"/>
                    <a:pt x="667" y="5271"/>
                    <a:pt x="1468" y="5271"/>
                  </a:cubicBezTo>
                  <a:lnTo>
                    <a:pt x="7939" y="5271"/>
                  </a:lnTo>
                  <a:cubicBezTo>
                    <a:pt x="8773" y="5271"/>
                    <a:pt x="9440" y="4604"/>
                    <a:pt x="9440" y="3770"/>
                  </a:cubicBezTo>
                  <a:cubicBezTo>
                    <a:pt x="9440" y="2936"/>
                    <a:pt x="8773" y="2269"/>
                    <a:pt x="7939" y="2269"/>
                  </a:cubicBezTo>
                  <a:lnTo>
                    <a:pt x="7572" y="2269"/>
                  </a:lnTo>
                  <a:cubicBezTo>
                    <a:pt x="7362" y="1547"/>
                    <a:pt x="6718" y="1015"/>
                    <a:pt x="5957" y="1015"/>
                  </a:cubicBezTo>
                  <a:cubicBezTo>
                    <a:pt x="5874" y="1015"/>
                    <a:pt x="5790" y="1021"/>
                    <a:pt x="5704" y="1034"/>
                  </a:cubicBezTo>
                  <a:cubicBezTo>
                    <a:pt x="5271" y="401"/>
                    <a:pt x="4537" y="0"/>
                    <a:pt x="37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1" name="Google Shape;1321;p42"/>
            <p:cNvSpPr/>
            <p:nvPr/>
          </p:nvSpPr>
          <p:spPr>
            <a:xfrm>
              <a:off x="5245679" y="3826814"/>
              <a:ext cx="1898626" cy="393318"/>
            </a:xfrm>
            <a:custGeom>
              <a:avLst/>
              <a:gdLst/>
              <a:ahLst/>
              <a:cxnLst/>
              <a:rect l="l" t="t" r="r" b="b"/>
              <a:pathLst>
                <a:path w="97104" h="20116" fill="none" extrusionOk="0">
                  <a:moveTo>
                    <a:pt x="97103" y="1"/>
                  </a:moveTo>
                  <a:cubicBezTo>
                    <a:pt x="84694" y="12443"/>
                    <a:pt x="67515" y="20115"/>
                    <a:pt x="48568" y="20115"/>
                  </a:cubicBezTo>
                  <a:cubicBezTo>
                    <a:pt x="29588" y="20115"/>
                    <a:pt x="12443" y="12443"/>
                    <a:pt x="0"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2" name="Google Shape;1322;p42"/>
            <p:cNvSpPr/>
            <p:nvPr/>
          </p:nvSpPr>
          <p:spPr>
            <a:xfrm>
              <a:off x="6415141" y="1605935"/>
              <a:ext cx="684846" cy="1124445"/>
            </a:xfrm>
            <a:custGeom>
              <a:avLst/>
              <a:gdLst/>
              <a:ahLst/>
              <a:cxnLst/>
              <a:rect l="l" t="t" r="r" b="b"/>
              <a:pathLst>
                <a:path w="35026" h="57509" fill="none" extrusionOk="0">
                  <a:moveTo>
                    <a:pt x="1" y="1"/>
                  </a:moveTo>
                  <a:lnTo>
                    <a:pt x="11676" y="1"/>
                  </a:lnTo>
                  <a:lnTo>
                    <a:pt x="23351" y="1"/>
                  </a:lnTo>
                  <a:lnTo>
                    <a:pt x="35026" y="1"/>
                  </a:lnTo>
                  <a:lnTo>
                    <a:pt x="29188" y="9574"/>
                  </a:lnTo>
                  <a:lnTo>
                    <a:pt x="23351" y="19181"/>
                  </a:lnTo>
                  <a:lnTo>
                    <a:pt x="17513" y="28754"/>
                  </a:lnTo>
                  <a:lnTo>
                    <a:pt x="11676" y="38328"/>
                  </a:lnTo>
                  <a:lnTo>
                    <a:pt x="5838" y="47935"/>
                  </a:lnTo>
                  <a:lnTo>
                    <a:pt x="1" y="57508"/>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3" name="Google Shape;1323;p42"/>
            <p:cNvSpPr/>
            <p:nvPr/>
          </p:nvSpPr>
          <p:spPr>
            <a:xfrm>
              <a:off x="5365697" y="1657458"/>
              <a:ext cx="1642938" cy="1348810"/>
            </a:xfrm>
            <a:custGeom>
              <a:avLst/>
              <a:gdLst/>
              <a:ahLst/>
              <a:cxnLst/>
              <a:rect l="l" t="t" r="r" b="b"/>
              <a:pathLst>
                <a:path w="84027" h="68984" extrusionOk="0">
                  <a:moveTo>
                    <a:pt x="0" y="1"/>
                  </a:moveTo>
                  <a:lnTo>
                    <a:pt x="41997" y="68983"/>
                  </a:lnTo>
                  <a:lnTo>
                    <a:pt x="840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4" name="Google Shape;1324;p42"/>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5" name="Google Shape;1325;p42"/>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6" name="Google Shape;1326;p42"/>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7" name="Google Shape;1327;p42"/>
            <p:cNvSpPr/>
            <p:nvPr/>
          </p:nvSpPr>
          <p:spPr>
            <a:xfrm>
              <a:off x="5939018" y="1630064"/>
              <a:ext cx="425912" cy="231697"/>
            </a:xfrm>
            <a:custGeom>
              <a:avLst/>
              <a:gdLst/>
              <a:ahLst/>
              <a:cxnLst/>
              <a:rect l="l" t="t" r="r" b="b"/>
              <a:pathLst>
                <a:path w="21783" h="11850" extrusionOk="0">
                  <a:moveTo>
                    <a:pt x="100" y="1"/>
                  </a:moveTo>
                  <a:cubicBezTo>
                    <a:pt x="33" y="601"/>
                    <a:pt x="0" y="1235"/>
                    <a:pt x="33" y="1869"/>
                  </a:cubicBezTo>
                  <a:lnTo>
                    <a:pt x="200" y="5705"/>
                  </a:lnTo>
                  <a:cubicBezTo>
                    <a:pt x="330" y="9139"/>
                    <a:pt x="3166" y="11850"/>
                    <a:pt x="6568" y="11850"/>
                  </a:cubicBezTo>
                  <a:cubicBezTo>
                    <a:pt x="6669" y="11850"/>
                    <a:pt x="6770" y="11847"/>
                    <a:pt x="6872" y="11843"/>
                  </a:cubicBezTo>
                  <a:lnTo>
                    <a:pt x="15511" y="11476"/>
                  </a:lnTo>
                  <a:cubicBezTo>
                    <a:pt x="19047" y="11309"/>
                    <a:pt x="21782" y="8307"/>
                    <a:pt x="21615" y="4771"/>
                  </a:cubicBezTo>
                  <a:lnTo>
                    <a:pt x="21515" y="2436"/>
                  </a:lnTo>
                  <a:cubicBezTo>
                    <a:pt x="21015" y="5305"/>
                    <a:pt x="18547" y="7539"/>
                    <a:pt x="15511" y="7673"/>
                  </a:cubicBezTo>
                  <a:lnTo>
                    <a:pt x="6872" y="8073"/>
                  </a:lnTo>
                  <a:cubicBezTo>
                    <a:pt x="6789" y="8076"/>
                    <a:pt x="6706" y="8078"/>
                    <a:pt x="6624" y="8078"/>
                  </a:cubicBezTo>
                  <a:cubicBezTo>
                    <a:pt x="3196" y="8078"/>
                    <a:pt x="330" y="5388"/>
                    <a:pt x="167" y="1935"/>
                  </a:cubicBezTo>
                  <a:lnTo>
                    <a:pt x="10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8" name="Google Shape;1328;p42"/>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9" name="Google Shape;1329;p42"/>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0" name="Google Shape;1330;p42"/>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1" name="Google Shape;1331;p42"/>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2" name="Google Shape;1332;p42"/>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3" name="Google Shape;1333;p42"/>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4" name="Google Shape;1334;p42"/>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5" name="Google Shape;1335;p42"/>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6" name="Google Shape;1336;p42"/>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7" name="Google Shape;1337;p42"/>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8" name="Google Shape;1338;p42"/>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9" name="Google Shape;1339;p42"/>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0" name="Google Shape;1340;p42"/>
            <p:cNvSpPr/>
            <p:nvPr/>
          </p:nvSpPr>
          <p:spPr>
            <a:xfrm>
              <a:off x="5978144" y="1597449"/>
              <a:ext cx="337222" cy="92073"/>
            </a:xfrm>
            <a:custGeom>
              <a:avLst/>
              <a:gdLst/>
              <a:ahLst/>
              <a:cxnLst/>
              <a:rect l="l" t="t" r="r" b="b"/>
              <a:pathLst>
                <a:path w="17247" h="4709" extrusionOk="0">
                  <a:moveTo>
                    <a:pt x="17246" y="1"/>
                  </a:moveTo>
                  <a:lnTo>
                    <a:pt x="17246" y="1"/>
                  </a:lnTo>
                  <a:cubicBezTo>
                    <a:pt x="16379" y="1135"/>
                    <a:pt x="15045" y="1902"/>
                    <a:pt x="13543" y="1969"/>
                  </a:cubicBezTo>
                  <a:lnTo>
                    <a:pt x="4070" y="2369"/>
                  </a:lnTo>
                  <a:cubicBezTo>
                    <a:pt x="4004" y="2372"/>
                    <a:pt x="3938" y="2373"/>
                    <a:pt x="3873" y="2373"/>
                  </a:cubicBezTo>
                  <a:cubicBezTo>
                    <a:pt x="2315" y="2373"/>
                    <a:pt x="897" y="1620"/>
                    <a:pt x="0" y="468"/>
                  </a:cubicBezTo>
                  <a:lnTo>
                    <a:pt x="0" y="535"/>
                  </a:lnTo>
                  <a:cubicBezTo>
                    <a:pt x="98" y="2875"/>
                    <a:pt x="2032" y="4708"/>
                    <a:pt x="4384" y="4708"/>
                  </a:cubicBezTo>
                  <a:cubicBezTo>
                    <a:pt x="4446" y="4708"/>
                    <a:pt x="4508" y="4707"/>
                    <a:pt x="4570" y="4704"/>
                  </a:cubicBezTo>
                  <a:lnTo>
                    <a:pt x="13043" y="4337"/>
                  </a:lnTo>
                  <a:cubicBezTo>
                    <a:pt x="15378" y="4237"/>
                    <a:pt x="17213" y="2336"/>
                    <a:pt x="1724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1" name="Google Shape;1341;p42"/>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2" name="Google Shape;1342;p42"/>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3" name="Google Shape;1343;p42"/>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4" name="Google Shape;1344;p42"/>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5" name="Google Shape;1345;p42"/>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6" name="Google Shape;1346;p42"/>
            <p:cNvSpPr/>
            <p:nvPr/>
          </p:nvSpPr>
          <p:spPr>
            <a:xfrm>
              <a:off x="5811179" y="1926961"/>
              <a:ext cx="271330" cy="430526"/>
            </a:xfrm>
            <a:custGeom>
              <a:avLst/>
              <a:gdLst/>
              <a:ahLst/>
              <a:cxnLst/>
              <a:rect l="l" t="t" r="r" b="b"/>
              <a:pathLst>
                <a:path w="13877" h="22019" extrusionOk="0">
                  <a:moveTo>
                    <a:pt x="9899" y="0"/>
                  </a:moveTo>
                  <a:cubicBezTo>
                    <a:pt x="8522" y="0"/>
                    <a:pt x="7203" y="829"/>
                    <a:pt x="6671" y="2196"/>
                  </a:cubicBezTo>
                  <a:lnTo>
                    <a:pt x="734" y="17207"/>
                  </a:lnTo>
                  <a:cubicBezTo>
                    <a:pt x="0" y="19008"/>
                    <a:pt x="867" y="21043"/>
                    <a:pt x="2669" y="21777"/>
                  </a:cubicBezTo>
                  <a:cubicBezTo>
                    <a:pt x="3091" y="21941"/>
                    <a:pt x="3526" y="22019"/>
                    <a:pt x="3955" y="22019"/>
                  </a:cubicBezTo>
                  <a:cubicBezTo>
                    <a:pt x="5353" y="22019"/>
                    <a:pt x="6677" y="21187"/>
                    <a:pt x="7239" y="19808"/>
                  </a:cubicBezTo>
                  <a:lnTo>
                    <a:pt x="13176" y="4831"/>
                  </a:lnTo>
                  <a:cubicBezTo>
                    <a:pt x="13877" y="3030"/>
                    <a:pt x="13009" y="995"/>
                    <a:pt x="11208" y="261"/>
                  </a:cubicBezTo>
                  <a:cubicBezTo>
                    <a:pt x="10781" y="84"/>
                    <a:pt x="10337" y="0"/>
                    <a:pt x="9899" y="0"/>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7" name="Google Shape;1347;p42"/>
            <p:cNvSpPr/>
            <p:nvPr/>
          </p:nvSpPr>
          <p:spPr>
            <a:xfrm>
              <a:off x="5655946" y="1814353"/>
              <a:ext cx="275241" cy="523948"/>
            </a:xfrm>
            <a:custGeom>
              <a:avLst/>
              <a:gdLst/>
              <a:ahLst/>
              <a:cxnLst/>
              <a:rect l="l" t="t" r="r" b="b"/>
              <a:pathLst>
                <a:path w="14077" h="26797" extrusionOk="0">
                  <a:moveTo>
                    <a:pt x="4663" y="1"/>
                  </a:moveTo>
                  <a:cubicBezTo>
                    <a:pt x="4599" y="1"/>
                    <a:pt x="4535" y="6"/>
                    <a:pt x="4470" y="16"/>
                  </a:cubicBezTo>
                  <a:cubicBezTo>
                    <a:pt x="3803" y="149"/>
                    <a:pt x="3402" y="783"/>
                    <a:pt x="3503" y="1417"/>
                  </a:cubicBezTo>
                  <a:lnTo>
                    <a:pt x="3803" y="3051"/>
                  </a:lnTo>
                  <a:lnTo>
                    <a:pt x="4003" y="4085"/>
                  </a:lnTo>
                  <a:cubicBezTo>
                    <a:pt x="3936" y="4119"/>
                    <a:pt x="3869" y="4152"/>
                    <a:pt x="3803" y="4185"/>
                  </a:cubicBezTo>
                  <a:lnTo>
                    <a:pt x="3736" y="3985"/>
                  </a:lnTo>
                  <a:cubicBezTo>
                    <a:pt x="3703" y="3852"/>
                    <a:pt x="3669" y="3685"/>
                    <a:pt x="3569" y="3552"/>
                  </a:cubicBezTo>
                  <a:lnTo>
                    <a:pt x="2402" y="1517"/>
                  </a:lnTo>
                  <a:cubicBezTo>
                    <a:pt x="2178" y="1137"/>
                    <a:pt x="1774" y="921"/>
                    <a:pt x="1362" y="921"/>
                  </a:cubicBezTo>
                  <a:cubicBezTo>
                    <a:pt x="1159" y="921"/>
                    <a:pt x="954" y="973"/>
                    <a:pt x="767" y="1083"/>
                  </a:cubicBezTo>
                  <a:cubicBezTo>
                    <a:pt x="200" y="1417"/>
                    <a:pt x="0" y="2151"/>
                    <a:pt x="334" y="2718"/>
                  </a:cubicBezTo>
                  <a:lnTo>
                    <a:pt x="1368" y="4519"/>
                  </a:lnTo>
                  <a:lnTo>
                    <a:pt x="1368" y="4552"/>
                  </a:lnTo>
                  <a:lnTo>
                    <a:pt x="1968" y="6087"/>
                  </a:lnTo>
                  <a:cubicBezTo>
                    <a:pt x="1534" y="7121"/>
                    <a:pt x="1534" y="8355"/>
                    <a:pt x="2135" y="9423"/>
                  </a:cubicBezTo>
                  <a:cubicBezTo>
                    <a:pt x="2402" y="9890"/>
                    <a:pt x="2769" y="10290"/>
                    <a:pt x="3169" y="10590"/>
                  </a:cubicBezTo>
                  <a:cubicBezTo>
                    <a:pt x="3169" y="10623"/>
                    <a:pt x="3169" y="10657"/>
                    <a:pt x="3202" y="10690"/>
                  </a:cubicBezTo>
                  <a:lnTo>
                    <a:pt x="8473" y="25034"/>
                  </a:lnTo>
                  <a:cubicBezTo>
                    <a:pt x="8890" y="26129"/>
                    <a:pt x="9919" y="26796"/>
                    <a:pt x="11017" y="26796"/>
                  </a:cubicBezTo>
                  <a:cubicBezTo>
                    <a:pt x="11324" y="26796"/>
                    <a:pt x="11636" y="26744"/>
                    <a:pt x="11942" y="26635"/>
                  </a:cubicBezTo>
                  <a:cubicBezTo>
                    <a:pt x="13343" y="26135"/>
                    <a:pt x="14077" y="24600"/>
                    <a:pt x="13576" y="23199"/>
                  </a:cubicBezTo>
                  <a:lnTo>
                    <a:pt x="8606" y="9723"/>
                  </a:lnTo>
                  <a:cubicBezTo>
                    <a:pt x="8740" y="9523"/>
                    <a:pt x="8840" y="9356"/>
                    <a:pt x="8906" y="9156"/>
                  </a:cubicBezTo>
                  <a:cubicBezTo>
                    <a:pt x="9240" y="8989"/>
                    <a:pt x="9507" y="8722"/>
                    <a:pt x="9674" y="8388"/>
                  </a:cubicBezTo>
                  <a:lnTo>
                    <a:pt x="11241" y="7821"/>
                  </a:lnTo>
                  <a:cubicBezTo>
                    <a:pt x="11808" y="7621"/>
                    <a:pt x="12075" y="6987"/>
                    <a:pt x="11875" y="6420"/>
                  </a:cubicBezTo>
                  <a:cubicBezTo>
                    <a:pt x="11717" y="6000"/>
                    <a:pt x="11311" y="5724"/>
                    <a:pt x="10869" y="5724"/>
                  </a:cubicBezTo>
                  <a:cubicBezTo>
                    <a:pt x="10749" y="5724"/>
                    <a:pt x="10628" y="5744"/>
                    <a:pt x="10508" y="5787"/>
                  </a:cubicBezTo>
                  <a:lnTo>
                    <a:pt x="9073" y="6320"/>
                  </a:lnTo>
                  <a:cubicBezTo>
                    <a:pt x="9073" y="6320"/>
                    <a:pt x="9040" y="6287"/>
                    <a:pt x="9040" y="6287"/>
                  </a:cubicBezTo>
                  <a:cubicBezTo>
                    <a:pt x="8940" y="6087"/>
                    <a:pt x="8873" y="5920"/>
                    <a:pt x="8773" y="5720"/>
                  </a:cubicBezTo>
                  <a:cubicBezTo>
                    <a:pt x="8706" y="5620"/>
                    <a:pt x="8640" y="5520"/>
                    <a:pt x="8573" y="5420"/>
                  </a:cubicBezTo>
                  <a:lnTo>
                    <a:pt x="8906" y="3552"/>
                  </a:lnTo>
                  <a:cubicBezTo>
                    <a:pt x="8906" y="3485"/>
                    <a:pt x="8940" y="3418"/>
                    <a:pt x="8940" y="3318"/>
                  </a:cubicBezTo>
                  <a:cubicBezTo>
                    <a:pt x="8973" y="3151"/>
                    <a:pt x="8973" y="2985"/>
                    <a:pt x="8940" y="2851"/>
                  </a:cubicBezTo>
                  <a:lnTo>
                    <a:pt x="8873" y="1650"/>
                  </a:lnTo>
                  <a:cubicBezTo>
                    <a:pt x="8840" y="1017"/>
                    <a:pt x="8306" y="516"/>
                    <a:pt x="7639" y="516"/>
                  </a:cubicBezTo>
                  <a:cubicBezTo>
                    <a:pt x="6972" y="550"/>
                    <a:pt x="6471" y="1117"/>
                    <a:pt x="6505" y="1784"/>
                  </a:cubicBezTo>
                  <a:lnTo>
                    <a:pt x="6571" y="3118"/>
                  </a:lnTo>
                  <a:lnTo>
                    <a:pt x="6438" y="3919"/>
                  </a:lnTo>
                  <a:lnTo>
                    <a:pt x="6405" y="3919"/>
                  </a:lnTo>
                  <a:lnTo>
                    <a:pt x="6305" y="3285"/>
                  </a:lnTo>
                  <a:lnTo>
                    <a:pt x="5838" y="983"/>
                  </a:lnTo>
                  <a:cubicBezTo>
                    <a:pt x="5718" y="384"/>
                    <a:pt x="5222" y="1"/>
                    <a:pt x="4663"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8" name="Google Shape;1348;p42"/>
            <p:cNvSpPr/>
            <p:nvPr/>
          </p:nvSpPr>
          <p:spPr>
            <a:xfrm>
              <a:off x="5678119" y="1898139"/>
              <a:ext cx="120678" cy="138705"/>
            </a:xfrm>
            <a:custGeom>
              <a:avLst/>
              <a:gdLst/>
              <a:ahLst/>
              <a:cxnLst/>
              <a:rect l="l" t="t" r="r" b="b"/>
              <a:pathLst>
                <a:path w="6172" h="7094" extrusionOk="0">
                  <a:moveTo>
                    <a:pt x="2469" y="1"/>
                  </a:moveTo>
                  <a:cubicBezTo>
                    <a:pt x="667" y="1001"/>
                    <a:pt x="0" y="3336"/>
                    <a:pt x="1034" y="5171"/>
                  </a:cubicBezTo>
                  <a:cubicBezTo>
                    <a:pt x="1714" y="6394"/>
                    <a:pt x="3008" y="7094"/>
                    <a:pt x="4333" y="7094"/>
                  </a:cubicBezTo>
                  <a:cubicBezTo>
                    <a:pt x="4959" y="7094"/>
                    <a:pt x="5593" y="6937"/>
                    <a:pt x="6171" y="6605"/>
                  </a:cubicBezTo>
                  <a:lnTo>
                    <a:pt x="2469"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9" name="Google Shape;1349;p42"/>
            <p:cNvSpPr/>
            <p:nvPr/>
          </p:nvSpPr>
          <p:spPr>
            <a:xfrm>
              <a:off x="5678119" y="1898139"/>
              <a:ext cx="120678" cy="149381"/>
            </a:xfrm>
            <a:custGeom>
              <a:avLst/>
              <a:gdLst/>
              <a:ahLst/>
              <a:cxnLst/>
              <a:rect l="l" t="t" r="r" b="b"/>
              <a:pathLst>
                <a:path w="6172" h="7640" fill="none" extrusionOk="0">
                  <a:moveTo>
                    <a:pt x="2469" y="1"/>
                  </a:moveTo>
                  <a:cubicBezTo>
                    <a:pt x="667" y="1001"/>
                    <a:pt x="0" y="3336"/>
                    <a:pt x="1034" y="5171"/>
                  </a:cubicBezTo>
                  <a:cubicBezTo>
                    <a:pt x="2035" y="6972"/>
                    <a:pt x="4370" y="7639"/>
                    <a:pt x="6171" y="6605"/>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0" name="Google Shape;1350;p42"/>
            <p:cNvSpPr/>
            <p:nvPr/>
          </p:nvSpPr>
          <p:spPr>
            <a:xfrm>
              <a:off x="5931842" y="1869806"/>
              <a:ext cx="426557" cy="556230"/>
            </a:xfrm>
            <a:custGeom>
              <a:avLst/>
              <a:gdLst/>
              <a:ahLst/>
              <a:cxnLst/>
              <a:rect l="l" t="t" r="r" b="b"/>
              <a:pathLst>
                <a:path w="21816" h="28448" extrusionOk="0">
                  <a:moveTo>
                    <a:pt x="9569" y="1"/>
                  </a:moveTo>
                  <a:cubicBezTo>
                    <a:pt x="6277" y="1"/>
                    <a:pt x="4130" y="3425"/>
                    <a:pt x="3069" y="8121"/>
                  </a:cubicBezTo>
                  <a:cubicBezTo>
                    <a:pt x="1535" y="8555"/>
                    <a:pt x="367" y="9922"/>
                    <a:pt x="300" y="11623"/>
                  </a:cubicBezTo>
                  <a:cubicBezTo>
                    <a:pt x="267" y="12824"/>
                    <a:pt x="801" y="13925"/>
                    <a:pt x="1668" y="14659"/>
                  </a:cubicBezTo>
                  <a:lnTo>
                    <a:pt x="0" y="25300"/>
                  </a:lnTo>
                  <a:cubicBezTo>
                    <a:pt x="0" y="26167"/>
                    <a:pt x="1134" y="27768"/>
                    <a:pt x="1968" y="28002"/>
                  </a:cubicBezTo>
                  <a:cubicBezTo>
                    <a:pt x="2300" y="28088"/>
                    <a:pt x="2710" y="28123"/>
                    <a:pt x="3170" y="28123"/>
                  </a:cubicBezTo>
                  <a:cubicBezTo>
                    <a:pt x="5122" y="28123"/>
                    <a:pt x="7974" y="27497"/>
                    <a:pt x="9610" y="27497"/>
                  </a:cubicBezTo>
                  <a:cubicBezTo>
                    <a:pt x="9834" y="27497"/>
                    <a:pt x="10035" y="27508"/>
                    <a:pt x="10207" y="27535"/>
                  </a:cubicBezTo>
                  <a:cubicBezTo>
                    <a:pt x="12712" y="27934"/>
                    <a:pt x="14653" y="28447"/>
                    <a:pt x="16265" y="28447"/>
                  </a:cubicBezTo>
                  <a:cubicBezTo>
                    <a:pt x="18024" y="28447"/>
                    <a:pt x="19394" y="27836"/>
                    <a:pt x="20682" y="25800"/>
                  </a:cubicBezTo>
                  <a:cubicBezTo>
                    <a:pt x="20848" y="25567"/>
                    <a:pt x="20581" y="23999"/>
                    <a:pt x="20348" y="22731"/>
                  </a:cubicBezTo>
                  <a:cubicBezTo>
                    <a:pt x="20114" y="21431"/>
                    <a:pt x="20014" y="20130"/>
                    <a:pt x="20048" y="18862"/>
                  </a:cubicBezTo>
                  <a:lnTo>
                    <a:pt x="20081" y="18562"/>
                  </a:lnTo>
                  <a:cubicBezTo>
                    <a:pt x="20081" y="17961"/>
                    <a:pt x="20148" y="17328"/>
                    <a:pt x="20248" y="16727"/>
                  </a:cubicBezTo>
                  <a:cubicBezTo>
                    <a:pt x="21816" y="6220"/>
                    <a:pt x="19748" y="749"/>
                    <a:pt x="15444" y="449"/>
                  </a:cubicBezTo>
                  <a:lnTo>
                    <a:pt x="9941" y="15"/>
                  </a:lnTo>
                  <a:cubicBezTo>
                    <a:pt x="9815" y="6"/>
                    <a:pt x="9691" y="1"/>
                    <a:pt x="9569"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1" name="Google Shape;1351;p42"/>
            <p:cNvSpPr/>
            <p:nvPr/>
          </p:nvSpPr>
          <p:spPr>
            <a:xfrm>
              <a:off x="6009449" y="2109471"/>
              <a:ext cx="275260" cy="71152"/>
            </a:xfrm>
            <a:custGeom>
              <a:avLst/>
              <a:gdLst/>
              <a:ahLst/>
              <a:cxnLst/>
              <a:rect l="l" t="t" r="r" b="b"/>
              <a:pathLst>
                <a:path w="14078" h="3639" extrusionOk="0">
                  <a:moveTo>
                    <a:pt x="14077" y="0"/>
                  </a:moveTo>
                  <a:lnTo>
                    <a:pt x="1" y="3269"/>
                  </a:lnTo>
                  <a:lnTo>
                    <a:pt x="10175" y="3636"/>
                  </a:lnTo>
                  <a:cubicBezTo>
                    <a:pt x="10220" y="3638"/>
                    <a:pt x="10265" y="3638"/>
                    <a:pt x="10311" y="3638"/>
                  </a:cubicBezTo>
                  <a:cubicBezTo>
                    <a:pt x="11263" y="3638"/>
                    <a:pt x="12176" y="3304"/>
                    <a:pt x="12876" y="2635"/>
                  </a:cubicBezTo>
                  <a:cubicBezTo>
                    <a:pt x="13610" y="1935"/>
                    <a:pt x="14044" y="1001"/>
                    <a:pt x="14077" y="0"/>
                  </a:cubicBezTo>
                  <a:close/>
                </a:path>
              </a:pathLst>
            </a:custGeom>
            <a:solidFill>
              <a:srgbClr val="FF69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2" name="Google Shape;1352;p42"/>
            <p:cNvSpPr/>
            <p:nvPr/>
          </p:nvSpPr>
          <p:spPr>
            <a:xfrm>
              <a:off x="6009449" y="2109471"/>
              <a:ext cx="275260" cy="71758"/>
            </a:xfrm>
            <a:custGeom>
              <a:avLst/>
              <a:gdLst/>
              <a:ahLst/>
              <a:cxnLst/>
              <a:rect l="l" t="t" r="r" b="b"/>
              <a:pathLst>
                <a:path w="14078" h="3670" fill="none" extrusionOk="0">
                  <a:moveTo>
                    <a:pt x="1" y="3269"/>
                  </a:moveTo>
                  <a:lnTo>
                    <a:pt x="10175" y="3636"/>
                  </a:lnTo>
                  <a:cubicBezTo>
                    <a:pt x="11175" y="3670"/>
                    <a:pt x="12143" y="3336"/>
                    <a:pt x="12876" y="2635"/>
                  </a:cubicBezTo>
                  <a:cubicBezTo>
                    <a:pt x="13610" y="1935"/>
                    <a:pt x="14044" y="1001"/>
                    <a:pt x="14077" y="0"/>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3" name="Google Shape;1353;p42"/>
            <p:cNvSpPr/>
            <p:nvPr/>
          </p:nvSpPr>
          <p:spPr>
            <a:xfrm>
              <a:off x="6262527" y="1950503"/>
              <a:ext cx="322851" cy="404971"/>
            </a:xfrm>
            <a:custGeom>
              <a:avLst/>
              <a:gdLst/>
              <a:ahLst/>
              <a:cxnLst/>
              <a:rect l="l" t="t" r="r" b="b"/>
              <a:pathLst>
                <a:path w="16512" h="20712" extrusionOk="0">
                  <a:moveTo>
                    <a:pt x="3996" y="1"/>
                  </a:moveTo>
                  <a:cubicBezTo>
                    <a:pt x="3358" y="1"/>
                    <a:pt x="2713" y="171"/>
                    <a:pt x="2135" y="525"/>
                  </a:cubicBezTo>
                  <a:cubicBezTo>
                    <a:pt x="501" y="1559"/>
                    <a:pt x="0" y="3727"/>
                    <a:pt x="1034" y="5362"/>
                  </a:cubicBezTo>
                  <a:lnTo>
                    <a:pt x="9574" y="19071"/>
                  </a:lnTo>
                  <a:cubicBezTo>
                    <a:pt x="10242" y="20129"/>
                    <a:pt x="11372" y="20711"/>
                    <a:pt x="12537" y="20711"/>
                  </a:cubicBezTo>
                  <a:cubicBezTo>
                    <a:pt x="13174" y="20711"/>
                    <a:pt x="13821" y="20537"/>
                    <a:pt x="14410" y="20172"/>
                  </a:cubicBezTo>
                  <a:cubicBezTo>
                    <a:pt x="16045" y="19138"/>
                    <a:pt x="16512" y="16970"/>
                    <a:pt x="15478" y="15335"/>
                  </a:cubicBezTo>
                  <a:lnTo>
                    <a:pt x="6972" y="1626"/>
                  </a:lnTo>
                  <a:cubicBezTo>
                    <a:pt x="6304" y="569"/>
                    <a:pt x="5161" y="1"/>
                    <a:pt x="3996"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4" name="Google Shape;1354;p42"/>
            <p:cNvSpPr/>
            <p:nvPr/>
          </p:nvSpPr>
          <p:spPr>
            <a:xfrm>
              <a:off x="6175124" y="2242237"/>
              <a:ext cx="384168" cy="220278"/>
            </a:xfrm>
            <a:custGeom>
              <a:avLst/>
              <a:gdLst/>
              <a:ahLst/>
              <a:cxnLst/>
              <a:rect l="l" t="t" r="r" b="b"/>
              <a:pathLst>
                <a:path w="19648" h="11266" extrusionOk="0">
                  <a:moveTo>
                    <a:pt x="16653" y="0"/>
                  </a:moveTo>
                  <a:cubicBezTo>
                    <a:pt x="16397" y="0"/>
                    <a:pt x="16137" y="37"/>
                    <a:pt x="15878" y="115"/>
                  </a:cubicBezTo>
                  <a:lnTo>
                    <a:pt x="7139" y="2817"/>
                  </a:lnTo>
                  <a:cubicBezTo>
                    <a:pt x="6552" y="2460"/>
                    <a:pt x="5867" y="2259"/>
                    <a:pt x="5159" y="2259"/>
                  </a:cubicBezTo>
                  <a:cubicBezTo>
                    <a:pt x="4942" y="2259"/>
                    <a:pt x="4723" y="2278"/>
                    <a:pt x="4504" y="2317"/>
                  </a:cubicBezTo>
                  <a:cubicBezTo>
                    <a:pt x="2836" y="2617"/>
                    <a:pt x="1601" y="3951"/>
                    <a:pt x="1335" y="5519"/>
                  </a:cubicBezTo>
                  <a:lnTo>
                    <a:pt x="200" y="8955"/>
                  </a:lnTo>
                  <a:cubicBezTo>
                    <a:pt x="0" y="9555"/>
                    <a:pt x="301" y="10189"/>
                    <a:pt x="901" y="10423"/>
                  </a:cubicBezTo>
                  <a:cubicBezTo>
                    <a:pt x="1024" y="10467"/>
                    <a:pt x="1150" y="10487"/>
                    <a:pt x="1273" y="10487"/>
                  </a:cubicBezTo>
                  <a:cubicBezTo>
                    <a:pt x="1618" y="10487"/>
                    <a:pt x="1948" y="10326"/>
                    <a:pt x="2169" y="10056"/>
                  </a:cubicBezTo>
                  <a:lnTo>
                    <a:pt x="2169" y="10056"/>
                  </a:lnTo>
                  <a:cubicBezTo>
                    <a:pt x="2135" y="10523"/>
                    <a:pt x="2402" y="11023"/>
                    <a:pt x="2902" y="11190"/>
                  </a:cubicBezTo>
                  <a:cubicBezTo>
                    <a:pt x="3035" y="11241"/>
                    <a:pt x="3168" y="11265"/>
                    <a:pt x="3299" y="11265"/>
                  </a:cubicBezTo>
                  <a:cubicBezTo>
                    <a:pt x="3762" y="11265"/>
                    <a:pt x="4188" y="10965"/>
                    <a:pt x="4370" y="10523"/>
                  </a:cubicBezTo>
                  <a:lnTo>
                    <a:pt x="4537" y="9989"/>
                  </a:lnTo>
                  <a:cubicBezTo>
                    <a:pt x="4537" y="10456"/>
                    <a:pt x="4837" y="10890"/>
                    <a:pt x="5304" y="11056"/>
                  </a:cubicBezTo>
                  <a:cubicBezTo>
                    <a:pt x="5422" y="11098"/>
                    <a:pt x="5545" y="11118"/>
                    <a:pt x="5667" y="11118"/>
                  </a:cubicBezTo>
                  <a:cubicBezTo>
                    <a:pt x="6129" y="11118"/>
                    <a:pt x="6580" y="10831"/>
                    <a:pt x="6738" y="10356"/>
                  </a:cubicBezTo>
                  <a:lnTo>
                    <a:pt x="7039" y="9489"/>
                  </a:lnTo>
                  <a:cubicBezTo>
                    <a:pt x="7672" y="9155"/>
                    <a:pt x="8173" y="8655"/>
                    <a:pt x="8506" y="8054"/>
                  </a:cubicBezTo>
                  <a:lnTo>
                    <a:pt x="17446" y="5286"/>
                  </a:lnTo>
                  <a:cubicBezTo>
                    <a:pt x="18847" y="4852"/>
                    <a:pt x="19648" y="3351"/>
                    <a:pt x="19247" y="1917"/>
                  </a:cubicBezTo>
                  <a:cubicBezTo>
                    <a:pt x="18892" y="768"/>
                    <a:pt x="17819" y="0"/>
                    <a:pt x="16653" y="0"/>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5" name="Google Shape;1355;p42"/>
            <p:cNvSpPr/>
            <p:nvPr/>
          </p:nvSpPr>
          <p:spPr>
            <a:xfrm>
              <a:off x="5903138" y="2478636"/>
              <a:ext cx="568098" cy="61336"/>
            </a:xfrm>
            <a:custGeom>
              <a:avLst/>
              <a:gdLst/>
              <a:ahLst/>
              <a:cxnLst/>
              <a:rect l="l" t="t" r="r" b="b"/>
              <a:pathLst>
                <a:path w="29055" h="3137" extrusionOk="0">
                  <a:moveTo>
                    <a:pt x="0" y="0"/>
                  </a:moveTo>
                  <a:lnTo>
                    <a:pt x="0" y="3136"/>
                  </a:lnTo>
                  <a:lnTo>
                    <a:pt x="29054" y="3136"/>
                  </a:lnTo>
                  <a:lnTo>
                    <a:pt x="2905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6" name="Google Shape;1356;p42"/>
            <p:cNvSpPr/>
            <p:nvPr/>
          </p:nvSpPr>
          <p:spPr>
            <a:xfrm>
              <a:off x="5954016" y="2416672"/>
              <a:ext cx="489829" cy="81553"/>
            </a:xfrm>
            <a:custGeom>
              <a:avLst/>
              <a:gdLst/>
              <a:ahLst/>
              <a:cxnLst/>
              <a:rect l="l" t="t" r="r" b="b"/>
              <a:pathLst>
                <a:path w="25052" h="4171" extrusionOk="0">
                  <a:moveTo>
                    <a:pt x="2068" y="1"/>
                  </a:moveTo>
                  <a:cubicBezTo>
                    <a:pt x="934" y="1"/>
                    <a:pt x="0" y="901"/>
                    <a:pt x="0" y="2035"/>
                  </a:cubicBezTo>
                  <a:cubicBezTo>
                    <a:pt x="0" y="3169"/>
                    <a:pt x="901" y="4103"/>
                    <a:pt x="2035" y="4103"/>
                  </a:cubicBezTo>
                  <a:lnTo>
                    <a:pt x="23017" y="4170"/>
                  </a:lnTo>
                  <a:cubicBezTo>
                    <a:pt x="24117" y="4170"/>
                    <a:pt x="25051" y="3236"/>
                    <a:pt x="25051" y="2102"/>
                  </a:cubicBezTo>
                  <a:cubicBezTo>
                    <a:pt x="25051" y="968"/>
                    <a:pt x="24151" y="67"/>
                    <a:pt x="23017" y="67"/>
                  </a:cubicBezTo>
                  <a:lnTo>
                    <a:pt x="2068" y="1"/>
                  </a:lnTo>
                  <a:close/>
                </a:path>
              </a:pathLst>
            </a:custGeom>
            <a:solidFill>
              <a:schemeClr val="accent5"/>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7" name="Google Shape;1357;p42"/>
            <p:cNvSpPr/>
            <p:nvPr/>
          </p:nvSpPr>
          <p:spPr>
            <a:xfrm>
              <a:off x="6078590" y="2454508"/>
              <a:ext cx="24147" cy="23502"/>
            </a:xfrm>
            <a:custGeom>
              <a:avLst/>
              <a:gdLst/>
              <a:ahLst/>
              <a:cxnLst/>
              <a:rect l="l" t="t" r="r" b="b"/>
              <a:pathLst>
                <a:path w="1235" h="1202" extrusionOk="0">
                  <a:moveTo>
                    <a:pt x="601" y="0"/>
                  </a:moveTo>
                  <a:cubicBezTo>
                    <a:pt x="267" y="0"/>
                    <a:pt x="0" y="267"/>
                    <a:pt x="0" y="601"/>
                  </a:cubicBezTo>
                  <a:cubicBezTo>
                    <a:pt x="0" y="934"/>
                    <a:pt x="267" y="1201"/>
                    <a:pt x="601" y="1201"/>
                  </a:cubicBezTo>
                  <a:cubicBezTo>
                    <a:pt x="934"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42"/>
            <p:cNvSpPr/>
            <p:nvPr/>
          </p:nvSpPr>
          <p:spPr>
            <a:xfrm>
              <a:off x="5883565" y="2048816"/>
              <a:ext cx="610488" cy="375682"/>
            </a:xfrm>
            <a:custGeom>
              <a:avLst/>
              <a:gdLst/>
              <a:ahLst/>
              <a:cxnLst/>
              <a:rect l="l" t="t" r="r" b="b"/>
              <a:pathLst>
                <a:path w="31223" h="19214" extrusionOk="0">
                  <a:moveTo>
                    <a:pt x="5771" y="0"/>
                  </a:moveTo>
                  <a:cubicBezTo>
                    <a:pt x="2502" y="0"/>
                    <a:pt x="1" y="2902"/>
                    <a:pt x="468" y="6104"/>
                  </a:cubicBezTo>
                  <a:lnTo>
                    <a:pt x="2035" y="14611"/>
                  </a:lnTo>
                  <a:cubicBezTo>
                    <a:pt x="2402" y="17246"/>
                    <a:pt x="4671" y="19214"/>
                    <a:pt x="7339" y="19214"/>
                  </a:cubicBezTo>
                  <a:lnTo>
                    <a:pt x="23918" y="19214"/>
                  </a:lnTo>
                  <a:cubicBezTo>
                    <a:pt x="26586" y="19214"/>
                    <a:pt x="28855" y="17246"/>
                    <a:pt x="29222" y="14611"/>
                  </a:cubicBezTo>
                  <a:lnTo>
                    <a:pt x="30789" y="6104"/>
                  </a:lnTo>
                  <a:cubicBezTo>
                    <a:pt x="31223" y="2902"/>
                    <a:pt x="28721" y="0"/>
                    <a:pt x="25486" y="0"/>
                  </a:cubicBezTo>
                  <a:close/>
                </a:path>
              </a:pathLst>
            </a:custGeom>
            <a:solidFill>
              <a:schemeClr val="accent5"/>
            </a:solidFill>
            <a:ln w="10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9" name="Google Shape;1359;p42"/>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0" name="Google Shape;1360;p42"/>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1" name="Google Shape;1361;p42"/>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2" name="Google Shape;1362;p42"/>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3" name="Google Shape;1363;p42"/>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4" name="Google Shape;1364;p42"/>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5" name="Google Shape;1365;p42"/>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42"/>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42"/>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42"/>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42"/>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42"/>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42"/>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42"/>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3" name="Google Shape;1373;p42"/>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4" name="Google Shape;1374;p42"/>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42"/>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42"/>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42"/>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42"/>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9" name="Google Shape;1379;p42"/>
            <p:cNvSpPr/>
            <p:nvPr/>
          </p:nvSpPr>
          <p:spPr>
            <a:xfrm>
              <a:off x="6441889" y="2948247"/>
              <a:ext cx="1388579" cy="1387934"/>
            </a:xfrm>
            <a:custGeom>
              <a:avLst/>
              <a:gdLst/>
              <a:ahLst/>
              <a:cxnLst/>
              <a:rect l="l" t="t" r="r" b="b"/>
              <a:pathLst>
                <a:path w="71018" h="70985" extrusionOk="0">
                  <a:moveTo>
                    <a:pt x="35492" y="1"/>
                  </a:moveTo>
                  <a:lnTo>
                    <a:pt x="0" y="35493"/>
                  </a:lnTo>
                  <a:lnTo>
                    <a:pt x="35492" y="70985"/>
                  </a:lnTo>
                  <a:lnTo>
                    <a:pt x="71018" y="35493"/>
                  </a:lnTo>
                  <a:lnTo>
                    <a:pt x="35492" y="1"/>
                  </a:lnTo>
                  <a:close/>
                </a:path>
              </a:pathLst>
            </a:custGeom>
            <a:solidFill>
              <a:srgbClr val="FF69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0" name="Google Shape;1380;p42"/>
            <p:cNvSpPr/>
            <p:nvPr/>
          </p:nvSpPr>
          <p:spPr>
            <a:xfrm>
              <a:off x="6372104" y="2878461"/>
              <a:ext cx="1528145" cy="1528165"/>
            </a:xfrm>
            <a:custGeom>
              <a:avLst/>
              <a:gdLst/>
              <a:ahLst/>
              <a:cxnLst/>
              <a:rect l="l" t="t" r="r" b="b"/>
              <a:pathLst>
                <a:path w="78156" h="78157" fill="none" extrusionOk="0">
                  <a:moveTo>
                    <a:pt x="3202" y="42297"/>
                  </a:moveTo>
                  <a:lnTo>
                    <a:pt x="0" y="39062"/>
                  </a:lnTo>
                  <a:lnTo>
                    <a:pt x="9774" y="29288"/>
                  </a:lnTo>
                  <a:lnTo>
                    <a:pt x="19547" y="19514"/>
                  </a:lnTo>
                  <a:lnTo>
                    <a:pt x="29321" y="9741"/>
                  </a:lnTo>
                  <a:lnTo>
                    <a:pt x="39061" y="0"/>
                  </a:lnTo>
                  <a:lnTo>
                    <a:pt x="48835" y="9741"/>
                  </a:lnTo>
                  <a:lnTo>
                    <a:pt x="58609" y="19514"/>
                  </a:lnTo>
                  <a:lnTo>
                    <a:pt x="68382" y="29288"/>
                  </a:lnTo>
                  <a:lnTo>
                    <a:pt x="78156" y="39062"/>
                  </a:lnTo>
                  <a:lnTo>
                    <a:pt x="68382" y="48835"/>
                  </a:lnTo>
                  <a:lnTo>
                    <a:pt x="58609" y="58609"/>
                  </a:lnTo>
                  <a:lnTo>
                    <a:pt x="48835" y="68383"/>
                  </a:lnTo>
                  <a:lnTo>
                    <a:pt x="39061" y="78156"/>
                  </a:lnTo>
                  <a:lnTo>
                    <a:pt x="29321" y="68383"/>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42"/>
            <p:cNvSpPr/>
            <p:nvPr/>
          </p:nvSpPr>
          <p:spPr>
            <a:xfrm>
              <a:off x="6687127" y="4089023"/>
              <a:ext cx="706373" cy="81553"/>
            </a:xfrm>
            <a:custGeom>
              <a:avLst/>
              <a:gdLst/>
              <a:ahLst/>
              <a:cxnLst/>
              <a:rect l="l" t="t" r="r" b="b"/>
              <a:pathLst>
                <a:path w="36127" h="4171" extrusionOk="0">
                  <a:moveTo>
                    <a:pt x="2069" y="0"/>
                  </a:moveTo>
                  <a:cubicBezTo>
                    <a:pt x="935" y="0"/>
                    <a:pt x="1" y="901"/>
                    <a:pt x="1" y="2035"/>
                  </a:cubicBezTo>
                  <a:cubicBezTo>
                    <a:pt x="1" y="3169"/>
                    <a:pt x="901" y="4103"/>
                    <a:pt x="2035" y="4103"/>
                  </a:cubicBezTo>
                  <a:lnTo>
                    <a:pt x="34058" y="4170"/>
                  </a:lnTo>
                  <a:cubicBezTo>
                    <a:pt x="34078" y="4171"/>
                    <a:pt x="34098" y="4171"/>
                    <a:pt x="34117" y="4171"/>
                  </a:cubicBezTo>
                  <a:cubicBezTo>
                    <a:pt x="35225" y="4171"/>
                    <a:pt x="36126" y="3250"/>
                    <a:pt x="36126" y="2135"/>
                  </a:cubicBezTo>
                  <a:cubicBezTo>
                    <a:pt x="36126" y="1001"/>
                    <a:pt x="35226" y="100"/>
                    <a:pt x="34092" y="100"/>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42"/>
            <p:cNvSpPr/>
            <p:nvPr/>
          </p:nvSpPr>
          <p:spPr>
            <a:xfrm>
              <a:off x="6687127" y="4089023"/>
              <a:ext cx="489829" cy="80908"/>
            </a:xfrm>
            <a:custGeom>
              <a:avLst/>
              <a:gdLst/>
              <a:ahLst/>
              <a:cxnLst/>
              <a:rect l="l" t="t" r="r" b="b"/>
              <a:pathLst>
                <a:path w="25052" h="4138" extrusionOk="0">
                  <a:moveTo>
                    <a:pt x="2069" y="0"/>
                  </a:moveTo>
                  <a:cubicBezTo>
                    <a:pt x="935" y="0"/>
                    <a:pt x="1" y="901"/>
                    <a:pt x="1" y="2035"/>
                  </a:cubicBezTo>
                  <a:cubicBezTo>
                    <a:pt x="1" y="3169"/>
                    <a:pt x="901" y="4103"/>
                    <a:pt x="2035" y="4103"/>
                  </a:cubicBezTo>
                  <a:lnTo>
                    <a:pt x="23017" y="4137"/>
                  </a:lnTo>
                  <a:cubicBezTo>
                    <a:pt x="23037" y="4137"/>
                    <a:pt x="23056" y="4138"/>
                    <a:pt x="23076" y="4138"/>
                  </a:cubicBezTo>
                  <a:cubicBezTo>
                    <a:pt x="24182" y="4138"/>
                    <a:pt x="25052" y="3216"/>
                    <a:pt x="25052" y="2102"/>
                  </a:cubicBezTo>
                  <a:cubicBezTo>
                    <a:pt x="25052" y="968"/>
                    <a:pt x="24151" y="67"/>
                    <a:pt x="23017" y="67"/>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42"/>
            <p:cNvSpPr/>
            <p:nvPr/>
          </p:nvSpPr>
          <p:spPr>
            <a:xfrm>
              <a:off x="7215436" y="4120973"/>
              <a:ext cx="115477" cy="18946"/>
            </a:xfrm>
            <a:custGeom>
              <a:avLst/>
              <a:gdLst/>
              <a:ahLst/>
              <a:cxnLst/>
              <a:rect l="l" t="t" r="r" b="b"/>
              <a:pathLst>
                <a:path w="5906" h="969" extrusionOk="0">
                  <a:moveTo>
                    <a:pt x="468" y="1"/>
                  </a:moveTo>
                  <a:cubicBezTo>
                    <a:pt x="201" y="1"/>
                    <a:pt x="1" y="201"/>
                    <a:pt x="1" y="468"/>
                  </a:cubicBezTo>
                  <a:cubicBezTo>
                    <a:pt x="1" y="735"/>
                    <a:pt x="201" y="968"/>
                    <a:pt x="468" y="968"/>
                  </a:cubicBezTo>
                  <a:lnTo>
                    <a:pt x="5405" y="968"/>
                  </a:lnTo>
                  <a:cubicBezTo>
                    <a:pt x="5672" y="968"/>
                    <a:pt x="5905" y="768"/>
                    <a:pt x="5905" y="501"/>
                  </a:cubicBezTo>
                  <a:cubicBezTo>
                    <a:pt x="5905" y="234"/>
                    <a:pt x="5672" y="1"/>
                    <a:pt x="540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42"/>
            <p:cNvSpPr/>
            <p:nvPr/>
          </p:nvSpPr>
          <p:spPr>
            <a:xfrm>
              <a:off x="6517541" y="3682022"/>
              <a:ext cx="639856" cy="425912"/>
            </a:xfrm>
            <a:custGeom>
              <a:avLst/>
              <a:gdLst/>
              <a:ahLst/>
              <a:cxnLst/>
              <a:rect l="l" t="t" r="r" b="b"/>
              <a:pathLst>
                <a:path w="32725" h="21783" extrusionOk="0">
                  <a:moveTo>
                    <a:pt x="4504" y="1"/>
                  </a:moveTo>
                  <a:cubicBezTo>
                    <a:pt x="1835" y="1"/>
                    <a:pt x="1" y="2636"/>
                    <a:pt x="1068" y="5037"/>
                  </a:cubicBezTo>
                  <a:lnTo>
                    <a:pt x="7406" y="19514"/>
                  </a:lnTo>
                  <a:cubicBezTo>
                    <a:pt x="8007" y="20849"/>
                    <a:pt x="9341" y="21716"/>
                    <a:pt x="10842" y="21716"/>
                  </a:cubicBezTo>
                  <a:lnTo>
                    <a:pt x="28254" y="21783"/>
                  </a:lnTo>
                  <a:cubicBezTo>
                    <a:pt x="30923" y="21783"/>
                    <a:pt x="32724" y="19148"/>
                    <a:pt x="31690" y="16746"/>
                  </a:cubicBezTo>
                  <a:lnTo>
                    <a:pt x="25319" y="2235"/>
                  </a:lnTo>
                  <a:cubicBezTo>
                    <a:pt x="24752" y="901"/>
                    <a:pt x="23384" y="34"/>
                    <a:pt x="21916" y="34"/>
                  </a:cubicBezTo>
                  <a:lnTo>
                    <a:pt x="4504" y="1"/>
                  </a:lnTo>
                  <a:close/>
                </a:path>
              </a:pathLst>
            </a:custGeom>
            <a:solidFill>
              <a:schemeClr val="accent6"/>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42"/>
            <p:cNvSpPr/>
            <p:nvPr/>
          </p:nvSpPr>
          <p:spPr>
            <a:xfrm>
              <a:off x="6473976" y="3682022"/>
              <a:ext cx="618837" cy="425912"/>
            </a:xfrm>
            <a:custGeom>
              <a:avLst/>
              <a:gdLst/>
              <a:ahLst/>
              <a:cxnLst/>
              <a:rect l="l" t="t" r="r" b="b"/>
              <a:pathLst>
                <a:path w="31650" h="21783" extrusionOk="0">
                  <a:moveTo>
                    <a:pt x="4414" y="0"/>
                  </a:moveTo>
                  <a:cubicBezTo>
                    <a:pt x="1773" y="0"/>
                    <a:pt x="0" y="2650"/>
                    <a:pt x="1028" y="5004"/>
                  </a:cubicBezTo>
                  <a:lnTo>
                    <a:pt x="7399" y="19514"/>
                  </a:lnTo>
                  <a:cubicBezTo>
                    <a:pt x="7966" y="20849"/>
                    <a:pt x="9301" y="21716"/>
                    <a:pt x="10802" y="21716"/>
                  </a:cubicBezTo>
                  <a:lnTo>
                    <a:pt x="28214" y="21783"/>
                  </a:lnTo>
                  <a:lnTo>
                    <a:pt x="31650" y="16746"/>
                  </a:lnTo>
                  <a:lnTo>
                    <a:pt x="25279" y="2235"/>
                  </a:lnTo>
                  <a:cubicBezTo>
                    <a:pt x="24712" y="901"/>
                    <a:pt x="23377" y="34"/>
                    <a:pt x="21876" y="34"/>
                  </a:cubicBezTo>
                  <a:lnTo>
                    <a:pt x="4464" y="1"/>
                  </a:lnTo>
                  <a:cubicBezTo>
                    <a:pt x="4447" y="0"/>
                    <a:pt x="4431" y="0"/>
                    <a:pt x="44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42"/>
            <p:cNvSpPr/>
            <p:nvPr/>
          </p:nvSpPr>
          <p:spPr>
            <a:xfrm>
              <a:off x="6473839" y="3681377"/>
              <a:ext cx="618973" cy="426557"/>
            </a:xfrm>
            <a:custGeom>
              <a:avLst/>
              <a:gdLst/>
              <a:ahLst/>
              <a:cxnLst/>
              <a:rect l="l" t="t" r="r" b="b"/>
              <a:pathLst>
                <a:path w="31657" h="21816" fill="none" extrusionOk="0">
                  <a:moveTo>
                    <a:pt x="31657" y="16779"/>
                  </a:moveTo>
                  <a:lnTo>
                    <a:pt x="25286" y="2268"/>
                  </a:lnTo>
                  <a:cubicBezTo>
                    <a:pt x="24719" y="934"/>
                    <a:pt x="23384" y="67"/>
                    <a:pt x="21883" y="67"/>
                  </a:cubicBezTo>
                  <a:lnTo>
                    <a:pt x="4471" y="34"/>
                  </a:lnTo>
                  <a:cubicBezTo>
                    <a:pt x="1802" y="0"/>
                    <a:pt x="1" y="2669"/>
                    <a:pt x="1035" y="5037"/>
                  </a:cubicBezTo>
                  <a:lnTo>
                    <a:pt x="7406" y="19547"/>
                  </a:lnTo>
                  <a:cubicBezTo>
                    <a:pt x="7973" y="20882"/>
                    <a:pt x="9308" y="21749"/>
                    <a:pt x="10809" y="21749"/>
                  </a:cubicBezTo>
                  <a:lnTo>
                    <a:pt x="28221" y="21816"/>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42"/>
            <p:cNvSpPr/>
            <p:nvPr/>
          </p:nvSpPr>
          <p:spPr>
            <a:xfrm>
              <a:off x="6811700" y="4126859"/>
              <a:ext cx="24167" cy="23483"/>
            </a:xfrm>
            <a:custGeom>
              <a:avLst/>
              <a:gdLst/>
              <a:ahLst/>
              <a:cxnLst/>
              <a:rect l="l" t="t" r="r" b="b"/>
              <a:pathLst>
                <a:path w="1236" h="1201" extrusionOk="0">
                  <a:moveTo>
                    <a:pt x="601" y="0"/>
                  </a:moveTo>
                  <a:cubicBezTo>
                    <a:pt x="268" y="0"/>
                    <a:pt x="1" y="267"/>
                    <a:pt x="1" y="601"/>
                  </a:cubicBezTo>
                  <a:cubicBezTo>
                    <a:pt x="1" y="934"/>
                    <a:pt x="268" y="1201"/>
                    <a:pt x="601" y="1201"/>
                  </a:cubicBezTo>
                  <a:cubicBezTo>
                    <a:pt x="935"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42"/>
            <p:cNvSpPr/>
            <p:nvPr/>
          </p:nvSpPr>
          <p:spPr>
            <a:xfrm>
              <a:off x="4452559" y="3059779"/>
              <a:ext cx="1256835" cy="1256854"/>
            </a:xfrm>
            <a:custGeom>
              <a:avLst/>
              <a:gdLst/>
              <a:ahLst/>
              <a:cxnLst/>
              <a:rect l="l" t="t" r="r" b="b"/>
              <a:pathLst>
                <a:path w="64280" h="64281" fill="none" extrusionOk="0">
                  <a:moveTo>
                    <a:pt x="54839" y="54840"/>
                  </a:moveTo>
                  <a:cubicBezTo>
                    <a:pt x="49035" y="60678"/>
                    <a:pt x="40996" y="64280"/>
                    <a:pt x="32123" y="64280"/>
                  </a:cubicBezTo>
                  <a:cubicBezTo>
                    <a:pt x="23283" y="64280"/>
                    <a:pt x="15244" y="60678"/>
                    <a:pt x="9440" y="54840"/>
                  </a:cubicBezTo>
                  <a:cubicBezTo>
                    <a:pt x="3603" y="49036"/>
                    <a:pt x="0" y="40997"/>
                    <a:pt x="0" y="32124"/>
                  </a:cubicBezTo>
                  <a:cubicBezTo>
                    <a:pt x="0" y="23284"/>
                    <a:pt x="3603" y="15245"/>
                    <a:pt x="9440" y="9441"/>
                  </a:cubicBezTo>
                  <a:cubicBezTo>
                    <a:pt x="15244" y="3603"/>
                    <a:pt x="23283" y="1"/>
                    <a:pt x="32123" y="1"/>
                  </a:cubicBezTo>
                  <a:cubicBezTo>
                    <a:pt x="40996" y="1"/>
                    <a:pt x="49035" y="3603"/>
                    <a:pt x="54839" y="9441"/>
                  </a:cubicBezTo>
                  <a:cubicBezTo>
                    <a:pt x="60677" y="15245"/>
                    <a:pt x="64279" y="23284"/>
                    <a:pt x="64279" y="32124"/>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42"/>
            <p:cNvSpPr/>
            <p:nvPr/>
          </p:nvSpPr>
          <p:spPr>
            <a:xfrm>
              <a:off x="4458425" y="3115173"/>
              <a:ext cx="1245103" cy="1145894"/>
            </a:xfrm>
            <a:custGeom>
              <a:avLst/>
              <a:gdLst/>
              <a:ahLst/>
              <a:cxnLst/>
              <a:rect l="l" t="t" r="r" b="b"/>
              <a:pathLst>
                <a:path w="63680" h="58606" extrusionOk="0">
                  <a:moveTo>
                    <a:pt x="31804" y="0"/>
                  </a:moveTo>
                  <a:cubicBezTo>
                    <a:pt x="18032" y="0"/>
                    <a:pt x="5776" y="9749"/>
                    <a:pt x="3069" y="23753"/>
                  </a:cubicBezTo>
                  <a:cubicBezTo>
                    <a:pt x="0" y="39631"/>
                    <a:pt x="10408" y="55009"/>
                    <a:pt x="26286" y="58078"/>
                  </a:cubicBezTo>
                  <a:cubicBezTo>
                    <a:pt x="28151" y="58434"/>
                    <a:pt x="30008" y="58605"/>
                    <a:pt x="31839" y="58605"/>
                  </a:cubicBezTo>
                  <a:cubicBezTo>
                    <a:pt x="45626" y="58605"/>
                    <a:pt x="57901" y="48874"/>
                    <a:pt x="60610" y="34828"/>
                  </a:cubicBezTo>
                  <a:cubicBezTo>
                    <a:pt x="63679" y="18950"/>
                    <a:pt x="53272" y="3606"/>
                    <a:pt x="37394" y="537"/>
                  </a:cubicBezTo>
                  <a:cubicBezTo>
                    <a:pt x="35516" y="175"/>
                    <a:pt x="33647" y="0"/>
                    <a:pt x="3180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42"/>
            <p:cNvSpPr/>
            <p:nvPr/>
          </p:nvSpPr>
          <p:spPr>
            <a:xfrm>
              <a:off x="4697796" y="3970961"/>
              <a:ext cx="174819" cy="343733"/>
            </a:xfrm>
            <a:custGeom>
              <a:avLst/>
              <a:gdLst/>
              <a:ahLst/>
              <a:cxnLst/>
              <a:rect l="l" t="t" r="r" b="b"/>
              <a:pathLst>
                <a:path w="8941" h="17580" fill="none" extrusionOk="0">
                  <a:moveTo>
                    <a:pt x="8940" y="17580"/>
                  </a:moveTo>
                  <a:lnTo>
                    <a:pt x="6772" y="17580"/>
                  </a:lnTo>
                  <a:cubicBezTo>
                    <a:pt x="3036" y="17580"/>
                    <a:pt x="0" y="14578"/>
                    <a:pt x="0" y="10842"/>
                  </a:cubicBezTo>
                  <a:lnTo>
                    <a:pt x="0"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42"/>
            <p:cNvSpPr/>
            <p:nvPr/>
          </p:nvSpPr>
          <p:spPr>
            <a:xfrm>
              <a:off x="4618879" y="3561359"/>
              <a:ext cx="184595" cy="485919"/>
            </a:xfrm>
            <a:custGeom>
              <a:avLst/>
              <a:gdLst/>
              <a:ahLst/>
              <a:cxnLst/>
              <a:rect l="l" t="t" r="r" b="b"/>
              <a:pathLst>
                <a:path w="9441" h="24852" extrusionOk="0">
                  <a:moveTo>
                    <a:pt x="4737" y="0"/>
                  </a:moveTo>
                  <a:cubicBezTo>
                    <a:pt x="2135" y="0"/>
                    <a:pt x="0" y="2135"/>
                    <a:pt x="0" y="4737"/>
                  </a:cubicBezTo>
                  <a:lnTo>
                    <a:pt x="0" y="20148"/>
                  </a:lnTo>
                  <a:cubicBezTo>
                    <a:pt x="0" y="22750"/>
                    <a:pt x="2135" y="24852"/>
                    <a:pt x="4737" y="24852"/>
                  </a:cubicBezTo>
                  <a:cubicBezTo>
                    <a:pt x="7339" y="24852"/>
                    <a:pt x="9440" y="22750"/>
                    <a:pt x="9440" y="20148"/>
                  </a:cubicBezTo>
                  <a:lnTo>
                    <a:pt x="9440" y="4737"/>
                  </a:lnTo>
                  <a:cubicBezTo>
                    <a:pt x="9440" y="2135"/>
                    <a:pt x="7339" y="0"/>
                    <a:pt x="4737"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42"/>
            <p:cNvSpPr/>
            <p:nvPr/>
          </p:nvSpPr>
          <p:spPr>
            <a:xfrm>
              <a:off x="4731056" y="3633765"/>
              <a:ext cx="53496" cy="320896"/>
            </a:xfrm>
            <a:custGeom>
              <a:avLst/>
              <a:gdLst/>
              <a:ahLst/>
              <a:cxnLst/>
              <a:rect l="l" t="t" r="r" b="b"/>
              <a:pathLst>
                <a:path w="2736" h="16412" extrusionOk="0">
                  <a:moveTo>
                    <a:pt x="1368" y="0"/>
                  </a:moveTo>
                  <a:cubicBezTo>
                    <a:pt x="601" y="0"/>
                    <a:pt x="1" y="3669"/>
                    <a:pt x="1" y="8206"/>
                  </a:cubicBezTo>
                  <a:cubicBezTo>
                    <a:pt x="1" y="12743"/>
                    <a:pt x="601" y="16412"/>
                    <a:pt x="1368" y="16412"/>
                  </a:cubicBezTo>
                  <a:cubicBezTo>
                    <a:pt x="2135" y="16412"/>
                    <a:pt x="2736" y="12743"/>
                    <a:pt x="2736" y="8206"/>
                  </a:cubicBezTo>
                  <a:cubicBezTo>
                    <a:pt x="2736" y="3669"/>
                    <a:pt x="2135" y="0"/>
                    <a:pt x="1368"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3" name="Google Shape;1393;p42"/>
            <p:cNvSpPr/>
            <p:nvPr/>
          </p:nvSpPr>
          <p:spPr>
            <a:xfrm>
              <a:off x="4892156" y="3845233"/>
              <a:ext cx="656162" cy="551087"/>
            </a:xfrm>
            <a:custGeom>
              <a:avLst/>
              <a:gdLst/>
              <a:ahLst/>
              <a:cxnLst/>
              <a:rect l="l" t="t" r="r" b="b"/>
              <a:pathLst>
                <a:path w="33559" h="28185" extrusionOk="0">
                  <a:moveTo>
                    <a:pt x="27429" y="0"/>
                  </a:moveTo>
                  <a:cubicBezTo>
                    <a:pt x="26539" y="0"/>
                    <a:pt x="25636" y="201"/>
                    <a:pt x="24785" y="627"/>
                  </a:cubicBezTo>
                  <a:lnTo>
                    <a:pt x="11342" y="7131"/>
                  </a:lnTo>
                  <a:cubicBezTo>
                    <a:pt x="10340" y="6638"/>
                    <a:pt x="9237" y="6379"/>
                    <a:pt x="8127" y="6379"/>
                  </a:cubicBezTo>
                  <a:cubicBezTo>
                    <a:pt x="6761" y="6379"/>
                    <a:pt x="5385" y="6770"/>
                    <a:pt x="4170" y="7598"/>
                  </a:cubicBezTo>
                  <a:cubicBezTo>
                    <a:pt x="868" y="9833"/>
                    <a:pt x="1" y="14270"/>
                    <a:pt x="2236" y="17539"/>
                  </a:cubicBezTo>
                  <a:cubicBezTo>
                    <a:pt x="3203" y="19040"/>
                    <a:pt x="4671" y="20007"/>
                    <a:pt x="6239" y="20441"/>
                  </a:cubicBezTo>
                  <a:cubicBezTo>
                    <a:pt x="6997" y="20796"/>
                    <a:pt x="7834" y="20979"/>
                    <a:pt x="8685" y="20979"/>
                  </a:cubicBezTo>
                  <a:cubicBezTo>
                    <a:pt x="9592" y="20979"/>
                    <a:pt x="10515" y="20771"/>
                    <a:pt x="11376" y="20341"/>
                  </a:cubicBezTo>
                  <a:lnTo>
                    <a:pt x="23618" y="14403"/>
                  </a:lnTo>
                  <a:lnTo>
                    <a:pt x="25052" y="24610"/>
                  </a:lnTo>
                  <a:cubicBezTo>
                    <a:pt x="25149" y="26617"/>
                    <a:pt x="26816" y="28184"/>
                    <a:pt x="28805" y="28184"/>
                  </a:cubicBezTo>
                  <a:cubicBezTo>
                    <a:pt x="28865" y="28184"/>
                    <a:pt x="28927" y="28183"/>
                    <a:pt x="28988" y="28180"/>
                  </a:cubicBezTo>
                  <a:cubicBezTo>
                    <a:pt x="30990" y="28080"/>
                    <a:pt x="32557" y="26445"/>
                    <a:pt x="32557" y="24444"/>
                  </a:cubicBezTo>
                  <a:lnTo>
                    <a:pt x="32991" y="8065"/>
                  </a:lnTo>
                  <a:cubicBezTo>
                    <a:pt x="33558" y="6564"/>
                    <a:pt x="33525" y="4830"/>
                    <a:pt x="32758" y="3295"/>
                  </a:cubicBezTo>
                  <a:cubicBezTo>
                    <a:pt x="31715" y="1210"/>
                    <a:pt x="29612" y="0"/>
                    <a:pt x="27429" y="0"/>
                  </a:cubicBezTo>
                  <a:close/>
                </a:path>
              </a:pathLst>
            </a:custGeom>
            <a:solidFill>
              <a:srgbClr val="68D3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4" name="Google Shape;1394;p42"/>
            <p:cNvSpPr/>
            <p:nvPr/>
          </p:nvSpPr>
          <p:spPr>
            <a:xfrm>
              <a:off x="5459377" y="4467320"/>
              <a:ext cx="396153" cy="174213"/>
            </a:xfrm>
            <a:custGeom>
              <a:avLst/>
              <a:gdLst/>
              <a:ahLst/>
              <a:cxnLst/>
              <a:rect l="l" t="t" r="r" b="b"/>
              <a:pathLst>
                <a:path w="20261" h="8910" extrusionOk="0">
                  <a:moveTo>
                    <a:pt x="4049" y="1"/>
                  </a:moveTo>
                  <a:lnTo>
                    <a:pt x="1414" y="3703"/>
                  </a:lnTo>
                  <a:cubicBezTo>
                    <a:pt x="1" y="5708"/>
                    <a:pt x="1112" y="8909"/>
                    <a:pt x="3186" y="8909"/>
                  </a:cubicBezTo>
                  <a:cubicBezTo>
                    <a:pt x="3218" y="8909"/>
                    <a:pt x="3249" y="8908"/>
                    <a:pt x="3282" y="8907"/>
                  </a:cubicBezTo>
                  <a:lnTo>
                    <a:pt x="20260" y="8273"/>
                  </a:lnTo>
                  <a:cubicBezTo>
                    <a:pt x="20260" y="7539"/>
                    <a:pt x="19960" y="6906"/>
                    <a:pt x="19593" y="6739"/>
                  </a:cubicBezTo>
                  <a:lnTo>
                    <a:pt x="404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42"/>
            <p:cNvSpPr/>
            <p:nvPr/>
          </p:nvSpPr>
          <p:spPr>
            <a:xfrm>
              <a:off x="5458966" y="4539061"/>
              <a:ext cx="396564" cy="104391"/>
            </a:xfrm>
            <a:custGeom>
              <a:avLst/>
              <a:gdLst/>
              <a:ahLst/>
              <a:cxnLst/>
              <a:rect l="l" t="t" r="r" b="b"/>
              <a:pathLst>
                <a:path w="20282" h="5339" fill="none" extrusionOk="0">
                  <a:moveTo>
                    <a:pt x="20281" y="4604"/>
                  </a:moveTo>
                  <a:lnTo>
                    <a:pt x="3303" y="5238"/>
                  </a:lnTo>
                  <a:cubicBezTo>
                    <a:pt x="1168" y="5338"/>
                    <a:pt x="0" y="2036"/>
                    <a:pt x="1435" y="1"/>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42"/>
            <p:cNvSpPr/>
            <p:nvPr/>
          </p:nvSpPr>
          <p:spPr>
            <a:xfrm>
              <a:off x="5756391" y="4570385"/>
              <a:ext cx="100461" cy="60007"/>
            </a:xfrm>
            <a:custGeom>
              <a:avLst/>
              <a:gdLst/>
              <a:ahLst/>
              <a:cxnLst/>
              <a:rect l="l" t="t" r="r" b="b"/>
              <a:pathLst>
                <a:path w="5138" h="3069" extrusionOk="0">
                  <a:moveTo>
                    <a:pt x="2368" y="0"/>
                  </a:moveTo>
                  <a:cubicBezTo>
                    <a:pt x="1101" y="0"/>
                    <a:pt x="33" y="1001"/>
                    <a:pt x="33" y="2268"/>
                  </a:cubicBezTo>
                  <a:lnTo>
                    <a:pt x="0" y="2969"/>
                  </a:lnTo>
                  <a:lnTo>
                    <a:pt x="5104" y="3069"/>
                  </a:lnTo>
                  <a:lnTo>
                    <a:pt x="5104" y="2869"/>
                  </a:lnTo>
                  <a:cubicBezTo>
                    <a:pt x="5137" y="1334"/>
                    <a:pt x="3903" y="33"/>
                    <a:pt x="2368"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7" name="Google Shape;1397;p42"/>
            <p:cNvSpPr/>
            <p:nvPr/>
          </p:nvSpPr>
          <p:spPr>
            <a:xfrm>
              <a:off x="5670943" y="4527974"/>
              <a:ext cx="58071" cy="63291"/>
            </a:xfrm>
            <a:custGeom>
              <a:avLst/>
              <a:gdLst/>
              <a:ahLst/>
              <a:cxnLst/>
              <a:rect l="l" t="t" r="r" b="b"/>
              <a:pathLst>
                <a:path w="2970" h="3237" fill="none" extrusionOk="0">
                  <a:moveTo>
                    <a:pt x="0" y="1936"/>
                  </a:moveTo>
                  <a:lnTo>
                    <a:pt x="1902" y="1"/>
                  </a:lnTo>
                  <a:lnTo>
                    <a:pt x="1234" y="3236"/>
                  </a:lnTo>
                  <a:lnTo>
                    <a:pt x="2969" y="1102"/>
                  </a:lnTo>
                </a:path>
              </a:pathLst>
            </a:custGeom>
            <a:noFill/>
            <a:ln w="1250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8" name="Google Shape;1398;p42"/>
            <p:cNvSpPr/>
            <p:nvPr/>
          </p:nvSpPr>
          <p:spPr>
            <a:xfrm>
              <a:off x="4759761" y="3973855"/>
              <a:ext cx="900080" cy="595432"/>
            </a:xfrm>
            <a:custGeom>
              <a:avLst/>
              <a:gdLst/>
              <a:ahLst/>
              <a:cxnLst/>
              <a:rect l="l" t="t" r="r" b="b"/>
              <a:pathLst>
                <a:path w="46034" h="30453" extrusionOk="0">
                  <a:moveTo>
                    <a:pt x="8666" y="1"/>
                  </a:moveTo>
                  <a:cubicBezTo>
                    <a:pt x="8107" y="1"/>
                    <a:pt x="7539" y="61"/>
                    <a:pt x="6972" y="186"/>
                  </a:cubicBezTo>
                  <a:cubicBezTo>
                    <a:pt x="2702" y="1154"/>
                    <a:pt x="0" y="5390"/>
                    <a:pt x="968" y="9660"/>
                  </a:cubicBezTo>
                  <a:cubicBezTo>
                    <a:pt x="1401" y="11561"/>
                    <a:pt x="2469" y="13162"/>
                    <a:pt x="3936" y="14230"/>
                  </a:cubicBezTo>
                  <a:cubicBezTo>
                    <a:pt x="5134" y="15457"/>
                    <a:pt x="6789" y="16228"/>
                    <a:pt x="8611" y="16228"/>
                  </a:cubicBezTo>
                  <a:cubicBezTo>
                    <a:pt x="8819" y="16228"/>
                    <a:pt x="9029" y="16218"/>
                    <a:pt x="9240" y="16198"/>
                  </a:cubicBezTo>
                  <a:lnTo>
                    <a:pt x="29255" y="14663"/>
                  </a:lnTo>
                  <a:lnTo>
                    <a:pt x="37627" y="28173"/>
                  </a:lnTo>
                  <a:cubicBezTo>
                    <a:pt x="38359" y="29614"/>
                    <a:pt x="39827" y="30452"/>
                    <a:pt x="41344" y="30452"/>
                  </a:cubicBezTo>
                  <a:cubicBezTo>
                    <a:pt x="41970" y="30452"/>
                    <a:pt x="42604" y="30310"/>
                    <a:pt x="43198" y="30008"/>
                  </a:cubicBezTo>
                  <a:cubicBezTo>
                    <a:pt x="45166" y="29040"/>
                    <a:pt x="46033" y="26672"/>
                    <a:pt x="45133" y="24671"/>
                  </a:cubicBezTo>
                  <a:lnTo>
                    <a:pt x="38128" y="7525"/>
                  </a:lnTo>
                  <a:cubicBezTo>
                    <a:pt x="38128" y="7425"/>
                    <a:pt x="38128" y="7358"/>
                    <a:pt x="38128" y="7291"/>
                  </a:cubicBezTo>
                  <a:cubicBezTo>
                    <a:pt x="37811" y="3845"/>
                    <a:pt x="34917" y="1297"/>
                    <a:pt x="31548" y="1297"/>
                  </a:cubicBezTo>
                  <a:cubicBezTo>
                    <a:pt x="31363" y="1297"/>
                    <a:pt x="31177" y="1305"/>
                    <a:pt x="30989" y="1320"/>
                  </a:cubicBezTo>
                  <a:lnTo>
                    <a:pt x="14544" y="2621"/>
                  </a:lnTo>
                  <a:cubicBezTo>
                    <a:pt x="13072" y="989"/>
                    <a:pt x="10935" y="1"/>
                    <a:pt x="8666" y="1"/>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42"/>
            <p:cNvSpPr/>
            <p:nvPr/>
          </p:nvSpPr>
          <p:spPr>
            <a:xfrm>
              <a:off x="4764981" y="3969748"/>
              <a:ext cx="899415" cy="603879"/>
            </a:xfrm>
            <a:custGeom>
              <a:avLst/>
              <a:gdLst/>
              <a:ahLst/>
              <a:cxnLst/>
              <a:rect l="l" t="t" r="r" b="b"/>
              <a:pathLst>
                <a:path w="46000" h="30885" extrusionOk="0">
                  <a:moveTo>
                    <a:pt x="8408" y="447"/>
                  </a:moveTo>
                  <a:cubicBezTo>
                    <a:pt x="10563" y="447"/>
                    <a:pt x="12659" y="1347"/>
                    <a:pt x="14144" y="2965"/>
                  </a:cubicBezTo>
                  <a:lnTo>
                    <a:pt x="14210" y="3065"/>
                  </a:lnTo>
                  <a:lnTo>
                    <a:pt x="30722" y="1764"/>
                  </a:lnTo>
                  <a:cubicBezTo>
                    <a:pt x="30909" y="1748"/>
                    <a:pt x="31094" y="1740"/>
                    <a:pt x="31278" y="1740"/>
                  </a:cubicBezTo>
                  <a:cubicBezTo>
                    <a:pt x="34547" y="1740"/>
                    <a:pt x="37343" y="4217"/>
                    <a:pt x="37627" y="7501"/>
                  </a:cubicBezTo>
                  <a:cubicBezTo>
                    <a:pt x="37627" y="7568"/>
                    <a:pt x="37627" y="7601"/>
                    <a:pt x="37627" y="7635"/>
                  </a:cubicBezTo>
                  <a:lnTo>
                    <a:pt x="37627" y="7768"/>
                  </a:lnTo>
                  <a:lnTo>
                    <a:pt x="44665" y="24947"/>
                  </a:lnTo>
                  <a:cubicBezTo>
                    <a:pt x="45499" y="26882"/>
                    <a:pt x="44699" y="29084"/>
                    <a:pt x="42831" y="30018"/>
                  </a:cubicBezTo>
                  <a:cubicBezTo>
                    <a:pt x="42279" y="30313"/>
                    <a:pt x="41682" y="30457"/>
                    <a:pt x="41078" y="30457"/>
                  </a:cubicBezTo>
                  <a:cubicBezTo>
                    <a:pt x="40660" y="30457"/>
                    <a:pt x="40239" y="30388"/>
                    <a:pt x="39829" y="30251"/>
                  </a:cubicBezTo>
                  <a:cubicBezTo>
                    <a:pt x="38861" y="29917"/>
                    <a:pt x="38061" y="29217"/>
                    <a:pt x="37560" y="28283"/>
                  </a:cubicBezTo>
                  <a:lnTo>
                    <a:pt x="29121" y="14640"/>
                  </a:lnTo>
                  <a:lnTo>
                    <a:pt x="8973" y="16208"/>
                  </a:lnTo>
                  <a:cubicBezTo>
                    <a:pt x="8785" y="16224"/>
                    <a:pt x="8598" y="16232"/>
                    <a:pt x="8412" y="16232"/>
                  </a:cubicBezTo>
                  <a:cubicBezTo>
                    <a:pt x="6681" y="16232"/>
                    <a:pt x="5038" y="15538"/>
                    <a:pt x="3803" y="14273"/>
                  </a:cubicBezTo>
                  <a:cubicBezTo>
                    <a:pt x="2335" y="13172"/>
                    <a:pt x="1334" y="11604"/>
                    <a:pt x="934" y="9803"/>
                  </a:cubicBezTo>
                  <a:cubicBezTo>
                    <a:pt x="467" y="7802"/>
                    <a:pt x="834" y="5733"/>
                    <a:pt x="1935" y="3999"/>
                  </a:cubicBezTo>
                  <a:cubicBezTo>
                    <a:pt x="3036" y="2264"/>
                    <a:pt x="4737" y="1063"/>
                    <a:pt x="6738" y="630"/>
                  </a:cubicBezTo>
                  <a:cubicBezTo>
                    <a:pt x="7293" y="507"/>
                    <a:pt x="7852" y="447"/>
                    <a:pt x="8408" y="447"/>
                  </a:cubicBezTo>
                  <a:close/>
                  <a:moveTo>
                    <a:pt x="8408" y="1"/>
                  </a:moveTo>
                  <a:cubicBezTo>
                    <a:pt x="7820" y="1"/>
                    <a:pt x="7227" y="65"/>
                    <a:pt x="6638" y="196"/>
                  </a:cubicBezTo>
                  <a:cubicBezTo>
                    <a:pt x="4537" y="663"/>
                    <a:pt x="2702" y="1931"/>
                    <a:pt x="1568" y="3765"/>
                  </a:cubicBezTo>
                  <a:cubicBezTo>
                    <a:pt x="400" y="5600"/>
                    <a:pt x="0" y="7768"/>
                    <a:pt x="467" y="9903"/>
                  </a:cubicBezTo>
                  <a:cubicBezTo>
                    <a:pt x="901" y="11771"/>
                    <a:pt x="1968" y="13472"/>
                    <a:pt x="3503" y="14607"/>
                  </a:cubicBezTo>
                  <a:cubicBezTo>
                    <a:pt x="4803" y="15937"/>
                    <a:pt x="6570" y="16665"/>
                    <a:pt x="8429" y="16665"/>
                  </a:cubicBezTo>
                  <a:cubicBezTo>
                    <a:pt x="8621" y="16665"/>
                    <a:pt x="8813" y="16657"/>
                    <a:pt x="9007" y="16641"/>
                  </a:cubicBezTo>
                  <a:lnTo>
                    <a:pt x="28887" y="15074"/>
                  </a:lnTo>
                  <a:lnTo>
                    <a:pt x="37160" y="28483"/>
                  </a:lnTo>
                  <a:cubicBezTo>
                    <a:pt x="37694" y="29517"/>
                    <a:pt x="38594" y="30318"/>
                    <a:pt x="39695" y="30685"/>
                  </a:cubicBezTo>
                  <a:cubicBezTo>
                    <a:pt x="40162" y="30818"/>
                    <a:pt x="40629" y="30885"/>
                    <a:pt x="41096" y="30885"/>
                  </a:cubicBezTo>
                  <a:cubicBezTo>
                    <a:pt x="41763" y="30885"/>
                    <a:pt x="42430" y="30751"/>
                    <a:pt x="43031" y="30451"/>
                  </a:cubicBezTo>
                  <a:cubicBezTo>
                    <a:pt x="45099" y="29384"/>
                    <a:pt x="46000" y="26915"/>
                    <a:pt x="45066" y="24780"/>
                  </a:cubicBezTo>
                  <a:lnTo>
                    <a:pt x="38094" y="7668"/>
                  </a:lnTo>
                  <a:lnTo>
                    <a:pt x="38094" y="7635"/>
                  </a:lnTo>
                  <a:cubicBezTo>
                    <a:pt x="38061" y="7568"/>
                    <a:pt x="38061" y="7535"/>
                    <a:pt x="38061" y="7468"/>
                  </a:cubicBezTo>
                  <a:cubicBezTo>
                    <a:pt x="37746" y="3939"/>
                    <a:pt x="34781" y="1303"/>
                    <a:pt x="31305" y="1303"/>
                  </a:cubicBezTo>
                  <a:cubicBezTo>
                    <a:pt x="31101" y="1303"/>
                    <a:pt x="30896" y="1312"/>
                    <a:pt x="30689" y="1330"/>
                  </a:cubicBezTo>
                  <a:lnTo>
                    <a:pt x="14377" y="2598"/>
                  </a:lnTo>
                  <a:cubicBezTo>
                    <a:pt x="12818" y="933"/>
                    <a:pt x="10651" y="1"/>
                    <a:pt x="840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42"/>
            <p:cNvSpPr/>
            <p:nvPr/>
          </p:nvSpPr>
          <p:spPr>
            <a:xfrm>
              <a:off x="4926081" y="4179027"/>
              <a:ext cx="15662" cy="5885"/>
            </a:xfrm>
            <a:custGeom>
              <a:avLst/>
              <a:gdLst/>
              <a:ahLst/>
              <a:cxnLst/>
              <a:rect l="l" t="t" r="r" b="b"/>
              <a:pathLst>
                <a:path w="801" h="301" extrusionOk="0">
                  <a:moveTo>
                    <a:pt x="634" y="1"/>
                  </a:moveTo>
                  <a:lnTo>
                    <a:pt x="100" y="34"/>
                  </a:lnTo>
                  <a:cubicBezTo>
                    <a:pt x="34" y="34"/>
                    <a:pt x="0" y="101"/>
                    <a:pt x="0" y="167"/>
                  </a:cubicBezTo>
                  <a:cubicBezTo>
                    <a:pt x="0" y="234"/>
                    <a:pt x="67" y="301"/>
                    <a:pt x="134" y="301"/>
                  </a:cubicBezTo>
                  <a:lnTo>
                    <a:pt x="668" y="268"/>
                  </a:lnTo>
                  <a:cubicBezTo>
                    <a:pt x="734" y="268"/>
                    <a:pt x="801" y="201"/>
                    <a:pt x="768" y="101"/>
                  </a:cubicBezTo>
                  <a:cubicBezTo>
                    <a:pt x="768" y="34"/>
                    <a:pt x="701" y="1"/>
                    <a:pt x="63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1" name="Google Shape;1401;p42"/>
            <p:cNvSpPr/>
            <p:nvPr/>
          </p:nvSpPr>
          <p:spPr>
            <a:xfrm>
              <a:off x="4956740" y="4143166"/>
              <a:ext cx="600711" cy="332647"/>
            </a:xfrm>
            <a:custGeom>
              <a:avLst/>
              <a:gdLst/>
              <a:ahLst/>
              <a:cxnLst/>
              <a:rect l="l" t="t" r="r" b="b"/>
              <a:pathLst>
                <a:path w="30723" h="17013" extrusionOk="0">
                  <a:moveTo>
                    <a:pt x="21082" y="0"/>
                  </a:moveTo>
                  <a:cubicBezTo>
                    <a:pt x="21015" y="0"/>
                    <a:pt x="20948" y="67"/>
                    <a:pt x="20948" y="133"/>
                  </a:cubicBezTo>
                  <a:cubicBezTo>
                    <a:pt x="20982" y="234"/>
                    <a:pt x="21049" y="267"/>
                    <a:pt x="21115" y="267"/>
                  </a:cubicBezTo>
                  <a:lnTo>
                    <a:pt x="21315" y="267"/>
                  </a:lnTo>
                  <a:cubicBezTo>
                    <a:pt x="21582" y="267"/>
                    <a:pt x="21849" y="300"/>
                    <a:pt x="22083" y="367"/>
                  </a:cubicBezTo>
                  <a:lnTo>
                    <a:pt x="22149" y="367"/>
                  </a:lnTo>
                  <a:cubicBezTo>
                    <a:pt x="22183" y="367"/>
                    <a:pt x="22249" y="334"/>
                    <a:pt x="22249" y="300"/>
                  </a:cubicBezTo>
                  <a:cubicBezTo>
                    <a:pt x="22283" y="200"/>
                    <a:pt x="22249" y="133"/>
                    <a:pt x="22183" y="133"/>
                  </a:cubicBezTo>
                  <a:cubicBezTo>
                    <a:pt x="21882" y="33"/>
                    <a:pt x="21616" y="0"/>
                    <a:pt x="21315" y="0"/>
                  </a:cubicBezTo>
                  <a:close/>
                  <a:moveTo>
                    <a:pt x="20066" y="91"/>
                  </a:moveTo>
                  <a:cubicBezTo>
                    <a:pt x="20050" y="91"/>
                    <a:pt x="20033" y="94"/>
                    <a:pt x="20014" y="100"/>
                  </a:cubicBezTo>
                  <a:lnTo>
                    <a:pt x="18980" y="167"/>
                  </a:lnTo>
                  <a:cubicBezTo>
                    <a:pt x="18914" y="167"/>
                    <a:pt x="18847" y="234"/>
                    <a:pt x="18880" y="334"/>
                  </a:cubicBezTo>
                  <a:cubicBezTo>
                    <a:pt x="18880" y="400"/>
                    <a:pt x="18914" y="434"/>
                    <a:pt x="19014" y="434"/>
                  </a:cubicBezTo>
                  <a:lnTo>
                    <a:pt x="20048" y="367"/>
                  </a:lnTo>
                  <a:cubicBezTo>
                    <a:pt x="20115" y="334"/>
                    <a:pt x="20181" y="267"/>
                    <a:pt x="20181" y="200"/>
                  </a:cubicBezTo>
                  <a:cubicBezTo>
                    <a:pt x="20181" y="146"/>
                    <a:pt x="20137" y="91"/>
                    <a:pt x="20066" y="91"/>
                  </a:cubicBezTo>
                  <a:close/>
                  <a:moveTo>
                    <a:pt x="17946" y="267"/>
                  </a:moveTo>
                  <a:lnTo>
                    <a:pt x="16879" y="367"/>
                  </a:lnTo>
                  <a:cubicBezTo>
                    <a:pt x="16812" y="367"/>
                    <a:pt x="16779" y="434"/>
                    <a:pt x="16779" y="500"/>
                  </a:cubicBezTo>
                  <a:cubicBezTo>
                    <a:pt x="16779" y="567"/>
                    <a:pt x="16846" y="600"/>
                    <a:pt x="16912" y="600"/>
                  </a:cubicBezTo>
                  <a:lnTo>
                    <a:pt x="17946" y="534"/>
                  </a:lnTo>
                  <a:cubicBezTo>
                    <a:pt x="18013" y="534"/>
                    <a:pt x="18080" y="467"/>
                    <a:pt x="18080" y="400"/>
                  </a:cubicBezTo>
                  <a:cubicBezTo>
                    <a:pt x="18080" y="300"/>
                    <a:pt x="18013" y="267"/>
                    <a:pt x="17946" y="267"/>
                  </a:cubicBezTo>
                  <a:close/>
                  <a:moveTo>
                    <a:pt x="15845" y="434"/>
                  </a:moveTo>
                  <a:lnTo>
                    <a:pt x="14811" y="534"/>
                  </a:lnTo>
                  <a:cubicBezTo>
                    <a:pt x="14711" y="534"/>
                    <a:pt x="14677" y="600"/>
                    <a:pt x="14677" y="667"/>
                  </a:cubicBezTo>
                  <a:cubicBezTo>
                    <a:pt x="14677" y="734"/>
                    <a:pt x="14744" y="801"/>
                    <a:pt x="14811" y="801"/>
                  </a:cubicBezTo>
                  <a:lnTo>
                    <a:pt x="15878" y="701"/>
                  </a:lnTo>
                  <a:cubicBezTo>
                    <a:pt x="15945" y="701"/>
                    <a:pt x="15978" y="634"/>
                    <a:pt x="15978" y="567"/>
                  </a:cubicBezTo>
                  <a:cubicBezTo>
                    <a:pt x="15978" y="500"/>
                    <a:pt x="15912" y="434"/>
                    <a:pt x="15845" y="434"/>
                  </a:cubicBezTo>
                  <a:close/>
                  <a:moveTo>
                    <a:pt x="13743" y="600"/>
                  </a:moveTo>
                  <a:lnTo>
                    <a:pt x="12709" y="701"/>
                  </a:lnTo>
                  <a:cubicBezTo>
                    <a:pt x="12643" y="701"/>
                    <a:pt x="12576" y="767"/>
                    <a:pt x="12576" y="834"/>
                  </a:cubicBezTo>
                  <a:cubicBezTo>
                    <a:pt x="12576" y="901"/>
                    <a:pt x="12643" y="967"/>
                    <a:pt x="12709" y="967"/>
                  </a:cubicBezTo>
                  <a:lnTo>
                    <a:pt x="13777" y="867"/>
                  </a:lnTo>
                  <a:cubicBezTo>
                    <a:pt x="13843" y="867"/>
                    <a:pt x="13877" y="801"/>
                    <a:pt x="13877" y="734"/>
                  </a:cubicBezTo>
                  <a:cubicBezTo>
                    <a:pt x="13877" y="667"/>
                    <a:pt x="13810" y="600"/>
                    <a:pt x="13743" y="600"/>
                  </a:cubicBezTo>
                  <a:close/>
                  <a:moveTo>
                    <a:pt x="11642" y="767"/>
                  </a:moveTo>
                  <a:lnTo>
                    <a:pt x="10608" y="867"/>
                  </a:lnTo>
                  <a:cubicBezTo>
                    <a:pt x="10541" y="867"/>
                    <a:pt x="10474" y="934"/>
                    <a:pt x="10474" y="1001"/>
                  </a:cubicBezTo>
                  <a:cubicBezTo>
                    <a:pt x="10474" y="1067"/>
                    <a:pt x="10541" y="1134"/>
                    <a:pt x="10608" y="1134"/>
                  </a:cubicBezTo>
                  <a:lnTo>
                    <a:pt x="11675" y="1034"/>
                  </a:lnTo>
                  <a:cubicBezTo>
                    <a:pt x="11742" y="1034"/>
                    <a:pt x="11809" y="967"/>
                    <a:pt x="11775" y="901"/>
                  </a:cubicBezTo>
                  <a:cubicBezTo>
                    <a:pt x="11775" y="834"/>
                    <a:pt x="11709" y="767"/>
                    <a:pt x="11642" y="767"/>
                  </a:cubicBezTo>
                  <a:close/>
                  <a:moveTo>
                    <a:pt x="9589" y="959"/>
                  </a:moveTo>
                  <a:cubicBezTo>
                    <a:pt x="9575" y="959"/>
                    <a:pt x="9559" y="961"/>
                    <a:pt x="9540" y="967"/>
                  </a:cubicBezTo>
                  <a:lnTo>
                    <a:pt x="8506" y="1034"/>
                  </a:lnTo>
                  <a:cubicBezTo>
                    <a:pt x="8440" y="1034"/>
                    <a:pt x="8373" y="1101"/>
                    <a:pt x="8373" y="1201"/>
                  </a:cubicBezTo>
                  <a:cubicBezTo>
                    <a:pt x="8406" y="1268"/>
                    <a:pt x="8440" y="1301"/>
                    <a:pt x="8506" y="1301"/>
                  </a:cubicBezTo>
                  <a:lnTo>
                    <a:pt x="8540" y="1301"/>
                  </a:lnTo>
                  <a:lnTo>
                    <a:pt x="9574" y="1234"/>
                  </a:lnTo>
                  <a:cubicBezTo>
                    <a:pt x="9640" y="1201"/>
                    <a:pt x="9707" y="1168"/>
                    <a:pt x="9707" y="1067"/>
                  </a:cubicBezTo>
                  <a:cubicBezTo>
                    <a:pt x="9680" y="1013"/>
                    <a:pt x="9653" y="959"/>
                    <a:pt x="9589" y="959"/>
                  </a:cubicBezTo>
                  <a:close/>
                  <a:moveTo>
                    <a:pt x="7472" y="1134"/>
                  </a:moveTo>
                  <a:lnTo>
                    <a:pt x="6405" y="1234"/>
                  </a:lnTo>
                  <a:cubicBezTo>
                    <a:pt x="6338" y="1234"/>
                    <a:pt x="6271" y="1301"/>
                    <a:pt x="6305" y="1368"/>
                  </a:cubicBezTo>
                  <a:cubicBezTo>
                    <a:pt x="6305" y="1434"/>
                    <a:pt x="6338" y="1468"/>
                    <a:pt x="6438" y="1468"/>
                  </a:cubicBezTo>
                  <a:lnTo>
                    <a:pt x="7472" y="1401"/>
                  </a:lnTo>
                  <a:cubicBezTo>
                    <a:pt x="7539" y="1401"/>
                    <a:pt x="7606" y="1334"/>
                    <a:pt x="7606" y="1268"/>
                  </a:cubicBezTo>
                  <a:cubicBezTo>
                    <a:pt x="7606" y="1168"/>
                    <a:pt x="7539" y="1134"/>
                    <a:pt x="7472" y="1134"/>
                  </a:cubicBezTo>
                  <a:close/>
                  <a:moveTo>
                    <a:pt x="23067" y="579"/>
                  </a:moveTo>
                  <a:cubicBezTo>
                    <a:pt x="23028" y="579"/>
                    <a:pt x="22989" y="595"/>
                    <a:pt x="22950" y="634"/>
                  </a:cubicBezTo>
                  <a:cubicBezTo>
                    <a:pt x="22917" y="701"/>
                    <a:pt x="22917" y="767"/>
                    <a:pt x="22983" y="801"/>
                  </a:cubicBezTo>
                  <a:cubicBezTo>
                    <a:pt x="23250" y="1034"/>
                    <a:pt x="23484" y="1268"/>
                    <a:pt x="23650" y="1568"/>
                  </a:cubicBezTo>
                  <a:cubicBezTo>
                    <a:pt x="23684" y="1601"/>
                    <a:pt x="23717" y="1601"/>
                    <a:pt x="23784" y="1601"/>
                  </a:cubicBezTo>
                  <a:lnTo>
                    <a:pt x="23851" y="1601"/>
                  </a:lnTo>
                  <a:cubicBezTo>
                    <a:pt x="23917" y="1568"/>
                    <a:pt x="23917" y="1468"/>
                    <a:pt x="23884" y="1401"/>
                  </a:cubicBezTo>
                  <a:cubicBezTo>
                    <a:pt x="23684" y="1101"/>
                    <a:pt x="23450" y="834"/>
                    <a:pt x="23150" y="600"/>
                  </a:cubicBezTo>
                  <a:cubicBezTo>
                    <a:pt x="23122" y="587"/>
                    <a:pt x="23095" y="579"/>
                    <a:pt x="23067" y="579"/>
                  </a:cubicBezTo>
                  <a:close/>
                  <a:moveTo>
                    <a:pt x="5371" y="1301"/>
                  </a:moveTo>
                  <a:lnTo>
                    <a:pt x="4303" y="1401"/>
                  </a:lnTo>
                  <a:cubicBezTo>
                    <a:pt x="4237" y="1401"/>
                    <a:pt x="4203" y="1468"/>
                    <a:pt x="4203" y="1534"/>
                  </a:cubicBezTo>
                  <a:cubicBezTo>
                    <a:pt x="4203" y="1601"/>
                    <a:pt x="4270" y="1668"/>
                    <a:pt x="4337" y="1668"/>
                  </a:cubicBezTo>
                  <a:lnTo>
                    <a:pt x="5371" y="1568"/>
                  </a:lnTo>
                  <a:cubicBezTo>
                    <a:pt x="5437" y="1568"/>
                    <a:pt x="5504" y="1501"/>
                    <a:pt x="5504" y="1434"/>
                  </a:cubicBezTo>
                  <a:cubicBezTo>
                    <a:pt x="5504" y="1368"/>
                    <a:pt x="5437" y="1301"/>
                    <a:pt x="5371" y="1301"/>
                  </a:cubicBezTo>
                  <a:close/>
                  <a:moveTo>
                    <a:pt x="3269" y="1468"/>
                  </a:moveTo>
                  <a:lnTo>
                    <a:pt x="2202" y="1568"/>
                  </a:lnTo>
                  <a:cubicBezTo>
                    <a:pt x="2135" y="1568"/>
                    <a:pt x="2102" y="1635"/>
                    <a:pt x="2102" y="1701"/>
                  </a:cubicBezTo>
                  <a:cubicBezTo>
                    <a:pt x="2102" y="1768"/>
                    <a:pt x="2168" y="1835"/>
                    <a:pt x="2235" y="1835"/>
                  </a:cubicBezTo>
                  <a:lnTo>
                    <a:pt x="3269" y="1735"/>
                  </a:lnTo>
                  <a:cubicBezTo>
                    <a:pt x="3369" y="1735"/>
                    <a:pt x="3403" y="1668"/>
                    <a:pt x="3403" y="1601"/>
                  </a:cubicBezTo>
                  <a:cubicBezTo>
                    <a:pt x="3403" y="1534"/>
                    <a:pt x="3336" y="1468"/>
                    <a:pt x="3269" y="1468"/>
                  </a:cubicBezTo>
                  <a:close/>
                  <a:moveTo>
                    <a:pt x="1168" y="1635"/>
                  </a:moveTo>
                  <a:lnTo>
                    <a:pt x="134" y="1735"/>
                  </a:lnTo>
                  <a:cubicBezTo>
                    <a:pt x="67" y="1735"/>
                    <a:pt x="0" y="1801"/>
                    <a:pt x="0" y="1868"/>
                  </a:cubicBezTo>
                  <a:cubicBezTo>
                    <a:pt x="0" y="1935"/>
                    <a:pt x="67" y="2001"/>
                    <a:pt x="134" y="2001"/>
                  </a:cubicBezTo>
                  <a:lnTo>
                    <a:pt x="1201" y="1901"/>
                  </a:lnTo>
                  <a:cubicBezTo>
                    <a:pt x="1268" y="1901"/>
                    <a:pt x="1301" y="1835"/>
                    <a:pt x="1301" y="1768"/>
                  </a:cubicBezTo>
                  <a:cubicBezTo>
                    <a:pt x="1301" y="1701"/>
                    <a:pt x="1234" y="1635"/>
                    <a:pt x="1168" y="1635"/>
                  </a:cubicBezTo>
                  <a:close/>
                  <a:moveTo>
                    <a:pt x="24210" y="2289"/>
                  </a:moveTo>
                  <a:cubicBezTo>
                    <a:pt x="24189" y="2289"/>
                    <a:pt x="24169" y="2293"/>
                    <a:pt x="24151" y="2302"/>
                  </a:cubicBezTo>
                  <a:cubicBezTo>
                    <a:pt x="24084" y="2335"/>
                    <a:pt x="24084" y="2402"/>
                    <a:pt x="24084" y="2502"/>
                  </a:cubicBezTo>
                  <a:lnTo>
                    <a:pt x="24518" y="3436"/>
                  </a:lnTo>
                  <a:cubicBezTo>
                    <a:pt x="24551" y="3503"/>
                    <a:pt x="24584" y="3536"/>
                    <a:pt x="24651" y="3536"/>
                  </a:cubicBezTo>
                  <a:cubicBezTo>
                    <a:pt x="24651" y="3536"/>
                    <a:pt x="24684" y="3536"/>
                    <a:pt x="24684" y="3503"/>
                  </a:cubicBezTo>
                  <a:cubicBezTo>
                    <a:pt x="24751" y="3503"/>
                    <a:pt x="24785" y="3402"/>
                    <a:pt x="24751" y="3336"/>
                  </a:cubicBezTo>
                  <a:lnTo>
                    <a:pt x="24351" y="2368"/>
                  </a:lnTo>
                  <a:cubicBezTo>
                    <a:pt x="24326" y="2320"/>
                    <a:pt x="24266" y="2289"/>
                    <a:pt x="24210" y="2289"/>
                  </a:cubicBezTo>
                  <a:close/>
                  <a:moveTo>
                    <a:pt x="25071" y="4223"/>
                  </a:moveTo>
                  <a:cubicBezTo>
                    <a:pt x="25054" y="4223"/>
                    <a:pt x="25036" y="4227"/>
                    <a:pt x="25018" y="4236"/>
                  </a:cubicBezTo>
                  <a:cubicBezTo>
                    <a:pt x="24951" y="4270"/>
                    <a:pt x="24918" y="4337"/>
                    <a:pt x="24951" y="4403"/>
                  </a:cubicBezTo>
                  <a:lnTo>
                    <a:pt x="25385" y="5371"/>
                  </a:lnTo>
                  <a:cubicBezTo>
                    <a:pt x="25385" y="5437"/>
                    <a:pt x="25452" y="5471"/>
                    <a:pt x="25485" y="5471"/>
                  </a:cubicBezTo>
                  <a:cubicBezTo>
                    <a:pt x="25518" y="5471"/>
                    <a:pt x="25518" y="5437"/>
                    <a:pt x="25552" y="5437"/>
                  </a:cubicBezTo>
                  <a:cubicBezTo>
                    <a:pt x="25618" y="5404"/>
                    <a:pt x="25652" y="5337"/>
                    <a:pt x="25618" y="5271"/>
                  </a:cubicBezTo>
                  <a:lnTo>
                    <a:pt x="25185" y="4303"/>
                  </a:lnTo>
                  <a:cubicBezTo>
                    <a:pt x="25160" y="4254"/>
                    <a:pt x="25118" y="4223"/>
                    <a:pt x="25071" y="4223"/>
                  </a:cubicBezTo>
                  <a:close/>
                  <a:moveTo>
                    <a:pt x="25905" y="6158"/>
                  </a:moveTo>
                  <a:cubicBezTo>
                    <a:pt x="25888" y="6158"/>
                    <a:pt x="25870" y="6162"/>
                    <a:pt x="25852" y="6171"/>
                  </a:cubicBezTo>
                  <a:cubicBezTo>
                    <a:pt x="25785" y="6205"/>
                    <a:pt x="25752" y="6271"/>
                    <a:pt x="25785" y="6338"/>
                  </a:cubicBezTo>
                  <a:lnTo>
                    <a:pt x="26219" y="7305"/>
                  </a:lnTo>
                  <a:cubicBezTo>
                    <a:pt x="26219" y="7339"/>
                    <a:pt x="26286" y="7372"/>
                    <a:pt x="26352" y="7372"/>
                  </a:cubicBezTo>
                  <a:lnTo>
                    <a:pt x="26386" y="7372"/>
                  </a:lnTo>
                  <a:cubicBezTo>
                    <a:pt x="26452" y="7339"/>
                    <a:pt x="26486" y="7272"/>
                    <a:pt x="26452" y="7205"/>
                  </a:cubicBezTo>
                  <a:lnTo>
                    <a:pt x="26019" y="6238"/>
                  </a:lnTo>
                  <a:cubicBezTo>
                    <a:pt x="25994" y="6189"/>
                    <a:pt x="25952" y="6158"/>
                    <a:pt x="25905" y="6158"/>
                  </a:cubicBezTo>
                  <a:close/>
                  <a:moveTo>
                    <a:pt x="26719" y="8073"/>
                  </a:moveTo>
                  <a:cubicBezTo>
                    <a:pt x="26653" y="8106"/>
                    <a:pt x="26619" y="8206"/>
                    <a:pt x="26653" y="8273"/>
                  </a:cubicBezTo>
                  <a:lnTo>
                    <a:pt x="27053" y="9240"/>
                  </a:lnTo>
                  <a:cubicBezTo>
                    <a:pt x="27086" y="9273"/>
                    <a:pt x="27120" y="9307"/>
                    <a:pt x="27186" y="9307"/>
                  </a:cubicBezTo>
                  <a:lnTo>
                    <a:pt x="27253" y="9307"/>
                  </a:lnTo>
                  <a:cubicBezTo>
                    <a:pt x="27286" y="9273"/>
                    <a:pt x="27320" y="9173"/>
                    <a:pt x="27286" y="9107"/>
                  </a:cubicBezTo>
                  <a:lnTo>
                    <a:pt x="26886" y="8139"/>
                  </a:lnTo>
                  <a:cubicBezTo>
                    <a:pt x="26853" y="8073"/>
                    <a:pt x="26753" y="8073"/>
                    <a:pt x="26719" y="8073"/>
                  </a:cubicBezTo>
                  <a:close/>
                  <a:moveTo>
                    <a:pt x="27606" y="9994"/>
                  </a:moveTo>
                  <a:cubicBezTo>
                    <a:pt x="27589" y="9994"/>
                    <a:pt x="27571" y="9998"/>
                    <a:pt x="27553" y="10007"/>
                  </a:cubicBezTo>
                  <a:cubicBezTo>
                    <a:pt x="27486" y="10041"/>
                    <a:pt x="27453" y="10107"/>
                    <a:pt x="27486" y="10174"/>
                  </a:cubicBezTo>
                  <a:lnTo>
                    <a:pt x="27920" y="11141"/>
                  </a:lnTo>
                  <a:cubicBezTo>
                    <a:pt x="27920" y="11208"/>
                    <a:pt x="27987" y="11241"/>
                    <a:pt x="28020" y="11241"/>
                  </a:cubicBezTo>
                  <a:cubicBezTo>
                    <a:pt x="28054" y="11241"/>
                    <a:pt x="28054" y="11241"/>
                    <a:pt x="28087" y="11208"/>
                  </a:cubicBezTo>
                  <a:cubicBezTo>
                    <a:pt x="28154" y="11175"/>
                    <a:pt x="28187" y="11108"/>
                    <a:pt x="28154" y="11041"/>
                  </a:cubicBezTo>
                  <a:lnTo>
                    <a:pt x="27720" y="10074"/>
                  </a:lnTo>
                  <a:cubicBezTo>
                    <a:pt x="27696" y="10025"/>
                    <a:pt x="27653" y="9994"/>
                    <a:pt x="27606" y="9994"/>
                  </a:cubicBezTo>
                  <a:close/>
                  <a:moveTo>
                    <a:pt x="28445" y="11929"/>
                  </a:moveTo>
                  <a:cubicBezTo>
                    <a:pt x="28425" y="11929"/>
                    <a:pt x="28405" y="11933"/>
                    <a:pt x="28387" y="11942"/>
                  </a:cubicBezTo>
                  <a:cubicBezTo>
                    <a:pt x="28320" y="11975"/>
                    <a:pt x="28287" y="12042"/>
                    <a:pt x="28320" y="12109"/>
                  </a:cubicBezTo>
                  <a:lnTo>
                    <a:pt x="28754" y="13076"/>
                  </a:lnTo>
                  <a:cubicBezTo>
                    <a:pt x="28787" y="13143"/>
                    <a:pt x="28821" y="13143"/>
                    <a:pt x="28887" y="13143"/>
                  </a:cubicBezTo>
                  <a:lnTo>
                    <a:pt x="28921" y="13143"/>
                  </a:lnTo>
                  <a:cubicBezTo>
                    <a:pt x="28988" y="13109"/>
                    <a:pt x="29021" y="13043"/>
                    <a:pt x="28988" y="12976"/>
                  </a:cubicBezTo>
                  <a:lnTo>
                    <a:pt x="28554" y="12009"/>
                  </a:lnTo>
                  <a:cubicBezTo>
                    <a:pt x="28554" y="11960"/>
                    <a:pt x="28500" y="11929"/>
                    <a:pt x="28445" y="11929"/>
                  </a:cubicBezTo>
                  <a:close/>
                  <a:moveTo>
                    <a:pt x="29307" y="13864"/>
                  </a:moveTo>
                  <a:cubicBezTo>
                    <a:pt x="29290" y="13864"/>
                    <a:pt x="29272" y="13868"/>
                    <a:pt x="29254" y="13877"/>
                  </a:cubicBezTo>
                  <a:cubicBezTo>
                    <a:pt x="29188" y="13877"/>
                    <a:pt x="29154" y="13977"/>
                    <a:pt x="29188" y="14043"/>
                  </a:cubicBezTo>
                  <a:lnTo>
                    <a:pt x="29588" y="15011"/>
                  </a:lnTo>
                  <a:cubicBezTo>
                    <a:pt x="29621" y="15044"/>
                    <a:pt x="29688" y="15078"/>
                    <a:pt x="29721" y="15078"/>
                  </a:cubicBezTo>
                  <a:lnTo>
                    <a:pt x="29788" y="15078"/>
                  </a:lnTo>
                  <a:cubicBezTo>
                    <a:pt x="29855" y="15044"/>
                    <a:pt x="29855" y="14944"/>
                    <a:pt x="29855" y="14877"/>
                  </a:cubicBezTo>
                  <a:lnTo>
                    <a:pt x="29421" y="13943"/>
                  </a:lnTo>
                  <a:cubicBezTo>
                    <a:pt x="29397" y="13895"/>
                    <a:pt x="29354" y="13864"/>
                    <a:pt x="29307" y="13864"/>
                  </a:cubicBezTo>
                  <a:close/>
                  <a:moveTo>
                    <a:pt x="30147" y="15765"/>
                  </a:moveTo>
                  <a:cubicBezTo>
                    <a:pt x="30126" y="15765"/>
                    <a:pt x="30106" y="15769"/>
                    <a:pt x="30088" y="15778"/>
                  </a:cubicBezTo>
                  <a:cubicBezTo>
                    <a:pt x="30022" y="15811"/>
                    <a:pt x="29988" y="15878"/>
                    <a:pt x="30022" y="15978"/>
                  </a:cubicBezTo>
                  <a:lnTo>
                    <a:pt x="30455" y="16912"/>
                  </a:lnTo>
                  <a:cubicBezTo>
                    <a:pt x="30489" y="16979"/>
                    <a:pt x="30522" y="17012"/>
                    <a:pt x="30589" y="17012"/>
                  </a:cubicBezTo>
                  <a:cubicBezTo>
                    <a:pt x="30589" y="17012"/>
                    <a:pt x="30622" y="17012"/>
                    <a:pt x="30622" y="16979"/>
                  </a:cubicBezTo>
                  <a:cubicBezTo>
                    <a:pt x="30689" y="16979"/>
                    <a:pt x="30722" y="16879"/>
                    <a:pt x="30689" y="16812"/>
                  </a:cubicBezTo>
                  <a:lnTo>
                    <a:pt x="30255" y="15845"/>
                  </a:lnTo>
                  <a:cubicBezTo>
                    <a:pt x="30255" y="15796"/>
                    <a:pt x="30201" y="15765"/>
                    <a:pt x="30147" y="15765"/>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2" name="Google Shape;1402;p42"/>
            <p:cNvSpPr/>
            <p:nvPr/>
          </p:nvSpPr>
          <p:spPr>
            <a:xfrm>
              <a:off x="5560056" y="4489239"/>
              <a:ext cx="9796" cy="14625"/>
            </a:xfrm>
            <a:custGeom>
              <a:avLst/>
              <a:gdLst/>
              <a:ahLst/>
              <a:cxnLst/>
              <a:rect l="l" t="t" r="r" b="b"/>
              <a:pathLst>
                <a:path w="501" h="748" extrusionOk="0">
                  <a:moveTo>
                    <a:pt x="154" y="1"/>
                  </a:moveTo>
                  <a:cubicBezTo>
                    <a:pt x="136" y="1"/>
                    <a:pt x="118" y="5"/>
                    <a:pt x="101" y="14"/>
                  </a:cubicBezTo>
                  <a:cubicBezTo>
                    <a:pt x="34" y="47"/>
                    <a:pt x="1" y="114"/>
                    <a:pt x="34" y="181"/>
                  </a:cubicBezTo>
                  <a:lnTo>
                    <a:pt x="234" y="681"/>
                  </a:lnTo>
                  <a:cubicBezTo>
                    <a:pt x="267" y="748"/>
                    <a:pt x="301" y="748"/>
                    <a:pt x="367" y="748"/>
                  </a:cubicBezTo>
                  <a:lnTo>
                    <a:pt x="401" y="748"/>
                  </a:lnTo>
                  <a:cubicBezTo>
                    <a:pt x="468" y="714"/>
                    <a:pt x="501" y="648"/>
                    <a:pt x="468" y="581"/>
                  </a:cubicBezTo>
                  <a:lnTo>
                    <a:pt x="267" y="80"/>
                  </a:lnTo>
                  <a:cubicBezTo>
                    <a:pt x="243" y="32"/>
                    <a:pt x="201" y="1"/>
                    <a:pt x="15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3" name="Google Shape;1403;p42"/>
            <p:cNvSpPr/>
            <p:nvPr/>
          </p:nvSpPr>
          <p:spPr>
            <a:xfrm>
              <a:off x="5012174" y="3550272"/>
              <a:ext cx="198301" cy="466347"/>
            </a:xfrm>
            <a:custGeom>
              <a:avLst/>
              <a:gdLst/>
              <a:ahLst/>
              <a:cxnLst/>
              <a:rect l="l" t="t" r="r" b="b"/>
              <a:pathLst>
                <a:path w="10142" h="23851" extrusionOk="0">
                  <a:moveTo>
                    <a:pt x="1" y="0"/>
                  </a:moveTo>
                  <a:lnTo>
                    <a:pt x="1" y="0"/>
                  </a:lnTo>
                  <a:cubicBezTo>
                    <a:pt x="1" y="1"/>
                    <a:pt x="5317" y="23832"/>
                    <a:pt x="5861" y="23832"/>
                  </a:cubicBezTo>
                  <a:cubicBezTo>
                    <a:pt x="5886" y="23832"/>
                    <a:pt x="5900" y="23784"/>
                    <a:pt x="5905" y="23684"/>
                  </a:cubicBezTo>
                  <a:cubicBezTo>
                    <a:pt x="6238" y="23784"/>
                    <a:pt x="6639" y="23851"/>
                    <a:pt x="7006" y="23851"/>
                  </a:cubicBezTo>
                  <a:cubicBezTo>
                    <a:pt x="8874" y="23851"/>
                    <a:pt x="10141" y="22283"/>
                    <a:pt x="9841" y="20348"/>
                  </a:cubicBezTo>
                  <a:lnTo>
                    <a:pt x="7006" y="4770"/>
                  </a:lnTo>
                  <a:cubicBezTo>
                    <a:pt x="6672" y="2869"/>
                    <a:pt x="4904" y="1335"/>
                    <a:pt x="3036" y="1335"/>
                  </a:cubicBezTo>
                  <a:lnTo>
                    <a:pt x="2836" y="1335"/>
                  </a:lnTo>
                  <a:cubicBezTo>
                    <a:pt x="2035" y="634"/>
                    <a:pt x="1068" y="167"/>
                    <a:pt x="1" y="0"/>
                  </a:cubicBez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4" name="Google Shape;1404;p42"/>
            <p:cNvSpPr/>
            <p:nvPr/>
          </p:nvSpPr>
          <p:spPr>
            <a:xfrm>
              <a:off x="4764981" y="3529389"/>
              <a:ext cx="367861" cy="617096"/>
            </a:xfrm>
            <a:custGeom>
              <a:avLst/>
              <a:gdLst/>
              <a:ahLst/>
              <a:cxnLst/>
              <a:rect l="l" t="t" r="r" b="b"/>
              <a:pathLst>
                <a:path w="18814" h="31561" extrusionOk="0">
                  <a:moveTo>
                    <a:pt x="8306" y="1"/>
                  </a:moveTo>
                  <a:cubicBezTo>
                    <a:pt x="3936" y="1"/>
                    <a:pt x="0" y="5705"/>
                    <a:pt x="867" y="15612"/>
                  </a:cubicBezTo>
                  <a:lnTo>
                    <a:pt x="400" y="27454"/>
                  </a:lnTo>
                  <a:cubicBezTo>
                    <a:pt x="234" y="27854"/>
                    <a:pt x="267" y="28288"/>
                    <a:pt x="467" y="28655"/>
                  </a:cubicBezTo>
                  <a:cubicBezTo>
                    <a:pt x="1735" y="30802"/>
                    <a:pt x="4105" y="31561"/>
                    <a:pt x="6746" y="31561"/>
                  </a:cubicBezTo>
                  <a:cubicBezTo>
                    <a:pt x="10218" y="31561"/>
                    <a:pt x="14159" y="30249"/>
                    <a:pt x="16679" y="29055"/>
                  </a:cubicBezTo>
                  <a:cubicBezTo>
                    <a:pt x="17479" y="28655"/>
                    <a:pt x="18213" y="28221"/>
                    <a:pt x="18247" y="27387"/>
                  </a:cubicBezTo>
                  <a:cubicBezTo>
                    <a:pt x="18280" y="27387"/>
                    <a:pt x="18780" y="14345"/>
                    <a:pt x="18814" y="10308"/>
                  </a:cubicBezTo>
                  <a:cubicBezTo>
                    <a:pt x="18814" y="8807"/>
                    <a:pt x="18613" y="7273"/>
                    <a:pt x="18146" y="5838"/>
                  </a:cubicBezTo>
                  <a:cubicBezTo>
                    <a:pt x="17146" y="2703"/>
                    <a:pt x="15311" y="601"/>
                    <a:pt x="12509" y="601"/>
                  </a:cubicBezTo>
                  <a:lnTo>
                    <a:pt x="8306" y="1"/>
                  </a:ln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5" name="Google Shape;1405;p42"/>
            <p:cNvSpPr/>
            <p:nvPr/>
          </p:nvSpPr>
          <p:spPr>
            <a:xfrm>
              <a:off x="4697151" y="3570881"/>
              <a:ext cx="220454" cy="451878"/>
            </a:xfrm>
            <a:custGeom>
              <a:avLst/>
              <a:gdLst/>
              <a:ahLst/>
              <a:cxnLst/>
              <a:rect l="l" t="t" r="r" b="b"/>
              <a:pathLst>
                <a:path w="11275" h="23111" extrusionOk="0">
                  <a:moveTo>
                    <a:pt x="7736" y="0"/>
                  </a:moveTo>
                  <a:cubicBezTo>
                    <a:pt x="6092" y="0"/>
                    <a:pt x="4593" y="1117"/>
                    <a:pt x="4170" y="2782"/>
                  </a:cubicBezTo>
                  <a:lnTo>
                    <a:pt x="500" y="18560"/>
                  </a:lnTo>
                  <a:cubicBezTo>
                    <a:pt x="0" y="20495"/>
                    <a:pt x="1201" y="22497"/>
                    <a:pt x="3136" y="22997"/>
                  </a:cubicBezTo>
                  <a:cubicBezTo>
                    <a:pt x="3438" y="23074"/>
                    <a:pt x="3741" y="23111"/>
                    <a:pt x="4038" y="23111"/>
                  </a:cubicBezTo>
                  <a:cubicBezTo>
                    <a:pt x="5674" y="23111"/>
                    <a:pt x="7149" y="21999"/>
                    <a:pt x="7572" y="20362"/>
                  </a:cubicBezTo>
                  <a:lnTo>
                    <a:pt x="11275" y="4517"/>
                  </a:lnTo>
                  <a:lnTo>
                    <a:pt x="8640" y="114"/>
                  </a:lnTo>
                  <a:cubicBezTo>
                    <a:pt x="8337" y="37"/>
                    <a:pt x="8034" y="0"/>
                    <a:pt x="7736" y="0"/>
                  </a:cubicBezTo>
                  <a:close/>
                </a:path>
              </a:pathLst>
            </a:custGeom>
            <a:solidFill>
              <a:srgbClr val="4EE2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6" name="Google Shape;1406;p42"/>
            <p:cNvSpPr/>
            <p:nvPr/>
          </p:nvSpPr>
          <p:spPr>
            <a:xfrm>
              <a:off x="4697151" y="3563314"/>
              <a:ext cx="220454" cy="467011"/>
            </a:xfrm>
            <a:custGeom>
              <a:avLst/>
              <a:gdLst/>
              <a:ahLst/>
              <a:cxnLst/>
              <a:rect l="l" t="t" r="r" b="b"/>
              <a:pathLst>
                <a:path w="11275" h="23885" fill="none" extrusionOk="0">
                  <a:moveTo>
                    <a:pt x="8640" y="501"/>
                  </a:moveTo>
                  <a:lnTo>
                    <a:pt x="8640" y="501"/>
                  </a:lnTo>
                  <a:cubicBezTo>
                    <a:pt x="6671" y="1"/>
                    <a:pt x="4670" y="1201"/>
                    <a:pt x="4170" y="3169"/>
                  </a:cubicBezTo>
                  <a:lnTo>
                    <a:pt x="500" y="18947"/>
                  </a:lnTo>
                  <a:cubicBezTo>
                    <a:pt x="0" y="20882"/>
                    <a:pt x="1201" y="22884"/>
                    <a:pt x="3136" y="23384"/>
                  </a:cubicBezTo>
                  <a:lnTo>
                    <a:pt x="3136" y="23384"/>
                  </a:lnTo>
                  <a:cubicBezTo>
                    <a:pt x="5104" y="23884"/>
                    <a:pt x="7072" y="22683"/>
                    <a:pt x="7572" y="20749"/>
                  </a:cubicBezTo>
                  <a:lnTo>
                    <a:pt x="11275" y="490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7" name="Google Shape;1407;p42"/>
            <p:cNvSpPr/>
            <p:nvPr/>
          </p:nvSpPr>
          <p:spPr>
            <a:xfrm>
              <a:off x="4750629" y="3867641"/>
              <a:ext cx="511357" cy="162911"/>
            </a:xfrm>
            <a:custGeom>
              <a:avLst/>
              <a:gdLst/>
              <a:ahLst/>
              <a:cxnLst/>
              <a:rect l="l" t="t" r="r" b="b"/>
              <a:pathLst>
                <a:path w="26153" h="8332" extrusionOk="0">
                  <a:moveTo>
                    <a:pt x="20635" y="1"/>
                  </a:moveTo>
                  <a:cubicBezTo>
                    <a:pt x="20517" y="1"/>
                    <a:pt x="20399" y="24"/>
                    <a:pt x="20281" y="48"/>
                  </a:cubicBezTo>
                  <a:cubicBezTo>
                    <a:pt x="20281" y="81"/>
                    <a:pt x="20281" y="81"/>
                    <a:pt x="20248" y="81"/>
                  </a:cubicBezTo>
                  <a:lnTo>
                    <a:pt x="18780" y="548"/>
                  </a:lnTo>
                  <a:cubicBezTo>
                    <a:pt x="18520" y="494"/>
                    <a:pt x="18259" y="468"/>
                    <a:pt x="18001" y="468"/>
                  </a:cubicBezTo>
                  <a:cubicBezTo>
                    <a:pt x="17469" y="468"/>
                    <a:pt x="16951" y="579"/>
                    <a:pt x="16479" y="782"/>
                  </a:cubicBezTo>
                  <a:lnTo>
                    <a:pt x="3236" y="915"/>
                  </a:lnTo>
                  <a:cubicBezTo>
                    <a:pt x="3216" y="915"/>
                    <a:pt x="3196" y="914"/>
                    <a:pt x="3176" y="914"/>
                  </a:cubicBezTo>
                  <a:cubicBezTo>
                    <a:pt x="1435" y="914"/>
                    <a:pt x="34" y="2336"/>
                    <a:pt x="34" y="4084"/>
                  </a:cubicBezTo>
                  <a:cubicBezTo>
                    <a:pt x="0" y="5818"/>
                    <a:pt x="1435" y="7253"/>
                    <a:pt x="3169" y="7286"/>
                  </a:cubicBezTo>
                  <a:lnTo>
                    <a:pt x="15245" y="7153"/>
                  </a:lnTo>
                  <a:cubicBezTo>
                    <a:pt x="15578" y="7520"/>
                    <a:pt x="16012" y="7820"/>
                    <a:pt x="16545" y="8020"/>
                  </a:cubicBezTo>
                  <a:cubicBezTo>
                    <a:pt x="17041" y="8231"/>
                    <a:pt x="17552" y="8331"/>
                    <a:pt x="18053" y="8331"/>
                  </a:cubicBezTo>
                  <a:cubicBezTo>
                    <a:pt x="19372" y="8331"/>
                    <a:pt x="20623" y="7637"/>
                    <a:pt x="21349" y="6452"/>
                  </a:cubicBezTo>
                  <a:lnTo>
                    <a:pt x="22450" y="6386"/>
                  </a:lnTo>
                  <a:lnTo>
                    <a:pt x="24384" y="6752"/>
                  </a:lnTo>
                  <a:cubicBezTo>
                    <a:pt x="24470" y="6769"/>
                    <a:pt x="24554" y="6777"/>
                    <a:pt x="24636" y="6777"/>
                  </a:cubicBezTo>
                  <a:cubicBezTo>
                    <a:pt x="25232" y="6777"/>
                    <a:pt x="25735" y="6367"/>
                    <a:pt x="25852" y="5752"/>
                  </a:cubicBezTo>
                  <a:cubicBezTo>
                    <a:pt x="25986" y="5085"/>
                    <a:pt x="25552" y="4451"/>
                    <a:pt x="24885" y="4317"/>
                  </a:cubicBezTo>
                  <a:lnTo>
                    <a:pt x="23317" y="3984"/>
                  </a:lnTo>
                  <a:cubicBezTo>
                    <a:pt x="23083" y="3850"/>
                    <a:pt x="23284" y="3750"/>
                    <a:pt x="22983" y="3750"/>
                  </a:cubicBezTo>
                  <a:lnTo>
                    <a:pt x="23017" y="3617"/>
                  </a:lnTo>
                  <a:cubicBezTo>
                    <a:pt x="23117" y="3584"/>
                    <a:pt x="23184" y="3517"/>
                    <a:pt x="23284" y="3483"/>
                  </a:cubicBezTo>
                  <a:lnTo>
                    <a:pt x="24751" y="3717"/>
                  </a:lnTo>
                  <a:cubicBezTo>
                    <a:pt x="24797" y="3722"/>
                    <a:pt x="24843" y="3724"/>
                    <a:pt x="24888" y="3724"/>
                  </a:cubicBezTo>
                  <a:cubicBezTo>
                    <a:pt x="25465" y="3724"/>
                    <a:pt x="25959" y="3337"/>
                    <a:pt x="26052" y="2750"/>
                  </a:cubicBezTo>
                  <a:cubicBezTo>
                    <a:pt x="26152" y="2149"/>
                    <a:pt x="25719" y="1549"/>
                    <a:pt x="25118" y="1449"/>
                  </a:cubicBezTo>
                  <a:lnTo>
                    <a:pt x="23417" y="1215"/>
                  </a:lnTo>
                  <a:cubicBezTo>
                    <a:pt x="23417" y="748"/>
                    <a:pt x="23083" y="348"/>
                    <a:pt x="22616" y="281"/>
                  </a:cubicBezTo>
                  <a:lnTo>
                    <a:pt x="20782" y="14"/>
                  </a:lnTo>
                  <a:cubicBezTo>
                    <a:pt x="20733" y="5"/>
                    <a:pt x="20684" y="1"/>
                    <a:pt x="20635"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8" name="Google Shape;1408;p42"/>
            <p:cNvSpPr/>
            <p:nvPr/>
          </p:nvSpPr>
          <p:spPr>
            <a:xfrm>
              <a:off x="5093711" y="3268647"/>
              <a:ext cx="146116" cy="181056"/>
            </a:xfrm>
            <a:custGeom>
              <a:avLst/>
              <a:gdLst/>
              <a:ahLst/>
              <a:cxnLst/>
              <a:rect l="l" t="t" r="r" b="b"/>
              <a:pathLst>
                <a:path w="7473" h="9260" extrusionOk="0">
                  <a:moveTo>
                    <a:pt x="4080" y="1"/>
                  </a:moveTo>
                  <a:cubicBezTo>
                    <a:pt x="2370" y="1"/>
                    <a:pt x="744" y="1759"/>
                    <a:pt x="400" y="4129"/>
                  </a:cubicBezTo>
                  <a:cubicBezTo>
                    <a:pt x="0" y="6664"/>
                    <a:pt x="1201" y="8933"/>
                    <a:pt x="3036" y="9233"/>
                  </a:cubicBezTo>
                  <a:cubicBezTo>
                    <a:pt x="3157" y="9251"/>
                    <a:pt x="3277" y="9259"/>
                    <a:pt x="3398" y="9259"/>
                  </a:cubicBezTo>
                  <a:cubicBezTo>
                    <a:pt x="5106" y="9259"/>
                    <a:pt x="6729" y="7529"/>
                    <a:pt x="7072" y="5130"/>
                  </a:cubicBezTo>
                  <a:cubicBezTo>
                    <a:pt x="7472" y="2595"/>
                    <a:pt x="6305" y="327"/>
                    <a:pt x="4437" y="26"/>
                  </a:cubicBezTo>
                  <a:cubicBezTo>
                    <a:pt x="4318" y="9"/>
                    <a:pt x="4199" y="1"/>
                    <a:pt x="4080"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9" name="Google Shape;1409;p42"/>
            <p:cNvSpPr/>
            <p:nvPr/>
          </p:nvSpPr>
          <p:spPr>
            <a:xfrm>
              <a:off x="4884980" y="3213956"/>
              <a:ext cx="127209" cy="261573"/>
            </a:xfrm>
            <a:custGeom>
              <a:avLst/>
              <a:gdLst/>
              <a:ahLst/>
              <a:cxnLst/>
              <a:rect l="l" t="t" r="r" b="b"/>
              <a:pathLst>
                <a:path w="6506" h="13378" extrusionOk="0">
                  <a:moveTo>
                    <a:pt x="4375" y="0"/>
                  </a:moveTo>
                  <a:cubicBezTo>
                    <a:pt x="2636" y="0"/>
                    <a:pt x="910" y="2187"/>
                    <a:pt x="468" y="5092"/>
                  </a:cubicBezTo>
                  <a:cubicBezTo>
                    <a:pt x="1" y="8161"/>
                    <a:pt x="2236" y="13097"/>
                    <a:pt x="4070" y="13364"/>
                  </a:cubicBezTo>
                  <a:cubicBezTo>
                    <a:pt x="4127" y="13373"/>
                    <a:pt x="4181" y="13378"/>
                    <a:pt x="4233" y="13378"/>
                  </a:cubicBezTo>
                  <a:cubicBezTo>
                    <a:pt x="5883" y="13378"/>
                    <a:pt x="5552" y="8867"/>
                    <a:pt x="6005" y="5892"/>
                  </a:cubicBezTo>
                  <a:cubicBezTo>
                    <a:pt x="6472" y="2823"/>
                    <a:pt x="6506" y="322"/>
                    <a:pt x="4671" y="21"/>
                  </a:cubicBezTo>
                  <a:cubicBezTo>
                    <a:pt x="4573" y="7"/>
                    <a:pt x="4474" y="0"/>
                    <a:pt x="4375"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0" name="Google Shape;1410;p42"/>
            <p:cNvSpPr/>
            <p:nvPr/>
          </p:nvSpPr>
          <p:spPr>
            <a:xfrm>
              <a:off x="4931301" y="3258049"/>
              <a:ext cx="283081" cy="374763"/>
            </a:xfrm>
            <a:custGeom>
              <a:avLst/>
              <a:gdLst/>
              <a:ahLst/>
              <a:cxnLst/>
              <a:rect l="l" t="t" r="r" b="b"/>
              <a:pathLst>
                <a:path w="14478" h="19167" extrusionOk="0">
                  <a:moveTo>
                    <a:pt x="7883" y="0"/>
                  </a:moveTo>
                  <a:cubicBezTo>
                    <a:pt x="4504" y="0"/>
                    <a:pt x="1767" y="2711"/>
                    <a:pt x="1701" y="6072"/>
                  </a:cubicBezTo>
                  <a:lnTo>
                    <a:pt x="1635" y="10142"/>
                  </a:lnTo>
                  <a:cubicBezTo>
                    <a:pt x="1635" y="10842"/>
                    <a:pt x="1735" y="11543"/>
                    <a:pt x="1935" y="12177"/>
                  </a:cubicBezTo>
                  <a:lnTo>
                    <a:pt x="734" y="14645"/>
                  </a:lnTo>
                  <a:cubicBezTo>
                    <a:pt x="0" y="16213"/>
                    <a:pt x="667" y="18114"/>
                    <a:pt x="2235" y="18848"/>
                  </a:cubicBezTo>
                  <a:cubicBezTo>
                    <a:pt x="2678" y="19065"/>
                    <a:pt x="3144" y="19167"/>
                    <a:pt x="3603" y="19167"/>
                  </a:cubicBezTo>
                  <a:cubicBezTo>
                    <a:pt x="4770" y="19167"/>
                    <a:pt x="5888" y="18506"/>
                    <a:pt x="6438" y="17380"/>
                  </a:cubicBezTo>
                  <a:lnTo>
                    <a:pt x="6905" y="16380"/>
                  </a:lnTo>
                  <a:cubicBezTo>
                    <a:pt x="7172" y="16413"/>
                    <a:pt x="7439" y="16446"/>
                    <a:pt x="7706" y="16446"/>
                  </a:cubicBezTo>
                  <a:lnTo>
                    <a:pt x="8039" y="16446"/>
                  </a:lnTo>
                  <a:cubicBezTo>
                    <a:pt x="8080" y="16447"/>
                    <a:pt x="8121" y="16448"/>
                    <a:pt x="8162" y="16448"/>
                  </a:cubicBezTo>
                  <a:cubicBezTo>
                    <a:pt x="11542" y="16448"/>
                    <a:pt x="14278" y="13737"/>
                    <a:pt x="14344" y="10375"/>
                  </a:cubicBezTo>
                  <a:lnTo>
                    <a:pt x="14411" y="6306"/>
                  </a:lnTo>
                  <a:cubicBezTo>
                    <a:pt x="14477" y="2870"/>
                    <a:pt x="11775" y="68"/>
                    <a:pt x="8340" y="1"/>
                  </a:cubicBezTo>
                  <a:lnTo>
                    <a:pt x="8006" y="1"/>
                  </a:lnTo>
                  <a:cubicBezTo>
                    <a:pt x="7965" y="1"/>
                    <a:pt x="7924" y="0"/>
                    <a:pt x="7883"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1" name="Google Shape;1411;p42"/>
            <p:cNvSpPr/>
            <p:nvPr/>
          </p:nvSpPr>
          <p:spPr>
            <a:xfrm>
              <a:off x="4963252" y="3257990"/>
              <a:ext cx="250468" cy="321639"/>
            </a:xfrm>
            <a:custGeom>
              <a:avLst/>
              <a:gdLst/>
              <a:ahLst/>
              <a:cxnLst/>
              <a:rect l="l" t="t" r="r" b="b"/>
              <a:pathLst>
                <a:path w="12810" h="16450" extrusionOk="0">
                  <a:moveTo>
                    <a:pt x="6153" y="0"/>
                  </a:moveTo>
                  <a:cubicBezTo>
                    <a:pt x="5370" y="0"/>
                    <a:pt x="4642" y="163"/>
                    <a:pt x="3970" y="438"/>
                  </a:cubicBezTo>
                  <a:cubicBezTo>
                    <a:pt x="3203" y="738"/>
                    <a:pt x="2536" y="1172"/>
                    <a:pt x="1969" y="1739"/>
                  </a:cubicBezTo>
                  <a:cubicBezTo>
                    <a:pt x="1402" y="2273"/>
                    <a:pt x="935" y="2940"/>
                    <a:pt x="601" y="3674"/>
                  </a:cubicBezTo>
                  <a:cubicBezTo>
                    <a:pt x="268" y="4407"/>
                    <a:pt x="101" y="5241"/>
                    <a:pt x="67" y="6075"/>
                  </a:cubicBezTo>
                  <a:lnTo>
                    <a:pt x="67" y="7109"/>
                  </a:lnTo>
                  <a:lnTo>
                    <a:pt x="34" y="8110"/>
                  </a:lnTo>
                  <a:lnTo>
                    <a:pt x="34" y="9144"/>
                  </a:lnTo>
                  <a:lnTo>
                    <a:pt x="1" y="10145"/>
                  </a:lnTo>
                  <a:cubicBezTo>
                    <a:pt x="1" y="11012"/>
                    <a:pt x="168" y="11813"/>
                    <a:pt x="468" y="12580"/>
                  </a:cubicBezTo>
                  <a:lnTo>
                    <a:pt x="3703" y="15916"/>
                  </a:lnTo>
                  <a:cubicBezTo>
                    <a:pt x="4437" y="16249"/>
                    <a:pt x="5238" y="16416"/>
                    <a:pt x="6105" y="16449"/>
                  </a:cubicBezTo>
                  <a:lnTo>
                    <a:pt x="6439" y="16449"/>
                  </a:lnTo>
                  <a:cubicBezTo>
                    <a:pt x="7273" y="16449"/>
                    <a:pt x="8107" y="16316"/>
                    <a:pt x="8840" y="16016"/>
                  </a:cubicBezTo>
                  <a:cubicBezTo>
                    <a:pt x="9574" y="15716"/>
                    <a:pt x="10275" y="15249"/>
                    <a:pt x="10842" y="14715"/>
                  </a:cubicBezTo>
                  <a:cubicBezTo>
                    <a:pt x="11409" y="14148"/>
                    <a:pt x="11876" y="13514"/>
                    <a:pt x="12176" y="12747"/>
                  </a:cubicBezTo>
                  <a:cubicBezTo>
                    <a:pt x="12510" y="12013"/>
                    <a:pt x="12710" y="11212"/>
                    <a:pt x="12710" y="10345"/>
                  </a:cubicBezTo>
                  <a:lnTo>
                    <a:pt x="12743" y="9344"/>
                  </a:lnTo>
                  <a:lnTo>
                    <a:pt x="12743" y="8310"/>
                  </a:lnTo>
                  <a:lnTo>
                    <a:pt x="12777" y="7310"/>
                  </a:lnTo>
                  <a:lnTo>
                    <a:pt x="12777" y="6309"/>
                  </a:lnTo>
                  <a:cubicBezTo>
                    <a:pt x="12810" y="5442"/>
                    <a:pt x="12643" y="4608"/>
                    <a:pt x="12343" y="3874"/>
                  </a:cubicBezTo>
                  <a:cubicBezTo>
                    <a:pt x="12043" y="3140"/>
                    <a:pt x="11609" y="2439"/>
                    <a:pt x="11042" y="1872"/>
                  </a:cubicBezTo>
                  <a:cubicBezTo>
                    <a:pt x="10508" y="1305"/>
                    <a:pt x="9841" y="838"/>
                    <a:pt x="9107" y="538"/>
                  </a:cubicBezTo>
                  <a:cubicBezTo>
                    <a:pt x="8373" y="204"/>
                    <a:pt x="7573" y="4"/>
                    <a:pt x="6706" y="4"/>
                  </a:cubicBezTo>
                  <a:lnTo>
                    <a:pt x="6372" y="4"/>
                  </a:lnTo>
                  <a:cubicBezTo>
                    <a:pt x="6299" y="2"/>
                    <a:pt x="6226" y="0"/>
                    <a:pt x="6153"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2" name="Google Shape;1412;p42"/>
            <p:cNvSpPr/>
            <p:nvPr/>
          </p:nvSpPr>
          <p:spPr>
            <a:xfrm>
              <a:off x="4963252" y="3257404"/>
              <a:ext cx="250468" cy="322225"/>
            </a:xfrm>
            <a:custGeom>
              <a:avLst/>
              <a:gdLst/>
              <a:ahLst/>
              <a:cxnLst/>
              <a:rect l="l" t="t" r="r" b="b"/>
              <a:pathLst>
                <a:path w="12810" h="16480" fill="none" extrusionOk="0">
                  <a:moveTo>
                    <a:pt x="3703" y="15946"/>
                  </a:moveTo>
                  <a:cubicBezTo>
                    <a:pt x="4437" y="16279"/>
                    <a:pt x="5238" y="16446"/>
                    <a:pt x="6105" y="16479"/>
                  </a:cubicBezTo>
                  <a:lnTo>
                    <a:pt x="6172" y="16479"/>
                  </a:lnTo>
                  <a:lnTo>
                    <a:pt x="6272" y="16479"/>
                  </a:lnTo>
                  <a:lnTo>
                    <a:pt x="6339" y="16479"/>
                  </a:lnTo>
                  <a:lnTo>
                    <a:pt x="6439" y="16479"/>
                  </a:lnTo>
                  <a:cubicBezTo>
                    <a:pt x="7273" y="16479"/>
                    <a:pt x="8107" y="16346"/>
                    <a:pt x="8840" y="16046"/>
                  </a:cubicBezTo>
                  <a:cubicBezTo>
                    <a:pt x="9574" y="15746"/>
                    <a:pt x="10275" y="15279"/>
                    <a:pt x="10842" y="14745"/>
                  </a:cubicBezTo>
                  <a:cubicBezTo>
                    <a:pt x="11409" y="14178"/>
                    <a:pt x="11876" y="13544"/>
                    <a:pt x="12176" y="12777"/>
                  </a:cubicBezTo>
                  <a:cubicBezTo>
                    <a:pt x="12510" y="12043"/>
                    <a:pt x="12710" y="11242"/>
                    <a:pt x="12710" y="10375"/>
                  </a:cubicBezTo>
                  <a:lnTo>
                    <a:pt x="12743" y="9374"/>
                  </a:lnTo>
                  <a:lnTo>
                    <a:pt x="12743" y="8340"/>
                  </a:lnTo>
                  <a:lnTo>
                    <a:pt x="12777" y="7340"/>
                  </a:lnTo>
                  <a:lnTo>
                    <a:pt x="12777" y="6339"/>
                  </a:lnTo>
                  <a:cubicBezTo>
                    <a:pt x="12810" y="5472"/>
                    <a:pt x="12643" y="4638"/>
                    <a:pt x="12343" y="3904"/>
                  </a:cubicBezTo>
                  <a:cubicBezTo>
                    <a:pt x="12043" y="3170"/>
                    <a:pt x="11609" y="2469"/>
                    <a:pt x="11042" y="1902"/>
                  </a:cubicBezTo>
                  <a:cubicBezTo>
                    <a:pt x="10508" y="1335"/>
                    <a:pt x="9841" y="868"/>
                    <a:pt x="9107" y="568"/>
                  </a:cubicBezTo>
                  <a:cubicBezTo>
                    <a:pt x="8373" y="234"/>
                    <a:pt x="7573" y="34"/>
                    <a:pt x="6706" y="34"/>
                  </a:cubicBezTo>
                  <a:lnTo>
                    <a:pt x="6639" y="34"/>
                  </a:lnTo>
                  <a:lnTo>
                    <a:pt x="6539" y="34"/>
                  </a:lnTo>
                  <a:lnTo>
                    <a:pt x="6472" y="34"/>
                  </a:lnTo>
                  <a:lnTo>
                    <a:pt x="6372" y="34"/>
                  </a:lnTo>
                  <a:cubicBezTo>
                    <a:pt x="5505" y="1"/>
                    <a:pt x="4704" y="168"/>
                    <a:pt x="3970" y="468"/>
                  </a:cubicBezTo>
                  <a:cubicBezTo>
                    <a:pt x="3203" y="768"/>
                    <a:pt x="2536" y="1202"/>
                    <a:pt x="1969" y="1769"/>
                  </a:cubicBezTo>
                  <a:cubicBezTo>
                    <a:pt x="1402" y="2303"/>
                    <a:pt x="935" y="2970"/>
                    <a:pt x="601" y="3704"/>
                  </a:cubicBezTo>
                  <a:cubicBezTo>
                    <a:pt x="268" y="4437"/>
                    <a:pt x="101" y="5271"/>
                    <a:pt x="67" y="6105"/>
                  </a:cubicBezTo>
                  <a:lnTo>
                    <a:pt x="67" y="7139"/>
                  </a:lnTo>
                  <a:lnTo>
                    <a:pt x="34" y="8140"/>
                  </a:lnTo>
                  <a:lnTo>
                    <a:pt x="34" y="9174"/>
                  </a:lnTo>
                  <a:lnTo>
                    <a:pt x="1" y="10175"/>
                  </a:lnTo>
                  <a:cubicBezTo>
                    <a:pt x="1" y="11042"/>
                    <a:pt x="168" y="11843"/>
                    <a:pt x="468" y="12610"/>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3" name="Google Shape;1413;p42"/>
            <p:cNvSpPr/>
            <p:nvPr/>
          </p:nvSpPr>
          <p:spPr>
            <a:xfrm>
              <a:off x="4982824" y="3177040"/>
              <a:ext cx="200902" cy="141853"/>
            </a:xfrm>
            <a:custGeom>
              <a:avLst/>
              <a:gdLst/>
              <a:ahLst/>
              <a:cxnLst/>
              <a:rect l="l" t="t" r="r" b="b"/>
              <a:pathLst>
                <a:path w="10275" h="7255" extrusionOk="0">
                  <a:moveTo>
                    <a:pt x="4796" y="0"/>
                  </a:moveTo>
                  <a:cubicBezTo>
                    <a:pt x="2410" y="0"/>
                    <a:pt x="416" y="1294"/>
                    <a:pt x="234" y="3110"/>
                  </a:cubicBezTo>
                  <a:cubicBezTo>
                    <a:pt x="0" y="5078"/>
                    <a:pt x="2035" y="6913"/>
                    <a:pt x="4737" y="7213"/>
                  </a:cubicBezTo>
                  <a:cubicBezTo>
                    <a:pt x="4991" y="7241"/>
                    <a:pt x="5241" y="7255"/>
                    <a:pt x="5487" y="7255"/>
                  </a:cubicBezTo>
                  <a:cubicBezTo>
                    <a:pt x="7893" y="7255"/>
                    <a:pt x="9859" y="5963"/>
                    <a:pt x="10041" y="4178"/>
                  </a:cubicBezTo>
                  <a:cubicBezTo>
                    <a:pt x="10274" y="2210"/>
                    <a:pt x="8240" y="342"/>
                    <a:pt x="5538" y="41"/>
                  </a:cubicBezTo>
                  <a:cubicBezTo>
                    <a:pt x="5287" y="14"/>
                    <a:pt x="5040" y="0"/>
                    <a:pt x="4796"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4" name="Google Shape;1414;p42"/>
            <p:cNvSpPr/>
            <p:nvPr/>
          </p:nvSpPr>
          <p:spPr>
            <a:xfrm>
              <a:off x="4931301" y="3381176"/>
              <a:ext cx="76333" cy="75179"/>
            </a:xfrm>
            <a:custGeom>
              <a:avLst/>
              <a:gdLst/>
              <a:ahLst/>
              <a:cxnLst/>
              <a:rect l="l" t="t" r="r" b="b"/>
              <a:pathLst>
                <a:path w="3904" h="3845" extrusionOk="0">
                  <a:moveTo>
                    <a:pt x="2021" y="0"/>
                  </a:moveTo>
                  <a:cubicBezTo>
                    <a:pt x="1031" y="0"/>
                    <a:pt x="195" y="768"/>
                    <a:pt x="100" y="1743"/>
                  </a:cubicBezTo>
                  <a:cubicBezTo>
                    <a:pt x="0" y="2777"/>
                    <a:pt x="767" y="3711"/>
                    <a:pt x="1835" y="3845"/>
                  </a:cubicBezTo>
                  <a:lnTo>
                    <a:pt x="3803" y="2010"/>
                  </a:lnTo>
                  <a:cubicBezTo>
                    <a:pt x="3903" y="1010"/>
                    <a:pt x="3169" y="109"/>
                    <a:pt x="2202" y="9"/>
                  </a:cubicBezTo>
                  <a:cubicBezTo>
                    <a:pt x="2141" y="3"/>
                    <a:pt x="2081" y="0"/>
                    <a:pt x="2021"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5" name="Google Shape;1415;p42"/>
            <p:cNvSpPr/>
            <p:nvPr/>
          </p:nvSpPr>
          <p:spPr>
            <a:xfrm>
              <a:off x="4931301" y="3379377"/>
              <a:ext cx="76333" cy="76978"/>
            </a:xfrm>
            <a:custGeom>
              <a:avLst/>
              <a:gdLst/>
              <a:ahLst/>
              <a:cxnLst/>
              <a:rect l="l" t="t" r="r" b="b"/>
              <a:pathLst>
                <a:path w="3904" h="3937" fill="none" extrusionOk="0">
                  <a:moveTo>
                    <a:pt x="3803" y="2102"/>
                  </a:moveTo>
                  <a:cubicBezTo>
                    <a:pt x="3903" y="1102"/>
                    <a:pt x="3169" y="201"/>
                    <a:pt x="2202" y="101"/>
                  </a:cubicBezTo>
                  <a:lnTo>
                    <a:pt x="2202" y="101"/>
                  </a:lnTo>
                  <a:cubicBezTo>
                    <a:pt x="1134" y="1"/>
                    <a:pt x="200" y="801"/>
                    <a:pt x="100" y="1835"/>
                  </a:cubicBezTo>
                  <a:lnTo>
                    <a:pt x="100" y="1835"/>
                  </a:lnTo>
                  <a:cubicBezTo>
                    <a:pt x="0" y="2869"/>
                    <a:pt x="767" y="3803"/>
                    <a:pt x="1835" y="3937"/>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6" name="Google Shape;1416;p42"/>
            <p:cNvSpPr/>
            <p:nvPr/>
          </p:nvSpPr>
          <p:spPr>
            <a:xfrm>
              <a:off x="5179139" y="3412637"/>
              <a:ext cx="16991" cy="22212"/>
            </a:xfrm>
            <a:custGeom>
              <a:avLst/>
              <a:gdLst/>
              <a:ahLst/>
              <a:cxnLst/>
              <a:rect l="l" t="t" r="r" b="b"/>
              <a:pathLst>
                <a:path w="869" h="1136" extrusionOk="0">
                  <a:moveTo>
                    <a:pt x="535" y="1"/>
                  </a:moveTo>
                  <a:cubicBezTo>
                    <a:pt x="301" y="1"/>
                    <a:pt x="101" y="201"/>
                    <a:pt x="68" y="535"/>
                  </a:cubicBezTo>
                  <a:cubicBezTo>
                    <a:pt x="1" y="835"/>
                    <a:pt x="168" y="1102"/>
                    <a:pt x="368" y="1135"/>
                  </a:cubicBezTo>
                  <a:cubicBezTo>
                    <a:pt x="601" y="1135"/>
                    <a:pt x="802" y="935"/>
                    <a:pt x="835" y="601"/>
                  </a:cubicBezTo>
                  <a:cubicBezTo>
                    <a:pt x="868" y="301"/>
                    <a:pt x="735" y="34"/>
                    <a:pt x="5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7" name="Google Shape;1417;p42"/>
            <p:cNvSpPr/>
            <p:nvPr/>
          </p:nvSpPr>
          <p:spPr>
            <a:xfrm>
              <a:off x="5178494" y="3378086"/>
              <a:ext cx="21547" cy="6531"/>
            </a:xfrm>
            <a:custGeom>
              <a:avLst/>
              <a:gdLst/>
              <a:ahLst/>
              <a:cxnLst/>
              <a:rect l="l" t="t" r="r" b="b"/>
              <a:pathLst>
                <a:path w="1102" h="334" fill="none" extrusionOk="0">
                  <a:moveTo>
                    <a:pt x="1101" y="334"/>
                  </a:moveTo>
                  <a:cubicBezTo>
                    <a:pt x="868" y="200"/>
                    <a:pt x="534" y="33"/>
                    <a:pt x="1" y="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8" name="Google Shape;1418;p42"/>
            <p:cNvSpPr/>
            <p:nvPr/>
          </p:nvSpPr>
          <p:spPr>
            <a:xfrm>
              <a:off x="5106088" y="3408726"/>
              <a:ext cx="16326" cy="22270"/>
            </a:xfrm>
            <a:custGeom>
              <a:avLst/>
              <a:gdLst/>
              <a:ahLst/>
              <a:cxnLst/>
              <a:rect l="l" t="t" r="r" b="b"/>
              <a:pathLst>
                <a:path w="835" h="1139" extrusionOk="0">
                  <a:moveTo>
                    <a:pt x="501" y="1"/>
                  </a:moveTo>
                  <a:cubicBezTo>
                    <a:pt x="268" y="1"/>
                    <a:pt x="68" y="201"/>
                    <a:pt x="34" y="535"/>
                  </a:cubicBezTo>
                  <a:cubicBezTo>
                    <a:pt x="1" y="835"/>
                    <a:pt x="134" y="1102"/>
                    <a:pt x="335" y="1135"/>
                  </a:cubicBezTo>
                  <a:cubicBezTo>
                    <a:pt x="349" y="1137"/>
                    <a:pt x="364" y="1138"/>
                    <a:pt x="379" y="1138"/>
                  </a:cubicBezTo>
                  <a:cubicBezTo>
                    <a:pt x="593" y="1138"/>
                    <a:pt x="770" y="914"/>
                    <a:pt x="802" y="601"/>
                  </a:cubicBezTo>
                  <a:cubicBezTo>
                    <a:pt x="835" y="301"/>
                    <a:pt x="701" y="34"/>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9" name="Google Shape;1419;p42"/>
            <p:cNvSpPr/>
            <p:nvPr/>
          </p:nvSpPr>
          <p:spPr>
            <a:xfrm>
              <a:off x="5090446" y="3365689"/>
              <a:ext cx="21547" cy="2620"/>
            </a:xfrm>
            <a:custGeom>
              <a:avLst/>
              <a:gdLst/>
              <a:ahLst/>
              <a:cxnLst/>
              <a:rect l="l" t="t" r="r" b="b"/>
              <a:pathLst>
                <a:path w="1102" h="134" fill="none" extrusionOk="0">
                  <a:moveTo>
                    <a:pt x="0" y="134"/>
                  </a:moveTo>
                  <a:cubicBezTo>
                    <a:pt x="234" y="67"/>
                    <a:pt x="601" y="0"/>
                    <a:pt x="1101" y="10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0" name="Google Shape;1420;p42"/>
            <p:cNvSpPr/>
            <p:nvPr/>
          </p:nvSpPr>
          <p:spPr>
            <a:xfrm>
              <a:off x="5111309" y="3457003"/>
              <a:ext cx="70467" cy="43055"/>
            </a:xfrm>
            <a:custGeom>
              <a:avLst/>
              <a:gdLst/>
              <a:ahLst/>
              <a:cxnLst/>
              <a:rect l="l" t="t" r="r" b="b"/>
              <a:pathLst>
                <a:path w="3604" h="2202" fill="none" extrusionOk="0">
                  <a:moveTo>
                    <a:pt x="168" y="0"/>
                  </a:moveTo>
                  <a:cubicBezTo>
                    <a:pt x="1" y="968"/>
                    <a:pt x="635" y="1868"/>
                    <a:pt x="1569" y="2035"/>
                  </a:cubicBezTo>
                  <a:cubicBezTo>
                    <a:pt x="2536" y="2202"/>
                    <a:pt x="3437" y="1568"/>
                    <a:pt x="3603" y="6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1" name="Google Shape;1421;p42"/>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2" name="Google Shape;1422;p42"/>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42"/>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42"/>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42"/>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42"/>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42"/>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42"/>
            <p:cNvSpPr/>
            <p:nvPr/>
          </p:nvSpPr>
          <p:spPr>
            <a:xfrm>
              <a:off x="4884335" y="3101329"/>
              <a:ext cx="425912" cy="263705"/>
            </a:xfrm>
            <a:custGeom>
              <a:avLst/>
              <a:gdLst/>
              <a:ahLst/>
              <a:cxnLst/>
              <a:rect l="l" t="t" r="r" b="b"/>
              <a:pathLst>
                <a:path w="21783" h="13487" extrusionOk="0">
                  <a:moveTo>
                    <a:pt x="16595" y="0"/>
                  </a:moveTo>
                  <a:cubicBezTo>
                    <a:pt x="13509" y="0"/>
                    <a:pt x="9564" y="1873"/>
                    <a:pt x="7539" y="4114"/>
                  </a:cubicBezTo>
                  <a:cubicBezTo>
                    <a:pt x="6766" y="3804"/>
                    <a:pt x="5906" y="3610"/>
                    <a:pt x="4987" y="3610"/>
                  </a:cubicBezTo>
                  <a:cubicBezTo>
                    <a:pt x="4915" y="3610"/>
                    <a:pt x="4843" y="3611"/>
                    <a:pt x="4771" y="3613"/>
                  </a:cubicBezTo>
                  <a:cubicBezTo>
                    <a:pt x="1969" y="3647"/>
                    <a:pt x="1" y="5348"/>
                    <a:pt x="367" y="7416"/>
                  </a:cubicBezTo>
                  <a:cubicBezTo>
                    <a:pt x="764" y="9464"/>
                    <a:pt x="3319" y="11119"/>
                    <a:pt x="6121" y="11119"/>
                  </a:cubicBezTo>
                  <a:cubicBezTo>
                    <a:pt x="6149" y="11119"/>
                    <a:pt x="6177" y="11119"/>
                    <a:pt x="6205" y="11119"/>
                  </a:cubicBezTo>
                  <a:cubicBezTo>
                    <a:pt x="6905" y="11085"/>
                    <a:pt x="7539" y="10985"/>
                    <a:pt x="8106" y="10785"/>
                  </a:cubicBezTo>
                  <a:cubicBezTo>
                    <a:pt x="9641" y="12153"/>
                    <a:pt x="11876" y="13187"/>
                    <a:pt x="14044" y="13420"/>
                  </a:cubicBezTo>
                  <a:cubicBezTo>
                    <a:pt x="14416" y="13465"/>
                    <a:pt x="14773" y="13487"/>
                    <a:pt x="15116" y="13487"/>
                  </a:cubicBezTo>
                  <a:cubicBezTo>
                    <a:pt x="18586" y="13487"/>
                    <a:pt x="20572" y="11252"/>
                    <a:pt x="21149" y="8216"/>
                  </a:cubicBezTo>
                  <a:cubicBezTo>
                    <a:pt x="21783" y="4881"/>
                    <a:pt x="21483" y="544"/>
                    <a:pt x="17380" y="44"/>
                  </a:cubicBezTo>
                  <a:cubicBezTo>
                    <a:pt x="17126" y="15"/>
                    <a:pt x="16864" y="0"/>
                    <a:pt x="16595"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42"/>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0" name="Google Shape;1430;p42"/>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1" name="Google Shape;1431;p42"/>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42"/>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42"/>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42"/>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42"/>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6" name="Google Shape;1436;p42"/>
            <p:cNvSpPr/>
            <p:nvPr/>
          </p:nvSpPr>
          <p:spPr>
            <a:xfrm>
              <a:off x="7422857" y="4084448"/>
              <a:ext cx="181995" cy="365260"/>
            </a:xfrm>
            <a:custGeom>
              <a:avLst/>
              <a:gdLst/>
              <a:ahLst/>
              <a:cxnLst/>
              <a:rect l="l" t="t" r="r" b="b"/>
              <a:pathLst>
                <a:path w="9308" h="18681" fill="none" extrusionOk="0">
                  <a:moveTo>
                    <a:pt x="1" y="18681"/>
                  </a:moveTo>
                  <a:lnTo>
                    <a:pt x="2302" y="18614"/>
                  </a:lnTo>
                  <a:cubicBezTo>
                    <a:pt x="6205" y="18514"/>
                    <a:pt x="9307" y="15279"/>
                    <a:pt x="9207" y="11376"/>
                  </a:cubicBezTo>
                  <a:lnTo>
                    <a:pt x="8940" y="1"/>
                  </a:lnTo>
                </a:path>
              </a:pathLst>
            </a:custGeom>
            <a:no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7" name="Google Shape;1437;p42"/>
            <p:cNvSpPr/>
            <p:nvPr/>
          </p:nvSpPr>
          <p:spPr>
            <a:xfrm>
              <a:off x="7477000" y="3655254"/>
              <a:ext cx="203502" cy="510105"/>
            </a:xfrm>
            <a:custGeom>
              <a:avLst/>
              <a:gdLst/>
              <a:ahLst/>
              <a:cxnLst/>
              <a:rect l="l" t="t" r="r" b="b"/>
              <a:pathLst>
                <a:path w="10408" h="26089" extrusionOk="0">
                  <a:moveTo>
                    <a:pt x="5027" y="0"/>
                  </a:moveTo>
                  <a:cubicBezTo>
                    <a:pt x="4986" y="0"/>
                    <a:pt x="4945" y="1"/>
                    <a:pt x="4904" y="2"/>
                  </a:cubicBezTo>
                  <a:cubicBezTo>
                    <a:pt x="2168" y="69"/>
                    <a:pt x="0" y="2337"/>
                    <a:pt x="67" y="5072"/>
                  </a:cubicBezTo>
                  <a:lnTo>
                    <a:pt x="467" y="21250"/>
                  </a:lnTo>
                  <a:cubicBezTo>
                    <a:pt x="533" y="23945"/>
                    <a:pt x="2735" y="26089"/>
                    <a:pt x="5415" y="26089"/>
                  </a:cubicBezTo>
                  <a:cubicBezTo>
                    <a:pt x="5455" y="26089"/>
                    <a:pt x="5496" y="26088"/>
                    <a:pt x="5537" y="26087"/>
                  </a:cubicBezTo>
                  <a:cubicBezTo>
                    <a:pt x="8273" y="26020"/>
                    <a:pt x="10408" y="23752"/>
                    <a:pt x="10374" y="21017"/>
                  </a:cubicBezTo>
                  <a:lnTo>
                    <a:pt x="9974" y="4839"/>
                  </a:lnTo>
                  <a:cubicBezTo>
                    <a:pt x="9908" y="2144"/>
                    <a:pt x="7707" y="0"/>
                    <a:pt x="5027"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42"/>
            <p:cNvSpPr/>
            <p:nvPr/>
          </p:nvSpPr>
          <p:spPr>
            <a:xfrm>
              <a:off x="7499174" y="3732235"/>
              <a:ext cx="61317" cy="336577"/>
            </a:xfrm>
            <a:custGeom>
              <a:avLst/>
              <a:gdLst/>
              <a:ahLst/>
              <a:cxnLst/>
              <a:rect l="l" t="t" r="r" b="b"/>
              <a:pathLst>
                <a:path w="3136" h="17214" extrusionOk="0">
                  <a:moveTo>
                    <a:pt x="1378" y="1"/>
                  </a:moveTo>
                  <a:cubicBezTo>
                    <a:pt x="1375" y="1"/>
                    <a:pt x="1371" y="1"/>
                    <a:pt x="1368" y="1"/>
                  </a:cubicBezTo>
                  <a:cubicBezTo>
                    <a:pt x="567" y="34"/>
                    <a:pt x="0" y="3870"/>
                    <a:pt x="134" y="8641"/>
                  </a:cubicBezTo>
                  <a:cubicBezTo>
                    <a:pt x="234" y="13377"/>
                    <a:pt x="968" y="17213"/>
                    <a:pt x="1768" y="17213"/>
                  </a:cubicBezTo>
                  <a:cubicBezTo>
                    <a:pt x="2569" y="17180"/>
                    <a:pt x="3136" y="13311"/>
                    <a:pt x="3002" y="8574"/>
                  </a:cubicBezTo>
                  <a:cubicBezTo>
                    <a:pt x="2903" y="3824"/>
                    <a:pt x="2175" y="1"/>
                    <a:pt x="1378"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42"/>
            <p:cNvSpPr/>
            <p:nvPr/>
          </p:nvSpPr>
          <p:spPr>
            <a:xfrm>
              <a:off x="7060262" y="3650717"/>
              <a:ext cx="216974" cy="600203"/>
            </a:xfrm>
            <a:custGeom>
              <a:avLst/>
              <a:gdLst/>
              <a:ahLst/>
              <a:cxnLst/>
              <a:rect l="l" t="t" r="r" b="b"/>
              <a:pathLst>
                <a:path w="11097" h="30697" extrusionOk="0">
                  <a:moveTo>
                    <a:pt x="10072" y="0"/>
                  </a:moveTo>
                  <a:cubicBezTo>
                    <a:pt x="8938" y="234"/>
                    <a:pt x="7970" y="734"/>
                    <a:pt x="7136" y="1501"/>
                  </a:cubicBezTo>
                  <a:lnTo>
                    <a:pt x="6936" y="1501"/>
                  </a:lnTo>
                  <a:cubicBezTo>
                    <a:pt x="4968" y="1535"/>
                    <a:pt x="3134" y="3169"/>
                    <a:pt x="2833" y="5204"/>
                  </a:cubicBezTo>
                  <a:lnTo>
                    <a:pt x="265" y="21582"/>
                  </a:lnTo>
                  <a:cubicBezTo>
                    <a:pt x="1" y="23597"/>
                    <a:pt x="1338" y="25219"/>
                    <a:pt x="3275" y="25219"/>
                  </a:cubicBezTo>
                  <a:cubicBezTo>
                    <a:pt x="3294" y="25219"/>
                    <a:pt x="3314" y="25219"/>
                    <a:pt x="3334" y="25218"/>
                  </a:cubicBezTo>
                  <a:cubicBezTo>
                    <a:pt x="3734" y="25218"/>
                    <a:pt x="4101" y="25152"/>
                    <a:pt x="4501" y="25018"/>
                  </a:cubicBezTo>
                  <a:cubicBezTo>
                    <a:pt x="4635" y="27453"/>
                    <a:pt x="4735" y="29221"/>
                    <a:pt x="4735" y="29221"/>
                  </a:cubicBezTo>
                  <a:cubicBezTo>
                    <a:pt x="4835" y="30055"/>
                    <a:pt x="5602" y="30389"/>
                    <a:pt x="6436" y="30656"/>
                  </a:cubicBezTo>
                  <a:cubicBezTo>
                    <a:pt x="6532" y="30683"/>
                    <a:pt x="6626" y="30696"/>
                    <a:pt x="6717" y="30696"/>
                  </a:cubicBezTo>
                  <a:cubicBezTo>
                    <a:pt x="11096" y="30696"/>
                    <a:pt x="10072" y="1"/>
                    <a:pt x="10072" y="0"/>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42"/>
            <p:cNvSpPr/>
            <p:nvPr/>
          </p:nvSpPr>
          <p:spPr>
            <a:xfrm>
              <a:off x="7133919" y="3626550"/>
              <a:ext cx="390698" cy="646797"/>
            </a:xfrm>
            <a:custGeom>
              <a:avLst/>
              <a:gdLst/>
              <a:ahLst/>
              <a:cxnLst/>
              <a:rect l="l" t="t" r="r" b="b"/>
              <a:pathLst>
                <a:path w="19982" h="33080" extrusionOk="0">
                  <a:moveTo>
                    <a:pt x="10924" y="1"/>
                  </a:moveTo>
                  <a:cubicBezTo>
                    <a:pt x="10885" y="1"/>
                    <a:pt x="10847" y="1"/>
                    <a:pt x="10808" y="2"/>
                  </a:cubicBezTo>
                  <a:lnTo>
                    <a:pt x="6438" y="769"/>
                  </a:lnTo>
                  <a:cubicBezTo>
                    <a:pt x="3503" y="836"/>
                    <a:pt x="1601" y="3071"/>
                    <a:pt x="634" y="6373"/>
                  </a:cubicBezTo>
                  <a:cubicBezTo>
                    <a:pt x="167" y="7908"/>
                    <a:pt x="0" y="9509"/>
                    <a:pt x="67" y="11110"/>
                  </a:cubicBezTo>
                  <a:cubicBezTo>
                    <a:pt x="200" y="15313"/>
                    <a:pt x="1068" y="28990"/>
                    <a:pt x="1068" y="28990"/>
                  </a:cubicBezTo>
                  <a:cubicBezTo>
                    <a:pt x="1134" y="29857"/>
                    <a:pt x="1902" y="30324"/>
                    <a:pt x="2769" y="30691"/>
                  </a:cubicBezTo>
                  <a:cubicBezTo>
                    <a:pt x="5352" y="31845"/>
                    <a:pt x="9334" y="33080"/>
                    <a:pt x="12885" y="33080"/>
                  </a:cubicBezTo>
                  <a:cubicBezTo>
                    <a:pt x="15800" y="33080"/>
                    <a:pt x="18425" y="32248"/>
                    <a:pt x="19748" y="29857"/>
                  </a:cubicBezTo>
                  <a:cubicBezTo>
                    <a:pt x="19948" y="29490"/>
                    <a:pt x="19981" y="29023"/>
                    <a:pt x="19814" y="28589"/>
                  </a:cubicBezTo>
                  <a:lnTo>
                    <a:pt x="19014" y="16180"/>
                  </a:lnTo>
                  <a:cubicBezTo>
                    <a:pt x="19642" y="5860"/>
                    <a:pt x="15482" y="1"/>
                    <a:pt x="10924" y="1"/>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42"/>
            <p:cNvSpPr/>
            <p:nvPr/>
          </p:nvSpPr>
          <p:spPr>
            <a:xfrm>
              <a:off x="7358938" y="3668237"/>
              <a:ext cx="239381" cy="472447"/>
            </a:xfrm>
            <a:custGeom>
              <a:avLst/>
              <a:gdLst/>
              <a:ahLst/>
              <a:cxnLst/>
              <a:rect l="l" t="t" r="r" b="b"/>
              <a:pathLst>
                <a:path w="12243" h="24163" extrusionOk="0">
                  <a:moveTo>
                    <a:pt x="3677" y="0"/>
                  </a:moveTo>
                  <a:cubicBezTo>
                    <a:pt x="3343" y="0"/>
                    <a:pt x="3005" y="45"/>
                    <a:pt x="2669" y="138"/>
                  </a:cubicBezTo>
                  <a:lnTo>
                    <a:pt x="1" y="4842"/>
                  </a:lnTo>
                  <a:lnTo>
                    <a:pt x="4270" y="21354"/>
                  </a:lnTo>
                  <a:cubicBezTo>
                    <a:pt x="4742" y="23047"/>
                    <a:pt x="6300" y="24163"/>
                    <a:pt x="7982" y="24163"/>
                  </a:cubicBezTo>
                  <a:cubicBezTo>
                    <a:pt x="8321" y="24163"/>
                    <a:pt x="8666" y="24117"/>
                    <a:pt x="9007" y="24022"/>
                  </a:cubicBezTo>
                  <a:cubicBezTo>
                    <a:pt x="11042" y="23455"/>
                    <a:pt x="12243" y="21320"/>
                    <a:pt x="11676" y="19285"/>
                  </a:cubicBezTo>
                  <a:lnTo>
                    <a:pt x="7406" y="2840"/>
                  </a:lnTo>
                  <a:cubicBezTo>
                    <a:pt x="6932" y="1141"/>
                    <a:pt x="5366" y="0"/>
                    <a:pt x="3677"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42"/>
            <p:cNvSpPr/>
            <p:nvPr/>
          </p:nvSpPr>
          <p:spPr>
            <a:xfrm>
              <a:off x="7358938" y="3659849"/>
              <a:ext cx="239381" cy="489184"/>
            </a:xfrm>
            <a:custGeom>
              <a:avLst/>
              <a:gdLst/>
              <a:ahLst/>
              <a:cxnLst/>
              <a:rect l="l" t="t" r="r" b="b"/>
              <a:pathLst>
                <a:path w="12243" h="25019" fill="none" extrusionOk="0">
                  <a:moveTo>
                    <a:pt x="2669" y="567"/>
                  </a:moveTo>
                  <a:lnTo>
                    <a:pt x="2669" y="567"/>
                  </a:lnTo>
                  <a:cubicBezTo>
                    <a:pt x="4704" y="0"/>
                    <a:pt x="6839" y="1235"/>
                    <a:pt x="7406" y="3269"/>
                  </a:cubicBezTo>
                  <a:lnTo>
                    <a:pt x="11676" y="19714"/>
                  </a:lnTo>
                  <a:cubicBezTo>
                    <a:pt x="12243" y="21749"/>
                    <a:pt x="11042" y="23884"/>
                    <a:pt x="9007" y="24451"/>
                  </a:cubicBezTo>
                  <a:lnTo>
                    <a:pt x="9007" y="24451"/>
                  </a:lnTo>
                  <a:cubicBezTo>
                    <a:pt x="6972" y="25018"/>
                    <a:pt x="4837" y="23817"/>
                    <a:pt x="4270" y="21783"/>
                  </a:cubicBezTo>
                  <a:lnTo>
                    <a:pt x="1" y="5271"/>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42"/>
            <p:cNvSpPr/>
            <p:nvPr/>
          </p:nvSpPr>
          <p:spPr>
            <a:xfrm>
              <a:off x="7004124" y="3987503"/>
              <a:ext cx="473522" cy="169442"/>
            </a:xfrm>
            <a:custGeom>
              <a:avLst/>
              <a:gdLst/>
              <a:ahLst/>
              <a:cxnLst/>
              <a:rect l="l" t="t" r="r" b="b"/>
              <a:pathLst>
                <a:path w="24218" h="8666" extrusionOk="0">
                  <a:moveTo>
                    <a:pt x="5812" y="0"/>
                  </a:moveTo>
                  <a:cubicBezTo>
                    <a:pt x="5742" y="0"/>
                    <a:pt x="5673" y="8"/>
                    <a:pt x="5604" y="22"/>
                  </a:cubicBezTo>
                  <a:lnTo>
                    <a:pt x="3670" y="356"/>
                  </a:lnTo>
                  <a:cubicBezTo>
                    <a:pt x="3169" y="422"/>
                    <a:pt x="2836" y="856"/>
                    <a:pt x="2836" y="1323"/>
                  </a:cubicBezTo>
                  <a:lnTo>
                    <a:pt x="1068" y="1657"/>
                  </a:lnTo>
                  <a:cubicBezTo>
                    <a:pt x="434" y="1757"/>
                    <a:pt x="0" y="2390"/>
                    <a:pt x="134" y="3024"/>
                  </a:cubicBezTo>
                  <a:cubicBezTo>
                    <a:pt x="224" y="3597"/>
                    <a:pt x="723" y="4006"/>
                    <a:pt x="1310" y="4006"/>
                  </a:cubicBezTo>
                  <a:cubicBezTo>
                    <a:pt x="1373" y="4006"/>
                    <a:pt x="1437" y="4001"/>
                    <a:pt x="1501" y="3992"/>
                  </a:cubicBezTo>
                  <a:lnTo>
                    <a:pt x="3036" y="3725"/>
                  </a:lnTo>
                  <a:cubicBezTo>
                    <a:pt x="3136" y="3758"/>
                    <a:pt x="3236" y="3791"/>
                    <a:pt x="3336" y="3825"/>
                  </a:cubicBezTo>
                  <a:lnTo>
                    <a:pt x="3369" y="3992"/>
                  </a:lnTo>
                  <a:cubicBezTo>
                    <a:pt x="3069" y="3992"/>
                    <a:pt x="3269" y="4092"/>
                    <a:pt x="3036" y="4258"/>
                  </a:cubicBezTo>
                  <a:lnTo>
                    <a:pt x="1401" y="4625"/>
                  </a:lnTo>
                  <a:cubicBezTo>
                    <a:pt x="701" y="4759"/>
                    <a:pt x="267" y="5459"/>
                    <a:pt x="401" y="6160"/>
                  </a:cubicBezTo>
                  <a:cubicBezTo>
                    <a:pt x="543" y="6788"/>
                    <a:pt x="1077" y="7196"/>
                    <a:pt x="1667" y="7196"/>
                  </a:cubicBezTo>
                  <a:cubicBezTo>
                    <a:pt x="1766" y="7196"/>
                    <a:pt x="1867" y="7185"/>
                    <a:pt x="1968" y="7160"/>
                  </a:cubicBezTo>
                  <a:lnTo>
                    <a:pt x="4003" y="6727"/>
                  </a:lnTo>
                  <a:lnTo>
                    <a:pt x="5137" y="6794"/>
                  </a:lnTo>
                  <a:cubicBezTo>
                    <a:pt x="5924" y="7985"/>
                    <a:pt x="7237" y="8666"/>
                    <a:pt x="8605" y="8666"/>
                  </a:cubicBezTo>
                  <a:cubicBezTo>
                    <a:pt x="9152" y="8666"/>
                    <a:pt x="9707" y="8557"/>
                    <a:pt x="10241" y="8328"/>
                  </a:cubicBezTo>
                  <a:cubicBezTo>
                    <a:pt x="10775" y="8094"/>
                    <a:pt x="11208" y="7761"/>
                    <a:pt x="11575" y="7394"/>
                  </a:cubicBezTo>
                  <a:lnTo>
                    <a:pt x="24218" y="7194"/>
                  </a:lnTo>
                  <a:lnTo>
                    <a:pt x="24017" y="522"/>
                  </a:lnTo>
                  <a:lnTo>
                    <a:pt x="6138" y="55"/>
                  </a:lnTo>
                  <a:lnTo>
                    <a:pt x="6105" y="55"/>
                  </a:lnTo>
                  <a:cubicBezTo>
                    <a:pt x="6007" y="16"/>
                    <a:pt x="5909" y="0"/>
                    <a:pt x="5812"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42"/>
            <p:cNvSpPr/>
            <p:nvPr/>
          </p:nvSpPr>
          <p:spPr>
            <a:xfrm>
              <a:off x="7004124" y="3987268"/>
              <a:ext cx="473522" cy="178729"/>
            </a:xfrm>
            <a:custGeom>
              <a:avLst/>
              <a:gdLst/>
              <a:ahLst/>
              <a:cxnLst/>
              <a:rect l="l" t="t" r="r" b="b"/>
              <a:pathLst>
                <a:path w="24218" h="9141" fill="none" extrusionOk="0">
                  <a:moveTo>
                    <a:pt x="24218" y="7206"/>
                  </a:moveTo>
                  <a:lnTo>
                    <a:pt x="11575" y="7406"/>
                  </a:lnTo>
                  <a:cubicBezTo>
                    <a:pt x="11208" y="7773"/>
                    <a:pt x="10775" y="8106"/>
                    <a:pt x="10241" y="8340"/>
                  </a:cubicBezTo>
                  <a:cubicBezTo>
                    <a:pt x="8373" y="9141"/>
                    <a:pt x="6238" y="8473"/>
                    <a:pt x="5137" y="6806"/>
                  </a:cubicBezTo>
                  <a:lnTo>
                    <a:pt x="4003" y="6739"/>
                  </a:lnTo>
                  <a:lnTo>
                    <a:pt x="1968" y="7172"/>
                  </a:lnTo>
                  <a:cubicBezTo>
                    <a:pt x="1268" y="7339"/>
                    <a:pt x="567" y="6906"/>
                    <a:pt x="401" y="6172"/>
                  </a:cubicBezTo>
                  <a:cubicBezTo>
                    <a:pt x="267" y="5471"/>
                    <a:pt x="701" y="4771"/>
                    <a:pt x="1401" y="4637"/>
                  </a:cubicBezTo>
                  <a:lnTo>
                    <a:pt x="3036" y="4270"/>
                  </a:lnTo>
                  <a:cubicBezTo>
                    <a:pt x="3269" y="4104"/>
                    <a:pt x="3069" y="4004"/>
                    <a:pt x="3369" y="4004"/>
                  </a:cubicBezTo>
                  <a:lnTo>
                    <a:pt x="3336" y="3837"/>
                  </a:lnTo>
                  <a:cubicBezTo>
                    <a:pt x="3236" y="3803"/>
                    <a:pt x="3136" y="3770"/>
                    <a:pt x="3036" y="3737"/>
                  </a:cubicBezTo>
                  <a:lnTo>
                    <a:pt x="1501" y="4004"/>
                  </a:lnTo>
                  <a:cubicBezTo>
                    <a:pt x="834" y="4104"/>
                    <a:pt x="234" y="3670"/>
                    <a:pt x="134" y="3036"/>
                  </a:cubicBezTo>
                  <a:cubicBezTo>
                    <a:pt x="0" y="2402"/>
                    <a:pt x="434" y="1769"/>
                    <a:pt x="1068" y="1669"/>
                  </a:cubicBezTo>
                  <a:lnTo>
                    <a:pt x="2836" y="1335"/>
                  </a:lnTo>
                  <a:cubicBezTo>
                    <a:pt x="2836" y="868"/>
                    <a:pt x="3169" y="434"/>
                    <a:pt x="3670" y="368"/>
                  </a:cubicBezTo>
                  <a:lnTo>
                    <a:pt x="5604" y="34"/>
                  </a:lnTo>
                  <a:cubicBezTo>
                    <a:pt x="5771" y="1"/>
                    <a:pt x="5938" y="1"/>
                    <a:pt x="6105" y="67"/>
                  </a:cubicBezTo>
                  <a:cubicBezTo>
                    <a:pt x="6105" y="67"/>
                    <a:pt x="6138" y="67"/>
                    <a:pt x="6138" y="67"/>
                  </a:cubicBezTo>
                  <a:lnTo>
                    <a:pt x="24017" y="534"/>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42"/>
            <p:cNvSpPr/>
            <p:nvPr/>
          </p:nvSpPr>
          <p:spPr>
            <a:xfrm>
              <a:off x="7336764" y="3421651"/>
              <a:ext cx="196327" cy="170517"/>
            </a:xfrm>
            <a:custGeom>
              <a:avLst/>
              <a:gdLst/>
              <a:ahLst/>
              <a:cxnLst/>
              <a:rect l="l" t="t" r="r" b="b"/>
              <a:pathLst>
                <a:path w="10041" h="8721" extrusionOk="0">
                  <a:moveTo>
                    <a:pt x="5081" y="0"/>
                  </a:moveTo>
                  <a:cubicBezTo>
                    <a:pt x="4989" y="0"/>
                    <a:pt x="4897" y="2"/>
                    <a:pt x="4804" y="7"/>
                  </a:cubicBezTo>
                  <a:cubicBezTo>
                    <a:pt x="2102" y="174"/>
                    <a:pt x="0" y="2209"/>
                    <a:pt x="134" y="4610"/>
                  </a:cubicBezTo>
                  <a:cubicBezTo>
                    <a:pt x="263" y="6930"/>
                    <a:pt x="2382" y="8720"/>
                    <a:pt x="4961" y="8720"/>
                  </a:cubicBezTo>
                  <a:cubicBezTo>
                    <a:pt x="5053" y="8720"/>
                    <a:pt x="5145" y="8718"/>
                    <a:pt x="5237" y="8713"/>
                  </a:cubicBezTo>
                  <a:cubicBezTo>
                    <a:pt x="7973" y="8546"/>
                    <a:pt x="10041" y="6512"/>
                    <a:pt x="9941" y="4110"/>
                  </a:cubicBezTo>
                  <a:cubicBezTo>
                    <a:pt x="9812" y="1791"/>
                    <a:pt x="7661" y="0"/>
                    <a:pt x="508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42"/>
            <p:cNvSpPr/>
            <p:nvPr/>
          </p:nvSpPr>
          <p:spPr>
            <a:xfrm>
              <a:off x="6981951" y="3315692"/>
              <a:ext cx="406985" cy="256020"/>
            </a:xfrm>
            <a:custGeom>
              <a:avLst/>
              <a:gdLst/>
              <a:ahLst/>
              <a:cxnLst/>
              <a:rect l="l" t="t" r="r" b="b"/>
              <a:pathLst>
                <a:path w="20815" h="13094" extrusionOk="0">
                  <a:moveTo>
                    <a:pt x="13622" y="1"/>
                  </a:moveTo>
                  <a:cubicBezTo>
                    <a:pt x="12934" y="1"/>
                    <a:pt x="12195" y="125"/>
                    <a:pt x="11408" y="389"/>
                  </a:cubicBezTo>
                  <a:cubicBezTo>
                    <a:pt x="9474" y="1056"/>
                    <a:pt x="7639" y="2457"/>
                    <a:pt x="6505" y="4092"/>
                  </a:cubicBezTo>
                  <a:cubicBezTo>
                    <a:pt x="6270" y="4064"/>
                    <a:pt x="6024" y="4048"/>
                    <a:pt x="5771" y="4048"/>
                  </a:cubicBezTo>
                  <a:cubicBezTo>
                    <a:pt x="5413" y="4048"/>
                    <a:pt x="5041" y="4080"/>
                    <a:pt x="4670" y="4158"/>
                  </a:cubicBezTo>
                  <a:cubicBezTo>
                    <a:pt x="2068" y="4659"/>
                    <a:pt x="0" y="6727"/>
                    <a:pt x="67" y="8828"/>
                  </a:cubicBezTo>
                  <a:cubicBezTo>
                    <a:pt x="124" y="10597"/>
                    <a:pt x="1693" y="11804"/>
                    <a:pt x="3773" y="11804"/>
                  </a:cubicBezTo>
                  <a:cubicBezTo>
                    <a:pt x="4126" y="11804"/>
                    <a:pt x="4493" y="11770"/>
                    <a:pt x="4870" y="11697"/>
                  </a:cubicBezTo>
                  <a:cubicBezTo>
                    <a:pt x="5771" y="11530"/>
                    <a:pt x="6605" y="11163"/>
                    <a:pt x="7305" y="10663"/>
                  </a:cubicBezTo>
                  <a:cubicBezTo>
                    <a:pt x="9192" y="12127"/>
                    <a:pt x="12149" y="13093"/>
                    <a:pt x="14707" y="13093"/>
                  </a:cubicBezTo>
                  <a:cubicBezTo>
                    <a:pt x="15587" y="13093"/>
                    <a:pt x="16420" y="12979"/>
                    <a:pt x="17146" y="12731"/>
                  </a:cubicBezTo>
                  <a:cubicBezTo>
                    <a:pt x="20815" y="11497"/>
                    <a:pt x="20215" y="7227"/>
                    <a:pt x="18980" y="4125"/>
                  </a:cubicBezTo>
                  <a:cubicBezTo>
                    <a:pt x="17984" y="1661"/>
                    <a:pt x="16144" y="1"/>
                    <a:pt x="1362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42"/>
            <p:cNvSpPr/>
            <p:nvPr/>
          </p:nvSpPr>
          <p:spPr>
            <a:xfrm>
              <a:off x="7025652" y="3360097"/>
              <a:ext cx="346333" cy="371341"/>
            </a:xfrm>
            <a:custGeom>
              <a:avLst/>
              <a:gdLst/>
              <a:ahLst/>
              <a:cxnLst/>
              <a:rect l="l" t="t" r="r" b="b"/>
              <a:pathLst>
                <a:path w="17713" h="18992" extrusionOk="0">
                  <a:moveTo>
                    <a:pt x="7440" y="0"/>
                  </a:moveTo>
                  <a:cubicBezTo>
                    <a:pt x="6978" y="0"/>
                    <a:pt x="6508" y="50"/>
                    <a:pt x="6038" y="153"/>
                  </a:cubicBezTo>
                  <a:lnTo>
                    <a:pt x="5704" y="220"/>
                  </a:lnTo>
                  <a:cubicBezTo>
                    <a:pt x="2202" y="1020"/>
                    <a:pt x="0" y="4489"/>
                    <a:pt x="801" y="7992"/>
                  </a:cubicBezTo>
                  <a:lnTo>
                    <a:pt x="1735" y="12161"/>
                  </a:lnTo>
                  <a:cubicBezTo>
                    <a:pt x="2395" y="15178"/>
                    <a:pt x="5060" y="17229"/>
                    <a:pt x="8024" y="17229"/>
                  </a:cubicBezTo>
                  <a:cubicBezTo>
                    <a:pt x="8502" y="17229"/>
                    <a:pt x="8987" y="17176"/>
                    <a:pt x="9473" y="17065"/>
                  </a:cubicBezTo>
                  <a:lnTo>
                    <a:pt x="9807" y="16998"/>
                  </a:lnTo>
                  <a:cubicBezTo>
                    <a:pt x="10107" y="16932"/>
                    <a:pt x="10374" y="16865"/>
                    <a:pt x="10608" y="16765"/>
                  </a:cubicBezTo>
                  <a:lnTo>
                    <a:pt x="11341" y="17699"/>
                  </a:lnTo>
                  <a:cubicBezTo>
                    <a:pt x="11987" y="18540"/>
                    <a:pt x="12966" y="18992"/>
                    <a:pt x="13962" y="18992"/>
                  </a:cubicBezTo>
                  <a:cubicBezTo>
                    <a:pt x="14663" y="18992"/>
                    <a:pt x="15372" y="18768"/>
                    <a:pt x="15978" y="18299"/>
                  </a:cubicBezTo>
                  <a:cubicBezTo>
                    <a:pt x="17412" y="17198"/>
                    <a:pt x="17713" y="15130"/>
                    <a:pt x="16612" y="13663"/>
                  </a:cubicBezTo>
                  <a:lnTo>
                    <a:pt x="14844" y="11361"/>
                  </a:lnTo>
                  <a:cubicBezTo>
                    <a:pt x="14944" y="10694"/>
                    <a:pt x="14911" y="9960"/>
                    <a:pt x="14744" y="9226"/>
                  </a:cubicBezTo>
                  <a:lnTo>
                    <a:pt x="13810" y="5090"/>
                  </a:lnTo>
                  <a:cubicBezTo>
                    <a:pt x="13117" y="2058"/>
                    <a:pt x="10424" y="0"/>
                    <a:pt x="7440"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42"/>
            <p:cNvSpPr/>
            <p:nvPr/>
          </p:nvSpPr>
          <p:spPr>
            <a:xfrm>
              <a:off x="7036739" y="3359960"/>
              <a:ext cx="281126" cy="337202"/>
            </a:xfrm>
            <a:custGeom>
              <a:avLst/>
              <a:gdLst/>
              <a:ahLst/>
              <a:cxnLst/>
              <a:rect l="l" t="t" r="r" b="b"/>
              <a:pathLst>
                <a:path w="14378" h="17246" extrusionOk="0">
                  <a:moveTo>
                    <a:pt x="6911" y="0"/>
                  </a:moveTo>
                  <a:cubicBezTo>
                    <a:pt x="6436" y="0"/>
                    <a:pt x="5948" y="50"/>
                    <a:pt x="5471" y="160"/>
                  </a:cubicBezTo>
                  <a:lnTo>
                    <a:pt x="5404" y="193"/>
                  </a:lnTo>
                  <a:lnTo>
                    <a:pt x="5304" y="193"/>
                  </a:lnTo>
                  <a:lnTo>
                    <a:pt x="5204" y="227"/>
                  </a:lnTo>
                  <a:lnTo>
                    <a:pt x="5137" y="260"/>
                  </a:lnTo>
                  <a:cubicBezTo>
                    <a:pt x="4236" y="427"/>
                    <a:pt x="3469" y="794"/>
                    <a:pt x="2769" y="1294"/>
                  </a:cubicBezTo>
                  <a:cubicBezTo>
                    <a:pt x="2068" y="1794"/>
                    <a:pt x="1501" y="2395"/>
                    <a:pt x="1068" y="3095"/>
                  </a:cubicBezTo>
                  <a:cubicBezTo>
                    <a:pt x="634" y="3796"/>
                    <a:pt x="300" y="4596"/>
                    <a:pt x="167" y="5430"/>
                  </a:cubicBezTo>
                  <a:cubicBezTo>
                    <a:pt x="0" y="6264"/>
                    <a:pt x="0" y="7131"/>
                    <a:pt x="200" y="7999"/>
                  </a:cubicBezTo>
                  <a:lnTo>
                    <a:pt x="434" y="9033"/>
                  </a:lnTo>
                  <a:lnTo>
                    <a:pt x="667" y="10100"/>
                  </a:lnTo>
                  <a:lnTo>
                    <a:pt x="901" y="11134"/>
                  </a:lnTo>
                  <a:lnTo>
                    <a:pt x="1134" y="12168"/>
                  </a:lnTo>
                  <a:cubicBezTo>
                    <a:pt x="1334" y="13036"/>
                    <a:pt x="1701" y="13836"/>
                    <a:pt x="2202" y="14537"/>
                  </a:cubicBezTo>
                  <a:cubicBezTo>
                    <a:pt x="2702" y="15204"/>
                    <a:pt x="3302" y="15804"/>
                    <a:pt x="4003" y="16238"/>
                  </a:cubicBezTo>
                  <a:cubicBezTo>
                    <a:pt x="4703" y="16672"/>
                    <a:pt x="5504" y="17005"/>
                    <a:pt x="6338" y="17139"/>
                  </a:cubicBezTo>
                  <a:cubicBezTo>
                    <a:pt x="6684" y="17211"/>
                    <a:pt x="7049" y="17245"/>
                    <a:pt x="7421" y="17245"/>
                  </a:cubicBezTo>
                  <a:cubicBezTo>
                    <a:pt x="7911" y="17245"/>
                    <a:pt x="8414" y="17186"/>
                    <a:pt x="8906" y="17072"/>
                  </a:cubicBezTo>
                  <a:lnTo>
                    <a:pt x="8973" y="17072"/>
                  </a:lnTo>
                  <a:lnTo>
                    <a:pt x="9073" y="17039"/>
                  </a:lnTo>
                  <a:lnTo>
                    <a:pt x="9173" y="17039"/>
                  </a:lnTo>
                  <a:lnTo>
                    <a:pt x="9240" y="17005"/>
                  </a:lnTo>
                  <a:cubicBezTo>
                    <a:pt x="10141" y="16805"/>
                    <a:pt x="10908" y="16438"/>
                    <a:pt x="11608" y="15938"/>
                  </a:cubicBezTo>
                  <a:lnTo>
                    <a:pt x="14210" y="11835"/>
                  </a:lnTo>
                  <a:cubicBezTo>
                    <a:pt x="14377" y="11001"/>
                    <a:pt x="14377" y="10134"/>
                    <a:pt x="14177" y="9233"/>
                  </a:cubicBezTo>
                  <a:lnTo>
                    <a:pt x="13943" y="8199"/>
                  </a:lnTo>
                  <a:lnTo>
                    <a:pt x="13710" y="7165"/>
                  </a:lnTo>
                  <a:lnTo>
                    <a:pt x="13476" y="6131"/>
                  </a:lnTo>
                  <a:lnTo>
                    <a:pt x="13243" y="5063"/>
                  </a:lnTo>
                  <a:cubicBezTo>
                    <a:pt x="13043" y="4196"/>
                    <a:pt x="12676" y="3395"/>
                    <a:pt x="12175" y="2728"/>
                  </a:cubicBezTo>
                  <a:cubicBezTo>
                    <a:pt x="11675" y="2028"/>
                    <a:pt x="11075" y="1461"/>
                    <a:pt x="10374" y="1027"/>
                  </a:cubicBezTo>
                  <a:cubicBezTo>
                    <a:pt x="9674" y="560"/>
                    <a:pt x="8873" y="260"/>
                    <a:pt x="8039" y="93"/>
                  </a:cubicBezTo>
                  <a:cubicBezTo>
                    <a:pt x="7679" y="33"/>
                    <a:pt x="7299" y="0"/>
                    <a:pt x="6911"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42"/>
            <p:cNvSpPr/>
            <p:nvPr/>
          </p:nvSpPr>
          <p:spPr>
            <a:xfrm>
              <a:off x="7036739" y="3359159"/>
              <a:ext cx="281126" cy="339177"/>
            </a:xfrm>
            <a:custGeom>
              <a:avLst/>
              <a:gdLst/>
              <a:ahLst/>
              <a:cxnLst/>
              <a:rect l="l" t="t" r="r" b="b"/>
              <a:pathLst>
                <a:path w="14378" h="17347" fill="none" extrusionOk="0">
                  <a:moveTo>
                    <a:pt x="11608" y="15979"/>
                  </a:moveTo>
                  <a:cubicBezTo>
                    <a:pt x="10908" y="16479"/>
                    <a:pt x="10141" y="16846"/>
                    <a:pt x="9240" y="17046"/>
                  </a:cubicBezTo>
                  <a:lnTo>
                    <a:pt x="9173" y="17080"/>
                  </a:lnTo>
                  <a:lnTo>
                    <a:pt x="9073" y="17080"/>
                  </a:lnTo>
                  <a:lnTo>
                    <a:pt x="8973" y="17113"/>
                  </a:lnTo>
                  <a:lnTo>
                    <a:pt x="8906" y="17113"/>
                  </a:lnTo>
                  <a:cubicBezTo>
                    <a:pt x="8039" y="17313"/>
                    <a:pt x="7139" y="17346"/>
                    <a:pt x="6338" y="17180"/>
                  </a:cubicBezTo>
                  <a:cubicBezTo>
                    <a:pt x="5504" y="17046"/>
                    <a:pt x="4703" y="16713"/>
                    <a:pt x="4003" y="16279"/>
                  </a:cubicBezTo>
                  <a:cubicBezTo>
                    <a:pt x="3302" y="15845"/>
                    <a:pt x="2702" y="15245"/>
                    <a:pt x="2202" y="14578"/>
                  </a:cubicBezTo>
                  <a:cubicBezTo>
                    <a:pt x="1701" y="13877"/>
                    <a:pt x="1334" y="13077"/>
                    <a:pt x="1134" y="12209"/>
                  </a:cubicBezTo>
                  <a:lnTo>
                    <a:pt x="901" y="11175"/>
                  </a:lnTo>
                  <a:lnTo>
                    <a:pt x="667" y="10141"/>
                  </a:lnTo>
                  <a:lnTo>
                    <a:pt x="434" y="9074"/>
                  </a:lnTo>
                  <a:lnTo>
                    <a:pt x="200" y="8040"/>
                  </a:lnTo>
                  <a:cubicBezTo>
                    <a:pt x="0" y="7172"/>
                    <a:pt x="0" y="6305"/>
                    <a:pt x="167" y="5471"/>
                  </a:cubicBezTo>
                  <a:cubicBezTo>
                    <a:pt x="300" y="4637"/>
                    <a:pt x="634" y="3837"/>
                    <a:pt x="1068" y="3136"/>
                  </a:cubicBezTo>
                  <a:cubicBezTo>
                    <a:pt x="1501" y="2436"/>
                    <a:pt x="2068" y="1835"/>
                    <a:pt x="2769" y="1335"/>
                  </a:cubicBezTo>
                  <a:cubicBezTo>
                    <a:pt x="3469" y="835"/>
                    <a:pt x="4236" y="468"/>
                    <a:pt x="5137" y="301"/>
                  </a:cubicBezTo>
                  <a:lnTo>
                    <a:pt x="5204" y="268"/>
                  </a:lnTo>
                  <a:lnTo>
                    <a:pt x="5304" y="234"/>
                  </a:lnTo>
                  <a:lnTo>
                    <a:pt x="5404" y="234"/>
                  </a:lnTo>
                  <a:lnTo>
                    <a:pt x="5471" y="201"/>
                  </a:lnTo>
                  <a:cubicBezTo>
                    <a:pt x="6338" y="1"/>
                    <a:pt x="7239" y="1"/>
                    <a:pt x="8039" y="134"/>
                  </a:cubicBezTo>
                  <a:cubicBezTo>
                    <a:pt x="8873" y="301"/>
                    <a:pt x="9674" y="601"/>
                    <a:pt x="10374" y="1068"/>
                  </a:cubicBezTo>
                  <a:cubicBezTo>
                    <a:pt x="11075" y="1502"/>
                    <a:pt x="11675" y="2069"/>
                    <a:pt x="12175" y="2769"/>
                  </a:cubicBezTo>
                  <a:cubicBezTo>
                    <a:pt x="12676" y="3436"/>
                    <a:pt x="13043" y="4237"/>
                    <a:pt x="13243" y="5104"/>
                  </a:cubicBezTo>
                  <a:lnTo>
                    <a:pt x="13476" y="6172"/>
                  </a:lnTo>
                  <a:lnTo>
                    <a:pt x="13710" y="7206"/>
                  </a:lnTo>
                  <a:lnTo>
                    <a:pt x="13943" y="8240"/>
                  </a:lnTo>
                  <a:lnTo>
                    <a:pt x="14177" y="9274"/>
                  </a:lnTo>
                  <a:cubicBezTo>
                    <a:pt x="14377" y="10175"/>
                    <a:pt x="14377" y="11042"/>
                    <a:pt x="14210" y="11876"/>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0" name="Google Shape;1450;p42"/>
            <p:cNvSpPr/>
            <p:nvPr/>
          </p:nvSpPr>
          <p:spPr>
            <a:xfrm>
              <a:off x="6870086" y="3272714"/>
              <a:ext cx="448886" cy="225949"/>
            </a:xfrm>
            <a:custGeom>
              <a:avLst/>
              <a:gdLst/>
              <a:ahLst/>
              <a:cxnLst/>
              <a:rect l="l" t="t" r="r" b="b"/>
              <a:pathLst>
                <a:path w="22958" h="11556" extrusionOk="0">
                  <a:moveTo>
                    <a:pt x="10977" y="1"/>
                  </a:moveTo>
                  <a:cubicBezTo>
                    <a:pt x="6313" y="1"/>
                    <a:pt x="0" y="2115"/>
                    <a:pt x="1818" y="6923"/>
                  </a:cubicBezTo>
                  <a:cubicBezTo>
                    <a:pt x="2867" y="9628"/>
                    <a:pt x="4783" y="11556"/>
                    <a:pt x="7737" y="11556"/>
                  </a:cubicBezTo>
                  <a:cubicBezTo>
                    <a:pt x="8353" y="11556"/>
                    <a:pt x="9015" y="11472"/>
                    <a:pt x="9724" y="11293"/>
                  </a:cubicBezTo>
                  <a:cubicBezTo>
                    <a:pt x="11892" y="10760"/>
                    <a:pt x="14060" y="9425"/>
                    <a:pt x="15428" y="7824"/>
                  </a:cubicBezTo>
                  <a:cubicBezTo>
                    <a:pt x="15792" y="7905"/>
                    <a:pt x="16180" y="7949"/>
                    <a:pt x="16592" y="7949"/>
                  </a:cubicBezTo>
                  <a:cubicBezTo>
                    <a:pt x="16861" y="7949"/>
                    <a:pt x="17140" y="7930"/>
                    <a:pt x="17429" y="7891"/>
                  </a:cubicBezTo>
                  <a:cubicBezTo>
                    <a:pt x="20298" y="7557"/>
                    <a:pt x="22733" y="5556"/>
                    <a:pt x="22867" y="3388"/>
                  </a:cubicBezTo>
                  <a:cubicBezTo>
                    <a:pt x="22957" y="1426"/>
                    <a:pt x="21137" y="38"/>
                    <a:pt x="18665" y="38"/>
                  </a:cubicBezTo>
                  <a:cubicBezTo>
                    <a:pt x="18405" y="38"/>
                    <a:pt x="18137" y="53"/>
                    <a:pt x="17863" y="85"/>
                  </a:cubicBezTo>
                  <a:cubicBezTo>
                    <a:pt x="16896" y="185"/>
                    <a:pt x="15928" y="519"/>
                    <a:pt x="15128" y="953"/>
                  </a:cubicBezTo>
                  <a:cubicBezTo>
                    <a:pt x="14401" y="330"/>
                    <a:pt x="12818" y="1"/>
                    <a:pt x="1097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1" name="Google Shape;1451;p42"/>
            <p:cNvSpPr/>
            <p:nvPr/>
          </p:nvSpPr>
          <p:spPr>
            <a:xfrm>
              <a:off x="7223277" y="3372103"/>
              <a:ext cx="105681" cy="122848"/>
            </a:xfrm>
            <a:custGeom>
              <a:avLst/>
              <a:gdLst/>
              <a:ahLst/>
              <a:cxnLst/>
              <a:rect l="l" t="t" r="r" b="b"/>
              <a:pathLst>
                <a:path w="5405" h="6283" extrusionOk="0">
                  <a:moveTo>
                    <a:pt x="2351" y="0"/>
                  </a:moveTo>
                  <a:cubicBezTo>
                    <a:pt x="2224" y="0"/>
                    <a:pt x="2096" y="13"/>
                    <a:pt x="1968" y="39"/>
                  </a:cubicBezTo>
                  <a:cubicBezTo>
                    <a:pt x="701" y="339"/>
                    <a:pt x="0" y="1974"/>
                    <a:pt x="401" y="3675"/>
                  </a:cubicBezTo>
                  <a:cubicBezTo>
                    <a:pt x="731" y="5209"/>
                    <a:pt x="1876" y="6283"/>
                    <a:pt x="3028" y="6283"/>
                  </a:cubicBezTo>
                  <a:cubicBezTo>
                    <a:pt x="3153" y="6283"/>
                    <a:pt x="3278" y="6270"/>
                    <a:pt x="3403" y="6244"/>
                  </a:cubicBezTo>
                  <a:cubicBezTo>
                    <a:pt x="4670" y="5943"/>
                    <a:pt x="5404" y="4309"/>
                    <a:pt x="5004" y="2608"/>
                  </a:cubicBezTo>
                  <a:cubicBezTo>
                    <a:pt x="4643" y="1073"/>
                    <a:pt x="3522" y="0"/>
                    <a:pt x="235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42"/>
            <p:cNvSpPr/>
            <p:nvPr/>
          </p:nvSpPr>
          <p:spPr>
            <a:xfrm>
              <a:off x="7256537" y="3464336"/>
              <a:ext cx="86109" cy="76822"/>
            </a:xfrm>
            <a:custGeom>
              <a:avLst/>
              <a:gdLst/>
              <a:ahLst/>
              <a:cxnLst/>
              <a:rect l="l" t="t" r="r" b="b"/>
              <a:pathLst>
                <a:path w="4404" h="3929" extrusionOk="0">
                  <a:moveTo>
                    <a:pt x="2154" y="0"/>
                  </a:moveTo>
                  <a:cubicBezTo>
                    <a:pt x="1959" y="0"/>
                    <a:pt x="1762" y="30"/>
                    <a:pt x="1568" y="92"/>
                  </a:cubicBezTo>
                  <a:cubicBezTo>
                    <a:pt x="568" y="392"/>
                    <a:pt x="0" y="1460"/>
                    <a:pt x="301" y="2461"/>
                  </a:cubicBezTo>
                  <a:lnTo>
                    <a:pt x="2736" y="3928"/>
                  </a:lnTo>
                  <a:cubicBezTo>
                    <a:pt x="3803" y="3595"/>
                    <a:pt x="4404" y="2461"/>
                    <a:pt x="4070" y="1427"/>
                  </a:cubicBezTo>
                  <a:cubicBezTo>
                    <a:pt x="3799" y="559"/>
                    <a:pt x="2999" y="0"/>
                    <a:pt x="2154"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42"/>
            <p:cNvSpPr/>
            <p:nvPr/>
          </p:nvSpPr>
          <p:spPr>
            <a:xfrm>
              <a:off x="7256537" y="3459604"/>
              <a:ext cx="86109" cy="81553"/>
            </a:xfrm>
            <a:custGeom>
              <a:avLst/>
              <a:gdLst/>
              <a:ahLst/>
              <a:cxnLst/>
              <a:rect l="l" t="t" r="r" b="b"/>
              <a:pathLst>
                <a:path w="4404" h="4171" fill="none" extrusionOk="0">
                  <a:moveTo>
                    <a:pt x="301" y="2703"/>
                  </a:moveTo>
                  <a:cubicBezTo>
                    <a:pt x="0" y="1702"/>
                    <a:pt x="568" y="634"/>
                    <a:pt x="1568" y="334"/>
                  </a:cubicBezTo>
                  <a:lnTo>
                    <a:pt x="1568" y="334"/>
                  </a:lnTo>
                  <a:cubicBezTo>
                    <a:pt x="2602" y="1"/>
                    <a:pt x="3736" y="601"/>
                    <a:pt x="4070" y="1669"/>
                  </a:cubicBezTo>
                  <a:lnTo>
                    <a:pt x="4070" y="1669"/>
                  </a:lnTo>
                  <a:cubicBezTo>
                    <a:pt x="4404" y="2703"/>
                    <a:pt x="3803" y="3837"/>
                    <a:pt x="2736" y="417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4" name="Google Shape;1454;p42"/>
            <p:cNvSpPr/>
            <p:nvPr/>
          </p:nvSpPr>
          <p:spPr>
            <a:xfrm>
              <a:off x="7066088" y="3543468"/>
              <a:ext cx="19572" cy="22329"/>
            </a:xfrm>
            <a:custGeom>
              <a:avLst/>
              <a:gdLst/>
              <a:ahLst/>
              <a:cxnLst/>
              <a:rect l="l" t="t" r="r" b="b"/>
              <a:pathLst>
                <a:path w="1001" h="1142" extrusionOk="0">
                  <a:moveTo>
                    <a:pt x="425" y="0"/>
                  </a:moveTo>
                  <a:cubicBezTo>
                    <a:pt x="394" y="0"/>
                    <a:pt x="363" y="5"/>
                    <a:pt x="334" y="15"/>
                  </a:cubicBezTo>
                  <a:cubicBezTo>
                    <a:pt x="100" y="82"/>
                    <a:pt x="0" y="382"/>
                    <a:pt x="134" y="715"/>
                  </a:cubicBezTo>
                  <a:cubicBezTo>
                    <a:pt x="216" y="962"/>
                    <a:pt x="411" y="1142"/>
                    <a:pt x="589" y="1142"/>
                  </a:cubicBezTo>
                  <a:cubicBezTo>
                    <a:pt x="628" y="1142"/>
                    <a:pt x="665" y="1133"/>
                    <a:pt x="701" y="1116"/>
                  </a:cubicBezTo>
                  <a:cubicBezTo>
                    <a:pt x="934" y="1049"/>
                    <a:pt x="1001" y="749"/>
                    <a:pt x="901" y="448"/>
                  </a:cubicBezTo>
                  <a:cubicBezTo>
                    <a:pt x="815" y="164"/>
                    <a:pt x="608" y="0"/>
                    <a:pt x="425"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5" name="Google Shape;1455;p42"/>
            <p:cNvSpPr/>
            <p:nvPr/>
          </p:nvSpPr>
          <p:spPr>
            <a:xfrm>
              <a:off x="7055647" y="3505925"/>
              <a:ext cx="20237" cy="11106"/>
            </a:xfrm>
            <a:custGeom>
              <a:avLst/>
              <a:gdLst/>
              <a:ahLst/>
              <a:cxnLst/>
              <a:rect l="l" t="t" r="r" b="b"/>
              <a:pathLst>
                <a:path w="1035" h="568" fill="none" extrusionOk="0">
                  <a:moveTo>
                    <a:pt x="0" y="567"/>
                  </a:moveTo>
                  <a:cubicBezTo>
                    <a:pt x="201" y="367"/>
                    <a:pt x="501" y="167"/>
                    <a:pt x="1035" y="0"/>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42"/>
            <p:cNvSpPr/>
            <p:nvPr/>
          </p:nvSpPr>
          <p:spPr>
            <a:xfrm>
              <a:off x="7141095" y="3523895"/>
              <a:ext cx="19572" cy="22329"/>
            </a:xfrm>
            <a:custGeom>
              <a:avLst/>
              <a:gdLst/>
              <a:ahLst/>
              <a:cxnLst/>
              <a:rect l="l" t="t" r="r" b="b"/>
              <a:pathLst>
                <a:path w="1001" h="1142" extrusionOk="0">
                  <a:moveTo>
                    <a:pt x="425" y="1"/>
                  </a:moveTo>
                  <a:cubicBezTo>
                    <a:pt x="394" y="1"/>
                    <a:pt x="363" y="5"/>
                    <a:pt x="334" y="15"/>
                  </a:cubicBezTo>
                  <a:cubicBezTo>
                    <a:pt x="100" y="82"/>
                    <a:pt x="0" y="382"/>
                    <a:pt x="100" y="716"/>
                  </a:cubicBezTo>
                  <a:cubicBezTo>
                    <a:pt x="210" y="963"/>
                    <a:pt x="388" y="1142"/>
                    <a:pt x="577" y="1142"/>
                  </a:cubicBezTo>
                  <a:cubicBezTo>
                    <a:pt x="618" y="1142"/>
                    <a:pt x="659" y="1134"/>
                    <a:pt x="701" y="1116"/>
                  </a:cubicBezTo>
                  <a:cubicBezTo>
                    <a:pt x="901" y="1049"/>
                    <a:pt x="1001" y="749"/>
                    <a:pt x="901" y="449"/>
                  </a:cubicBezTo>
                  <a:cubicBezTo>
                    <a:pt x="815" y="164"/>
                    <a:pt x="608" y="1"/>
                    <a:pt x="42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42"/>
            <p:cNvSpPr/>
            <p:nvPr/>
          </p:nvSpPr>
          <p:spPr>
            <a:xfrm>
              <a:off x="7142385" y="3476556"/>
              <a:ext cx="22857" cy="3950"/>
            </a:xfrm>
            <a:custGeom>
              <a:avLst/>
              <a:gdLst/>
              <a:ahLst/>
              <a:cxnLst/>
              <a:rect l="l" t="t" r="r" b="b"/>
              <a:pathLst>
                <a:path w="1169" h="202" fill="none" extrusionOk="0">
                  <a:moveTo>
                    <a:pt x="1168" y="34"/>
                  </a:moveTo>
                  <a:cubicBezTo>
                    <a:pt x="868" y="1"/>
                    <a:pt x="468" y="1"/>
                    <a:pt x="1" y="201"/>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8" name="Google Shape;1458;p42"/>
            <p:cNvSpPr/>
            <p:nvPr/>
          </p:nvSpPr>
          <p:spPr>
            <a:xfrm>
              <a:off x="7138475" y="3573091"/>
              <a:ext cx="27413" cy="46985"/>
            </a:xfrm>
            <a:custGeom>
              <a:avLst/>
              <a:gdLst/>
              <a:ahLst/>
              <a:cxnLst/>
              <a:rect l="l" t="t" r="r" b="b"/>
              <a:pathLst>
                <a:path w="1402" h="2403" fill="none" extrusionOk="0">
                  <a:moveTo>
                    <a:pt x="1035" y="1"/>
                  </a:moveTo>
                  <a:cubicBezTo>
                    <a:pt x="1402" y="968"/>
                    <a:pt x="935" y="2002"/>
                    <a:pt x="1" y="2403"/>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9" name="Google Shape;1459;p42"/>
            <p:cNvSpPr/>
            <p:nvPr/>
          </p:nvSpPr>
          <p:spPr>
            <a:xfrm>
              <a:off x="6595813" y="3971039"/>
              <a:ext cx="801594" cy="772832"/>
            </a:xfrm>
            <a:custGeom>
              <a:avLst/>
              <a:gdLst/>
              <a:ahLst/>
              <a:cxnLst/>
              <a:rect l="l" t="t" r="r" b="b"/>
              <a:pathLst>
                <a:path w="40997" h="39526" extrusionOk="0">
                  <a:moveTo>
                    <a:pt x="12011" y="1"/>
                  </a:moveTo>
                  <a:cubicBezTo>
                    <a:pt x="9669" y="1"/>
                    <a:pt x="7435" y="1320"/>
                    <a:pt x="6372" y="3566"/>
                  </a:cubicBezTo>
                  <a:cubicBezTo>
                    <a:pt x="5605" y="5234"/>
                    <a:pt x="5605" y="7035"/>
                    <a:pt x="6238" y="8603"/>
                  </a:cubicBezTo>
                  <a:lnTo>
                    <a:pt x="7106" y="25749"/>
                  </a:lnTo>
                  <a:cubicBezTo>
                    <a:pt x="7139" y="26115"/>
                    <a:pt x="7172" y="26482"/>
                    <a:pt x="7306" y="26816"/>
                  </a:cubicBezTo>
                  <a:cubicBezTo>
                    <a:pt x="7172" y="26916"/>
                    <a:pt x="7039" y="27049"/>
                    <a:pt x="6972" y="27216"/>
                  </a:cubicBezTo>
                  <a:lnTo>
                    <a:pt x="1969" y="35722"/>
                  </a:lnTo>
                  <a:lnTo>
                    <a:pt x="1368" y="36123"/>
                  </a:lnTo>
                  <a:cubicBezTo>
                    <a:pt x="268" y="36856"/>
                    <a:pt x="1" y="38324"/>
                    <a:pt x="735" y="39425"/>
                  </a:cubicBezTo>
                  <a:lnTo>
                    <a:pt x="801" y="39525"/>
                  </a:lnTo>
                  <a:lnTo>
                    <a:pt x="1802" y="38858"/>
                  </a:lnTo>
                  <a:lnTo>
                    <a:pt x="13277" y="31953"/>
                  </a:lnTo>
                  <a:cubicBezTo>
                    <a:pt x="14378" y="31286"/>
                    <a:pt x="14411" y="29718"/>
                    <a:pt x="13644" y="28584"/>
                  </a:cubicBezTo>
                  <a:cubicBezTo>
                    <a:pt x="14444" y="27883"/>
                    <a:pt x="14945" y="26883"/>
                    <a:pt x="14978" y="25749"/>
                  </a:cubicBezTo>
                  <a:lnTo>
                    <a:pt x="16212" y="15008"/>
                  </a:lnTo>
                  <a:lnTo>
                    <a:pt x="29222" y="20945"/>
                  </a:lnTo>
                  <a:cubicBezTo>
                    <a:pt x="30069" y="21345"/>
                    <a:pt x="30962" y="21530"/>
                    <a:pt x="31842" y="21530"/>
                  </a:cubicBezTo>
                  <a:cubicBezTo>
                    <a:pt x="32799" y="21530"/>
                    <a:pt x="33741" y="21311"/>
                    <a:pt x="34592" y="20912"/>
                  </a:cubicBezTo>
                  <a:cubicBezTo>
                    <a:pt x="36260" y="20411"/>
                    <a:pt x="37728" y="19344"/>
                    <a:pt x="38728" y="17776"/>
                  </a:cubicBezTo>
                  <a:cubicBezTo>
                    <a:pt x="40997" y="14274"/>
                    <a:pt x="39963" y="9604"/>
                    <a:pt x="36460" y="7369"/>
                  </a:cubicBezTo>
                  <a:cubicBezTo>
                    <a:pt x="35221" y="6572"/>
                    <a:pt x="33823" y="6189"/>
                    <a:pt x="32439" y="6189"/>
                  </a:cubicBezTo>
                  <a:cubicBezTo>
                    <a:pt x="31215" y="6189"/>
                    <a:pt x="30002" y="6489"/>
                    <a:pt x="28921" y="7068"/>
                  </a:cubicBezTo>
                  <a:lnTo>
                    <a:pt x="14678" y="597"/>
                  </a:lnTo>
                  <a:cubicBezTo>
                    <a:pt x="13813" y="192"/>
                    <a:pt x="12904" y="1"/>
                    <a:pt x="1201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0" name="Google Shape;1460;p42"/>
            <p:cNvSpPr/>
            <p:nvPr/>
          </p:nvSpPr>
          <p:spPr>
            <a:xfrm>
              <a:off x="6399498" y="4625819"/>
              <a:ext cx="414669" cy="182640"/>
            </a:xfrm>
            <a:custGeom>
              <a:avLst/>
              <a:gdLst/>
              <a:ahLst/>
              <a:cxnLst/>
              <a:rect l="l" t="t" r="r" b="b"/>
              <a:pathLst>
                <a:path w="21208" h="9341" extrusionOk="0">
                  <a:moveTo>
                    <a:pt x="16812" y="0"/>
                  </a:moveTo>
                  <a:lnTo>
                    <a:pt x="667" y="7472"/>
                  </a:lnTo>
                  <a:cubicBezTo>
                    <a:pt x="267" y="7673"/>
                    <a:pt x="0" y="8340"/>
                    <a:pt x="0" y="9074"/>
                  </a:cubicBezTo>
                  <a:lnTo>
                    <a:pt x="17846" y="9340"/>
                  </a:lnTo>
                  <a:cubicBezTo>
                    <a:pt x="17857" y="9341"/>
                    <a:pt x="17868" y="9341"/>
                    <a:pt x="17878" y="9341"/>
                  </a:cubicBezTo>
                  <a:cubicBezTo>
                    <a:pt x="20092" y="9341"/>
                    <a:pt x="21208" y="5895"/>
                    <a:pt x="19648" y="3803"/>
                  </a:cubicBezTo>
                  <a:lnTo>
                    <a:pt x="16812" y="0"/>
                  </a:lnTo>
                  <a:close/>
                </a:path>
              </a:pathLst>
            </a:custGeom>
            <a:solidFill>
              <a:srgbClr val="FF69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42"/>
            <p:cNvSpPr/>
            <p:nvPr/>
          </p:nvSpPr>
          <p:spPr>
            <a:xfrm>
              <a:off x="6399498" y="4700180"/>
              <a:ext cx="414826" cy="108927"/>
            </a:xfrm>
            <a:custGeom>
              <a:avLst/>
              <a:gdLst/>
              <a:ahLst/>
              <a:cxnLst/>
              <a:rect l="l" t="t" r="r" b="b"/>
              <a:pathLst>
                <a:path w="21216" h="5571" fill="none" extrusionOk="0">
                  <a:moveTo>
                    <a:pt x="0" y="5271"/>
                  </a:moveTo>
                  <a:lnTo>
                    <a:pt x="17846" y="5537"/>
                  </a:lnTo>
                  <a:cubicBezTo>
                    <a:pt x="20081" y="5571"/>
                    <a:pt x="21215" y="2102"/>
                    <a:pt x="19681" y="0"/>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42"/>
            <p:cNvSpPr/>
            <p:nvPr/>
          </p:nvSpPr>
          <p:spPr>
            <a:xfrm>
              <a:off x="6397543" y="4741203"/>
              <a:ext cx="105662" cy="63995"/>
            </a:xfrm>
            <a:custGeom>
              <a:avLst/>
              <a:gdLst/>
              <a:ahLst/>
              <a:cxnLst/>
              <a:rect l="l" t="t" r="r" b="b"/>
              <a:pathLst>
                <a:path w="5404" h="3273" extrusionOk="0">
                  <a:moveTo>
                    <a:pt x="2991" y="1"/>
                  </a:moveTo>
                  <a:cubicBezTo>
                    <a:pt x="2950" y="1"/>
                    <a:pt x="2910" y="2"/>
                    <a:pt x="2869" y="4"/>
                  </a:cubicBezTo>
                  <a:cubicBezTo>
                    <a:pt x="1268" y="70"/>
                    <a:pt x="0" y="1438"/>
                    <a:pt x="67" y="3072"/>
                  </a:cubicBezTo>
                  <a:lnTo>
                    <a:pt x="67" y="3273"/>
                  </a:lnTo>
                  <a:lnTo>
                    <a:pt x="5404" y="3039"/>
                  </a:lnTo>
                  <a:lnTo>
                    <a:pt x="5371" y="2305"/>
                  </a:lnTo>
                  <a:cubicBezTo>
                    <a:pt x="5338" y="1012"/>
                    <a:pt x="4272" y="1"/>
                    <a:pt x="299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42"/>
            <p:cNvSpPr/>
            <p:nvPr/>
          </p:nvSpPr>
          <p:spPr>
            <a:xfrm>
              <a:off x="6530583" y="4693649"/>
              <a:ext cx="61336" cy="66537"/>
            </a:xfrm>
            <a:custGeom>
              <a:avLst/>
              <a:gdLst/>
              <a:ahLst/>
              <a:cxnLst/>
              <a:rect l="l" t="t" r="r" b="b"/>
              <a:pathLst>
                <a:path w="3137" h="3403" fill="none" extrusionOk="0">
                  <a:moveTo>
                    <a:pt x="3137" y="2002"/>
                  </a:moveTo>
                  <a:lnTo>
                    <a:pt x="1102" y="1"/>
                  </a:lnTo>
                  <a:lnTo>
                    <a:pt x="1869" y="3403"/>
                  </a:lnTo>
                  <a:lnTo>
                    <a:pt x="1" y="1201"/>
                  </a:lnTo>
                </a:path>
              </a:pathLst>
            </a:custGeom>
            <a:noFill/>
            <a:ln w="133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42"/>
            <p:cNvSpPr/>
            <p:nvPr/>
          </p:nvSpPr>
          <p:spPr>
            <a:xfrm>
              <a:off x="6601679" y="4093071"/>
              <a:ext cx="933339" cy="640775"/>
            </a:xfrm>
            <a:custGeom>
              <a:avLst/>
              <a:gdLst/>
              <a:ahLst/>
              <a:cxnLst/>
              <a:rect l="l" t="t" r="r" b="b"/>
              <a:pathLst>
                <a:path w="47735" h="32772" extrusionOk="0">
                  <a:moveTo>
                    <a:pt x="38676" y="1"/>
                  </a:moveTo>
                  <a:cubicBezTo>
                    <a:pt x="36231" y="1"/>
                    <a:pt x="33951" y="1089"/>
                    <a:pt x="32391" y="2896"/>
                  </a:cubicBezTo>
                  <a:lnTo>
                    <a:pt x="15145" y="1962"/>
                  </a:lnTo>
                  <a:cubicBezTo>
                    <a:pt x="14982" y="1950"/>
                    <a:pt x="14821" y="1945"/>
                    <a:pt x="14660" y="1945"/>
                  </a:cubicBezTo>
                  <a:cubicBezTo>
                    <a:pt x="11068" y="1945"/>
                    <a:pt x="8062" y="4758"/>
                    <a:pt x="7806" y="8366"/>
                  </a:cubicBezTo>
                  <a:cubicBezTo>
                    <a:pt x="7806" y="8466"/>
                    <a:pt x="7806" y="8533"/>
                    <a:pt x="7806" y="8633"/>
                  </a:cubicBezTo>
                  <a:lnTo>
                    <a:pt x="868" y="26779"/>
                  </a:lnTo>
                  <a:cubicBezTo>
                    <a:pt x="1" y="28914"/>
                    <a:pt x="968" y="31383"/>
                    <a:pt x="3036" y="32350"/>
                  </a:cubicBezTo>
                  <a:cubicBezTo>
                    <a:pt x="3637" y="32637"/>
                    <a:pt x="4271" y="32772"/>
                    <a:pt x="4896" y="32772"/>
                  </a:cubicBezTo>
                  <a:cubicBezTo>
                    <a:pt x="6526" y="32772"/>
                    <a:pt x="8093" y="31849"/>
                    <a:pt x="8841" y="30282"/>
                  </a:cubicBezTo>
                  <a:lnTo>
                    <a:pt x="17280" y="15872"/>
                  </a:lnTo>
                  <a:lnTo>
                    <a:pt x="38295" y="17006"/>
                  </a:lnTo>
                  <a:cubicBezTo>
                    <a:pt x="38468" y="17019"/>
                    <a:pt x="38639" y="17026"/>
                    <a:pt x="38809" y="17026"/>
                  </a:cubicBezTo>
                  <a:cubicBezTo>
                    <a:pt x="40778" y="17026"/>
                    <a:pt x="42573" y="16155"/>
                    <a:pt x="43832" y="14804"/>
                  </a:cubicBezTo>
                  <a:cubicBezTo>
                    <a:pt x="45333" y="13637"/>
                    <a:pt x="46434" y="11935"/>
                    <a:pt x="46834" y="9934"/>
                  </a:cubicBezTo>
                  <a:cubicBezTo>
                    <a:pt x="47735" y="5431"/>
                    <a:pt x="44800" y="1061"/>
                    <a:pt x="40296" y="160"/>
                  </a:cubicBezTo>
                  <a:cubicBezTo>
                    <a:pt x="39752" y="53"/>
                    <a:pt x="39210" y="1"/>
                    <a:pt x="38676" y="1"/>
                  </a:cubicBezTo>
                  <a:close/>
                </a:path>
              </a:pathLst>
            </a:custGeom>
            <a:solidFill>
              <a:srgbClr val="FF6952"/>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42"/>
            <p:cNvSpPr/>
            <p:nvPr/>
          </p:nvSpPr>
          <p:spPr>
            <a:xfrm>
              <a:off x="7144360" y="1928799"/>
              <a:ext cx="393299" cy="949000"/>
            </a:xfrm>
            <a:custGeom>
              <a:avLst/>
              <a:gdLst/>
              <a:ahLst/>
              <a:cxnLst/>
              <a:rect l="l" t="t" r="r" b="b"/>
              <a:pathLst>
                <a:path w="20115" h="48536" fill="none" extrusionOk="0">
                  <a:moveTo>
                    <a:pt x="0" y="0"/>
                  </a:moveTo>
                  <a:cubicBezTo>
                    <a:pt x="12442" y="12409"/>
                    <a:pt x="20114" y="29588"/>
                    <a:pt x="20114" y="48535"/>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6" name="Google Shape;1466;p42"/>
            <p:cNvSpPr/>
            <p:nvPr/>
          </p:nvSpPr>
          <p:spPr>
            <a:xfrm>
              <a:off x="4853030" y="1928134"/>
              <a:ext cx="392653" cy="949665"/>
            </a:xfrm>
            <a:custGeom>
              <a:avLst/>
              <a:gdLst/>
              <a:ahLst/>
              <a:cxnLst/>
              <a:rect l="l" t="t" r="r" b="b"/>
              <a:pathLst>
                <a:path w="20082" h="48570" fill="none" extrusionOk="0">
                  <a:moveTo>
                    <a:pt x="0" y="48569"/>
                  </a:moveTo>
                  <a:cubicBezTo>
                    <a:pt x="0" y="29622"/>
                    <a:pt x="7673" y="12443"/>
                    <a:pt x="20081"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7" name="Google Shape;1467;p42"/>
            <p:cNvSpPr/>
            <p:nvPr/>
          </p:nvSpPr>
          <p:spPr>
            <a:xfrm>
              <a:off x="5320685" y="2356018"/>
              <a:ext cx="420046" cy="319605"/>
            </a:xfrm>
            <a:custGeom>
              <a:avLst/>
              <a:gdLst/>
              <a:ahLst/>
              <a:cxnLst/>
              <a:rect l="l" t="t" r="r" b="b"/>
              <a:pathLst>
                <a:path w="21483" h="16346" fill="none" extrusionOk="0">
                  <a:moveTo>
                    <a:pt x="0" y="15578"/>
                  </a:moveTo>
                  <a:cubicBezTo>
                    <a:pt x="4304" y="13377"/>
                    <a:pt x="7372" y="11075"/>
                    <a:pt x="9140" y="8807"/>
                  </a:cubicBezTo>
                  <a:cubicBezTo>
                    <a:pt x="10942" y="6572"/>
                    <a:pt x="11409" y="4303"/>
                    <a:pt x="10575" y="2135"/>
                  </a:cubicBezTo>
                  <a:cubicBezTo>
                    <a:pt x="9707" y="0"/>
                    <a:pt x="7106" y="34"/>
                    <a:pt x="5137" y="1235"/>
                  </a:cubicBezTo>
                  <a:cubicBezTo>
                    <a:pt x="3169" y="2402"/>
                    <a:pt x="1768" y="4770"/>
                    <a:pt x="3303" y="7272"/>
                  </a:cubicBezTo>
                  <a:cubicBezTo>
                    <a:pt x="4837" y="9807"/>
                    <a:pt x="6639" y="12643"/>
                    <a:pt x="8940" y="14277"/>
                  </a:cubicBezTo>
                  <a:cubicBezTo>
                    <a:pt x="11242" y="15912"/>
                    <a:pt x="14077" y="16345"/>
                    <a:pt x="17613" y="14077"/>
                  </a:cubicBezTo>
                  <a:cubicBezTo>
                    <a:pt x="18347" y="13577"/>
                    <a:pt x="19047" y="13043"/>
                    <a:pt x="19681" y="12443"/>
                  </a:cubicBezTo>
                  <a:cubicBezTo>
                    <a:pt x="20315" y="11842"/>
                    <a:pt x="20915" y="11208"/>
                    <a:pt x="21482" y="1054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8" name="Google Shape;1468;p42"/>
            <p:cNvSpPr/>
            <p:nvPr/>
          </p:nvSpPr>
          <p:spPr>
            <a:xfrm>
              <a:off x="4919550" y="2791704"/>
              <a:ext cx="168288" cy="208742"/>
            </a:xfrm>
            <a:custGeom>
              <a:avLst/>
              <a:gdLst/>
              <a:ahLst/>
              <a:cxnLst/>
              <a:rect l="l" t="t" r="r" b="b"/>
              <a:pathLst>
                <a:path w="8607" h="10676" fill="none" extrusionOk="0">
                  <a:moveTo>
                    <a:pt x="1" y="10675"/>
                  </a:moveTo>
                  <a:cubicBezTo>
                    <a:pt x="1368" y="6205"/>
                    <a:pt x="4704" y="2770"/>
                    <a:pt x="8607" y="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42"/>
            <p:cNvSpPr/>
            <p:nvPr/>
          </p:nvSpPr>
          <p:spPr>
            <a:xfrm>
              <a:off x="5544394" y="3008256"/>
              <a:ext cx="585715" cy="418091"/>
            </a:xfrm>
            <a:custGeom>
              <a:avLst/>
              <a:gdLst/>
              <a:ahLst/>
              <a:cxnLst/>
              <a:rect l="l" t="t" r="r" b="b"/>
              <a:pathLst>
                <a:path w="29956" h="21383" fill="none" extrusionOk="0">
                  <a:moveTo>
                    <a:pt x="29956" y="21382"/>
                  </a:moveTo>
                  <a:cubicBezTo>
                    <a:pt x="19281" y="12676"/>
                    <a:pt x="9641" y="1"/>
                    <a:pt x="1" y="7806"/>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42"/>
            <p:cNvSpPr/>
            <p:nvPr/>
          </p:nvSpPr>
          <p:spPr>
            <a:xfrm>
              <a:off x="6799323" y="2692568"/>
              <a:ext cx="187841" cy="245247"/>
            </a:xfrm>
            <a:custGeom>
              <a:avLst/>
              <a:gdLst/>
              <a:ahLst/>
              <a:cxnLst/>
              <a:rect l="l" t="t" r="r" b="b"/>
              <a:pathLst>
                <a:path w="9607" h="12543" fill="none" extrusionOk="0">
                  <a:moveTo>
                    <a:pt x="0" y="1"/>
                  </a:moveTo>
                  <a:cubicBezTo>
                    <a:pt x="4904" y="1668"/>
                    <a:pt x="9307" y="5171"/>
                    <a:pt x="9607" y="12543"/>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42"/>
            <p:cNvSpPr/>
            <p:nvPr/>
          </p:nvSpPr>
          <p:spPr>
            <a:xfrm>
              <a:off x="5125661" y="2707566"/>
              <a:ext cx="145471" cy="60691"/>
            </a:xfrm>
            <a:custGeom>
              <a:avLst/>
              <a:gdLst/>
              <a:ahLst/>
              <a:cxnLst/>
              <a:rect l="l" t="t" r="r" b="b"/>
              <a:pathLst>
                <a:path w="7440" h="3104" extrusionOk="0">
                  <a:moveTo>
                    <a:pt x="7239" y="1"/>
                  </a:moveTo>
                  <a:lnTo>
                    <a:pt x="1" y="3103"/>
                  </a:lnTo>
                  <a:lnTo>
                    <a:pt x="7439" y="1202"/>
                  </a:lnTo>
                  <a:lnTo>
                    <a:pt x="7239"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42"/>
            <p:cNvSpPr/>
            <p:nvPr/>
          </p:nvSpPr>
          <p:spPr>
            <a:xfrm>
              <a:off x="5121105" y="2665820"/>
              <a:ext cx="209368" cy="103726"/>
            </a:xfrm>
            <a:custGeom>
              <a:avLst/>
              <a:gdLst/>
              <a:ahLst/>
              <a:cxnLst/>
              <a:rect l="l" t="t" r="r" b="b"/>
              <a:pathLst>
                <a:path w="10708" h="5305" extrusionOk="0">
                  <a:moveTo>
                    <a:pt x="4470" y="1"/>
                  </a:moveTo>
                  <a:lnTo>
                    <a:pt x="0" y="5305"/>
                  </a:lnTo>
                  <a:lnTo>
                    <a:pt x="0" y="5305"/>
                  </a:lnTo>
                  <a:lnTo>
                    <a:pt x="10708" y="1402"/>
                  </a:lnTo>
                  <a:lnTo>
                    <a:pt x="7272" y="868"/>
                  </a:lnTo>
                  <a:lnTo>
                    <a:pt x="6371" y="1335"/>
                  </a:lnTo>
                  <a:lnTo>
                    <a:pt x="5838" y="335"/>
                  </a:lnTo>
                  <a:lnTo>
                    <a:pt x="4470"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42"/>
            <p:cNvSpPr/>
            <p:nvPr/>
          </p:nvSpPr>
          <p:spPr>
            <a:xfrm>
              <a:off x="5164807" y="2672350"/>
              <a:ext cx="80889" cy="63937"/>
            </a:xfrm>
            <a:custGeom>
              <a:avLst/>
              <a:gdLst/>
              <a:ahLst/>
              <a:cxnLst/>
              <a:rect l="l" t="t" r="r" b="b"/>
              <a:pathLst>
                <a:path w="4137" h="3270" extrusionOk="0">
                  <a:moveTo>
                    <a:pt x="3603" y="1"/>
                  </a:moveTo>
                  <a:lnTo>
                    <a:pt x="0" y="3270"/>
                  </a:lnTo>
                  <a:lnTo>
                    <a:pt x="0" y="3270"/>
                  </a:lnTo>
                  <a:lnTo>
                    <a:pt x="4136" y="1001"/>
                  </a:lnTo>
                  <a:lnTo>
                    <a:pt x="3603"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4" name="Google Shape;1474;p42"/>
            <p:cNvSpPr/>
            <p:nvPr/>
          </p:nvSpPr>
          <p:spPr>
            <a:xfrm>
              <a:off x="6560597" y="2640400"/>
              <a:ext cx="153937" cy="33278"/>
            </a:xfrm>
            <a:custGeom>
              <a:avLst/>
              <a:gdLst/>
              <a:ahLst/>
              <a:cxnLst/>
              <a:rect l="l" t="t" r="r" b="b"/>
              <a:pathLst>
                <a:path w="7873" h="1702" extrusionOk="0">
                  <a:moveTo>
                    <a:pt x="0" y="0"/>
                  </a:moveTo>
                  <a:lnTo>
                    <a:pt x="7506" y="1701"/>
                  </a:lnTo>
                  <a:lnTo>
                    <a:pt x="7873" y="534"/>
                  </a:lnTo>
                  <a:lnTo>
                    <a:pt x="0"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5" name="Google Shape;1475;p42"/>
            <p:cNvSpPr/>
            <p:nvPr/>
          </p:nvSpPr>
          <p:spPr>
            <a:xfrm>
              <a:off x="6556687" y="2586903"/>
              <a:ext cx="221119" cy="80243"/>
            </a:xfrm>
            <a:custGeom>
              <a:avLst/>
              <a:gdLst/>
              <a:ahLst/>
              <a:cxnLst/>
              <a:rect l="l" t="t" r="r" b="b"/>
              <a:pathLst>
                <a:path w="11309" h="4104" extrusionOk="0">
                  <a:moveTo>
                    <a:pt x="6371" y="1"/>
                  </a:moveTo>
                  <a:lnTo>
                    <a:pt x="0" y="2703"/>
                  </a:lnTo>
                  <a:lnTo>
                    <a:pt x="11308" y="4104"/>
                  </a:lnTo>
                  <a:lnTo>
                    <a:pt x="8473" y="2069"/>
                  </a:lnTo>
                  <a:lnTo>
                    <a:pt x="7472" y="2069"/>
                  </a:lnTo>
                  <a:lnTo>
                    <a:pt x="7439" y="935"/>
                  </a:lnTo>
                  <a:lnTo>
                    <a:pt x="6371"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42"/>
            <p:cNvSpPr/>
            <p:nvPr/>
          </p:nvSpPr>
          <p:spPr>
            <a:xfrm>
              <a:off x="6610165" y="2605165"/>
              <a:ext cx="92640" cy="24812"/>
            </a:xfrm>
            <a:custGeom>
              <a:avLst/>
              <a:gdLst/>
              <a:ahLst/>
              <a:cxnLst/>
              <a:rect l="l" t="t" r="r" b="b"/>
              <a:pathLst>
                <a:path w="4738" h="1269" extrusionOk="0">
                  <a:moveTo>
                    <a:pt x="4704" y="1"/>
                  </a:moveTo>
                  <a:lnTo>
                    <a:pt x="1" y="1268"/>
                  </a:lnTo>
                  <a:lnTo>
                    <a:pt x="1" y="1268"/>
                  </a:lnTo>
                  <a:lnTo>
                    <a:pt x="4737" y="1135"/>
                  </a:lnTo>
                  <a:lnTo>
                    <a:pt x="4704"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42"/>
            <p:cNvSpPr/>
            <p:nvPr/>
          </p:nvSpPr>
          <p:spPr>
            <a:xfrm>
              <a:off x="6188166" y="3492219"/>
              <a:ext cx="145471" cy="60671"/>
            </a:xfrm>
            <a:custGeom>
              <a:avLst/>
              <a:gdLst/>
              <a:ahLst/>
              <a:cxnLst/>
              <a:rect l="l" t="t" r="r" b="b"/>
              <a:pathLst>
                <a:path w="7440" h="3103" extrusionOk="0">
                  <a:moveTo>
                    <a:pt x="167" y="1"/>
                  </a:moveTo>
                  <a:lnTo>
                    <a:pt x="0" y="1201"/>
                  </a:lnTo>
                  <a:lnTo>
                    <a:pt x="7439" y="3103"/>
                  </a:lnTo>
                  <a:lnTo>
                    <a:pt x="167"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42"/>
            <p:cNvSpPr/>
            <p:nvPr/>
          </p:nvSpPr>
          <p:spPr>
            <a:xfrm>
              <a:off x="6128157" y="3450472"/>
              <a:ext cx="209388" cy="103726"/>
            </a:xfrm>
            <a:custGeom>
              <a:avLst/>
              <a:gdLst/>
              <a:ahLst/>
              <a:cxnLst/>
              <a:rect l="l" t="t" r="r" b="b"/>
              <a:pathLst>
                <a:path w="10709" h="5305" extrusionOk="0">
                  <a:moveTo>
                    <a:pt x="6238" y="1"/>
                  </a:moveTo>
                  <a:lnTo>
                    <a:pt x="4871" y="334"/>
                  </a:lnTo>
                  <a:lnTo>
                    <a:pt x="4337" y="1335"/>
                  </a:lnTo>
                  <a:lnTo>
                    <a:pt x="3436" y="868"/>
                  </a:lnTo>
                  <a:lnTo>
                    <a:pt x="1" y="1402"/>
                  </a:lnTo>
                  <a:lnTo>
                    <a:pt x="10708" y="5305"/>
                  </a:lnTo>
                  <a:lnTo>
                    <a:pt x="10708" y="5305"/>
                  </a:lnTo>
                  <a:lnTo>
                    <a:pt x="6238"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42"/>
            <p:cNvSpPr/>
            <p:nvPr/>
          </p:nvSpPr>
          <p:spPr>
            <a:xfrm>
              <a:off x="6212960" y="3457003"/>
              <a:ext cx="81534" cy="63937"/>
            </a:xfrm>
            <a:custGeom>
              <a:avLst/>
              <a:gdLst/>
              <a:ahLst/>
              <a:cxnLst/>
              <a:rect l="l" t="t" r="r" b="b"/>
              <a:pathLst>
                <a:path w="4170" h="3270" extrusionOk="0">
                  <a:moveTo>
                    <a:pt x="534" y="0"/>
                  </a:moveTo>
                  <a:lnTo>
                    <a:pt x="0" y="1001"/>
                  </a:lnTo>
                  <a:lnTo>
                    <a:pt x="4170" y="3269"/>
                  </a:lnTo>
                  <a:lnTo>
                    <a:pt x="4170" y="3269"/>
                  </a:lnTo>
                  <a:lnTo>
                    <a:pt x="534"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0" name="Google Shape;1480;p42"/>
            <p:cNvSpPr/>
            <p:nvPr/>
          </p:nvSpPr>
          <p:spPr>
            <a:xfrm>
              <a:off x="6311430" y="4806491"/>
              <a:ext cx="526373" cy="11106"/>
            </a:xfrm>
            <a:custGeom>
              <a:avLst/>
              <a:gdLst/>
              <a:ahLst/>
              <a:cxnLst/>
              <a:rect l="l" t="t" r="r" b="b"/>
              <a:pathLst>
                <a:path w="26921" h="568" extrusionOk="0">
                  <a:moveTo>
                    <a:pt x="1" y="0"/>
                  </a:moveTo>
                  <a:lnTo>
                    <a:pt x="1" y="167"/>
                  </a:lnTo>
                  <a:lnTo>
                    <a:pt x="26920" y="567"/>
                  </a:lnTo>
                  <a:lnTo>
                    <a:pt x="26920" y="434"/>
                  </a:lnTo>
                  <a:lnTo>
                    <a:pt x="1"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1" name="Google Shape;1481;p42"/>
            <p:cNvSpPr/>
            <p:nvPr/>
          </p:nvSpPr>
          <p:spPr>
            <a:xfrm>
              <a:off x="5423731" y="4630375"/>
              <a:ext cx="526373" cy="21547"/>
            </a:xfrm>
            <a:custGeom>
              <a:avLst/>
              <a:gdLst/>
              <a:ahLst/>
              <a:cxnLst/>
              <a:rect l="l" t="t" r="r" b="b"/>
              <a:pathLst>
                <a:path w="26921" h="1102" extrusionOk="0">
                  <a:moveTo>
                    <a:pt x="26887" y="1"/>
                  </a:moveTo>
                  <a:lnTo>
                    <a:pt x="1" y="968"/>
                  </a:lnTo>
                  <a:lnTo>
                    <a:pt x="1" y="1102"/>
                  </a:lnTo>
                  <a:lnTo>
                    <a:pt x="26920" y="134"/>
                  </a:lnTo>
                  <a:lnTo>
                    <a:pt x="26887"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42"/>
            <p:cNvSpPr/>
            <p:nvPr/>
          </p:nvSpPr>
          <p:spPr>
            <a:xfrm>
              <a:off x="5424396" y="4660389"/>
              <a:ext cx="146761" cy="8486"/>
            </a:xfrm>
            <a:custGeom>
              <a:avLst/>
              <a:gdLst/>
              <a:ahLst/>
              <a:cxnLst/>
              <a:rect l="l" t="t" r="r" b="b"/>
              <a:pathLst>
                <a:path w="7506" h="434" extrusionOk="0">
                  <a:moveTo>
                    <a:pt x="7506" y="0"/>
                  </a:moveTo>
                  <a:lnTo>
                    <a:pt x="0" y="267"/>
                  </a:lnTo>
                  <a:lnTo>
                    <a:pt x="0" y="434"/>
                  </a:lnTo>
                  <a:lnTo>
                    <a:pt x="7506" y="167"/>
                  </a:lnTo>
                  <a:lnTo>
                    <a:pt x="750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42"/>
            <p:cNvSpPr/>
            <p:nvPr/>
          </p:nvSpPr>
          <p:spPr>
            <a:xfrm>
              <a:off x="5273718" y="1605935"/>
              <a:ext cx="684846" cy="1124445"/>
            </a:xfrm>
            <a:custGeom>
              <a:avLst/>
              <a:gdLst/>
              <a:ahLst/>
              <a:cxnLst/>
              <a:rect l="l" t="t" r="r" b="b"/>
              <a:pathLst>
                <a:path w="35026" h="57509" fill="none" extrusionOk="0">
                  <a:moveTo>
                    <a:pt x="35026" y="57508"/>
                  </a:moveTo>
                  <a:lnTo>
                    <a:pt x="29188" y="47935"/>
                  </a:lnTo>
                  <a:lnTo>
                    <a:pt x="23351" y="38328"/>
                  </a:lnTo>
                  <a:lnTo>
                    <a:pt x="17513" y="28754"/>
                  </a:lnTo>
                  <a:lnTo>
                    <a:pt x="11676" y="19181"/>
                  </a:lnTo>
                  <a:lnTo>
                    <a:pt x="5838" y="9574"/>
                  </a:lnTo>
                  <a:lnTo>
                    <a:pt x="1" y="1"/>
                  </a:lnTo>
                  <a:lnTo>
                    <a:pt x="11676" y="1"/>
                  </a:lnTo>
                  <a:lnTo>
                    <a:pt x="23351" y="1"/>
                  </a:lnTo>
                  <a:lnTo>
                    <a:pt x="31256"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7"/>
        <p:cNvGrpSpPr/>
        <p:nvPr/>
      </p:nvGrpSpPr>
      <p:grpSpPr>
        <a:xfrm>
          <a:off x="0" y="0"/>
          <a:ext cx="0" cy="0"/>
          <a:chOff x="0" y="0"/>
          <a:chExt cx="0" cy="0"/>
        </a:xfrm>
      </p:grpSpPr>
      <p:grpSp>
        <p:nvGrpSpPr>
          <p:cNvPr id="1488" name="Google Shape;1488;p43"/>
          <p:cNvGrpSpPr/>
          <p:nvPr/>
        </p:nvGrpSpPr>
        <p:grpSpPr>
          <a:xfrm>
            <a:off x="1763329" y="308227"/>
            <a:ext cx="4451305" cy="2437140"/>
            <a:chOff x="69207" y="112"/>
            <a:chExt cx="4451305" cy="2437140"/>
          </a:xfrm>
        </p:grpSpPr>
        <p:sp>
          <p:nvSpPr>
            <p:cNvPr id="1489" name="Google Shape;1489;p43"/>
            <p:cNvSpPr/>
            <p:nvPr/>
          </p:nvSpPr>
          <p:spPr>
            <a:xfrm>
              <a:off x="2294860" y="1007195"/>
              <a:ext cx="1218570" cy="422974"/>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DE9E52"/>
              </a:solidFill>
              <a:prstDash val="solid"/>
              <a:round/>
              <a:headEnd type="none" w="sm" len="sm"/>
              <a:tailEnd type="none" w="sm" len="sm"/>
            </a:ln>
          </p:spPr>
        </p:sp>
        <p:sp>
          <p:nvSpPr>
            <p:cNvPr id="1490" name="Google Shape;1490;p43"/>
            <p:cNvSpPr/>
            <p:nvPr/>
          </p:nvSpPr>
          <p:spPr>
            <a:xfrm>
              <a:off x="1076290" y="1007195"/>
              <a:ext cx="1218570" cy="422974"/>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DE9E52"/>
              </a:solidFill>
              <a:prstDash val="solid"/>
              <a:round/>
              <a:headEnd type="none" w="sm" len="sm"/>
              <a:tailEnd type="none" w="sm" len="sm"/>
            </a:ln>
          </p:spPr>
        </p:sp>
        <p:sp>
          <p:nvSpPr>
            <p:cNvPr id="1491" name="Google Shape;1491;p43"/>
            <p:cNvSpPr/>
            <p:nvPr/>
          </p:nvSpPr>
          <p:spPr>
            <a:xfrm>
              <a:off x="1287777" y="112"/>
              <a:ext cx="2014165" cy="1007082"/>
            </a:xfrm>
            <a:prstGeom prst="rect">
              <a:avLst/>
            </a:prstGeom>
            <a:solidFill>
              <a:srgbClr val="845F31"/>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txBox="1"/>
            <p:nvPr/>
          </p:nvSpPr>
          <p:spPr>
            <a:xfrm>
              <a:off x="1287777" y="112"/>
              <a:ext cx="2014165" cy="100708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LEGAL IDENTITY</a:t>
              </a:r>
              <a:endParaRPr/>
            </a:p>
          </p:txBody>
        </p:sp>
        <p:sp>
          <p:nvSpPr>
            <p:cNvPr id="1493" name="Google Shape;1493;p43"/>
            <p:cNvSpPr/>
            <p:nvPr/>
          </p:nvSpPr>
          <p:spPr>
            <a:xfrm>
              <a:off x="69207" y="1430170"/>
              <a:ext cx="2014165" cy="1007082"/>
            </a:xfrm>
            <a:prstGeom prst="rect">
              <a:avLst/>
            </a:prstGeom>
            <a:solidFill>
              <a:srgbClr val="DE9E5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p:cNvSpPr txBox="1"/>
            <p:nvPr/>
          </p:nvSpPr>
          <p:spPr>
            <a:xfrm>
              <a:off x="69207" y="1430170"/>
              <a:ext cx="2014165" cy="100708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COMPANY INCORPORATION</a:t>
              </a:r>
              <a:endParaRPr/>
            </a:p>
          </p:txBody>
        </p:sp>
        <p:sp>
          <p:nvSpPr>
            <p:cNvPr id="1495" name="Google Shape;1495;p43"/>
            <p:cNvSpPr/>
            <p:nvPr/>
          </p:nvSpPr>
          <p:spPr>
            <a:xfrm>
              <a:off x="2506347" y="1430170"/>
              <a:ext cx="2014165" cy="1007082"/>
            </a:xfrm>
            <a:prstGeom prst="rect">
              <a:avLst/>
            </a:prstGeom>
            <a:solidFill>
              <a:srgbClr val="DE9E5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txBox="1"/>
            <p:nvPr/>
          </p:nvSpPr>
          <p:spPr>
            <a:xfrm>
              <a:off x="2506347" y="1430170"/>
              <a:ext cx="2014165" cy="100708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KEY LEGAL COMPLIANCES</a:t>
              </a:r>
              <a:endParaRPr/>
            </a:p>
          </p:txBody>
        </p:sp>
      </p:grpSp>
      <p:sp>
        <p:nvSpPr>
          <p:cNvPr id="1497" name="Google Shape;1497;p43"/>
          <p:cNvSpPr txBox="1"/>
          <p:nvPr/>
        </p:nvSpPr>
        <p:spPr>
          <a:xfrm>
            <a:off x="1043764" y="3113167"/>
            <a:ext cx="2730795" cy="954107"/>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457200" marR="0" lvl="1" indent="0" algn="l" rtl="0">
              <a:lnSpc>
                <a:spcPct val="150000"/>
              </a:lnSpc>
              <a:spcBef>
                <a:spcPts val="0"/>
              </a:spcBef>
              <a:spcAft>
                <a:spcPts val="0"/>
              </a:spcAft>
              <a:buNone/>
            </a:pPr>
            <a:r>
              <a:rPr lang="en-US" sz="1400" b="0" i="0" u="none" strike="noStrike" cap="none">
                <a:solidFill>
                  <a:srgbClr val="000000"/>
                </a:solidFill>
                <a:latin typeface="Libre Franklin"/>
                <a:ea typeface="Libre Franklin"/>
                <a:cs typeface="Libre Franklin"/>
                <a:sym typeface="Libre Franklin"/>
              </a:rPr>
              <a:t>1)   Pvt. Ltd incorporation</a:t>
            </a:r>
            <a:endParaRPr/>
          </a:p>
          <a:p>
            <a:pPr marL="457200" marR="0" lvl="1" indent="0" algn="l" rtl="0">
              <a:lnSpc>
                <a:spcPct val="150000"/>
              </a:lnSpc>
              <a:spcBef>
                <a:spcPts val="0"/>
              </a:spcBef>
              <a:spcAft>
                <a:spcPts val="0"/>
              </a:spcAft>
              <a:buNone/>
            </a:pPr>
            <a:r>
              <a:rPr lang="en-US" sz="1400" b="0" i="0" u="none" strike="noStrike" cap="none">
                <a:solidFill>
                  <a:srgbClr val="000000"/>
                </a:solidFill>
                <a:latin typeface="Libre Franklin"/>
                <a:ea typeface="Libre Franklin"/>
                <a:cs typeface="Libre Franklin"/>
                <a:sym typeface="Libre Franklin"/>
              </a:rPr>
              <a:t>2)   Name of all the BOD</a:t>
            </a:r>
            <a:endParaRPr/>
          </a:p>
          <a:p>
            <a:pPr marL="285750" marR="0" lvl="0" indent="-196850" algn="l" rtl="0">
              <a:lnSpc>
                <a:spcPct val="100000"/>
              </a:lnSpc>
              <a:spcBef>
                <a:spcPts val="0"/>
              </a:spcBef>
              <a:spcAft>
                <a:spcPts val="0"/>
              </a:spcAft>
              <a:buClr>
                <a:srgbClr val="000000"/>
              </a:buClr>
              <a:buSzPts val="1400"/>
              <a:buFont typeface="Noto Sans Symbols"/>
              <a:buNone/>
            </a:pPr>
            <a:endParaRPr sz="1400" b="0" i="0" u="none" strike="noStrike" cap="none">
              <a:solidFill>
                <a:srgbClr val="000000"/>
              </a:solidFill>
              <a:latin typeface="Arial"/>
              <a:ea typeface="Arial"/>
              <a:cs typeface="Arial"/>
              <a:sym typeface="Arial"/>
            </a:endParaRPr>
          </a:p>
        </p:txBody>
      </p:sp>
      <p:sp>
        <p:nvSpPr>
          <p:cNvPr id="1498" name="Google Shape;1498;p43"/>
          <p:cNvSpPr txBox="1"/>
          <p:nvPr/>
        </p:nvSpPr>
        <p:spPr>
          <a:xfrm>
            <a:off x="4199861" y="3074867"/>
            <a:ext cx="2730795" cy="1668662"/>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800100" marR="0" lvl="1" indent="-342900" algn="l" rtl="0">
              <a:lnSpc>
                <a:spcPct val="150000"/>
              </a:lnSpc>
              <a:spcBef>
                <a:spcPts val="0"/>
              </a:spcBef>
              <a:spcAft>
                <a:spcPts val="0"/>
              </a:spcAft>
              <a:buClr>
                <a:srgbClr val="000000"/>
              </a:buClr>
              <a:buSzPts val="1400"/>
              <a:buFont typeface="Arial"/>
              <a:buAutoNum type="arabicParenR"/>
            </a:pPr>
            <a:r>
              <a:rPr lang="en-US" sz="1400" b="0" i="0" u="none" strike="noStrike" cap="none">
                <a:solidFill>
                  <a:srgbClr val="000000"/>
                </a:solidFill>
                <a:latin typeface="Libre Franklin"/>
                <a:ea typeface="Libre Franklin"/>
                <a:cs typeface="Libre Franklin"/>
                <a:sym typeface="Libre Franklin"/>
              </a:rPr>
              <a:t>AOA</a:t>
            </a:r>
            <a:endParaRPr sz="2000" b="0" i="0" u="none" strike="noStrike" cap="none">
              <a:solidFill>
                <a:srgbClr val="000000"/>
              </a:solidFill>
              <a:latin typeface="Libre Franklin"/>
              <a:ea typeface="Libre Franklin"/>
              <a:cs typeface="Libre Franklin"/>
              <a:sym typeface="Libre Franklin"/>
            </a:endParaRPr>
          </a:p>
          <a:p>
            <a:pPr marL="800100" marR="0" lvl="1" indent="-342900" algn="l" rtl="0">
              <a:lnSpc>
                <a:spcPct val="150000"/>
              </a:lnSpc>
              <a:spcBef>
                <a:spcPts val="0"/>
              </a:spcBef>
              <a:spcAft>
                <a:spcPts val="0"/>
              </a:spcAft>
              <a:buClr>
                <a:srgbClr val="000000"/>
              </a:buClr>
              <a:buSzPts val="1400"/>
              <a:buFont typeface="Arial"/>
              <a:buAutoNum type="arabicParenR"/>
            </a:pPr>
            <a:r>
              <a:rPr lang="en-US" sz="1400" b="0" i="0" u="none" strike="noStrike" cap="none">
                <a:solidFill>
                  <a:srgbClr val="000000"/>
                </a:solidFill>
                <a:latin typeface="Libre Franklin"/>
                <a:ea typeface="Libre Franklin"/>
                <a:cs typeface="Libre Franklin"/>
                <a:sym typeface="Libre Franklin"/>
              </a:rPr>
              <a:t>MOA</a:t>
            </a:r>
            <a:endParaRPr sz="1400" b="0" i="0" u="none" strike="noStrike" cap="none">
              <a:solidFill>
                <a:srgbClr val="000000"/>
              </a:solidFill>
              <a:latin typeface="Libre Franklin"/>
              <a:ea typeface="Libre Franklin"/>
              <a:cs typeface="Libre Franklin"/>
              <a:sym typeface="Libre Franklin"/>
            </a:endParaRPr>
          </a:p>
          <a:p>
            <a:pPr marL="800100" marR="0" lvl="1" indent="-342900" algn="l" rtl="0">
              <a:lnSpc>
                <a:spcPct val="150000"/>
              </a:lnSpc>
              <a:spcBef>
                <a:spcPts val="0"/>
              </a:spcBef>
              <a:spcAft>
                <a:spcPts val="0"/>
              </a:spcAft>
              <a:buClr>
                <a:srgbClr val="000000"/>
              </a:buClr>
              <a:buSzPts val="1400"/>
              <a:buFont typeface="Arial"/>
              <a:buAutoNum type="arabicParenR"/>
            </a:pPr>
            <a:r>
              <a:rPr lang="en-US" sz="1400" b="0" i="0" u="none" strike="noStrike" cap="none">
                <a:solidFill>
                  <a:srgbClr val="000000"/>
                </a:solidFill>
                <a:latin typeface="Libre Franklin"/>
                <a:ea typeface="Libre Franklin"/>
                <a:cs typeface="Libre Franklin"/>
                <a:sym typeface="Libre Franklin"/>
              </a:rPr>
              <a:t>MOU</a:t>
            </a:r>
            <a:endParaRPr sz="1400" b="0" i="0" u="none" strike="noStrike" cap="none">
              <a:solidFill>
                <a:srgbClr val="000000"/>
              </a:solidFill>
              <a:latin typeface="Libre Franklin"/>
              <a:ea typeface="Libre Franklin"/>
              <a:cs typeface="Libre Franklin"/>
              <a:sym typeface="Libre Franklin"/>
            </a:endParaRPr>
          </a:p>
          <a:p>
            <a:pPr marL="800100" marR="0" lvl="1" indent="-342900" algn="l" rtl="0">
              <a:lnSpc>
                <a:spcPct val="150000"/>
              </a:lnSpc>
              <a:spcBef>
                <a:spcPts val="0"/>
              </a:spcBef>
              <a:spcAft>
                <a:spcPts val="0"/>
              </a:spcAft>
              <a:buClr>
                <a:srgbClr val="000000"/>
              </a:buClr>
              <a:buSzPts val="1400"/>
              <a:buFont typeface="Arial"/>
              <a:buAutoNum type="arabicParenR"/>
            </a:pPr>
            <a:r>
              <a:rPr lang="en-US" sz="1400" b="0" i="0" u="none" strike="noStrike" cap="none">
                <a:solidFill>
                  <a:srgbClr val="000000"/>
                </a:solidFill>
                <a:latin typeface="Libre Franklin"/>
                <a:ea typeface="Libre Franklin"/>
                <a:cs typeface="Libre Franklin"/>
                <a:sym typeface="Libre Franklin"/>
              </a:rPr>
              <a:t>TIN No.</a:t>
            </a:r>
            <a:endParaRPr/>
          </a:p>
          <a:p>
            <a:pPr marL="800100" marR="0" lvl="1" indent="-342900" algn="l" rtl="0">
              <a:lnSpc>
                <a:spcPct val="150000"/>
              </a:lnSpc>
              <a:spcBef>
                <a:spcPts val="0"/>
              </a:spcBef>
              <a:spcAft>
                <a:spcPts val="0"/>
              </a:spcAft>
              <a:buClr>
                <a:srgbClr val="000000"/>
              </a:buClr>
              <a:buSzPts val="1400"/>
              <a:buFont typeface="Arial"/>
              <a:buAutoNum type="arabicParenR"/>
            </a:pPr>
            <a:r>
              <a:rPr lang="en-US" sz="1400" b="0" i="0" u="none" strike="noStrike" cap="none">
                <a:solidFill>
                  <a:srgbClr val="000000"/>
                </a:solidFill>
                <a:latin typeface="Libre Franklin"/>
                <a:ea typeface="Libre Franklin"/>
                <a:cs typeface="Libre Franklin"/>
                <a:sym typeface="Libre Franklin"/>
              </a:rPr>
              <a:t>DIN No. </a:t>
            </a:r>
            <a:endParaRPr/>
          </a:p>
        </p:txBody>
      </p:sp>
      <p:sp>
        <p:nvSpPr>
          <p:cNvPr id="1499" name="Google Shape;1499;p43"/>
          <p:cNvSpPr/>
          <p:nvPr/>
        </p:nvSpPr>
        <p:spPr>
          <a:xfrm>
            <a:off x="329609" y="0"/>
            <a:ext cx="138224" cy="5143500"/>
          </a:xfrm>
          <a:prstGeom prst="rect">
            <a:avLst/>
          </a:prstGeom>
          <a:solidFill>
            <a:schemeClr val="accent3"/>
          </a:solidFill>
          <a:ln w="25400" cap="flat" cmpd="sng">
            <a:solidFill>
              <a:srgbClr val="60452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00" name="Google Shape;1500;p43" descr="stats_and_regs"/>
          <p:cNvPicPr preferRelativeResize="0"/>
          <p:nvPr/>
        </p:nvPicPr>
        <p:blipFill rotWithShape="1">
          <a:blip r:embed="rId3">
            <a:alphaModFix/>
          </a:blip>
          <a:srcRect/>
          <a:stretch/>
        </p:blipFill>
        <p:spPr>
          <a:xfrm>
            <a:off x="6751675" y="308115"/>
            <a:ext cx="2280409" cy="196529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grpSp>
        <p:nvGrpSpPr>
          <p:cNvPr id="1505" name="Google Shape;1505;p44"/>
          <p:cNvGrpSpPr/>
          <p:nvPr/>
        </p:nvGrpSpPr>
        <p:grpSpPr>
          <a:xfrm>
            <a:off x="1251097" y="1168119"/>
            <a:ext cx="6939517" cy="3615481"/>
            <a:chOff x="0" y="1048"/>
            <a:chExt cx="6939517" cy="3615481"/>
          </a:xfrm>
        </p:grpSpPr>
        <p:sp>
          <p:nvSpPr>
            <p:cNvPr id="1506" name="Google Shape;1506;p44"/>
            <p:cNvSpPr/>
            <p:nvPr/>
          </p:nvSpPr>
          <p:spPr>
            <a:xfrm rot="5400000">
              <a:off x="-200574" y="201623"/>
              <a:ext cx="1337162" cy="936013"/>
            </a:xfrm>
            <a:prstGeom prst="chevron">
              <a:avLst>
                <a:gd name="adj" fmla="val 50000"/>
              </a:avLst>
            </a:prstGeom>
            <a:solidFill>
              <a:srgbClr val="77552E"/>
            </a:solidFill>
            <a:ln w="25400" cap="flat" cmpd="sng">
              <a:solidFill>
                <a:srgbClr val="7755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4"/>
            <p:cNvSpPr txBox="1"/>
            <p:nvPr/>
          </p:nvSpPr>
          <p:spPr>
            <a:xfrm>
              <a:off x="1" y="469056"/>
              <a:ext cx="936013" cy="401149"/>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Financial</a:t>
              </a:r>
              <a:endParaRPr/>
            </a:p>
          </p:txBody>
        </p:sp>
        <p:sp>
          <p:nvSpPr>
            <p:cNvPr id="1508" name="Google Shape;1508;p44"/>
            <p:cNvSpPr/>
            <p:nvPr/>
          </p:nvSpPr>
          <p:spPr>
            <a:xfrm rot="5400000">
              <a:off x="3503188" y="-2566124"/>
              <a:ext cx="869155" cy="6003504"/>
            </a:xfrm>
            <a:prstGeom prst="round2SameRect">
              <a:avLst>
                <a:gd name="adj1" fmla="val 16667"/>
                <a:gd name="adj2" fmla="val 0"/>
              </a:avLst>
            </a:prstGeom>
            <a:solidFill>
              <a:schemeClr val="lt1">
                <a:alpha val="89803"/>
              </a:schemeClr>
            </a:solidFill>
            <a:ln w="25400" cap="flat" cmpd="sng">
              <a:solidFill>
                <a:srgbClr val="7755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4"/>
            <p:cNvSpPr txBox="1"/>
            <p:nvPr/>
          </p:nvSpPr>
          <p:spPr>
            <a:xfrm>
              <a:off x="936014" y="43479"/>
              <a:ext cx="5961075" cy="784297"/>
            </a:xfrm>
            <a:prstGeom prst="rect">
              <a:avLst/>
            </a:prstGeom>
            <a:noFill/>
            <a:ln>
              <a:noFill/>
            </a:ln>
          </p:spPr>
          <p:txBody>
            <a:bodyPr spcFirstLastPara="1" wrap="square" lIns="120900" tIns="10775" rIns="10775" bIns="10775" anchor="ctr"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Losing investment if the app doesn't work, credit risk</a:t>
              </a:r>
              <a:endParaRPr sz="1700" b="0" i="0" u="none" strike="noStrike" cap="none">
                <a:solidFill>
                  <a:srgbClr val="000000"/>
                </a:solidFill>
                <a:latin typeface="Calibri"/>
                <a:ea typeface="Calibri"/>
                <a:cs typeface="Calibri"/>
                <a:sym typeface="Calibri"/>
              </a:endParaRPr>
            </a:p>
          </p:txBody>
        </p:sp>
        <p:sp>
          <p:nvSpPr>
            <p:cNvPr id="1510" name="Google Shape;1510;p44"/>
            <p:cNvSpPr/>
            <p:nvPr/>
          </p:nvSpPr>
          <p:spPr>
            <a:xfrm rot="5400000">
              <a:off x="-200574" y="1340783"/>
              <a:ext cx="1337162" cy="936013"/>
            </a:xfrm>
            <a:prstGeom prst="chevron">
              <a:avLst>
                <a:gd name="adj" fmla="val 50000"/>
              </a:avLst>
            </a:prstGeom>
            <a:solidFill>
              <a:srgbClr val="A27A56"/>
            </a:solidFill>
            <a:ln w="25400" cap="flat" cmpd="sng">
              <a:solidFill>
                <a:srgbClr val="A27A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4"/>
            <p:cNvSpPr txBox="1"/>
            <p:nvPr/>
          </p:nvSpPr>
          <p:spPr>
            <a:xfrm>
              <a:off x="1" y="1608216"/>
              <a:ext cx="936013" cy="401149"/>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Strategic</a:t>
              </a:r>
              <a:endParaRPr/>
            </a:p>
          </p:txBody>
        </p:sp>
        <p:sp>
          <p:nvSpPr>
            <p:cNvPr id="1512" name="Google Shape;1512;p44"/>
            <p:cNvSpPr/>
            <p:nvPr/>
          </p:nvSpPr>
          <p:spPr>
            <a:xfrm rot="5400000">
              <a:off x="3503188" y="-1426965"/>
              <a:ext cx="869155" cy="6003504"/>
            </a:xfrm>
            <a:prstGeom prst="round2SameRect">
              <a:avLst>
                <a:gd name="adj1" fmla="val 16667"/>
                <a:gd name="adj2" fmla="val 0"/>
              </a:avLst>
            </a:prstGeom>
            <a:solidFill>
              <a:schemeClr val="lt1">
                <a:alpha val="89803"/>
              </a:schemeClr>
            </a:solidFill>
            <a:ln w="25400" cap="flat" cmpd="sng">
              <a:solidFill>
                <a:srgbClr val="A27A5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4"/>
            <p:cNvSpPr txBox="1"/>
            <p:nvPr/>
          </p:nvSpPr>
          <p:spPr>
            <a:xfrm>
              <a:off x="936014" y="1182638"/>
              <a:ext cx="5961075" cy="784297"/>
            </a:xfrm>
            <a:prstGeom prst="rect">
              <a:avLst/>
            </a:prstGeom>
            <a:noFill/>
            <a:ln>
              <a:noFill/>
            </a:ln>
          </p:spPr>
          <p:txBody>
            <a:bodyPr spcFirstLastPara="1" wrap="square" lIns="120900" tIns="10775" rIns="10775" bIns="10775" anchor="ctr"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customers fail to understand the need of the product, on the official launch the app fails to deliver, some future government regulations that might come into picture. </a:t>
              </a:r>
              <a:endParaRPr sz="1700" b="0" i="0" u="none" strike="noStrike" cap="none">
                <a:solidFill>
                  <a:srgbClr val="000000"/>
                </a:solidFill>
                <a:latin typeface="Calibri"/>
                <a:ea typeface="Calibri"/>
                <a:cs typeface="Calibri"/>
                <a:sym typeface="Calibri"/>
              </a:endParaRPr>
            </a:p>
          </p:txBody>
        </p:sp>
        <p:sp>
          <p:nvSpPr>
            <p:cNvPr id="1514" name="Google Shape;1514;p44"/>
            <p:cNvSpPr/>
            <p:nvPr/>
          </p:nvSpPr>
          <p:spPr>
            <a:xfrm rot="5400000">
              <a:off x="-200574" y="2479942"/>
              <a:ext cx="1337162" cy="936013"/>
            </a:xfrm>
            <a:prstGeom prst="chevron">
              <a:avLst>
                <a:gd name="adj" fmla="val 50000"/>
              </a:avLst>
            </a:prstGeom>
            <a:solidFill>
              <a:srgbClr val="B4A499"/>
            </a:solidFill>
            <a:ln w="25400" cap="flat" cmpd="sng">
              <a:solidFill>
                <a:srgbClr val="B4A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4"/>
            <p:cNvSpPr txBox="1"/>
            <p:nvPr/>
          </p:nvSpPr>
          <p:spPr>
            <a:xfrm>
              <a:off x="1" y="2747375"/>
              <a:ext cx="936013" cy="401149"/>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US" sz="1300" b="0" i="0" u="none" strike="noStrike" cap="none">
                  <a:solidFill>
                    <a:schemeClr val="lt1"/>
                  </a:solidFill>
                  <a:latin typeface="Arial"/>
                  <a:ea typeface="Arial"/>
                  <a:cs typeface="Arial"/>
                  <a:sym typeface="Arial"/>
                </a:rPr>
                <a:t>Operational</a:t>
              </a:r>
              <a:endParaRPr/>
            </a:p>
          </p:txBody>
        </p:sp>
        <p:sp>
          <p:nvSpPr>
            <p:cNvPr id="1516" name="Google Shape;1516;p44"/>
            <p:cNvSpPr/>
            <p:nvPr/>
          </p:nvSpPr>
          <p:spPr>
            <a:xfrm rot="5400000">
              <a:off x="3503188" y="-287806"/>
              <a:ext cx="869155" cy="6003504"/>
            </a:xfrm>
            <a:prstGeom prst="round2SameRect">
              <a:avLst>
                <a:gd name="adj1" fmla="val 16667"/>
                <a:gd name="adj2" fmla="val 0"/>
              </a:avLst>
            </a:prstGeom>
            <a:solidFill>
              <a:schemeClr val="lt1">
                <a:alpha val="89803"/>
              </a:schemeClr>
            </a:solidFill>
            <a:ln w="25400" cap="flat" cmpd="sng">
              <a:solidFill>
                <a:srgbClr val="B4A4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4"/>
            <p:cNvSpPr txBox="1"/>
            <p:nvPr/>
          </p:nvSpPr>
          <p:spPr>
            <a:xfrm>
              <a:off x="936014" y="2321797"/>
              <a:ext cx="5961075" cy="784297"/>
            </a:xfrm>
            <a:prstGeom prst="rect">
              <a:avLst/>
            </a:prstGeom>
            <a:noFill/>
            <a:ln>
              <a:noFill/>
            </a:ln>
          </p:spPr>
          <p:txBody>
            <a:bodyPr spcFirstLastPara="1" wrap="square" lIns="120900" tIns="10775" rIns="10775" bIns="10775" anchor="ctr" anchorCtr="0">
              <a:noAutofit/>
            </a:bodyPr>
            <a:lstStyle/>
            <a:p>
              <a:pPr marL="171450" marR="0" lvl="1" indent="-171450" algn="l" rtl="0">
                <a:lnSpc>
                  <a:spcPct val="90000"/>
                </a:lnSpc>
                <a:spcBef>
                  <a:spcPts val="0"/>
                </a:spcBef>
                <a:spcAft>
                  <a:spcPts val="0"/>
                </a:spcAft>
                <a:buClr>
                  <a:srgbClr val="000000"/>
                </a:buClr>
                <a:buSzPts val="1700"/>
                <a:buFont typeface="Arial"/>
                <a:buChar char="•"/>
              </a:pPr>
              <a:r>
                <a:rPr lang="en-US" sz="1700" b="0" i="0" u="none" strike="noStrike" cap="none">
                  <a:solidFill>
                    <a:srgbClr val="000000"/>
                  </a:solidFill>
                  <a:latin typeface="Calibri"/>
                  <a:ea typeface="Calibri"/>
                  <a:cs typeface="Calibri"/>
                  <a:sym typeface="Calibri"/>
                </a:rPr>
                <a:t>infrastructure (app development), run time error, won’t get a suitable developer for the app, sub-standard app</a:t>
              </a:r>
              <a:endParaRPr sz="1700" b="0" i="0" u="none" strike="noStrike" cap="none">
                <a:solidFill>
                  <a:srgbClr val="000000"/>
                </a:solidFill>
                <a:latin typeface="Calibri"/>
                <a:ea typeface="Calibri"/>
                <a:cs typeface="Calibri"/>
                <a:sym typeface="Calibri"/>
              </a:endParaRPr>
            </a:p>
            <a:p>
              <a:pPr marL="171450" marR="0" lvl="1" indent="-63500" algn="l" rtl="0">
                <a:lnSpc>
                  <a:spcPct val="90000"/>
                </a:lnSpc>
                <a:spcBef>
                  <a:spcPts val="255"/>
                </a:spcBef>
                <a:spcAft>
                  <a:spcPts val="0"/>
                </a:spcAft>
                <a:buClr>
                  <a:srgbClr val="000000"/>
                </a:buClr>
                <a:buSzPts val="1700"/>
                <a:buFont typeface="Arial"/>
                <a:buNone/>
              </a:pPr>
              <a:endParaRPr sz="1700" b="0" i="0" u="none" strike="noStrike" cap="none">
                <a:solidFill>
                  <a:srgbClr val="000000"/>
                </a:solidFill>
                <a:latin typeface="Calibri"/>
                <a:ea typeface="Calibri"/>
                <a:cs typeface="Calibri"/>
                <a:sym typeface="Calibri"/>
              </a:endParaRPr>
            </a:p>
          </p:txBody>
        </p:sp>
      </p:grpSp>
      <p:sp>
        <p:nvSpPr>
          <p:cNvPr id="1518" name="Google Shape;1518;p44"/>
          <p:cNvSpPr txBox="1"/>
          <p:nvPr/>
        </p:nvSpPr>
        <p:spPr>
          <a:xfrm>
            <a:off x="460556" y="147803"/>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70C0"/>
                </a:solidFill>
                <a:latin typeface="Fira Sans Extra Condensed"/>
                <a:ea typeface="Fira Sans Extra Condensed"/>
                <a:cs typeface="Fira Sans Extra Condensed"/>
                <a:sym typeface="Fira Sans Extra Condensed"/>
              </a:rPr>
              <a:t>RISK ANALYSIS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3" name="Google Shape;1523;p45"/>
          <p:cNvSpPr txBox="1"/>
          <p:nvPr/>
        </p:nvSpPr>
        <p:spPr>
          <a:xfrm>
            <a:off x="419114" y="406242"/>
            <a:ext cx="4621807"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0070C0"/>
                </a:solidFill>
                <a:latin typeface="Fira Sans Extra Condensed"/>
                <a:ea typeface="Fira Sans Extra Condensed"/>
                <a:cs typeface="Fira Sans Extra Condensed"/>
                <a:sym typeface="Fira Sans Extra Condensed"/>
              </a:rPr>
              <a:t>RISK MANAGEMENT PLAN</a:t>
            </a:r>
            <a:endParaRPr/>
          </a:p>
        </p:txBody>
      </p:sp>
      <p:sp>
        <p:nvSpPr>
          <p:cNvPr id="1524" name="Google Shape;1524;p45"/>
          <p:cNvSpPr txBox="1"/>
          <p:nvPr/>
        </p:nvSpPr>
        <p:spPr>
          <a:xfrm>
            <a:off x="690085" y="1562119"/>
            <a:ext cx="3402419" cy="25545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Calibri"/>
                <a:ea typeface="Calibri"/>
                <a:cs typeface="Calibri"/>
                <a:sym typeface="Calibri"/>
              </a:rPr>
              <a:t>The plan would be to conduct first the pilot testing for our application, marketing the product to the right customers.  If the product fails, then our ultimate plan is to sell it off on the valuation we get. </a:t>
            </a:r>
            <a:endParaRPr sz="2000" b="0" i="0" u="none" strike="noStrike" cap="none">
              <a:solidFill>
                <a:srgbClr val="000000"/>
              </a:solidFill>
              <a:latin typeface="Calibri"/>
              <a:ea typeface="Calibri"/>
              <a:cs typeface="Calibri"/>
              <a:sym typeface="Calibri"/>
            </a:endParaRPr>
          </a:p>
        </p:txBody>
      </p:sp>
      <p:sp>
        <p:nvSpPr>
          <p:cNvPr id="1525" name="Google Shape;1525;p45"/>
          <p:cNvSpPr/>
          <p:nvPr/>
        </p:nvSpPr>
        <p:spPr>
          <a:xfrm>
            <a:off x="5188688" y="0"/>
            <a:ext cx="3955312" cy="5143500"/>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526" name="Google Shape;1526;p45"/>
          <p:cNvGrpSpPr/>
          <p:nvPr/>
        </p:nvGrpSpPr>
        <p:grpSpPr>
          <a:xfrm>
            <a:off x="4893154" y="702964"/>
            <a:ext cx="3790290" cy="4045671"/>
            <a:chOff x="1356150" y="236850"/>
            <a:chExt cx="4909075" cy="5239825"/>
          </a:xfrm>
        </p:grpSpPr>
        <p:sp>
          <p:nvSpPr>
            <p:cNvPr id="1527" name="Google Shape;1527;p45"/>
            <p:cNvSpPr/>
            <p:nvPr/>
          </p:nvSpPr>
          <p:spPr>
            <a:xfrm>
              <a:off x="4433825" y="3029375"/>
              <a:ext cx="165350" cy="1405350"/>
            </a:xfrm>
            <a:custGeom>
              <a:avLst/>
              <a:gdLst/>
              <a:ahLst/>
              <a:cxnLst/>
              <a:rect l="l" t="t" r="r" b="b"/>
              <a:pathLst>
                <a:path w="6614" h="56214" extrusionOk="0">
                  <a:moveTo>
                    <a:pt x="6613" y="1"/>
                  </a:moveTo>
                  <a:lnTo>
                    <a:pt x="1272" y="509"/>
                  </a:lnTo>
                  <a:lnTo>
                    <a:pt x="0" y="56213"/>
                  </a:lnTo>
                  <a:lnTo>
                    <a:pt x="5087" y="55197"/>
                  </a:lnTo>
                  <a:lnTo>
                    <a:pt x="6613" y="1"/>
                  </a:ln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8" name="Google Shape;1528;p45"/>
            <p:cNvSpPr/>
            <p:nvPr/>
          </p:nvSpPr>
          <p:spPr>
            <a:xfrm>
              <a:off x="4338425" y="3023025"/>
              <a:ext cx="127200" cy="1411700"/>
            </a:xfrm>
            <a:custGeom>
              <a:avLst/>
              <a:gdLst/>
              <a:ahLst/>
              <a:cxnLst/>
              <a:rect l="l" t="t" r="r" b="b"/>
              <a:pathLst>
                <a:path w="5088" h="56468" extrusionOk="0">
                  <a:moveTo>
                    <a:pt x="764" y="1"/>
                  </a:moveTo>
                  <a:lnTo>
                    <a:pt x="1" y="51889"/>
                  </a:lnTo>
                  <a:lnTo>
                    <a:pt x="3816" y="56467"/>
                  </a:lnTo>
                  <a:lnTo>
                    <a:pt x="5088" y="763"/>
                  </a:lnTo>
                  <a:lnTo>
                    <a:pt x="764" y="1"/>
                  </a:ln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9" name="Google Shape;1529;p45"/>
            <p:cNvSpPr/>
            <p:nvPr/>
          </p:nvSpPr>
          <p:spPr>
            <a:xfrm>
              <a:off x="3525650" y="3078700"/>
              <a:ext cx="185375" cy="1575725"/>
            </a:xfrm>
            <a:custGeom>
              <a:avLst/>
              <a:gdLst/>
              <a:ahLst/>
              <a:cxnLst/>
              <a:rect l="l" t="t" r="r" b="b"/>
              <a:pathLst>
                <a:path w="7415" h="63029" extrusionOk="0">
                  <a:moveTo>
                    <a:pt x="7414" y="1"/>
                  </a:moveTo>
                  <a:lnTo>
                    <a:pt x="1426" y="571"/>
                  </a:lnTo>
                  <a:lnTo>
                    <a:pt x="0" y="63028"/>
                  </a:lnTo>
                  <a:lnTo>
                    <a:pt x="5703" y="61887"/>
                  </a:lnTo>
                  <a:lnTo>
                    <a:pt x="7414" y="1"/>
                  </a:ln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0" name="Google Shape;1530;p45"/>
            <p:cNvSpPr/>
            <p:nvPr/>
          </p:nvSpPr>
          <p:spPr>
            <a:xfrm>
              <a:off x="3418700" y="3071575"/>
              <a:ext cx="142600" cy="1582850"/>
            </a:xfrm>
            <a:custGeom>
              <a:avLst/>
              <a:gdLst/>
              <a:ahLst/>
              <a:cxnLst/>
              <a:rect l="l" t="t" r="r" b="b"/>
              <a:pathLst>
                <a:path w="5704" h="63314" extrusionOk="0">
                  <a:moveTo>
                    <a:pt x="856" y="1"/>
                  </a:moveTo>
                  <a:lnTo>
                    <a:pt x="1" y="58179"/>
                  </a:lnTo>
                  <a:lnTo>
                    <a:pt x="4278" y="63313"/>
                  </a:lnTo>
                  <a:lnTo>
                    <a:pt x="5704" y="856"/>
                  </a:lnTo>
                  <a:lnTo>
                    <a:pt x="856" y="1"/>
                  </a:ln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1" name="Google Shape;1531;p45"/>
            <p:cNvSpPr/>
            <p:nvPr/>
          </p:nvSpPr>
          <p:spPr>
            <a:xfrm>
              <a:off x="4024700" y="3499350"/>
              <a:ext cx="185425" cy="1575700"/>
            </a:xfrm>
            <a:custGeom>
              <a:avLst/>
              <a:gdLst/>
              <a:ahLst/>
              <a:cxnLst/>
              <a:rect l="l" t="t" r="r" b="b"/>
              <a:pathLst>
                <a:path w="7417" h="63028" extrusionOk="0">
                  <a:moveTo>
                    <a:pt x="7416" y="1"/>
                  </a:moveTo>
                  <a:lnTo>
                    <a:pt x="1427" y="572"/>
                  </a:lnTo>
                  <a:lnTo>
                    <a:pt x="1" y="63027"/>
                  </a:lnTo>
                  <a:lnTo>
                    <a:pt x="5705" y="61887"/>
                  </a:lnTo>
                  <a:lnTo>
                    <a:pt x="7416" y="1"/>
                  </a:ln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45"/>
            <p:cNvSpPr/>
            <p:nvPr/>
          </p:nvSpPr>
          <p:spPr>
            <a:xfrm>
              <a:off x="3917775" y="3492250"/>
              <a:ext cx="142625" cy="1582800"/>
            </a:xfrm>
            <a:custGeom>
              <a:avLst/>
              <a:gdLst/>
              <a:ahLst/>
              <a:cxnLst/>
              <a:rect l="l" t="t" r="r" b="b"/>
              <a:pathLst>
                <a:path w="5705" h="63312" extrusionOk="0">
                  <a:moveTo>
                    <a:pt x="856" y="0"/>
                  </a:moveTo>
                  <a:lnTo>
                    <a:pt x="0" y="58178"/>
                  </a:lnTo>
                  <a:lnTo>
                    <a:pt x="4278" y="63311"/>
                  </a:lnTo>
                  <a:lnTo>
                    <a:pt x="5704" y="856"/>
                  </a:lnTo>
                  <a:lnTo>
                    <a:pt x="856" y="0"/>
                  </a:ln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3" name="Google Shape;1533;p45"/>
            <p:cNvSpPr/>
            <p:nvPr/>
          </p:nvSpPr>
          <p:spPr>
            <a:xfrm>
              <a:off x="3398150" y="2846800"/>
              <a:ext cx="1643700" cy="599950"/>
            </a:xfrm>
            <a:custGeom>
              <a:avLst/>
              <a:gdLst/>
              <a:ahLst/>
              <a:cxnLst/>
              <a:rect l="l" t="t" r="r" b="b"/>
              <a:pathLst>
                <a:path w="65748" h="23998" extrusionOk="0">
                  <a:moveTo>
                    <a:pt x="44051" y="0"/>
                  </a:moveTo>
                  <a:lnTo>
                    <a:pt x="1" y="6245"/>
                  </a:lnTo>
                  <a:lnTo>
                    <a:pt x="22684" y="23997"/>
                  </a:lnTo>
                  <a:lnTo>
                    <a:pt x="65747" y="19067"/>
                  </a:lnTo>
                  <a:lnTo>
                    <a:pt x="44051" y="0"/>
                  </a:ln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4" name="Google Shape;1534;p45"/>
            <p:cNvSpPr/>
            <p:nvPr/>
          </p:nvSpPr>
          <p:spPr>
            <a:xfrm>
              <a:off x="3398150" y="3002925"/>
              <a:ext cx="567100" cy="616425"/>
            </a:xfrm>
            <a:custGeom>
              <a:avLst/>
              <a:gdLst/>
              <a:ahLst/>
              <a:cxnLst/>
              <a:rect l="l" t="t" r="r" b="b"/>
              <a:pathLst>
                <a:path w="22684" h="24657" extrusionOk="0">
                  <a:moveTo>
                    <a:pt x="1" y="0"/>
                  </a:moveTo>
                  <a:lnTo>
                    <a:pt x="1" y="6904"/>
                  </a:lnTo>
                  <a:lnTo>
                    <a:pt x="22684" y="24656"/>
                  </a:lnTo>
                  <a:lnTo>
                    <a:pt x="22684" y="17752"/>
                  </a:lnTo>
                  <a:lnTo>
                    <a:pt x="1" y="0"/>
                  </a:ln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5" name="Google Shape;1535;p45"/>
            <p:cNvSpPr/>
            <p:nvPr/>
          </p:nvSpPr>
          <p:spPr>
            <a:xfrm>
              <a:off x="3965225" y="3323450"/>
              <a:ext cx="1076625" cy="295900"/>
            </a:xfrm>
            <a:custGeom>
              <a:avLst/>
              <a:gdLst/>
              <a:ahLst/>
              <a:cxnLst/>
              <a:rect l="l" t="t" r="r" b="b"/>
              <a:pathLst>
                <a:path w="43065" h="11836" extrusionOk="0">
                  <a:moveTo>
                    <a:pt x="43064" y="1"/>
                  </a:moveTo>
                  <a:lnTo>
                    <a:pt x="1" y="4931"/>
                  </a:lnTo>
                  <a:lnTo>
                    <a:pt x="1" y="11835"/>
                  </a:lnTo>
                  <a:lnTo>
                    <a:pt x="43064" y="7233"/>
                  </a:lnTo>
                  <a:lnTo>
                    <a:pt x="43064" y="1"/>
                  </a:ln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6" name="Google Shape;1536;p45"/>
            <p:cNvSpPr/>
            <p:nvPr/>
          </p:nvSpPr>
          <p:spPr>
            <a:xfrm>
              <a:off x="3547775" y="1031475"/>
              <a:ext cx="1594850" cy="2064125"/>
            </a:xfrm>
            <a:custGeom>
              <a:avLst/>
              <a:gdLst/>
              <a:ahLst/>
              <a:cxnLst/>
              <a:rect l="l" t="t" r="r" b="b"/>
              <a:pathLst>
                <a:path w="63794" h="82565" extrusionOk="0">
                  <a:moveTo>
                    <a:pt x="31172" y="0"/>
                  </a:moveTo>
                  <a:cubicBezTo>
                    <a:pt x="28090" y="0"/>
                    <a:pt x="24999" y="440"/>
                    <a:pt x="22043" y="1199"/>
                  </a:cubicBezTo>
                  <a:cubicBezTo>
                    <a:pt x="14617" y="3108"/>
                    <a:pt x="7835" y="6905"/>
                    <a:pt x="1160" y="10678"/>
                  </a:cubicBezTo>
                  <a:cubicBezTo>
                    <a:pt x="734" y="10919"/>
                    <a:pt x="275" y="11197"/>
                    <a:pt x="114" y="11659"/>
                  </a:cubicBezTo>
                  <a:cubicBezTo>
                    <a:pt x="1" y="11988"/>
                    <a:pt x="60" y="12347"/>
                    <a:pt x="122" y="12689"/>
                  </a:cubicBezTo>
                  <a:cubicBezTo>
                    <a:pt x="2783" y="27272"/>
                    <a:pt x="7958" y="41596"/>
                    <a:pt x="7571" y="56416"/>
                  </a:cubicBezTo>
                  <a:cubicBezTo>
                    <a:pt x="7440" y="61441"/>
                    <a:pt x="6676" y="66577"/>
                    <a:pt x="8023" y="71420"/>
                  </a:cubicBezTo>
                  <a:cubicBezTo>
                    <a:pt x="8789" y="74179"/>
                    <a:pt x="10300" y="76815"/>
                    <a:pt x="12644" y="78460"/>
                  </a:cubicBezTo>
                  <a:cubicBezTo>
                    <a:pt x="14539" y="79787"/>
                    <a:pt x="16840" y="80389"/>
                    <a:pt x="19104" y="80865"/>
                  </a:cubicBezTo>
                  <a:cubicBezTo>
                    <a:pt x="24484" y="81997"/>
                    <a:pt x="29982" y="82564"/>
                    <a:pt x="35479" y="82564"/>
                  </a:cubicBezTo>
                  <a:cubicBezTo>
                    <a:pt x="40434" y="82564"/>
                    <a:pt x="45389" y="82104"/>
                    <a:pt x="50258" y="81182"/>
                  </a:cubicBezTo>
                  <a:cubicBezTo>
                    <a:pt x="51738" y="80903"/>
                    <a:pt x="53261" y="80558"/>
                    <a:pt x="54466" y="79654"/>
                  </a:cubicBezTo>
                  <a:cubicBezTo>
                    <a:pt x="55957" y="78536"/>
                    <a:pt x="56744" y="76731"/>
                    <a:pt x="57379" y="74979"/>
                  </a:cubicBezTo>
                  <a:cubicBezTo>
                    <a:pt x="60674" y="65867"/>
                    <a:pt x="61484" y="56076"/>
                    <a:pt x="62266" y="46419"/>
                  </a:cubicBezTo>
                  <a:cubicBezTo>
                    <a:pt x="63030" y="36972"/>
                    <a:pt x="63794" y="27442"/>
                    <a:pt x="62573" y="18044"/>
                  </a:cubicBezTo>
                  <a:cubicBezTo>
                    <a:pt x="62352" y="16341"/>
                    <a:pt x="62052" y="14606"/>
                    <a:pt x="61196" y="13119"/>
                  </a:cubicBezTo>
                  <a:cubicBezTo>
                    <a:pt x="60277" y="11521"/>
                    <a:pt x="58790" y="10337"/>
                    <a:pt x="57275" y="9289"/>
                  </a:cubicBezTo>
                  <a:cubicBezTo>
                    <a:pt x="52240" y="5801"/>
                    <a:pt x="46492" y="3748"/>
                    <a:pt x="40800" y="1639"/>
                  </a:cubicBezTo>
                  <a:cubicBezTo>
                    <a:pt x="37720" y="498"/>
                    <a:pt x="34452" y="0"/>
                    <a:pt x="31172"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7" name="Google Shape;1537;p45"/>
            <p:cNvSpPr/>
            <p:nvPr/>
          </p:nvSpPr>
          <p:spPr>
            <a:xfrm>
              <a:off x="3534600" y="1060500"/>
              <a:ext cx="1621425" cy="2052300"/>
            </a:xfrm>
            <a:custGeom>
              <a:avLst/>
              <a:gdLst/>
              <a:ahLst/>
              <a:cxnLst/>
              <a:rect l="l" t="t" r="r" b="b"/>
              <a:pathLst>
                <a:path w="64857" h="82092" extrusionOk="0">
                  <a:moveTo>
                    <a:pt x="20241" y="1"/>
                  </a:moveTo>
                  <a:cubicBezTo>
                    <a:pt x="13532" y="2072"/>
                    <a:pt x="7310" y="5543"/>
                    <a:pt x="1179" y="9008"/>
                  </a:cubicBezTo>
                  <a:cubicBezTo>
                    <a:pt x="747" y="9252"/>
                    <a:pt x="281" y="9534"/>
                    <a:pt x="117" y="10004"/>
                  </a:cubicBezTo>
                  <a:cubicBezTo>
                    <a:pt x="1" y="10337"/>
                    <a:pt x="62" y="10703"/>
                    <a:pt x="124" y="11052"/>
                  </a:cubicBezTo>
                  <a:cubicBezTo>
                    <a:pt x="2830" y="25878"/>
                    <a:pt x="8092" y="40441"/>
                    <a:pt x="7697" y="55507"/>
                  </a:cubicBezTo>
                  <a:cubicBezTo>
                    <a:pt x="7564" y="60616"/>
                    <a:pt x="6788" y="65838"/>
                    <a:pt x="8156" y="70761"/>
                  </a:cubicBezTo>
                  <a:cubicBezTo>
                    <a:pt x="8936" y="73566"/>
                    <a:pt x="10471" y="76247"/>
                    <a:pt x="12855" y="77919"/>
                  </a:cubicBezTo>
                  <a:cubicBezTo>
                    <a:pt x="14782" y="79269"/>
                    <a:pt x="17120" y="79880"/>
                    <a:pt x="19423" y="80365"/>
                  </a:cubicBezTo>
                  <a:cubicBezTo>
                    <a:pt x="24892" y="81516"/>
                    <a:pt x="30481" y="82092"/>
                    <a:pt x="36069" y="82092"/>
                  </a:cubicBezTo>
                  <a:cubicBezTo>
                    <a:pt x="41107" y="82092"/>
                    <a:pt x="46145" y="81624"/>
                    <a:pt x="51095" y="80687"/>
                  </a:cubicBezTo>
                  <a:cubicBezTo>
                    <a:pt x="52600" y="80402"/>
                    <a:pt x="54149" y="80052"/>
                    <a:pt x="55374" y="79133"/>
                  </a:cubicBezTo>
                  <a:cubicBezTo>
                    <a:pt x="56889" y="77997"/>
                    <a:pt x="57690" y="76162"/>
                    <a:pt x="58334" y="74380"/>
                  </a:cubicBezTo>
                  <a:cubicBezTo>
                    <a:pt x="61685" y="65117"/>
                    <a:pt x="62509" y="55162"/>
                    <a:pt x="63303" y="45343"/>
                  </a:cubicBezTo>
                  <a:cubicBezTo>
                    <a:pt x="64081" y="35739"/>
                    <a:pt x="64856" y="26051"/>
                    <a:pt x="63616" y="16496"/>
                  </a:cubicBezTo>
                  <a:cubicBezTo>
                    <a:pt x="63391" y="14765"/>
                    <a:pt x="63086" y="13001"/>
                    <a:pt x="62215" y="11488"/>
                  </a:cubicBezTo>
                  <a:cubicBezTo>
                    <a:pt x="61281" y="9864"/>
                    <a:pt x="59769" y="8661"/>
                    <a:pt x="58229" y="7594"/>
                  </a:cubicBezTo>
                  <a:cubicBezTo>
                    <a:pt x="54566" y="5057"/>
                    <a:pt x="50529" y="3271"/>
                    <a:pt x="46410" y="1671"/>
                  </a:cubicBezTo>
                  <a:lnTo>
                    <a:pt x="46410" y="1671"/>
                  </a:lnTo>
                  <a:cubicBezTo>
                    <a:pt x="46714" y="6998"/>
                    <a:pt x="46190" y="12354"/>
                    <a:pt x="45080" y="17673"/>
                  </a:cubicBezTo>
                  <a:cubicBezTo>
                    <a:pt x="43131" y="27016"/>
                    <a:pt x="42613" y="36535"/>
                    <a:pt x="40953" y="45924"/>
                  </a:cubicBezTo>
                  <a:cubicBezTo>
                    <a:pt x="40649" y="47646"/>
                    <a:pt x="38955" y="48624"/>
                    <a:pt x="37310" y="48624"/>
                  </a:cubicBezTo>
                  <a:cubicBezTo>
                    <a:pt x="36091" y="48624"/>
                    <a:pt x="34900" y="48088"/>
                    <a:pt x="34318" y="46922"/>
                  </a:cubicBezTo>
                  <a:cubicBezTo>
                    <a:pt x="32277" y="42833"/>
                    <a:pt x="31905" y="38447"/>
                    <a:pt x="30854" y="34060"/>
                  </a:cubicBezTo>
                  <a:cubicBezTo>
                    <a:pt x="29554" y="28626"/>
                    <a:pt x="28053" y="23242"/>
                    <a:pt x="26308" y="17934"/>
                  </a:cubicBezTo>
                  <a:cubicBezTo>
                    <a:pt x="24354" y="11993"/>
                    <a:pt x="21718" y="6100"/>
                    <a:pt x="20241" y="1"/>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8" name="Google Shape;1538;p45"/>
            <p:cNvSpPr/>
            <p:nvPr/>
          </p:nvSpPr>
          <p:spPr>
            <a:xfrm>
              <a:off x="4120361" y="414400"/>
              <a:ext cx="492250" cy="880475"/>
            </a:xfrm>
            <a:custGeom>
              <a:avLst/>
              <a:gdLst/>
              <a:ahLst/>
              <a:cxnLst/>
              <a:rect l="l" t="t" r="r" b="b"/>
              <a:pathLst>
                <a:path w="19690" h="35219" extrusionOk="0">
                  <a:moveTo>
                    <a:pt x="12587" y="1"/>
                  </a:moveTo>
                  <a:cubicBezTo>
                    <a:pt x="12286" y="1"/>
                    <a:pt x="11984" y="21"/>
                    <a:pt x="11684" y="63"/>
                  </a:cubicBezTo>
                  <a:cubicBezTo>
                    <a:pt x="7309" y="676"/>
                    <a:pt x="5219" y="4147"/>
                    <a:pt x="4716" y="7977"/>
                  </a:cubicBezTo>
                  <a:cubicBezTo>
                    <a:pt x="4116" y="12546"/>
                    <a:pt x="3518" y="17115"/>
                    <a:pt x="2923" y="21686"/>
                  </a:cubicBezTo>
                  <a:cubicBezTo>
                    <a:pt x="2772" y="22833"/>
                    <a:pt x="2551" y="24109"/>
                    <a:pt x="1621" y="24797"/>
                  </a:cubicBezTo>
                  <a:cubicBezTo>
                    <a:pt x="1037" y="25229"/>
                    <a:pt x="157" y="25475"/>
                    <a:pt x="43" y="26192"/>
                  </a:cubicBezTo>
                  <a:cubicBezTo>
                    <a:pt x="1" y="26458"/>
                    <a:pt x="86" y="26725"/>
                    <a:pt x="169" y="26981"/>
                  </a:cubicBezTo>
                  <a:cubicBezTo>
                    <a:pt x="617" y="28352"/>
                    <a:pt x="1076" y="29744"/>
                    <a:pt x="1885" y="30938"/>
                  </a:cubicBezTo>
                  <a:cubicBezTo>
                    <a:pt x="2765" y="32239"/>
                    <a:pt x="4032" y="33250"/>
                    <a:pt x="5430" y="33969"/>
                  </a:cubicBezTo>
                  <a:cubicBezTo>
                    <a:pt x="7007" y="34780"/>
                    <a:pt x="8786" y="35219"/>
                    <a:pt x="10556" y="35219"/>
                  </a:cubicBezTo>
                  <a:cubicBezTo>
                    <a:pt x="11756" y="35219"/>
                    <a:pt x="12952" y="35017"/>
                    <a:pt x="14077" y="34591"/>
                  </a:cubicBezTo>
                  <a:cubicBezTo>
                    <a:pt x="16862" y="33539"/>
                    <a:pt x="19121" y="31063"/>
                    <a:pt x="19689" y="28141"/>
                  </a:cubicBezTo>
                  <a:lnTo>
                    <a:pt x="19689" y="28141"/>
                  </a:lnTo>
                  <a:cubicBezTo>
                    <a:pt x="19565" y="28177"/>
                    <a:pt x="19440" y="28193"/>
                    <a:pt x="19315" y="28193"/>
                  </a:cubicBezTo>
                  <a:cubicBezTo>
                    <a:pt x="18628" y="28193"/>
                    <a:pt x="17959" y="27689"/>
                    <a:pt x="17640" y="27055"/>
                  </a:cubicBezTo>
                  <a:cubicBezTo>
                    <a:pt x="17262" y="26305"/>
                    <a:pt x="17261" y="25427"/>
                    <a:pt x="17302" y="24590"/>
                  </a:cubicBezTo>
                  <a:cubicBezTo>
                    <a:pt x="17562" y="19370"/>
                    <a:pt x="19165" y="14288"/>
                    <a:pt x="19420" y="9069"/>
                  </a:cubicBezTo>
                  <a:cubicBezTo>
                    <a:pt x="19579" y="5832"/>
                    <a:pt x="19150" y="2335"/>
                    <a:pt x="15279" y="580"/>
                  </a:cubicBezTo>
                  <a:cubicBezTo>
                    <a:pt x="14429" y="197"/>
                    <a:pt x="13512" y="1"/>
                    <a:pt x="12587"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9" name="Google Shape;1539;p45"/>
            <p:cNvSpPr/>
            <p:nvPr/>
          </p:nvSpPr>
          <p:spPr>
            <a:xfrm>
              <a:off x="4210761" y="415425"/>
              <a:ext cx="397525" cy="762450"/>
            </a:xfrm>
            <a:custGeom>
              <a:avLst/>
              <a:gdLst/>
              <a:ahLst/>
              <a:cxnLst/>
              <a:rect l="l" t="t" r="r" b="b"/>
              <a:pathLst>
                <a:path w="15901" h="30498" extrusionOk="0">
                  <a:moveTo>
                    <a:pt x="8805" y="1"/>
                  </a:moveTo>
                  <a:cubicBezTo>
                    <a:pt x="8235" y="1"/>
                    <a:pt x="7665" y="69"/>
                    <a:pt x="7112" y="211"/>
                  </a:cubicBezTo>
                  <a:cubicBezTo>
                    <a:pt x="3386" y="1164"/>
                    <a:pt x="1565" y="4397"/>
                    <a:pt x="1100" y="7936"/>
                  </a:cubicBezTo>
                  <a:cubicBezTo>
                    <a:pt x="731" y="10738"/>
                    <a:pt x="365" y="13542"/>
                    <a:pt x="1" y="16344"/>
                  </a:cubicBezTo>
                  <a:cubicBezTo>
                    <a:pt x="593" y="19739"/>
                    <a:pt x="1585" y="23064"/>
                    <a:pt x="2999" y="26207"/>
                  </a:cubicBezTo>
                  <a:cubicBezTo>
                    <a:pt x="3734" y="27841"/>
                    <a:pt x="4706" y="29551"/>
                    <a:pt x="6370" y="30209"/>
                  </a:cubicBezTo>
                  <a:cubicBezTo>
                    <a:pt x="6886" y="30412"/>
                    <a:pt x="7435" y="30498"/>
                    <a:pt x="7989" y="30498"/>
                  </a:cubicBezTo>
                  <a:cubicBezTo>
                    <a:pt x="8584" y="30498"/>
                    <a:pt x="9185" y="30399"/>
                    <a:pt x="9759" y="30243"/>
                  </a:cubicBezTo>
                  <a:cubicBezTo>
                    <a:pt x="11529" y="29761"/>
                    <a:pt x="13061" y="28775"/>
                    <a:pt x="14361" y="27497"/>
                  </a:cubicBezTo>
                  <a:cubicBezTo>
                    <a:pt x="14226" y="27352"/>
                    <a:pt x="14113" y="27189"/>
                    <a:pt x="14024" y="27014"/>
                  </a:cubicBezTo>
                  <a:cubicBezTo>
                    <a:pt x="13646" y="26264"/>
                    <a:pt x="13645" y="25387"/>
                    <a:pt x="13686" y="24549"/>
                  </a:cubicBezTo>
                  <a:cubicBezTo>
                    <a:pt x="13946" y="19330"/>
                    <a:pt x="15549" y="14247"/>
                    <a:pt x="15804" y="9028"/>
                  </a:cubicBezTo>
                  <a:cubicBezTo>
                    <a:pt x="15900" y="7064"/>
                    <a:pt x="15780" y="5005"/>
                    <a:pt x="14806" y="3296"/>
                  </a:cubicBezTo>
                  <a:cubicBezTo>
                    <a:pt x="13618" y="1212"/>
                    <a:pt x="11205" y="1"/>
                    <a:pt x="8805" y="1"/>
                  </a:cubicBezTo>
                  <a:close/>
                </a:path>
              </a:pathLst>
            </a:custGeom>
            <a:solidFill>
              <a:srgbClr val="F3E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0" name="Google Shape;1540;p45"/>
            <p:cNvSpPr/>
            <p:nvPr/>
          </p:nvSpPr>
          <p:spPr>
            <a:xfrm>
              <a:off x="3912025" y="1349600"/>
              <a:ext cx="722500" cy="901150"/>
            </a:xfrm>
            <a:custGeom>
              <a:avLst/>
              <a:gdLst/>
              <a:ahLst/>
              <a:cxnLst/>
              <a:rect l="l" t="t" r="r" b="b"/>
              <a:pathLst>
                <a:path w="28900" h="36046" extrusionOk="0">
                  <a:moveTo>
                    <a:pt x="3629" y="0"/>
                  </a:moveTo>
                  <a:lnTo>
                    <a:pt x="0" y="33368"/>
                  </a:lnTo>
                  <a:cubicBezTo>
                    <a:pt x="0" y="33368"/>
                    <a:pt x="19406" y="35741"/>
                    <a:pt x="25968" y="36020"/>
                  </a:cubicBezTo>
                  <a:cubicBezTo>
                    <a:pt x="26172" y="36029"/>
                    <a:pt x="26365" y="36038"/>
                    <a:pt x="26544" y="36045"/>
                  </a:cubicBezTo>
                  <a:lnTo>
                    <a:pt x="28900" y="3211"/>
                  </a:lnTo>
                  <a:cubicBezTo>
                    <a:pt x="28900" y="3211"/>
                    <a:pt x="4607" y="838"/>
                    <a:pt x="3629" y="0"/>
                  </a:cubicBezTo>
                  <a:close/>
                </a:path>
              </a:pathLst>
            </a:custGeom>
            <a:solidFill>
              <a:srgbClr val="5A6182"/>
            </a:solidFill>
            <a:ln w="9525" cap="flat" cmpd="sng">
              <a:solidFill>
                <a:srgbClr val="5A61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1" name="Google Shape;1541;p45"/>
            <p:cNvSpPr/>
            <p:nvPr/>
          </p:nvSpPr>
          <p:spPr>
            <a:xfrm>
              <a:off x="4575175" y="1367050"/>
              <a:ext cx="705075" cy="890050"/>
            </a:xfrm>
            <a:custGeom>
              <a:avLst/>
              <a:gdLst/>
              <a:ahLst/>
              <a:cxnLst/>
              <a:rect l="l" t="t" r="r" b="b"/>
              <a:pathLst>
                <a:path w="28203" h="35602" extrusionOk="0">
                  <a:moveTo>
                    <a:pt x="28202" y="0"/>
                  </a:moveTo>
                  <a:lnTo>
                    <a:pt x="28202" y="0"/>
                  </a:lnTo>
                  <a:cubicBezTo>
                    <a:pt x="22897" y="1536"/>
                    <a:pt x="2374" y="2513"/>
                    <a:pt x="2374" y="2513"/>
                  </a:cubicBezTo>
                  <a:lnTo>
                    <a:pt x="1" y="35602"/>
                  </a:lnTo>
                  <a:lnTo>
                    <a:pt x="22619" y="32391"/>
                  </a:lnTo>
                  <a:lnTo>
                    <a:pt x="28202" y="0"/>
                  </a:lnTo>
                  <a:close/>
                </a:path>
              </a:pathLst>
            </a:custGeom>
            <a:solidFill>
              <a:srgbClr val="7F86AD"/>
            </a:solidFill>
            <a:ln w="9525" cap="flat" cmpd="sng">
              <a:solidFill>
                <a:srgbClr val="7F86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2" name="Google Shape;1542;p45"/>
            <p:cNvSpPr/>
            <p:nvPr/>
          </p:nvSpPr>
          <p:spPr>
            <a:xfrm>
              <a:off x="4733000" y="2210225"/>
              <a:ext cx="499075" cy="465150"/>
            </a:xfrm>
            <a:custGeom>
              <a:avLst/>
              <a:gdLst/>
              <a:ahLst/>
              <a:cxnLst/>
              <a:rect l="l" t="t" r="r" b="b"/>
              <a:pathLst>
                <a:path w="19963" h="18606" extrusionOk="0">
                  <a:moveTo>
                    <a:pt x="9428" y="1"/>
                  </a:moveTo>
                  <a:cubicBezTo>
                    <a:pt x="6268" y="1"/>
                    <a:pt x="3742" y="1253"/>
                    <a:pt x="1486" y="4073"/>
                  </a:cubicBezTo>
                  <a:cubicBezTo>
                    <a:pt x="875" y="4837"/>
                    <a:pt x="311" y="5684"/>
                    <a:pt x="152" y="6649"/>
                  </a:cubicBezTo>
                  <a:cubicBezTo>
                    <a:pt x="1" y="7573"/>
                    <a:pt x="235" y="8513"/>
                    <a:pt x="479" y="9419"/>
                  </a:cubicBezTo>
                  <a:cubicBezTo>
                    <a:pt x="1001" y="11366"/>
                    <a:pt x="1581" y="13332"/>
                    <a:pt x="2664" y="15032"/>
                  </a:cubicBezTo>
                  <a:cubicBezTo>
                    <a:pt x="3747" y="16732"/>
                    <a:pt x="5413" y="18159"/>
                    <a:pt x="7396" y="18516"/>
                  </a:cubicBezTo>
                  <a:cubicBezTo>
                    <a:pt x="7739" y="18577"/>
                    <a:pt x="8082" y="18606"/>
                    <a:pt x="8424" y="18606"/>
                  </a:cubicBezTo>
                  <a:cubicBezTo>
                    <a:pt x="10169" y="18606"/>
                    <a:pt x="11898" y="17863"/>
                    <a:pt x="13389" y="16909"/>
                  </a:cubicBezTo>
                  <a:cubicBezTo>
                    <a:pt x="16586" y="14864"/>
                    <a:pt x="19195" y="11575"/>
                    <a:pt x="19543" y="7796"/>
                  </a:cubicBezTo>
                  <a:cubicBezTo>
                    <a:pt x="19962" y="3235"/>
                    <a:pt x="16804" y="1236"/>
                    <a:pt x="12559" y="352"/>
                  </a:cubicBezTo>
                  <a:cubicBezTo>
                    <a:pt x="11448" y="121"/>
                    <a:pt x="10408" y="1"/>
                    <a:pt x="9428"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3" name="Google Shape;1543;p45"/>
            <p:cNvSpPr/>
            <p:nvPr/>
          </p:nvSpPr>
          <p:spPr>
            <a:xfrm>
              <a:off x="4835175" y="2148450"/>
              <a:ext cx="383975" cy="431150"/>
            </a:xfrm>
            <a:custGeom>
              <a:avLst/>
              <a:gdLst/>
              <a:ahLst/>
              <a:cxnLst/>
              <a:rect l="l" t="t" r="r" b="b"/>
              <a:pathLst>
                <a:path w="15359" h="17246" extrusionOk="0">
                  <a:moveTo>
                    <a:pt x="11947" y="0"/>
                  </a:moveTo>
                  <a:cubicBezTo>
                    <a:pt x="10798" y="0"/>
                    <a:pt x="9642" y="64"/>
                    <a:pt x="8581" y="484"/>
                  </a:cubicBezTo>
                  <a:cubicBezTo>
                    <a:pt x="7310" y="987"/>
                    <a:pt x="6195" y="2134"/>
                    <a:pt x="6157" y="3499"/>
                  </a:cubicBezTo>
                  <a:cubicBezTo>
                    <a:pt x="6148" y="3821"/>
                    <a:pt x="6198" y="4150"/>
                    <a:pt x="6124" y="4463"/>
                  </a:cubicBezTo>
                  <a:cubicBezTo>
                    <a:pt x="5981" y="5070"/>
                    <a:pt x="5427" y="5473"/>
                    <a:pt x="4933" y="5853"/>
                  </a:cubicBezTo>
                  <a:cubicBezTo>
                    <a:pt x="2304" y="7882"/>
                    <a:pt x="0" y="11786"/>
                    <a:pt x="2296" y="14882"/>
                  </a:cubicBezTo>
                  <a:cubicBezTo>
                    <a:pt x="3395" y="16361"/>
                    <a:pt x="5419" y="17245"/>
                    <a:pt x="7357" y="17245"/>
                  </a:cubicBezTo>
                  <a:cubicBezTo>
                    <a:pt x="8404" y="17245"/>
                    <a:pt x="9426" y="16987"/>
                    <a:pt x="10263" y="16426"/>
                  </a:cubicBezTo>
                  <a:cubicBezTo>
                    <a:pt x="11249" y="15767"/>
                    <a:pt x="11983" y="14795"/>
                    <a:pt x="12615" y="13792"/>
                  </a:cubicBezTo>
                  <a:cubicBezTo>
                    <a:pt x="13401" y="12548"/>
                    <a:pt x="14076" y="11165"/>
                    <a:pt x="14089" y="9695"/>
                  </a:cubicBezTo>
                  <a:cubicBezTo>
                    <a:pt x="14095" y="8998"/>
                    <a:pt x="13952" y="8294"/>
                    <a:pt x="14076" y="7608"/>
                  </a:cubicBezTo>
                  <a:cubicBezTo>
                    <a:pt x="14191" y="6970"/>
                    <a:pt x="14527" y="6400"/>
                    <a:pt x="14768" y="5798"/>
                  </a:cubicBezTo>
                  <a:cubicBezTo>
                    <a:pt x="15318" y="4426"/>
                    <a:pt x="15358" y="2856"/>
                    <a:pt x="14881" y="1457"/>
                  </a:cubicBezTo>
                  <a:cubicBezTo>
                    <a:pt x="14734" y="1029"/>
                    <a:pt x="14526" y="598"/>
                    <a:pt x="14157" y="336"/>
                  </a:cubicBezTo>
                  <a:cubicBezTo>
                    <a:pt x="13723" y="28"/>
                    <a:pt x="13155" y="11"/>
                    <a:pt x="12623" y="5"/>
                  </a:cubicBezTo>
                  <a:cubicBezTo>
                    <a:pt x="12399" y="3"/>
                    <a:pt x="12173" y="0"/>
                    <a:pt x="11947"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4" name="Google Shape;1544;p45"/>
            <p:cNvSpPr/>
            <p:nvPr/>
          </p:nvSpPr>
          <p:spPr>
            <a:xfrm>
              <a:off x="4902975" y="1930550"/>
              <a:ext cx="442425" cy="407275"/>
            </a:xfrm>
            <a:custGeom>
              <a:avLst/>
              <a:gdLst/>
              <a:ahLst/>
              <a:cxnLst/>
              <a:rect l="l" t="t" r="r" b="b"/>
              <a:pathLst>
                <a:path w="17697" h="16291" extrusionOk="0">
                  <a:moveTo>
                    <a:pt x="7937" y="1"/>
                  </a:moveTo>
                  <a:cubicBezTo>
                    <a:pt x="7587" y="1"/>
                    <a:pt x="7237" y="25"/>
                    <a:pt x="6892" y="76"/>
                  </a:cubicBezTo>
                  <a:cubicBezTo>
                    <a:pt x="6242" y="171"/>
                    <a:pt x="5972" y="0"/>
                    <a:pt x="5530" y="486"/>
                  </a:cubicBezTo>
                  <a:cubicBezTo>
                    <a:pt x="5089" y="971"/>
                    <a:pt x="4989" y="1812"/>
                    <a:pt x="5469" y="2259"/>
                  </a:cubicBezTo>
                  <a:cubicBezTo>
                    <a:pt x="4856" y="2130"/>
                    <a:pt x="4233" y="2065"/>
                    <a:pt x="3609" y="2065"/>
                  </a:cubicBezTo>
                  <a:cubicBezTo>
                    <a:pt x="3172" y="2065"/>
                    <a:pt x="2734" y="2097"/>
                    <a:pt x="2300" y="2161"/>
                  </a:cubicBezTo>
                  <a:cubicBezTo>
                    <a:pt x="1902" y="2219"/>
                    <a:pt x="1475" y="2325"/>
                    <a:pt x="1232" y="2644"/>
                  </a:cubicBezTo>
                  <a:cubicBezTo>
                    <a:pt x="939" y="3025"/>
                    <a:pt x="1026" y="3599"/>
                    <a:pt x="1312" y="3986"/>
                  </a:cubicBezTo>
                  <a:cubicBezTo>
                    <a:pt x="1599" y="4372"/>
                    <a:pt x="2039" y="4610"/>
                    <a:pt x="2475" y="4815"/>
                  </a:cubicBezTo>
                  <a:cubicBezTo>
                    <a:pt x="5106" y="6047"/>
                    <a:pt x="8191" y="6560"/>
                    <a:pt x="10257" y="8605"/>
                  </a:cubicBezTo>
                  <a:cubicBezTo>
                    <a:pt x="7837" y="6940"/>
                    <a:pt x="4765" y="6635"/>
                    <a:pt x="1839" y="6380"/>
                  </a:cubicBezTo>
                  <a:cubicBezTo>
                    <a:pt x="1666" y="6366"/>
                    <a:pt x="1490" y="6351"/>
                    <a:pt x="1316" y="6351"/>
                  </a:cubicBezTo>
                  <a:cubicBezTo>
                    <a:pt x="1117" y="6351"/>
                    <a:pt x="921" y="6370"/>
                    <a:pt x="732" y="6431"/>
                  </a:cubicBezTo>
                  <a:cubicBezTo>
                    <a:pt x="378" y="6544"/>
                    <a:pt x="56" y="6840"/>
                    <a:pt x="31" y="7211"/>
                  </a:cubicBezTo>
                  <a:cubicBezTo>
                    <a:pt x="0" y="7662"/>
                    <a:pt x="390" y="8020"/>
                    <a:pt x="756" y="8288"/>
                  </a:cubicBezTo>
                  <a:cubicBezTo>
                    <a:pt x="2019" y="9209"/>
                    <a:pt x="3409" y="9942"/>
                    <a:pt x="4883" y="10464"/>
                  </a:cubicBezTo>
                  <a:cubicBezTo>
                    <a:pt x="4557" y="10770"/>
                    <a:pt x="3884" y="10471"/>
                    <a:pt x="3654" y="10853"/>
                  </a:cubicBezTo>
                  <a:cubicBezTo>
                    <a:pt x="3576" y="10981"/>
                    <a:pt x="3587" y="11142"/>
                    <a:pt x="3615" y="11289"/>
                  </a:cubicBezTo>
                  <a:cubicBezTo>
                    <a:pt x="3788" y="12181"/>
                    <a:pt x="4496" y="12889"/>
                    <a:pt x="5289" y="13331"/>
                  </a:cubicBezTo>
                  <a:cubicBezTo>
                    <a:pt x="6082" y="13775"/>
                    <a:pt x="6973" y="14007"/>
                    <a:pt x="7825" y="14323"/>
                  </a:cubicBezTo>
                  <a:cubicBezTo>
                    <a:pt x="8647" y="14627"/>
                    <a:pt x="9438" y="15009"/>
                    <a:pt x="10186" y="15467"/>
                  </a:cubicBezTo>
                  <a:cubicBezTo>
                    <a:pt x="10805" y="15846"/>
                    <a:pt x="11483" y="16291"/>
                    <a:pt x="12178" y="16291"/>
                  </a:cubicBezTo>
                  <a:cubicBezTo>
                    <a:pt x="12309" y="16291"/>
                    <a:pt x="12440" y="16275"/>
                    <a:pt x="12571" y="16241"/>
                  </a:cubicBezTo>
                  <a:cubicBezTo>
                    <a:pt x="13417" y="16018"/>
                    <a:pt x="13883" y="14907"/>
                    <a:pt x="13452" y="14147"/>
                  </a:cubicBezTo>
                  <a:cubicBezTo>
                    <a:pt x="14106" y="14061"/>
                    <a:pt x="14693" y="13590"/>
                    <a:pt x="14919" y="12971"/>
                  </a:cubicBezTo>
                  <a:cubicBezTo>
                    <a:pt x="15146" y="12352"/>
                    <a:pt x="15002" y="11612"/>
                    <a:pt x="14559" y="11125"/>
                  </a:cubicBezTo>
                  <a:cubicBezTo>
                    <a:pt x="15278" y="11017"/>
                    <a:pt x="15909" y="10457"/>
                    <a:pt x="16099" y="9756"/>
                  </a:cubicBezTo>
                  <a:cubicBezTo>
                    <a:pt x="16290" y="9054"/>
                    <a:pt x="16029" y="8251"/>
                    <a:pt x="15463" y="7796"/>
                  </a:cubicBezTo>
                  <a:cubicBezTo>
                    <a:pt x="17696" y="6756"/>
                    <a:pt x="14646" y="3311"/>
                    <a:pt x="13631" y="2322"/>
                  </a:cubicBezTo>
                  <a:cubicBezTo>
                    <a:pt x="12149" y="880"/>
                    <a:pt x="10029" y="1"/>
                    <a:pt x="7937"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5" name="Google Shape;1545;p45"/>
            <p:cNvSpPr/>
            <p:nvPr/>
          </p:nvSpPr>
          <p:spPr>
            <a:xfrm>
              <a:off x="5040900" y="1985875"/>
              <a:ext cx="205475" cy="101175"/>
            </a:xfrm>
            <a:custGeom>
              <a:avLst/>
              <a:gdLst/>
              <a:ahLst/>
              <a:cxnLst/>
              <a:rect l="l" t="t" r="r" b="b"/>
              <a:pathLst>
                <a:path w="8219" h="4047" fill="none" extrusionOk="0">
                  <a:moveTo>
                    <a:pt x="0" y="0"/>
                  </a:moveTo>
                  <a:lnTo>
                    <a:pt x="4774" y="1837"/>
                  </a:lnTo>
                  <a:cubicBezTo>
                    <a:pt x="6069" y="2335"/>
                    <a:pt x="7445" y="2896"/>
                    <a:pt x="8218" y="4047"/>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6" name="Google Shape;1546;p45"/>
            <p:cNvSpPr/>
            <p:nvPr/>
          </p:nvSpPr>
          <p:spPr>
            <a:xfrm>
              <a:off x="5020900" y="2183275"/>
              <a:ext cx="177650" cy="73475"/>
            </a:xfrm>
            <a:custGeom>
              <a:avLst/>
              <a:gdLst/>
              <a:ahLst/>
              <a:cxnLst/>
              <a:rect l="l" t="t" r="r" b="b"/>
              <a:pathLst>
                <a:path w="7106" h="2939" fill="none" extrusionOk="0">
                  <a:moveTo>
                    <a:pt x="0" y="92"/>
                  </a:moveTo>
                  <a:cubicBezTo>
                    <a:pt x="497" y="0"/>
                    <a:pt x="1003" y="154"/>
                    <a:pt x="1485" y="305"/>
                  </a:cubicBezTo>
                  <a:lnTo>
                    <a:pt x="3590" y="965"/>
                  </a:lnTo>
                  <a:cubicBezTo>
                    <a:pt x="4124" y="1133"/>
                    <a:pt x="4659" y="1302"/>
                    <a:pt x="5159" y="1553"/>
                  </a:cubicBezTo>
                  <a:cubicBezTo>
                    <a:pt x="5873" y="1911"/>
                    <a:pt x="6492" y="2427"/>
                    <a:pt x="7106" y="2938"/>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7" name="Google Shape;1547;p45"/>
            <p:cNvSpPr/>
            <p:nvPr/>
          </p:nvSpPr>
          <p:spPr>
            <a:xfrm>
              <a:off x="3303225" y="1254400"/>
              <a:ext cx="514725" cy="1291625"/>
            </a:xfrm>
            <a:custGeom>
              <a:avLst/>
              <a:gdLst/>
              <a:ahLst/>
              <a:cxnLst/>
              <a:rect l="l" t="t" r="r" b="b"/>
              <a:pathLst>
                <a:path w="20589" h="51665" extrusionOk="0">
                  <a:moveTo>
                    <a:pt x="13378" y="1"/>
                  </a:moveTo>
                  <a:cubicBezTo>
                    <a:pt x="11363" y="1"/>
                    <a:pt x="8475" y="2083"/>
                    <a:pt x="7362" y="3214"/>
                  </a:cubicBezTo>
                  <a:cubicBezTo>
                    <a:pt x="5454" y="5147"/>
                    <a:pt x="4226" y="7711"/>
                    <a:pt x="3537" y="10315"/>
                  </a:cubicBezTo>
                  <a:cubicBezTo>
                    <a:pt x="2498" y="14246"/>
                    <a:pt x="2517" y="18365"/>
                    <a:pt x="2101" y="22408"/>
                  </a:cubicBezTo>
                  <a:cubicBezTo>
                    <a:pt x="1504" y="28201"/>
                    <a:pt x="0" y="33915"/>
                    <a:pt x="25" y="39738"/>
                  </a:cubicBezTo>
                  <a:cubicBezTo>
                    <a:pt x="38" y="42623"/>
                    <a:pt x="427" y="45494"/>
                    <a:pt x="1182" y="48278"/>
                  </a:cubicBezTo>
                  <a:cubicBezTo>
                    <a:pt x="1386" y="49030"/>
                    <a:pt x="1632" y="49802"/>
                    <a:pt x="2161" y="50375"/>
                  </a:cubicBezTo>
                  <a:cubicBezTo>
                    <a:pt x="2993" y="51276"/>
                    <a:pt x="4322" y="51481"/>
                    <a:pt x="5545" y="51571"/>
                  </a:cubicBezTo>
                  <a:cubicBezTo>
                    <a:pt x="6413" y="51633"/>
                    <a:pt x="7283" y="51665"/>
                    <a:pt x="8152" y="51665"/>
                  </a:cubicBezTo>
                  <a:cubicBezTo>
                    <a:pt x="9178" y="51665"/>
                    <a:pt x="10204" y="51621"/>
                    <a:pt x="11227" y="51533"/>
                  </a:cubicBezTo>
                  <a:cubicBezTo>
                    <a:pt x="12723" y="51405"/>
                    <a:pt x="14271" y="51161"/>
                    <a:pt x="15507" y="50310"/>
                  </a:cubicBezTo>
                  <a:cubicBezTo>
                    <a:pt x="17435" y="48983"/>
                    <a:pt x="18169" y="46517"/>
                    <a:pt x="18629" y="44222"/>
                  </a:cubicBezTo>
                  <a:cubicBezTo>
                    <a:pt x="20588" y="34450"/>
                    <a:pt x="19966" y="24367"/>
                    <a:pt x="19336" y="14421"/>
                  </a:cubicBezTo>
                  <a:cubicBezTo>
                    <a:pt x="19155" y="11558"/>
                    <a:pt x="18966" y="8653"/>
                    <a:pt x="18018" y="5946"/>
                  </a:cubicBezTo>
                  <a:cubicBezTo>
                    <a:pt x="17372" y="4101"/>
                    <a:pt x="16388" y="2392"/>
                    <a:pt x="15117" y="908"/>
                  </a:cubicBezTo>
                  <a:cubicBezTo>
                    <a:pt x="14841" y="586"/>
                    <a:pt x="14536" y="262"/>
                    <a:pt x="14136" y="121"/>
                  </a:cubicBezTo>
                  <a:cubicBezTo>
                    <a:pt x="13903" y="39"/>
                    <a:pt x="13648" y="1"/>
                    <a:pt x="13378" y="1"/>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8" name="Google Shape;1548;p45"/>
            <p:cNvSpPr/>
            <p:nvPr/>
          </p:nvSpPr>
          <p:spPr>
            <a:xfrm>
              <a:off x="3340900" y="2107600"/>
              <a:ext cx="506225" cy="439700"/>
            </a:xfrm>
            <a:custGeom>
              <a:avLst/>
              <a:gdLst/>
              <a:ahLst/>
              <a:cxnLst/>
              <a:rect l="l" t="t" r="r" b="b"/>
              <a:pathLst>
                <a:path w="20249" h="17588" extrusionOk="0">
                  <a:moveTo>
                    <a:pt x="14805" y="1"/>
                  </a:moveTo>
                  <a:cubicBezTo>
                    <a:pt x="10954" y="1"/>
                    <a:pt x="5513" y="3525"/>
                    <a:pt x="3283" y="4903"/>
                  </a:cubicBezTo>
                  <a:cubicBezTo>
                    <a:pt x="2328" y="5493"/>
                    <a:pt x="1360" y="6153"/>
                    <a:pt x="797" y="7124"/>
                  </a:cubicBezTo>
                  <a:cubicBezTo>
                    <a:pt x="249" y="8071"/>
                    <a:pt x="148" y="9205"/>
                    <a:pt x="92" y="10297"/>
                  </a:cubicBezTo>
                  <a:cubicBezTo>
                    <a:pt x="0" y="12058"/>
                    <a:pt x="30" y="13963"/>
                    <a:pt x="1068" y="15390"/>
                  </a:cubicBezTo>
                  <a:cubicBezTo>
                    <a:pt x="2323" y="17114"/>
                    <a:pt x="4628" y="17587"/>
                    <a:pt x="6806" y="17587"/>
                  </a:cubicBezTo>
                  <a:cubicBezTo>
                    <a:pt x="7063" y="17587"/>
                    <a:pt x="7318" y="17580"/>
                    <a:pt x="7570" y="17569"/>
                  </a:cubicBezTo>
                  <a:cubicBezTo>
                    <a:pt x="9924" y="17456"/>
                    <a:pt x="12297" y="17030"/>
                    <a:pt x="14404" y="15972"/>
                  </a:cubicBezTo>
                  <a:cubicBezTo>
                    <a:pt x="16509" y="14915"/>
                    <a:pt x="18333" y="13179"/>
                    <a:pt x="19176" y="10978"/>
                  </a:cubicBezTo>
                  <a:cubicBezTo>
                    <a:pt x="20249" y="8179"/>
                    <a:pt x="19632" y="4995"/>
                    <a:pt x="18442" y="2243"/>
                  </a:cubicBezTo>
                  <a:cubicBezTo>
                    <a:pt x="17737" y="612"/>
                    <a:pt x="16409" y="1"/>
                    <a:pt x="14805"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9" name="Google Shape;1549;p45"/>
            <p:cNvSpPr/>
            <p:nvPr/>
          </p:nvSpPr>
          <p:spPr>
            <a:xfrm>
              <a:off x="3488975" y="2054175"/>
              <a:ext cx="456825" cy="479375"/>
            </a:xfrm>
            <a:custGeom>
              <a:avLst/>
              <a:gdLst/>
              <a:ahLst/>
              <a:cxnLst/>
              <a:rect l="l" t="t" r="r" b="b"/>
              <a:pathLst>
                <a:path w="18273" h="19175" extrusionOk="0">
                  <a:moveTo>
                    <a:pt x="16006" y="0"/>
                  </a:moveTo>
                  <a:cubicBezTo>
                    <a:pt x="15980" y="0"/>
                    <a:pt x="15953" y="2"/>
                    <a:pt x="15926" y="5"/>
                  </a:cubicBezTo>
                  <a:cubicBezTo>
                    <a:pt x="15693" y="30"/>
                    <a:pt x="15488" y="166"/>
                    <a:pt x="15293" y="297"/>
                  </a:cubicBezTo>
                  <a:lnTo>
                    <a:pt x="13622" y="1428"/>
                  </a:lnTo>
                  <a:lnTo>
                    <a:pt x="2993" y="8616"/>
                  </a:lnTo>
                  <a:cubicBezTo>
                    <a:pt x="1969" y="9308"/>
                    <a:pt x="896" y="10059"/>
                    <a:pt x="389" y="11187"/>
                  </a:cubicBezTo>
                  <a:cubicBezTo>
                    <a:pt x="38" y="11969"/>
                    <a:pt x="1" y="12862"/>
                    <a:pt x="129" y="13709"/>
                  </a:cubicBezTo>
                  <a:cubicBezTo>
                    <a:pt x="500" y="16153"/>
                    <a:pt x="2779" y="18593"/>
                    <a:pt x="5243" y="19102"/>
                  </a:cubicBezTo>
                  <a:cubicBezTo>
                    <a:pt x="5484" y="19152"/>
                    <a:pt x="5725" y="19175"/>
                    <a:pt x="5966" y="19175"/>
                  </a:cubicBezTo>
                  <a:cubicBezTo>
                    <a:pt x="8332" y="19175"/>
                    <a:pt x="10688" y="16929"/>
                    <a:pt x="12121" y="15289"/>
                  </a:cubicBezTo>
                  <a:cubicBezTo>
                    <a:pt x="13856" y="13303"/>
                    <a:pt x="15122" y="10953"/>
                    <a:pt x="16219" y="8554"/>
                  </a:cubicBezTo>
                  <a:cubicBezTo>
                    <a:pt x="17331" y="6124"/>
                    <a:pt x="18273" y="3244"/>
                    <a:pt x="17059" y="862"/>
                  </a:cubicBezTo>
                  <a:cubicBezTo>
                    <a:pt x="16841" y="437"/>
                    <a:pt x="16470" y="0"/>
                    <a:pt x="16006"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0" name="Google Shape;1550;p45"/>
            <p:cNvSpPr/>
            <p:nvPr/>
          </p:nvSpPr>
          <p:spPr>
            <a:xfrm>
              <a:off x="3733450" y="1854075"/>
              <a:ext cx="379500" cy="460225"/>
            </a:xfrm>
            <a:custGeom>
              <a:avLst/>
              <a:gdLst/>
              <a:ahLst/>
              <a:cxnLst/>
              <a:rect l="l" t="t" r="r" b="b"/>
              <a:pathLst>
                <a:path w="15180" h="18409" extrusionOk="0">
                  <a:moveTo>
                    <a:pt x="7430" y="0"/>
                  </a:moveTo>
                  <a:cubicBezTo>
                    <a:pt x="7355" y="0"/>
                    <a:pt x="7280" y="5"/>
                    <a:pt x="7206" y="14"/>
                  </a:cubicBezTo>
                  <a:cubicBezTo>
                    <a:pt x="6735" y="74"/>
                    <a:pt x="6315" y="330"/>
                    <a:pt x="5913" y="579"/>
                  </a:cubicBezTo>
                  <a:cubicBezTo>
                    <a:pt x="4605" y="1389"/>
                    <a:pt x="1" y="3057"/>
                    <a:pt x="1644" y="5308"/>
                  </a:cubicBezTo>
                  <a:cubicBezTo>
                    <a:pt x="1017" y="5415"/>
                    <a:pt x="428" y="5867"/>
                    <a:pt x="338" y="6531"/>
                  </a:cubicBezTo>
                  <a:cubicBezTo>
                    <a:pt x="251" y="7186"/>
                    <a:pt x="701" y="7871"/>
                    <a:pt x="1337" y="8049"/>
                  </a:cubicBezTo>
                  <a:cubicBezTo>
                    <a:pt x="62" y="8719"/>
                    <a:pt x="29" y="10879"/>
                    <a:pt x="1282" y="11587"/>
                  </a:cubicBezTo>
                  <a:cubicBezTo>
                    <a:pt x="627" y="11817"/>
                    <a:pt x="211" y="12578"/>
                    <a:pt x="369" y="13254"/>
                  </a:cubicBezTo>
                  <a:cubicBezTo>
                    <a:pt x="515" y="13880"/>
                    <a:pt x="1136" y="14352"/>
                    <a:pt x="1774" y="14352"/>
                  </a:cubicBezTo>
                  <a:cubicBezTo>
                    <a:pt x="1825" y="14352"/>
                    <a:pt x="1876" y="14349"/>
                    <a:pt x="1927" y="14343"/>
                  </a:cubicBezTo>
                  <a:lnTo>
                    <a:pt x="1927" y="14343"/>
                  </a:lnTo>
                  <a:cubicBezTo>
                    <a:pt x="1428" y="15212"/>
                    <a:pt x="1841" y="16378"/>
                    <a:pt x="2599" y="17035"/>
                  </a:cubicBezTo>
                  <a:cubicBezTo>
                    <a:pt x="3357" y="17692"/>
                    <a:pt x="4371" y="17957"/>
                    <a:pt x="5348" y="18181"/>
                  </a:cubicBezTo>
                  <a:cubicBezTo>
                    <a:pt x="5860" y="18298"/>
                    <a:pt x="6387" y="18409"/>
                    <a:pt x="6908" y="18409"/>
                  </a:cubicBezTo>
                  <a:cubicBezTo>
                    <a:pt x="7127" y="18409"/>
                    <a:pt x="7345" y="18389"/>
                    <a:pt x="7561" y="18342"/>
                  </a:cubicBezTo>
                  <a:cubicBezTo>
                    <a:pt x="8290" y="18183"/>
                    <a:pt x="8985" y="17626"/>
                    <a:pt x="9063" y="16884"/>
                  </a:cubicBezTo>
                  <a:cubicBezTo>
                    <a:pt x="9133" y="16240"/>
                    <a:pt x="8871" y="15334"/>
                    <a:pt x="9485" y="15127"/>
                  </a:cubicBezTo>
                  <a:cubicBezTo>
                    <a:pt x="9545" y="15107"/>
                    <a:pt x="9605" y="15098"/>
                    <a:pt x="9663" y="15098"/>
                  </a:cubicBezTo>
                  <a:cubicBezTo>
                    <a:pt x="10019" y="15098"/>
                    <a:pt x="10348" y="15435"/>
                    <a:pt x="10669" y="15651"/>
                  </a:cubicBezTo>
                  <a:cubicBezTo>
                    <a:pt x="10957" y="15844"/>
                    <a:pt x="11300" y="15936"/>
                    <a:pt x="11645" y="15936"/>
                  </a:cubicBezTo>
                  <a:cubicBezTo>
                    <a:pt x="12171" y="15936"/>
                    <a:pt x="12701" y="15721"/>
                    <a:pt x="13041" y="15317"/>
                  </a:cubicBezTo>
                  <a:lnTo>
                    <a:pt x="12058" y="13928"/>
                  </a:lnTo>
                  <a:lnTo>
                    <a:pt x="12058" y="13928"/>
                  </a:lnTo>
                  <a:cubicBezTo>
                    <a:pt x="12287" y="14105"/>
                    <a:pt x="12573" y="14190"/>
                    <a:pt x="12860" y="14190"/>
                  </a:cubicBezTo>
                  <a:cubicBezTo>
                    <a:pt x="13260" y="14190"/>
                    <a:pt x="13662" y="14025"/>
                    <a:pt x="13914" y="13713"/>
                  </a:cubicBezTo>
                  <a:cubicBezTo>
                    <a:pt x="14347" y="13176"/>
                    <a:pt x="14261" y="12297"/>
                    <a:pt x="13733" y="11854"/>
                  </a:cubicBezTo>
                  <a:lnTo>
                    <a:pt x="13733" y="11854"/>
                  </a:lnTo>
                  <a:cubicBezTo>
                    <a:pt x="13849" y="11951"/>
                    <a:pt x="13986" y="11993"/>
                    <a:pt x="14127" y="11993"/>
                  </a:cubicBezTo>
                  <a:cubicBezTo>
                    <a:pt x="14508" y="11993"/>
                    <a:pt x="14920" y="11680"/>
                    <a:pt x="15029" y="11286"/>
                  </a:cubicBezTo>
                  <a:cubicBezTo>
                    <a:pt x="15179" y="10746"/>
                    <a:pt x="14948" y="10178"/>
                    <a:pt x="14688" y="9681"/>
                  </a:cubicBezTo>
                  <a:cubicBezTo>
                    <a:pt x="13769" y="7931"/>
                    <a:pt x="12447" y="6421"/>
                    <a:pt x="10833" y="5279"/>
                  </a:cubicBezTo>
                  <a:lnTo>
                    <a:pt x="10833" y="5279"/>
                  </a:lnTo>
                  <a:cubicBezTo>
                    <a:pt x="11265" y="5352"/>
                    <a:pt x="11710" y="5425"/>
                    <a:pt x="12147" y="5425"/>
                  </a:cubicBezTo>
                  <a:cubicBezTo>
                    <a:pt x="12487" y="5425"/>
                    <a:pt x="12822" y="5380"/>
                    <a:pt x="13141" y="5258"/>
                  </a:cubicBezTo>
                  <a:cubicBezTo>
                    <a:pt x="13869" y="4979"/>
                    <a:pt x="14440" y="4133"/>
                    <a:pt x="14134" y="3415"/>
                  </a:cubicBezTo>
                  <a:cubicBezTo>
                    <a:pt x="13960" y="3006"/>
                    <a:pt x="13559" y="2745"/>
                    <a:pt x="13177" y="2518"/>
                  </a:cubicBezTo>
                  <a:cubicBezTo>
                    <a:pt x="11765" y="1679"/>
                    <a:pt x="10290" y="951"/>
                    <a:pt x="8767" y="338"/>
                  </a:cubicBezTo>
                  <a:cubicBezTo>
                    <a:pt x="8338" y="166"/>
                    <a:pt x="7887" y="0"/>
                    <a:pt x="7430"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1" name="Google Shape;1551;p45"/>
            <p:cNvSpPr/>
            <p:nvPr/>
          </p:nvSpPr>
          <p:spPr>
            <a:xfrm>
              <a:off x="3820200" y="1941600"/>
              <a:ext cx="177525" cy="47850"/>
            </a:xfrm>
            <a:custGeom>
              <a:avLst/>
              <a:gdLst/>
              <a:ahLst/>
              <a:cxnLst/>
              <a:rect l="l" t="t" r="r" b="b"/>
              <a:pathLst>
                <a:path w="7101" h="1914" fill="none" extrusionOk="0">
                  <a:moveTo>
                    <a:pt x="0" y="877"/>
                  </a:moveTo>
                  <a:cubicBezTo>
                    <a:pt x="2338" y="1"/>
                    <a:pt x="5111" y="405"/>
                    <a:pt x="7101" y="1914"/>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2" name="Google Shape;1552;p45"/>
            <p:cNvSpPr/>
            <p:nvPr/>
          </p:nvSpPr>
          <p:spPr>
            <a:xfrm>
              <a:off x="3842950" y="2045250"/>
              <a:ext cx="245625" cy="114900"/>
            </a:xfrm>
            <a:custGeom>
              <a:avLst/>
              <a:gdLst/>
              <a:ahLst/>
              <a:cxnLst/>
              <a:rect l="l" t="t" r="r" b="b"/>
              <a:pathLst>
                <a:path w="9825" h="4596" fill="none" extrusionOk="0">
                  <a:moveTo>
                    <a:pt x="0" y="331"/>
                  </a:moveTo>
                  <a:cubicBezTo>
                    <a:pt x="1626" y="0"/>
                    <a:pt x="3301" y="399"/>
                    <a:pt x="4911" y="797"/>
                  </a:cubicBezTo>
                  <a:cubicBezTo>
                    <a:pt x="5569" y="959"/>
                    <a:pt x="6240" y="1126"/>
                    <a:pt x="6809" y="1494"/>
                  </a:cubicBezTo>
                  <a:cubicBezTo>
                    <a:pt x="7247" y="1778"/>
                    <a:pt x="7605" y="2168"/>
                    <a:pt x="7957" y="2553"/>
                  </a:cubicBezTo>
                  <a:lnTo>
                    <a:pt x="9825" y="4596"/>
                  </a:ln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3" name="Google Shape;1553;p45"/>
            <p:cNvSpPr/>
            <p:nvPr/>
          </p:nvSpPr>
          <p:spPr>
            <a:xfrm>
              <a:off x="3826650" y="2128075"/>
              <a:ext cx="195325" cy="75300"/>
            </a:xfrm>
            <a:custGeom>
              <a:avLst/>
              <a:gdLst/>
              <a:ahLst/>
              <a:cxnLst/>
              <a:rect l="l" t="t" r="r" b="b"/>
              <a:pathLst>
                <a:path w="7813" h="3012" fill="none" extrusionOk="0">
                  <a:moveTo>
                    <a:pt x="1" y="250"/>
                  </a:moveTo>
                  <a:cubicBezTo>
                    <a:pt x="1096" y="71"/>
                    <a:pt x="2206" y="1"/>
                    <a:pt x="3314" y="40"/>
                  </a:cubicBezTo>
                  <a:cubicBezTo>
                    <a:pt x="4056" y="67"/>
                    <a:pt x="4815" y="147"/>
                    <a:pt x="5481" y="474"/>
                  </a:cubicBezTo>
                  <a:cubicBezTo>
                    <a:pt x="6526" y="987"/>
                    <a:pt x="7196" y="2023"/>
                    <a:pt x="7812" y="3011"/>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4" name="Google Shape;1554;p45"/>
            <p:cNvSpPr/>
            <p:nvPr/>
          </p:nvSpPr>
          <p:spPr>
            <a:xfrm>
              <a:off x="3839125" y="2226725"/>
              <a:ext cx="124050" cy="15750"/>
            </a:xfrm>
            <a:custGeom>
              <a:avLst/>
              <a:gdLst/>
              <a:ahLst/>
              <a:cxnLst/>
              <a:rect l="l" t="t" r="r" b="b"/>
              <a:pathLst>
                <a:path w="4962" h="630" fill="none" extrusionOk="0">
                  <a:moveTo>
                    <a:pt x="0" y="396"/>
                  </a:moveTo>
                  <a:cubicBezTo>
                    <a:pt x="864" y="1"/>
                    <a:pt x="4170" y="174"/>
                    <a:pt x="4961" y="630"/>
                  </a:cubicBezTo>
                </a:path>
              </a:pathLst>
            </a:custGeom>
            <a:noFill/>
            <a:ln w="10450" cap="flat" cmpd="sng">
              <a:solidFill>
                <a:srgbClr val="F3E2CC"/>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5" name="Google Shape;1555;p45"/>
            <p:cNvSpPr/>
            <p:nvPr/>
          </p:nvSpPr>
          <p:spPr>
            <a:xfrm>
              <a:off x="4201161" y="372200"/>
              <a:ext cx="515650" cy="769025"/>
            </a:xfrm>
            <a:custGeom>
              <a:avLst/>
              <a:gdLst/>
              <a:ahLst/>
              <a:cxnLst/>
              <a:rect l="l" t="t" r="r" b="b"/>
              <a:pathLst>
                <a:path w="20626" h="30761" extrusionOk="0">
                  <a:moveTo>
                    <a:pt x="11838" y="1"/>
                  </a:moveTo>
                  <a:cubicBezTo>
                    <a:pt x="10962" y="1"/>
                    <a:pt x="10136" y="105"/>
                    <a:pt x="9435" y="315"/>
                  </a:cubicBezTo>
                  <a:cubicBezTo>
                    <a:pt x="4898" y="1679"/>
                    <a:pt x="2222" y="5913"/>
                    <a:pt x="1088" y="10253"/>
                  </a:cubicBezTo>
                  <a:cubicBezTo>
                    <a:pt x="190" y="13697"/>
                    <a:pt x="0" y="17286"/>
                    <a:pt x="529" y="20805"/>
                  </a:cubicBezTo>
                  <a:cubicBezTo>
                    <a:pt x="898" y="23246"/>
                    <a:pt x="1644" y="25694"/>
                    <a:pt x="3169" y="27635"/>
                  </a:cubicBezTo>
                  <a:cubicBezTo>
                    <a:pt x="4597" y="29451"/>
                    <a:pt x="6799" y="30760"/>
                    <a:pt x="9093" y="30760"/>
                  </a:cubicBezTo>
                  <a:cubicBezTo>
                    <a:pt x="9249" y="30760"/>
                    <a:pt x="9406" y="30754"/>
                    <a:pt x="9564" y="30742"/>
                  </a:cubicBezTo>
                  <a:cubicBezTo>
                    <a:pt x="12727" y="30490"/>
                    <a:pt x="15179" y="27845"/>
                    <a:pt x="16733" y="25079"/>
                  </a:cubicBezTo>
                  <a:cubicBezTo>
                    <a:pt x="19767" y="19682"/>
                    <a:pt x="20626" y="13286"/>
                    <a:pt x="20277" y="7105"/>
                  </a:cubicBezTo>
                  <a:cubicBezTo>
                    <a:pt x="20203" y="5790"/>
                    <a:pt x="20062" y="4429"/>
                    <a:pt x="19398" y="3292"/>
                  </a:cubicBezTo>
                  <a:cubicBezTo>
                    <a:pt x="18131" y="1123"/>
                    <a:pt x="14715" y="1"/>
                    <a:pt x="11838"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6" name="Google Shape;1556;p45"/>
            <p:cNvSpPr/>
            <p:nvPr/>
          </p:nvSpPr>
          <p:spPr>
            <a:xfrm>
              <a:off x="4142811" y="236850"/>
              <a:ext cx="657450" cy="492900"/>
            </a:xfrm>
            <a:custGeom>
              <a:avLst/>
              <a:gdLst/>
              <a:ahLst/>
              <a:cxnLst/>
              <a:rect l="l" t="t" r="r" b="b"/>
              <a:pathLst>
                <a:path w="26298" h="19716" extrusionOk="0">
                  <a:moveTo>
                    <a:pt x="8391" y="0"/>
                  </a:moveTo>
                  <a:cubicBezTo>
                    <a:pt x="7425" y="578"/>
                    <a:pt x="8848" y="2483"/>
                    <a:pt x="7907" y="3101"/>
                  </a:cubicBezTo>
                  <a:cubicBezTo>
                    <a:pt x="7756" y="3200"/>
                    <a:pt x="7584" y="3231"/>
                    <a:pt x="7405" y="3231"/>
                  </a:cubicBezTo>
                  <a:cubicBezTo>
                    <a:pt x="7171" y="3231"/>
                    <a:pt x="6925" y="3180"/>
                    <a:pt x="6691" y="3160"/>
                  </a:cubicBezTo>
                  <a:cubicBezTo>
                    <a:pt x="6623" y="3155"/>
                    <a:pt x="6557" y="3152"/>
                    <a:pt x="6490" y="3152"/>
                  </a:cubicBezTo>
                  <a:cubicBezTo>
                    <a:pt x="5057" y="3152"/>
                    <a:pt x="3906" y="4436"/>
                    <a:pt x="3136" y="5682"/>
                  </a:cubicBezTo>
                  <a:cubicBezTo>
                    <a:pt x="1431" y="8447"/>
                    <a:pt x="398" y="11572"/>
                    <a:pt x="117" y="14807"/>
                  </a:cubicBezTo>
                  <a:cubicBezTo>
                    <a:pt x="1" y="16152"/>
                    <a:pt x="25" y="17545"/>
                    <a:pt x="540" y="18792"/>
                  </a:cubicBezTo>
                  <a:cubicBezTo>
                    <a:pt x="688" y="19150"/>
                    <a:pt x="905" y="19519"/>
                    <a:pt x="1267" y="19656"/>
                  </a:cubicBezTo>
                  <a:cubicBezTo>
                    <a:pt x="1380" y="19698"/>
                    <a:pt x="1499" y="19715"/>
                    <a:pt x="1620" y="19715"/>
                  </a:cubicBezTo>
                  <a:cubicBezTo>
                    <a:pt x="1760" y="19715"/>
                    <a:pt x="1902" y="19693"/>
                    <a:pt x="2038" y="19661"/>
                  </a:cubicBezTo>
                  <a:cubicBezTo>
                    <a:pt x="3334" y="19363"/>
                    <a:pt x="4418" y="18289"/>
                    <a:pt x="4726" y="16996"/>
                  </a:cubicBezTo>
                  <a:cubicBezTo>
                    <a:pt x="4796" y="16699"/>
                    <a:pt x="4838" y="16374"/>
                    <a:pt x="5052" y="16156"/>
                  </a:cubicBezTo>
                  <a:cubicBezTo>
                    <a:pt x="5239" y="15966"/>
                    <a:pt x="5515" y="15903"/>
                    <a:pt x="5759" y="15793"/>
                  </a:cubicBezTo>
                  <a:cubicBezTo>
                    <a:pt x="6803" y="15322"/>
                    <a:pt x="7166" y="14061"/>
                    <a:pt x="7749" y="13074"/>
                  </a:cubicBezTo>
                  <a:cubicBezTo>
                    <a:pt x="7810" y="12971"/>
                    <a:pt x="7880" y="12865"/>
                    <a:pt x="7990" y="12815"/>
                  </a:cubicBezTo>
                  <a:cubicBezTo>
                    <a:pt x="8036" y="12793"/>
                    <a:pt x="8083" y="12784"/>
                    <a:pt x="8130" y="12784"/>
                  </a:cubicBezTo>
                  <a:cubicBezTo>
                    <a:pt x="8330" y="12784"/>
                    <a:pt x="8530" y="12960"/>
                    <a:pt x="8678" y="13121"/>
                  </a:cubicBezTo>
                  <a:cubicBezTo>
                    <a:pt x="9336" y="13839"/>
                    <a:pt x="10067" y="14530"/>
                    <a:pt x="10972" y="14891"/>
                  </a:cubicBezTo>
                  <a:cubicBezTo>
                    <a:pt x="11345" y="15039"/>
                    <a:pt x="11754" y="15121"/>
                    <a:pt x="12159" y="15121"/>
                  </a:cubicBezTo>
                  <a:cubicBezTo>
                    <a:pt x="12735" y="15121"/>
                    <a:pt x="13300" y="14955"/>
                    <a:pt x="13735" y="14582"/>
                  </a:cubicBezTo>
                  <a:cubicBezTo>
                    <a:pt x="13854" y="14480"/>
                    <a:pt x="13967" y="14360"/>
                    <a:pt x="14117" y="14312"/>
                  </a:cubicBezTo>
                  <a:cubicBezTo>
                    <a:pt x="14168" y="14296"/>
                    <a:pt x="14217" y="14289"/>
                    <a:pt x="14265" y="14289"/>
                  </a:cubicBezTo>
                  <a:cubicBezTo>
                    <a:pt x="14639" y="14289"/>
                    <a:pt x="14932" y="14740"/>
                    <a:pt x="15216" y="15044"/>
                  </a:cubicBezTo>
                  <a:cubicBezTo>
                    <a:pt x="15611" y="15468"/>
                    <a:pt x="16192" y="15653"/>
                    <a:pt x="16780" y="15653"/>
                  </a:cubicBezTo>
                  <a:cubicBezTo>
                    <a:pt x="17026" y="15653"/>
                    <a:pt x="17274" y="15620"/>
                    <a:pt x="17510" y="15559"/>
                  </a:cubicBezTo>
                  <a:cubicBezTo>
                    <a:pt x="18306" y="15350"/>
                    <a:pt x="18997" y="14865"/>
                    <a:pt x="19670" y="14391"/>
                  </a:cubicBezTo>
                  <a:lnTo>
                    <a:pt x="19670" y="14391"/>
                  </a:lnTo>
                  <a:cubicBezTo>
                    <a:pt x="19564" y="15215"/>
                    <a:pt x="20418" y="15843"/>
                    <a:pt x="21244" y="15843"/>
                  </a:cubicBezTo>
                  <a:cubicBezTo>
                    <a:pt x="21487" y="15843"/>
                    <a:pt x="21727" y="15789"/>
                    <a:pt x="21940" y="15670"/>
                  </a:cubicBezTo>
                  <a:cubicBezTo>
                    <a:pt x="22109" y="15575"/>
                    <a:pt x="22250" y="15449"/>
                    <a:pt x="22377" y="15312"/>
                  </a:cubicBezTo>
                  <a:lnTo>
                    <a:pt x="22377" y="15312"/>
                  </a:lnTo>
                  <a:cubicBezTo>
                    <a:pt x="22355" y="16021"/>
                    <a:pt x="22332" y="16730"/>
                    <a:pt x="22309" y="17440"/>
                  </a:cubicBezTo>
                  <a:cubicBezTo>
                    <a:pt x="22285" y="18198"/>
                    <a:pt x="22522" y="19233"/>
                    <a:pt x="23260" y="19233"/>
                  </a:cubicBezTo>
                  <a:cubicBezTo>
                    <a:pt x="23274" y="19233"/>
                    <a:pt x="23289" y="19233"/>
                    <a:pt x="23305" y="19232"/>
                  </a:cubicBezTo>
                  <a:cubicBezTo>
                    <a:pt x="23884" y="19201"/>
                    <a:pt x="24173" y="18531"/>
                    <a:pt x="24329" y="17971"/>
                  </a:cubicBezTo>
                  <a:cubicBezTo>
                    <a:pt x="25366" y="14250"/>
                    <a:pt x="26297" y="10099"/>
                    <a:pt x="24525" y="6666"/>
                  </a:cubicBezTo>
                  <a:cubicBezTo>
                    <a:pt x="23426" y="4536"/>
                    <a:pt x="21389" y="2993"/>
                    <a:pt x="19156" y="2120"/>
                  </a:cubicBezTo>
                  <a:cubicBezTo>
                    <a:pt x="16925" y="1247"/>
                    <a:pt x="14498" y="987"/>
                    <a:pt x="12101" y="940"/>
                  </a:cubicBezTo>
                  <a:cubicBezTo>
                    <a:pt x="12066" y="939"/>
                    <a:pt x="12030" y="939"/>
                    <a:pt x="11994" y="939"/>
                  </a:cubicBezTo>
                  <a:cubicBezTo>
                    <a:pt x="11229" y="939"/>
                    <a:pt x="10319" y="1106"/>
                    <a:pt x="10062" y="1782"/>
                  </a:cubicBezTo>
                  <a:lnTo>
                    <a:pt x="10062" y="1782"/>
                  </a:lnTo>
                  <a:cubicBezTo>
                    <a:pt x="10207" y="1293"/>
                    <a:pt x="10174" y="767"/>
                    <a:pt x="9965" y="298"/>
                  </a:cubicBezTo>
                  <a:cubicBezTo>
                    <a:pt x="9460" y="819"/>
                    <a:pt x="9136" y="1489"/>
                    <a:pt x="9037" y="2207"/>
                  </a:cubicBezTo>
                  <a:cubicBezTo>
                    <a:pt x="9016" y="1428"/>
                    <a:pt x="8793" y="667"/>
                    <a:pt x="8391"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7" name="Google Shape;1557;p45"/>
            <p:cNvSpPr/>
            <p:nvPr/>
          </p:nvSpPr>
          <p:spPr>
            <a:xfrm>
              <a:off x="4129911" y="631800"/>
              <a:ext cx="122150" cy="211175"/>
            </a:xfrm>
            <a:custGeom>
              <a:avLst/>
              <a:gdLst/>
              <a:ahLst/>
              <a:cxnLst/>
              <a:rect l="l" t="t" r="r" b="b"/>
              <a:pathLst>
                <a:path w="4886" h="8447" extrusionOk="0">
                  <a:moveTo>
                    <a:pt x="1348" y="1"/>
                  </a:moveTo>
                  <a:cubicBezTo>
                    <a:pt x="1027" y="1"/>
                    <a:pt x="714" y="98"/>
                    <a:pt x="480" y="316"/>
                  </a:cubicBezTo>
                  <a:cubicBezTo>
                    <a:pt x="41" y="723"/>
                    <a:pt x="1" y="1397"/>
                    <a:pt x="35" y="1997"/>
                  </a:cubicBezTo>
                  <a:cubicBezTo>
                    <a:pt x="161" y="4114"/>
                    <a:pt x="852" y="6158"/>
                    <a:pt x="2035" y="7919"/>
                  </a:cubicBezTo>
                  <a:cubicBezTo>
                    <a:pt x="2164" y="8110"/>
                    <a:pt x="2310" y="8307"/>
                    <a:pt x="2524" y="8396"/>
                  </a:cubicBezTo>
                  <a:cubicBezTo>
                    <a:pt x="2606" y="8431"/>
                    <a:pt x="2690" y="8446"/>
                    <a:pt x="2774" y="8446"/>
                  </a:cubicBezTo>
                  <a:cubicBezTo>
                    <a:pt x="3096" y="8446"/>
                    <a:pt x="3421" y="8221"/>
                    <a:pt x="3634" y="7958"/>
                  </a:cubicBezTo>
                  <a:cubicBezTo>
                    <a:pt x="4886" y="6416"/>
                    <a:pt x="4293" y="3069"/>
                    <a:pt x="3360" y="1507"/>
                  </a:cubicBezTo>
                  <a:cubicBezTo>
                    <a:pt x="3053" y="993"/>
                    <a:pt x="2681" y="492"/>
                    <a:pt x="2156" y="207"/>
                  </a:cubicBezTo>
                  <a:cubicBezTo>
                    <a:pt x="1911" y="74"/>
                    <a:pt x="1626" y="1"/>
                    <a:pt x="1348"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8" name="Google Shape;1558;p45"/>
            <p:cNvSpPr/>
            <p:nvPr/>
          </p:nvSpPr>
          <p:spPr>
            <a:xfrm>
              <a:off x="4629050" y="4541775"/>
              <a:ext cx="608900" cy="934900"/>
            </a:xfrm>
            <a:custGeom>
              <a:avLst/>
              <a:gdLst/>
              <a:ahLst/>
              <a:cxnLst/>
              <a:rect l="l" t="t" r="r" b="b"/>
              <a:pathLst>
                <a:path w="24356" h="37396" extrusionOk="0">
                  <a:moveTo>
                    <a:pt x="6661" y="0"/>
                  </a:moveTo>
                  <a:cubicBezTo>
                    <a:pt x="6578" y="0"/>
                    <a:pt x="6496" y="5"/>
                    <a:pt x="6416" y="14"/>
                  </a:cubicBezTo>
                  <a:cubicBezTo>
                    <a:pt x="5386" y="130"/>
                    <a:pt x="4330" y="1294"/>
                    <a:pt x="3550" y="1914"/>
                  </a:cubicBezTo>
                  <a:cubicBezTo>
                    <a:pt x="2728" y="2567"/>
                    <a:pt x="1907" y="3258"/>
                    <a:pt x="1364" y="4157"/>
                  </a:cubicBezTo>
                  <a:cubicBezTo>
                    <a:pt x="1" y="6412"/>
                    <a:pt x="727" y="9374"/>
                    <a:pt x="2057" y="11650"/>
                  </a:cubicBezTo>
                  <a:cubicBezTo>
                    <a:pt x="3386" y="13926"/>
                    <a:pt x="5263" y="15874"/>
                    <a:pt x="6356" y="18272"/>
                  </a:cubicBezTo>
                  <a:cubicBezTo>
                    <a:pt x="7813" y="21468"/>
                    <a:pt x="7739" y="25148"/>
                    <a:pt x="8796" y="28499"/>
                  </a:cubicBezTo>
                  <a:cubicBezTo>
                    <a:pt x="9457" y="30589"/>
                    <a:pt x="10547" y="32518"/>
                    <a:pt x="11996" y="34164"/>
                  </a:cubicBezTo>
                  <a:cubicBezTo>
                    <a:pt x="13130" y="35449"/>
                    <a:pt x="14514" y="36567"/>
                    <a:pt x="16145" y="37094"/>
                  </a:cubicBezTo>
                  <a:cubicBezTo>
                    <a:pt x="16755" y="37291"/>
                    <a:pt x="17403" y="37395"/>
                    <a:pt x="18047" y="37395"/>
                  </a:cubicBezTo>
                  <a:cubicBezTo>
                    <a:pt x="19126" y="37395"/>
                    <a:pt x="20193" y="37103"/>
                    <a:pt x="21055" y="36463"/>
                  </a:cubicBezTo>
                  <a:cubicBezTo>
                    <a:pt x="22473" y="35411"/>
                    <a:pt x="23136" y="33620"/>
                    <a:pt x="23448" y="31884"/>
                  </a:cubicBezTo>
                  <a:cubicBezTo>
                    <a:pt x="24356" y="26831"/>
                    <a:pt x="22884" y="21603"/>
                    <a:pt x="20526" y="17042"/>
                  </a:cubicBezTo>
                  <a:cubicBezTo>
                    <a:pt x="18169" y="12480"/>
                    <a:pt x="14955" y="8429"/>
                    <a:pt x="12059" y="4190"/>
                  </a:cubicBezTo>
                  <a:cubicBezTo>
                    <a:pt x="11373" y="3183"/>
                    <a:pt x="10690" y="2151"/>
                    <a:pt x="9759" y="1367"/>
                  </a:cubicBezTo>
                  <a:cubicBezTo>
                    <a:pt x="9000" y="727"/>
                    <a:pt x="7736" y="0"/>
                    <a:pt x="6661"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9" name="Google Shape;1559;p45"/>
            <p:cNvSpPr/>
            <p:nvPr/>
          </p:nvSpPr>
          <p:spPr>
            <a:xfrm>
              <a:off x="4629050" y="4616825"/>
              <a:ext cx="589525" cy="859850"/>
            </a:xfrm>
            <a:custGeom>
              <a:avLst/>
              <a:gdLst/>
              <a:ahLst/>
              <a:cxnLst/>
              <a:rect l="l" t="t" r="r" b="b"/>
              <a:pathLst>
                <a:path w="23581" h="34394" extrusionOk="0">
                  <a:moveTo>
                    <a:pt x="2315" y="0"/>
                  </a:moveTo>
                  <a:cubicBezTo>
                    <a:pt x="1958" y="353"/>
                    <a:pt x="1624" y="725"/>
                    <a:pt x="1364" y="1155"/>
                  </a:cubicBezTo>
                  <a:cubicBezTo>
                    <a:pt x="1" y="3410"/>
                    <a:pt x="727" y="6372"/>
                    <a:pt x="2056" y="8648"/>
                  </a:cubicBezTo>
                  <a:cubicBezTo>
                    <a:pt x="3384" y="10924"/>
                    <a:pt x="5262" y="12872"/>
                    <a:pt x="6355" y="15270"/>
                  </a:cubicBezTo>
                  <a:cubicBezTo>
                    <a:pt x="7813" y="18466"/>
                    <a:pt x="7739" y="22146"/>
                    <a:pt x="8795" y="25497"/>
                  </a:cubicBezTo>
                  <a:cubicBezTo>
                    <a:pt x="9455" y="27587"/>
                    <a:pt x="10547" y="29516"/>
                    <a:pt x="11996" y="31162"/>
                  </a:cubicBezTo>
                  <a:cubicBezTo>
                    <a:pt x="13130" y="32447"/>
                    <a:pt x="14514" y="33565"/>
                    <a:pt x="16145" y="34092"/>
                  </a:cubicBezTo>
                  <a:cubicBezTo>
                    <a:pt x="16755" y="34289"/>
                    <a:pt x="17403" y="34393"/>
                    <a:pt x="18047" y="34393"/>
                  </a:cubicBezTo>
                  <a:cubicBezTo>
                    <a:pt x="19126" y="34393"/>
                    <a:pt x="20193" y="34101"/>
                    <a:pt x="21055" y="33461"/>
                  </a:cubicBezTo>
                  <a:cubicBezTo>
                    <a:pt x="22472" y="32410"/>
                    <a:pt x="23136" y="30619"/>
                    <a:pt x="23448" y="28882"/>
                  </a:cubicBezTo>
                  <a:cubicBezTo>
                    <a:pt x="23503" y="28579"/>
                    <a:pt x="23543" y="28274"/>
                    <a:pt x="23580" y="27971"/>
                  </a:cubicBezTo>
                  <a:lnTo>
                    <a:pt x="23580" y="27971"/>
                  </a:lnTo>
                  <a:cubicBezTo>
                    <a:pt x="22828" y="29362"/>
                    <a:pt x="21685" y="30485"/>
                    <a:pt x="20026" y="31008"/>
                  </a:cubicBezTo>
                  <a:cubicBezTo>
                    <a:pt x="19376" y="31213"/>
                    <a:pt x="18764" y="31307"/>
                    <a:pt x="18189" y="31307"/>
                  </a:cubicBezTo>
                  <a:cubicBezTo>
                    <a:pt x="14833" y="31307"/>
                    <a:pt x="12714" y="28110"/>
                    <a:pt x="11526" y="25068"/>
                  </a:cubicBezTo>
                  <a:cubicBezTo>
                    <a:pt x="10441" y="22294"/>
                    <a:pt x="9775" y="19374"/>
                    <a:pt x="8674" y="16608"/>
                  </a:cubicBezTo>
                  <a:cubicBezTo>
                    <a:pt x="7618" y="13956"/>
                    <a:pt x="6042" y="11553"/>
                    <a:pt x="4798" y="8987"/>
                  </a:cubicBezTo>
                  <a:cubicBezTo>
                    <a:pt x="3215" y="5724"/>
                    <a:pt x="2197" y="2976"/>
                    <a:pt x="2315"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0" name="Google Shape;1560;p45"/>
            <p:cNvSpPr/>
            <p:nvPr/>
          </p:nvSpPr>
          <p:spPr>
            <a:xfrm>
              <a:off x="4954925" y="5092125"/>
              <a:ext cx="178350" cy="68100"/>
            </a:xfrm>
            <a:custGeom>
              <a:avLst/>
              <a:gdLst/>
              <a:ahLst/>
              <a:cxnLst/>
              <a:rect l="l" t="t" r="r" b="b"/>
              <a:pathLst>
                <a:path w="7134" h="2724" fill="none" extrusionOk="0">
                  <a:moveTo>
                    <a:pt x="0" y="2699"/>
                  </a:moveTo>
                  <a:cubicBezTo>
                    <a:pt x="282" y="2723"/>
                    <a:pt x="546" y="2576"/>
                    <a:pt x="790" y="2436"/>
                  </a:cubicBezTo>
                  <a:cubicBezTo>
                    <a:pt x="2769" y="1302"/>
                    <a:pt x="4867" y="259"/>
                    <a:pt x="7133" y="1"/>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1" name="Google Shape;1561;p45"/>
            <p:cNvSpPr/>
            <p:nvPr/>
          </p:nvSpPr>
          <p:spPr>
            <a:xfrm>
              <a:off x="4941675" y="5041425"/>
              <a:ext cx="149675" cy="48600"/>
            </a:xfrm>
            <a:custGeom>
              <a:avLst/>
              <a:gdLst/>
              <a:ahLst/>
              <a:cxnLst/>
              <a:rect l="l" t="t" r="r" b="b"/>
              <a:pathLst>
                <a:path w="5987" h="1944" fill="none" extrusionOk="0">
                  <a:moveTo>
                    <a:pt x="0" y="1911"/>
                  </a:moveTo>
                  <a:cubicBezTo>
                    <a:pt x="407" y="1943"/>
                    <a:pt x="776" y="1695"/>
                    <a:pt x="1121" y="1479"/>
                  </a:cubicBezTo>
                  <a:cubicBezTo>
                    <a:pt x="2584" y="565"/>
                    <a:pt x="4263" y="55"/>
                    <a:pt x="5987" y="0"/>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2" name="Google Shape;1562;p45"/>
            <p:cNvSpPr/>
            <p:nvPr/>
          </p:nvSpPr>
          <p:spPr>
            <a:xfrm>
              <a:off x="4918425" y="4982250"/>
              <a:ext cx="158425" cy="27350"/>
            </a:xfrm>
            <a:custGeom>
              <a:avLst/>
              <a:gdLst/>
              <a:ahLst/>
              <a:cxnLst/>
              <a:rect l="l" t="t" r="r" b="b"/>
              <a:pathLst>
                <a:path w="6337" h="1094" fill="none" extrusionOk="0">
                  <a:moveTo>
                    <a:pt x="0" y="1014"/>
                  </a:moveTo>
                  <a:cubicBezTo>
                    <a:pt x="817" y="1093"/>
                    <a:pt x="1623" y="832"/>
                    <a:pt x="2420" y="635"/>
                  </a:cubicBezTo>
                  <a:cubicBezTo>
                    <a:pt x="3701" y="318"/>
                    <a:pt x="5016" y="159"/>
                    <a:pt x="6336" y="162"/>
                  </a:cubicBezTo>
                  <a:lnTo>
                    <a:pt x="5732" y="1"/>
                  </a:ln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3" name="Google Shape;1563;p45"/>
            <p:cNvSpPr/>
            <p:nvPr/>
          </p:nvSpPr>
          <p:spPr>
            <a:xfrm>
              <a:off x="4883550" y="4922200"/>
              <a:ext cx="154525" cy="20450"/>
            </a:xfrm>
            <a:custGeom>
              <a:avLst/>
              <a:gdLst/>
              <a:ahLst/>
              <a:cxnLst/>
              <a:rect l="l" t="t" r="r" b="b"/>
              <a:pathLst>
                <a:path w="6181" h="818" fill="none" extrusionOk="0">
                  <a:moveTo>
                    <a:pt x="1" y="708"/>
                  </a:moveTo>
                  <a:cubicBezTo>
                    <a:pt x="2069" y="818"/>
                    <a:pt x="4155" y="1"/>
                    <a:pt x="6180" y="431"/>
                  </a:cubicBezTo>
                  <a:lnTo>
                    <a:pt x="5811" y="545"/>
                  </a:ln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4" name="Google Shape;1564;p45"/>
            <p:cNvSpPr/>
            <p:nvPr/>
          </p:nvSpPr>
          <p:spPr>
            <a:xfrm>
              <a:off x="4875850" y="4872325"/>
              <a:ext cx="121900" cy="24350"/>
            </a:xfrm>
            <a:custGeom>
              <a:avLst/>
              <a:gdLst/>
              <a:ahLst/>
              <a:cxnLst/>
              <a:rect l="l" t="t" r="r" b="b"/>
              <a:pathLst>
                <a:path w="4876" h="974" fill="none" extrusionOk="0">
                  <a:moveTo>
                    <a:pt x="1" y="974"/>
                  </a:moveTo>
                  <a:cubicBezTo>
                    <a:pt x="1617" y="619"/>
                    <a:pt x="3288" y="1"/>
                    <a:pt x="4876" y="467"/>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5" name="Google Shape;1565;p45"/>
            <p:cNvSpPr/>
            <p:nvPr/>
          </p:nvSpPr>
          <p:spPr>
            <a:xfrm>
              <a:off x="4161300" y="2560025"/>
              <a:ext cx="1376875" cy="2320825"/>
            </a:xfrm>
            <a:custGeom>
              <a:avLst/>
              <a:gdLst/>
              <a:ahLst/>
              <a:cxnLst/>
              <a:rect l="l" t="t" r="r" b="b"/>
              <a:pathLst>
                <a:path w="55075" h="92833" extrusionOk="0">
                  <a:moveTo>
                    <a:pt x="17076" y="0"/>
                  </a:moveTo>
                  <a:cubicBezTo>
                    <a:pt x="16772" y="0"/>
                    <a:pt x="16466" y="5"/>
                    <a:pt x="16160" y="16"/>
                  </a:cubicBezTo>
                  <a:cubicBezTo>
                    <a:pt x="10017" y="230"/>
                    <a:pt x="4157" y="3908"/>
                    <a:pt x="2291" y="9984"/>
                  </a:cubicBezTo>
                  <a:cubicBezTo>
                    <a:pt x="0" y="17435"/>
                    <a:pt x="1883" y="22671"/>
                    <a:pt x="8860" y="26029"/>
                  </a:cubicBezTo>
                  <a:cubicBezTo>
                    <a:pt x="15675" y="29310"/>
                    <a:pt x="22066" y="33406"/>
                    <a:pt x="27894" y="38227"/>
                  </a:cubicBezTo>
                  <a:cubicBezTo>
                    <a:pt x="25812" y="50626"/>
                    <a:pt x="23730" y="63027"/>
                    <a:pt x="21647" y="75427"/>
                  </a:cubicBezTo>
                  <a:cubicBezTo>
                    <a:pt x="21065" y="78901"/>
                    <a:pt x="20522" y="82665"/>
                    <a:pt x="22154" y="85787"/>
                  </a:cubicBezTo>
                  <a:cubicBezTo>
                    <a:pt x="23303" y="87987"/>
                    <a:pt x="25386" y="89545"/>
                    <a:pt x="27544" y="90772"/>
                  </a:cubicBezTo>
                  <a:cubicBezTo>
                    <a:pt x="29634" y="91959"/>
                    <a:pt x="32201" y="92833"/>
                    <a:pt x="34574" y="92833"/>
                  </a:cubicBezTo>
                  <a:cubicBezTo>
                    <a:pt x="36491" y="92833"/>
                    <a:pt x="38281" y="92263"/>
                    <a:pt x="39590" y="90829"/>
                  </a:cubicBezTo>
                  <a:cubicBezTo>
                    <a:pt x="40780" y="89527"/>
                    <a:pt x="41296" y="87764"/>
                    <a:pt x="41777" y="86067"/>
                  </a:cubicBezTo>
                  <a:lnTo>
                    <a:pt x="50981" y="53563"/>
                  </a:lnTo>
                  <a:cubicBezTo>
                    <a:pt x="52957" y="46586"/>
                    <a:pt x="54947" y="39509"/>
                    <a:pt x="55011" y="32258"/>
                  </a:cubicBezTo>
                  <a:cubicBezTo>
                    <a:pt x="55074" y="25008"/>
                    <a:pt x="52976" y="17438"/>
                    <a:pt x="47809" y="12350"/>
                  </a:cubicBezTo>
                  <a:cubicBezTo>
                    <a:pt x="44731" y="9318"/>
                    <a:pt x="40781" y="7349"/>
                    <a:pt x="36855" y="5541"/>
                  </a:cubicBezTo>
                  <a:cubicBezTo>
                    <a:pt x="30586" y="2655"/>
                    <a:pt x="23952" y="0"/>
                    <a:pt x="17076"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6" name="Google Shape;1566;p45"/>
            <p:cNvSpPr/>
            <p:nvPr/>
          </p:nvSpPr>
          <p:spPr>
            <a:xfrm>
              <a:off x="5195750" y="2898175"/>
              <a:ext cx="1069450" cy="567500"/>
            </a:xfrm>
            <a:custGeom>
              <a:avLst/>
              <a:gdLst/>
              <a:ahLst/>
              <a:cxnLst/>
              <a:rect l="l" t="t" r="r" b="b"/>
              <a:pathLst>
                <a:path w="42778" h="22700" extrusionOk="0">
                  <a:moveTo>
                    <a:pt x="6548" y="1"/>
                  </a:moveTo>
                  <a:cubicBezTo>
                    <a:pt x="4841" y="1"/>
                    <a:pt x="3138" y="483"/>
                    <a:pt x="2159" y="1978"/>
                  </a:cubicBezTo>
                  <a:cubicBezTo>
                    <a:pt x="1089" y="3609"/>
                    <a:pt x="1" y="6442"/>
                    <a:pt x="1283" y="8131"/>
                  </a:cubicBezTo>
                  <a:cubicBezTo>
                    <a:pt x="2972" y="10359"/>
                    <a:pt x="6668" y="11477"/>
                    <a:pt x="9138" y="12557"/>
                  </a:cubicBezTo>
                  <a:cubicBezTo>
                    <a:pt x="11986" y="13799"/>
                    <a:pt x="14873" y="14965"/>
                    <a:pt x="17607" y="16450"/>
                  </a:cubicBezTo>
                  <a:cubicBezTo>
                    <a:pt x="22038" y="18853"/>
                    <a:pt x="26255" y="22139"/>
                    <a:pt x="31271" y="22638"/>
                  </a:cubicBezTo>
                  <a:cubicBezTo>
                    <a:pt x="31678" y="22679"/>
                    <a:pt x="32089" y="22699"/>
                    <a:pt x="32499" y="22699"/>
                  </a:cubicBezTo>
                  <a:cubicBezTo>
                    <a:pt x="34597" y="22699"/>
                    <a:pt x="36700" y="22165"/>
                    <a:pt x="38468" y="21045"/>
                  </a:cubicBezTo>
                  <a:cubicBezTo>
                    <a:pt x="40582" y="19707"/>
                    <a:pt x="42177" y="17503"/>
                    <a:pt x="42590" y="15033"/>
                  </a:cubicBezTo>
                  <a:cubicBezTo>
                    <a:pt x="42778" y="13906"/>
                    <a:pt x="42719" y="12715"/>
                    <a:pt x="42257" y="11669"/>
                  </a:cubicBezTo>
                  <a:cubicBezTo>
                    <a:pt x="41493" y="9933"/>
                    <a:pt x="39729" y="8822"/>
                    <a:pt x="37915" y="8263"/>
                  </a:cubicBezTo>
                  <a:cubicBezTo>
                    <a:pt x="36102" y="7706"/>
                    <a:pt x="34184" y="7600"/>
                    <a:pt x="32316" y="7265"/>
                  </a:cubicBezTo>
                  <a:cubicBezTo>
                    <a:pt x="30300" y="6904"/>
                    <a:pt x="28342" y="6277"/>
                    <a:pt x="26490" y="5402"/>
                  </a:cubicBezTo>
                  <a:cubicBezTo>
                    <a:pt x="25228" y="4805"/>
                    <a:pt x="24016" y="4091"/>
                    <a:pt x="22696" y="3636"/>
                  </a:cubicBezTo>
                  <a:cubicBezTo>
                    <a:pt x="20900" y="3018"/>
                    <a:pt x="18978" y="2901"/>
                    <a:pt x="17116" y="2530"/>
                  </a:cubicBezTo>
                  <a:cubicBezTo>
                    <a:pt x="14228" y="1954"/>
                    <a:pt x="11487" y="763"/>
                    <a:pt x="8595" y="206"/>
                  </a:cubicBezTo>
                  <a:cubicBezTo>
                    <a:pt x="7945" y="81"/>
                    <a:pt x="7246" y="1"/>
                    <a:pt x="6548"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7" name="Google Shape;1567;p45"/>
            <p:cNvSpPr/>
            <p:nvPr/>
          </p:nvSpPr>
          <p:spPr>
            <a:xfrm>
              <a:off x="5195750" y="2898200"/>
              <a:ext cx="1069475" cy="567475"/>
            </a:xfrm>
            <a:custGeom>
              <a:avLst/>
              <a:gdLst/>
              <a:ahLst/>
              <a:cxnLst/>
              <a:rect l="l" t="t" r="r" b="b"/>
              <a:pathLst>
                <a:path w="42779" h="22699" extrusionOk="0">
                  <a:moveTo>
                    <a:pt x="6546" y="0"/>
                  </a:moveTo>
                  <a:cubicBezTo>
                    <a:pt x="4840" y="0"/>
                    <a:pt x="3137" y="482"/>
                    <a:pt x="2158" y="1977"/>
                  </a:cubicBezTo>
                  <a:cubicBezTo>
                    <a:pt x="1089" y="3608"/>
                    <a:pt x="1" y="6441"/>
                    <a:pt x="1282" y="8131"/>
                  </a:cubicBezTo>
                  <a:cubicBezTo>
                    <a:pt x="2971" y="10359"/>
                    <a:pt x="6667" y="11478"/>
                    <a:pt x="9137" y="12556"/>
                  </a:cubicBezTo>
                  <a:cubicBezTo>
                    <a:pt x="11985" y="13798"/>
                    <a:pt x="14872" y="14966"/>
                    <a:pt x="17606" y="16449"/>
                  </a:cubicBezTo>
                  <a:cubicBezTo>
                    <a:pt x="22037" y="18853"/>
                    <a:pt x="26254" y="22138"/>
                    <a:pt x="31270" y="22637"/>
                  </a:cubicBezTo>
                  <a:cubicBezTo>
                    <a:pt x="31678" y="22678"/>
                    <a:pt x="32089" y="22698"/>
                    <a:pt x="32499" y="22698"/>
                  </a:cubicBezTo>
                  <a:cubicBezTo>
                    <a:pt x="34597" y="22698"/>
                    <a:pt x="36699" y="22165"/>
                    <a:pt x="38467" y="21045"/>
                  </a:cubicBezTo>
                  <a:cubicBezTo>
                    <a:pt x="40582" y="19707"/>
                    <a:pt x="42176" y="17502"/>
                    <a:pt x="42589" y="15032"/>
                  </a:cubicBezTo>
                  <a:cubicBezTo>
                    <a:pt x="42779" y="13905"/>
                    <a:pt x="42719" y="12715"/>
                    <a:pt x="42257" y="11668"/>
                  </a:cubicBezTo>
                  <a:cubicBezTo>
                    <a:pt x="41492" y="9932"/>
                    <a:pt x="39729" y="8821"/>
                    <a:pt x="37915" y="8262"/>
                  </a:cubicBezTo>
                  <a:cubicBezTo>
                    <a:pt x="36101" y="7705"/>
                    <a:pt x="34184" y="7599"/>
                    <a:pt x="32316" y="7264"/>
                  </a:cubicBezTo>
                  <a:cubicBezTo>
                    <a:pt x="30870" y="7004"/>
                    <a:pt x="29452" y="6606"/>
                    <a:pt x="28081" y="6077"/>
                  </a:cubicBezTo>
                  <a:cubicBezTo>
                    <a:pt x="25986" y="7184"/>
                    <a:pt x="23707" y="7660"/>
                    <a:pt x="21252" y="7990"/>
                  </a:cubicBezTo>
                  <a:cubicBezTo>
                    <a:pt x="18609" y="8345"/>
                    <a:pt x="16190" y="9388"/>
                    <a:pt x="13592" y="9388"/>
                  </a:cubicBezTo>
                  <a:cubicBezTo>
                    <a:pt x="13001" y="9388"/>
                    <a:pt x="12400" y="9334"/>
                    <a:pt x="11785" y="9206"/>
                  </a:cubicBezTo>
                  <a:cubicBezTo>
                    <a:pt x="10446" y="8926"/>
                    <a:pt x="9140" y="7401"/>
                    <a:pt x="9266" y="5999"/>
                  </a:cubicBezTo>
                  <a:cubicBezTo>
                    <a:pt x="9379" y="4742"/>
                    <a:pt x="9683" y="3637"/>
                    <a:pt x="10035" y="2432"/>
                  </a:cubicBezTo>
                  <a:cubicBezTo>
                    <a:pt x="10162" y="1996"/>
                    <a:pt x="10261" y="1512"/>
                    <a:pt x="10385" y="1049"/>
                  </a:cubicBezTo>
                  <a:cubicBezTo>
                    <a:pt x="10257" y="892"/>
                    <a:pt x="10191" y="730"/>
                    <a:pt x="10169" y="572"/>
                  </a:cubicBezTo>
                  <a:cubicBezTo>
                    <a:pt x="9648" y="435"/>
                    <a:pt x="9124" y="308"/>
                    <a:pt x="8595" y="206"/>
                  </a:cubicBezTo>
                  <a:cubicBezTo>
                    <a:pt x="7944" y="81"/>
                    <a:pt x="7245" y="0"/>
                    <a:pt x="6546" y="0"/>
                  </a:cubicBezTo>
                  <a:close/>
                </a:path>
              </a:pathLst>
            </a:custGeom>
            <a:solidFill>
              <a:srgbClr val="F3E2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8" name="Google Shape;1568;p45"/>
            <p:cNvSpPr/>
            <p:nvPr/>
          </p:nvSpPr>
          <p:spPr>
            <a:xfrm>
              <a:off x="3664950" y="2387800"/>
              <a:ext cx="1061400" cy="926525"/>
            </a:xfrm>
            <a:custGeom>
              <a:avLst/>
              <a:gdLst/>
              <a:ahLst/>
              <a:cxnLst/>
              <a:rect l="l" t="t" r="r" b="b"/>
              <a:pathLst>
                <a:path w="42456" h="37061" extrusionOk="0">
                  <a:moveTo>
                    <a:pt x="12104" y="1"/>
                  </a:moveTo>
                  <a:cubicBezTo>
                    <a:pt x="11250" y="1"/>
                    <a:pt x="10540" y="230"/>
                    <a:pt x="9457" y="474"/>
                  </a:cubicBezTo>
                  <a:cubicBezTo>
                    <a:pt x="7327" y="952"/>
                    <a:pt x="3517" y="2745"/>
                    <a:pt x="3267" y="4561"/>
                  </a:cubicBezTo>
                  <a:cubicBezTo>
                    <a:pt x="2969" y="6722"/>
                    <a:pt x="1216" y="6489"/>
                    <a:pt x="960" y="8656"/>
                  </a:cubicBezTo>
                  <a:cubicBezTo>
                    <a:pt x="413" y="13275"/>
                    <a:pt x="1" y="20362"/>
                    <a:pt x="1355" y="24811"/>
                  </a:cubicBezTo>
                  <a:cubicBezTo>
                    <a:pt x="2046" y="27084"/>
                    <a:pt x="3634" y="28986"/>
                    <a:pt x="5417" y="30555"/>
                  </a:cubicBezTo>
                  <a:cubicBezTo>
                    <a:pt x="9801" y="34411"/>
                    <a:pt x="15552" y="36579"/>
                    <a:pt x="21377" y="36986"/>
                  </a:cubicBezTo>
                  <a:cubicBezTo>
                    <a:pt x="22089" y="37036"/>
                    <a:pt x="22802" y="37061"/>
                    <a:pt x="23515" y="37061"/>
                  </a:cubicBezTo>
                  <a:cubicBezTo>
                    <a:pt x="28630" y="37061"/>
                    <a:pt x="33730" y="35800"/>
                    <a:pt x="38385" y="33657"/>
                  </a:cubicBezTo>
                  <a:cubicBezTo>
                    <a:pt x="39291" y="33240"/>
                    <a:pt x="40204" y="32772"/>
                    <a:pt x="40871" y="32029"/>
                  </a:cubicBezTo>
                  <a:cubicBezTo>
                    <a:pt x="42456" y="30258"/>
                    <a:pt x="42174" y="27525"/>
                    <a:pt x="41530" y="25238"/>
                  </a:cubicBezTo>
                  <a:cubicBezTo>
                    <a:pt x="39440" y="17811"/>
                    <a:pt x="34514" y="11315"/>
                    <a:pt x="28238" y="6828"/>
                  </a:cubicBezTo>
                  <a:cubicBezTo>
                    <a:pt x="23828" y="3674"/>
                    <a:pt x="18773" y="1484"/>
                    <a:pt x="13518" y="190"/>
                  </a:cubicBezTo>
                  <a:cubicBezTo>
                    <a:pt x="12972" y="55"/>
                    <a:pt x="12520" y="1"/>
                    <a:pt x="12104"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9" name="Google Shape;1569;p45"/>
            <p:cNvSpPr/>
            <p:nvPr/>
          </p:nvSpPr>
          <p:spPr>
            <a:xfrm>
              <a:off x="3912125" y="2462325"/>
              <a:ext cx="814225" cy="850375"/>
            </a:xfrm>
            <a:custGeom>
              <a:avLst/>
              <a:gdLst/>
              <a:ahLst/>
              <a:cxnLst/>
              <a:rect l="l" t="t" r="r" b="b"/>
              <a:pathLst>
                <a:path w="32569" h="34015" extrusionOk="0">
                  <a:moveTo>
                    <a:pt x="11665" y="0"/>
                  </a:moveTo>
                  <a:cubicBezTo>
                    <a:pt x="9232" y="3695"/>
                    <a:pt x="5387" y="4223"/>
                    <a:pt x="2368" y="7061"/>
                  </a:cubicBezTo>
                  <a:cubicBezTo>
                    <a:pt x="1" y="9285"/>
                    <a:pt x="1124" y="12551"/>
                    <a:pt x="1355" y="15352"/>
                  </a:cubicBezTo>
                  <a:cubicBezTo>
                    <a:pt x="1575" y="18048"/>
                    <a:pt x="1279" y="20791"/>
                    <a:pt x="2388" y="23321"/>
                  </a:cubicBezTo>
                  <a:cubicBezTo>
                    <a:pt x="4346" y="27796"/>
                    <a:pt x="8946" y="29063"/>
                    <a:pt x="12379" y="32072"/>
                  </a:cubicBezTo>
                  <a:cubicBezTo>
                    <a:pt x="13321" y="32897"/>
                    <a:pt x="14382" y="33493"/>
                    <a:pt x="15481" y="34014"/>
                  </a:cubicBezTo>
                  <a:cubicBezTo>
                    <a:pt x="19970" y="33751"/>
                    <a:pt x="24406" y="32560"/>
                    <a:pt x="28498" y="30676"/>
                  </a:cubicBezTo>
                  <a:cubicBezTo>
                    <a:pt x="29404" y="30259"/>
                    <a:pt x="30317" y="29791"/>
                    <a:pt x="30984" y="29047"/>
                  </a:cubicBezTo>
                  <a:cubicBezTo>
                    <a:pt x="32569" y="27277"/>
                    <a:pt x="32287" y="24544"/>
                    <a:pt x="31643" y="22255"/>
                  </a:cubicBezTo>
                  <a:cubicBezTo>
                    <a:pt x="29553" y="14829"/>
                    <a:pt x="24627" y="8334"/>
                    <a:pt x="18351" y="3846"/>
                  </a:cubicBezTo>
                  <a:cubicBezTo>
                    <a:pt x="16254" y="2347"/>
                    <a:pt x="14007" y="1071"/>
                    <a:pt x="11665" y="0"/>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0" name="Google Shape;1570;p45"/>
            <p:cNvSpPr/>
            <p:nvPr/>
          </p:nvSpPr>
          <p:spPr>
            <a:xfrm>
              <a:off x="3671950" y="2277600"/>
              <a:ext cx="1750525" cy="988925"/>
            </a:xfrm>
            <a:custGeom>
              <a:avLst/>
              <a:gdLst/>
              <a:ahLst/>
              <a:cxnLst/>
              <a:rect l="l" t="t" r="r" b="b"/>
              <a:pathLst>
                <a:path w="70021" h="39557" extrusionOk="0">
                  <a:moveTo>
                    <a:pt x="12739" y="0"/>
                  </a:moveTo>
                  <a:cubicBezTo>
                    <a:pt x="11547" y="0"/>
                    <a:pt x="10359" y="162"/>
                    <a:pt x="9185" y="530"/>
                  </a:cubicBezTo>
                  <a:cubicBezTo>
                    <a:pt x="5308" y="1745"/>
                    <a:pt x="2333" y="5158"/>
                    <a:pt x="1116" y="9033"/>
                  </a:cubicBezTo>
                  <a:cubicBezTo>
                    <a:pt x="0" y="12584"/>
                    <a:pt x="531" y="15832"/>
                    <a:pt x="1165" y="19384"/>
                  </a:cubicBezTo>
                  <a:cubicBezTo>
                    <a:pt x="1740" y="22602"/>
                    <a:pt x="3046" y="24051"/>
                    <a:pt x="5792" y="25968"/>
                  </a:cubicBezTo>
                  <a:cubicBezTo>
                    <a:pt x="10411" y="29191"/>
                    <a:pt x="15134" y="32466"/>
                    <a:pt x="20539" y="34047"/>
                  </a:cubicBezTo>
                  <a:cubicBezTo>
                    <a:pt x="26191" y="35699"/>
                    <a:pt x="32196" y="35386"/>
                    <a:pt x="38082" y="35544"/>
                  </a:cubicBezTo>
                  <a:cubicBezTo>
                    <a:pt x="46989" y="35785"/>
                    <a:pt x="55833" y="37132"/>
                    <a:pt x="64408" y="39556"/>
                  </a:cubicBezTo>
                  <a:cubicBezTo>
                    <a:pt x="66776" y="35418"/>
                    <a:pt x="68594" y="30989"/>
                    <a:pt x="69816" y="26380"/>
                  </a:cubicBezTo>
                  <a:cubicBezTo>
                    <a:pt x="69922" y="25985"/>
                    <a:pt x="70020" y="25552"/>
                    <a:pt x="69856" y="25177"/>
                  </a:cubicBezTo>
                  <a:cubicBezTo>
                    <a:pt x="69701" y="24821"/>
                    <a:pt x="69345" y="24600"/>
                    <a:pt x="69006" y="24410"/>
                  </a:cubicBezTo>
                  <a:cubicBezTo>
                    <a:pt x="65741" y="22594"/>
                    <a:pt x="62078" y="21653"/>
                    <a:pt x="58530" y="20486"/>
                  </a:cubicBezTo>
                  <a:cubicBezTo>
                    <a:pt x="46853" y="16645"/>
                    <a:pt x="36213" y="10262"/>
                    <a:pt x="25445" y="4334"/>
                  </a:cubicBezTo>
                  <a:cubicBezTo>
                    <a:pt x="21503" y="2164"/>
                    <a:pt x="17097" y="0"/>
                    <a:pt x="12739" y="0"/>
                  </a:cubicBezTo>
                  <a:close/>
                </a:path>
              </a:pathLst>
            </a:custGeom>
            <a:solidFill>
              <a:srgbClr val="7F86A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45"/>
            <p:cNvSpPr/>
            <p:nvPr/>
          </p:nvSpPr>
          <p:spPr>
            <a:xfrm>
              <a:off x="5578975" y="2975475"/>
              <a:ext cx="686225" cy="490175"/>
            </a:xfrm>
            <a:custGeom>
              <a:avLst/>
              <a:gdLst/>
              <a:ahLst/>
              <a:cxnLst/>
              <a:rect l="l" t="t" r="r" b="b"/>
              <a:pathLst>
                <a:path w="27449" h="19607" extrusionOk="0">
                  <a:moveTo>
                    <a:pt x="5141" y="1"/>
                  </a:moveTo>
                  <a:cubicBezTo>
                    <a:pt x="3661" y="1407"/>
                    <a:pt x="2394" y="3086"/>
                    <a:pt x="1336" y="4670"/>
                  </a:cubicBezTo>
                  <a:cubicBezTo>
                    <a:pt x="782" y="5500"/>
                    <a:pt x="230" y="6381"/>
                    <a:pt x="115" y="7372"/>
                  </a:cubicBezTo>
                  <a:cubicBezTo>
                    <a:pt x="1" y="8348"/>
                    <a:pt x="325" y="9317"/>
                    <a:pt x="442" y="10292"/>
                  </a:cubicBezTo>
                  <a:cubicBezTo>
                    <a:pt x="527" y="11000"/>
                    <a:pt x="501" y="11711"/>
                    <a:pt x="449" y="12423"/>
                  </a:cubicBezTo>
                  <a:cubicBezTo>
                    <a:pt x="1063" y="12724"/>
                    <a:pt x="1676" y="13030"/>
                    <a:pt x="2277" y="13357"/>
                  </a:cubicBezTo>
                  <a:cubicBezTo>
                    <a:pt x="6708" y="15761"/>
                    <a:pt x="10925" y="19045"/>
                    <a:pt x="15941" y="19545"/>
                  </a:cubicBezTo>
                  <a:cubicBezTo>
                    <a:pt x="16350" y="19586"/>
                    <a:pt x="16761" y="19606"/>
                    <a:pt x="17173" y="19606"/>
                  </a:cubicBezTo>
                  <a:cubicBezTo>
                    <a:pt x="19270" y="19606"/>
                    <a:pt x="21371" y="19072"/>
                    <a:pt x="23139" y="17953"/>
                  </a:cubicBezTo>
                  <a:cubicBezTo>
                    <a:pt x="25253" y="16615"/>
                    <a:pt x="26848" y="14409"/>
                    <a:pt x="27260" y="11941"/>
                  </a:cubicBezTo>
                  <a:cubicBezTo>
                    <a:pt x="27449" y="10814"/>
                    <a:pt x="27390" y="9622"/>
                    <a:pt x="26928" y="8577"/>
                  </a:cubicBezTo>
                  <a:cubicBezTo>
                    <a:pt x="26164" y="6841"/>
                    <a:pt x="24400" y="5730"/>
                    <a:pt x="22586" y="5171"/>
                  </a:cubicBezTo>
                  <a:cubicBezTo>
                    <a:pt x="20773" y="4614"/>
                    <a:pt x="18855" y="4508"/>
                    <a:pt x="16987" y="4173"/>
                  </a:cubicBezTo>
                  <a:cubicBezTo>
                    <a:pt x="14971" y="3812"/>
                    <a:pt x="13013" y="3185"/>
                    <a:pt x="11161" y="2310"/>
                  </a:cubicBezTo>
                  <a:cubicBezTo>
                    <a:pt x="9899" y="1713"/>
                    <a:pt x="8686" y="999"/>
                    <a:pt x="7366" y="544"/>
                  </a:cubicBezTo>
                  <a:cubicBezTo>
                    <a:pt x="6641" y="295"/>
                    <a:pt x="5894" y="137"/>
                    <a:pt x="5141"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45"/>
            <p:cNvSpPr/>
            <p:nvPr/>
          </p:nvSpPr>
          <p:spPr>
            <a:xfrm>
              <a:off x="5908025" y="3084775"/>
              <a:ext cx="357200" cy="380875"/>
            </a:xfrm>
            <a:custGeom>
              <a:avLst/>
              <a:gdLst/>
              <a:ahLst/>
              <a:cxnLst/>
              <a:rect l="l" t="t" r="r" b="b"/>
              <a:pathLst>
                <a:path w="14288" h="15235" extrusionOk="0">
                  <a:moveTo>
                    <a:pt x="5111" y="1"/>
                  </a:moveTo>
                  <a:lnTo>
                    <a:pt x="7751" y="2439"/>
                  </a:lnTo>
                  <a:cubicBezTo>
                    <a:pt x="8307" y="2952"/>
                    <a:pt x="8876" y="3485"/>
                    <a:pt x="9184" y="4176"/>
                  </a:cubicBezTo>
                  <a:cubicBezTo>
                    <a:pt x="9659" y="5244"/>
                    <a:pt x="9420" y="6497"/>
                    <a:pt x="8981" y="7581"/>
                  </a:cubicBezTo>
                  <a:cubicBezTo>
                    <a:pt x="7498" y="11251"/>
                    <a:pt x="3878" y="13760"/>
                    <a:pt x="1" y="14612"/>
                  </a:cubicBezTo>
                  <a:cubicBezTo>
                    <a:pt x="903" y="14883"/>
                    <a:pt x="1827" y="15079"/>
                    <a:pt x="2779" y="15173"/>
                  </a:cubicBezTo>
                  <a:cubicBezTo>
                    <a:pt x="3188" y="15214"/>
                    <a:pt x="3599" y="15234"/>
                    <a:pt x="4011" y="15234"/>
                  </a:cubicBezTo>
                  <a:cubicBezTo>
                    <a:pt x="6108" y="15234"/>
                    <a:pt x="8209" y="14700"/>
                    <a:pt x="9977" y="13581"/>
                  </a:cubicBezTo>
                  <a:cubicBezTo>
                    <a:pt x="12091" y="12243"/>
                    <a:pt x="13686" y="10037"/>
                    <a:pt x="14098" y="7569"/>
                  </a:cubicBezTo>
                  <a:cubicBezTo>
                    <a:pt x="14288" y="6442"/>
                    <a:pt x="14228" y="5252"/>
                    <a:pt x="13766" y="4205"/>
                  </a:cubicBezTo>
                  <a:cubicBezTo>
                    <a:pt x="13001" y="2469"/>
                    <a:pt x="11238" y="1358"/>
                    <a:pt x="9424" y="799"/>
                  </a:cubicBezTo>
                  <a:cubicBezTo>
                    <a:pt x="8024" y="369"/>
                    <a:pt x="6563" y="206"/>
                    <a:pt x="5111" y="1"/>
                  </a:cubicBezTo>
                  <a:close/>
                </a:path>
              </a:pathLst>
            </a:custGeom>
            <a:solidFill>
              <a:srgbClr val="5A618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45"/>
            <p:cNvSpPr/>
            <p:nvPr/>
          </p:nvSpPr>
          <p:spPr>
            <a:xfrm>
              <a:off x="5651975" y="3077550"/>
              <a:ext cx="66925" cy="151350"/>
            </a:xfrm>
            <a:custGeom>
              <a:avLst/>
              <a:gdLst/>
              <a:ahLst/>
              <a:cxnLst/>
              <a:rect l="l" t="t" r="r" b="b"/>
              <a:pathLst>
                <a:path w="2677" h="6054" fill="none" extrusionOk="0">
                  <a:moveTo>
                    <a:pt x="18" y="6053"/>
                  </a:moveTo>
                  <a:cubicBezTo>
                    <a:pt x="0" y="3783"/>
                    <a:pt x="993" y="1523"/>
                    <a:pt x="2676" y="1"/>
                  </a:cubicBezTo>
                </a:path>
              </a:pathLst>
            </a:custGeom>
            <a:solidFill>
              <a:srgbClr val="D86C64"/>
            </a:solid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45"/>
            <p:cNvSpPr/>
            <p:nvPr/>
          </p:nvSpPr>
          <p:spPr>
            <a:xfrm>
              <a:off x="5710550" y="3078325"/>
              <a:ext cx="68000" cy="147675"/>
            </a:xfrm>
            <a:custGeom>
              <a:avLst/>
              <a:gdLst/>
              <a:ahLst/>
              <a:cxnLst/>
              <a:rect l="l" t="t" r="r" b="b"/>
              <a:pathLst>
                <a:path w="2720" h="5907" fill="none" extrusionOk="0">
                  <a:moveTo>
                    <a:pt x="0" y="5907"/>
                  </a:moveTo>
                  <a:cubicBezTo>
                    <a:pt x="209" y="3708"/>
                    <a:pt x="1185" y="1589"/>
                    <a:pt x="2719" y="0"/>
                  </a:cubicBezTo>
                  <a:lnTo>
                    <a:pt x="2668" y="329"/>
                  </a:lnTo>
                </a:path>
              </a:pathLst>
            </a:custGeom>
            <a:solidFill>
              <a:srgbClr val="D86C64"/>
            </a:solid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45"/>
            <p:cNvSpPr/>
            <p:nvPr/>
          </p:nvSpPr>
          <p:spPr>
            <a:xfrm>
              <a:off x="5792000" y="3111100"/>
              <a:ext cx="53200" cy="138125"/>
            </a:xfrm>
            <a:custGeom>
              <a:avLst/>
              <a:gdLst/>
              <a:ahLst/>
              <a:cxnLst/>
              <a:rect l="l" t="t" r="r" b="b"/>
              <a:pathLst>
                <a:path w="2128" h="5525" fill="none" extrusionOk="0">
                  <a:moveTo>
                    <a:pt x="22" y="5525"/>
                  </a:moveTo>
                  <a:cubicBezTo>
                    <a:pt x="0" y="3508"/>
                    <a:pt x="768" y="1491"/>
                    <a:pt x="2128" y="1"/>
                  </a:cubicBezTo>
                </a:path>
              </a:pathLst>
            </a:custGeom>
            <a:solidFill>
              <a:srgbClr val="D86C64"/>
            </a:solid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45"/>
            <p:cNvSpPr/>
            <p:nvPr/>
          </p:nvSpPr>
          <p:spPr>
            <a:xfrm>
              <a:off x="5844450" y="3134675"/>
              <a:ext cx="50325" cy="140175"/>
            </a:xfrm>
            <a:custGeom>
              <a:avLst/>
              <a:gdLst/>
              <a:ahLst/>
              <a:cxnLst/>
              <a:rect l="l" t="t" r="r" b="b"/>
              <a:pathLst>
                <a:path w="2013" h="5607" fill="none" extrusionOk="0">
                  <a:moveTo>
                    <a:pt x="0" y="5606"/>
                  </a:moveTo>
                  <a:cubicBezTo>
                    <a:pt x="2" y="5595"/>
                    <a:pt x="3" y="5584"/>
                    <a:pt x="6" y="5573"/>
                  </a:cubicBezTo>
                  <a:cubicBezTo>
                    <a:pt x="180" y="4284"/>
                    <a:pt x="513" y="3022"/>
                    <a:pt x="994" y="1815"/>
                  </a:cubicBezTo>
                  <a:cubicBezTo>
                    <a:pt x="1252" y="1167"/>
                    <a:pt x="1558" y="529"/>
                    <a:pt x="2012" y="1"/>
                  </a:cubicBezTo>
                </a:path>
              </a:pathLst>
            </a:custGeom>
            <a:solidFill>
              <a:srgbClr val="D86C64"/>
            </a:solid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45"/>
            <p:cNvSpPr/>
            <p:nvPr/>
          </p:nvSpPr>
          <p:spPr>
            <a:xfrm>
              <a:off x="5897950" y="3158200"/>
              <a:ext cx="55075" cy="126275"/>
            </a:xfrm>
            <a:custGeom>
              <a:avLst/>
              <a:gdLst/>
              <a:ahLst/>
              <a:cxnLst/>
              <a:rect l="l" t="t" r="r" b="b"/>
              <a:pathLst>
                <a:path w="2203" h="5051" fill="none" extrusionOk="0">
                  <a:moveTo>
                    <a:pt x="1" y="5051"/>
                  </a:moveTo>
                  <a:cubicBezTo>
                    <a:pt x="422" y="3248"/>
                    <a:pt x="1168" y="1537"/>
                    <a:pt x="2203" y="1"/>
                  </a:cubicBezTo>
                </a:path>
              </a:pathLst>
            </a:custGeom>
            <a:solidFill>
              <a:srgbClr val="D36853"/>
            </a:solidFill>
            <a:ln w="20900" cap="flat" cmpd="sng">
              <a:solidFill>
                <a:srgbClr val="D36853"/>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45"/>
            <p:cNvSpPr/>
            <p:nvPr/>
          </p:nvSpPr>
          <p:spPr>
            <a:xfrm>
              <a:off x="5939525" y="3162275"/>
              <a:ext cx="50125" cy="121725"/>
            </a:xfrm>
            <a:custGeom>
              <a:avLst/>
              <a:gdLst/>
              <a:ahLst/>
              <a:cxnLst/>
              <a:rect l="l" t="t" r="r" b="b"/>
              <a:pathLst>
                <a:path w="2005" h="4869" fill="none" extrusionOk="0">
                  <a:moveTo>
                    <a:pt x="1" y="4868"/>
                  </a:moveTo>
                  <a:cubicBezTo>
                    <a:pt x="441" y="3161"/>
                    <a:pt x="1116" y="1524"/>
                    <a:pt x="2004" y="1"/>
                  </a:cubicBezTo>
                </a:path>
              </a:pathLst>
            </a:custGeom>
            <a:solidFill>
              <a:srgbClr val="D86C64"/>
            </a:solid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45"/>
            <p:cNvSpPr/>
            <p:nvPr/>
          </p:nvSpPr>
          <p:spPr>
            <a:xfrm>
              <a:off x="2950275" y="2753225"/>
              <a:ext cx="813425" cy="825275"/>
            </a:xfrm>
            <a:custGeom>
              <a:avLst/>
              <a:gdLst/>
              <a:ahLst/>
              <a:cxnLst/>
              <a:rect l="l" t="t" r="r" b="b"/>
              <a:pathLst>
                <a:path w="32537" h="33011" extrusionOk="0">
                  <a:moveTo>
                    <a:pt x="13441" y="1"/>
                  </a:moveTo>
                  <a:cubicBezTo>
                    <a:pt x="13187" y="1"/>
                    <a:pt x="12932" y="20"/>
                    <a:pt x="12679" y="61"/>
                  </a:cubicBezTo>
                  <a:cubicBezTo>
                    <a:pt x="10552" y="408"/>
                    <a:pt x="8946" y="2205"/>
                    <a:pt x="7941" y="4111"/>
                  </a:cubicBezTo>
                  <a:cubicBezTo>
                    <a:pt x="6936" y="6019"/>
                    <a:pt x="6344" y="8132"/>
                    <a:pt x="5214" y="9968"/>
                  </a:cubicBezTo>
                  <a:cubicBezTo>
                    <a:pt x="3798" y="12268"/>
                    <a:pt x="1548" y="14126"/>
                    <a:pt x="851" y="16737"/>
                  </a:cubicBezTo>
                  <a:cubicBezTo>
                    <a:pt x="1" y="19924"/>
                    <a:pt x="2765" y="24535"/>
                    <a:pt x="6131" y="25166"/>
                  </a:cubicBezTo>
                  <a:cubicBezTo>
                    <a:pt x="6347" y="25207"/>
                    <a:pt x="6547" y="25226"/>
                    <a:pt x="6733" y="25226"/>
                  </a:cubicBezTo>
                  <a:cubicBezTo>
                    <a:pt x="10160" y="25226"/>
                    <a:pt x="8664" y="18636"/>
                    <a:pt x="10306" y="16414"/>
                  </a:cubicBezTo>
                  <a:cubicBezTo>
                    <a:pt x="10549" y="16084"/>
                    <a:pt x="10838" y="15766"/>
                    <a:pt x="11219" y="15610"/>
                  </a:cubicBezTo>
                  <a:cubicBezTo>
                    <a:pt x="11385" y="15543"/>
                    <a:pt x="11556" y="15512"/>
                    <a:pt x="11728" y="15512"/>
                  </a:cubicBezTo>
                  <a:cubicBezTo>
                    <a:pt x="12396" y="15512"/>
                    <a:pt x="13069" y="15981"/>
                    <a:pt x="13421" y="16582"/>
                  </a:cubicBezTo>
                  <a:cubicBezTo>
                    <a:pt x="13864" y="17337"/>
                    <a:pt x="13937" y="18243"/>
                    <a:pt x="14047" y="19111"/>
                  </a:cubicBezTo>
                  <a:cubicBezTo>
                    <a:pt x="14604" y="23543"/>
                    <a:pt x="16520" y="27976"/>
                    <a:pt x="20073" y="30683"/>
                  </a:cubicBezTo>
                  <a:cubicBezTo>
                    <a:pt x="22031" y="32174"/>
                    <a:pt x="24534" y="33011"/>
                    <a:pt x="26983" y="33011"/>
                  </a:cubicBezTo>
                  <a:cubicBezTo>
                    <a:pt x="28977" y="33011"/>
                    <a:pt x="30936" y="32456"/>
                    <a:pt x="32536" y="31248"/>
                  </a:cubicBezTo>
                  <a:cubicBezTo>
                    <a:pt x="28930" y="26774"/>
                    <a:pt x="27720" y="20906"/>
                    <a:pt x="26116" y="15388"/>
                  </a:cubicBezTo>
                  <a:cubicBezTo>
                    <a:pt x="24511" y="9870"/>
                    <a:pt x="22083" y="4090"/>
                    <a:pt x="17138" y="1166"/>
                  </a:cubicBezTo>
                  <a:cubicBezTo>
                    <a:pt x="16014" y="500"/>
                    <a:pt x="14732" y="1"/>
                    <a:pt x="13441"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45"/>
            <p:cNvSpPr/>
            <p:nvPr/>
          </p:nvSpPr>
          <p:spPr>
            <a:xfrm>
              <a:off x="2748075" y="1703650"/>
              <a:ext cx="658525" cy="1364775"/>
            </a:xfrm>
            <a:custGeom>
              <a:avLst/>
              <a:gdLst/>
              <a:ahLst/>
              <a:cxnLst/>
              <a:rect l="l" t="t" r="r" b="b"/>
              <a:pathLst>
                <a:path w="26341" h="54591" extrusionOk="0">
                  <a:moveTo>
                    <a:pt x="23811" y="1"/>
                  </a:moveTo>
                  <a:lnTo>
                    <a:pt x="23811" y="1"/>
                  </a:lnTo>
                  <a:cubicBezTo>
                    <a:pt x="20826" y="3712"/>
                    <a:pt x="17009" y="6752"/>
                    <a:pt x="12723" y="8830"/>
                  </a:cubicBezTo>
                  <a:cubicBezTo>
                    <a:pt x="10000" y="10149"/>
                    <a:pt x="7005" y="11147"/>
                    <a:pt x="4904" y="13322"/>
                  </a:cubicBezTo>
                  <a:cubicBezTo>
                    <a:pt x="2445" y="15870"/>
                    <a:pt x="1655" y="19610"/>
                    <a:pt x="1584" y="23152"/>
                  </a:cubicBezTo>
                  <a:cubicBezTo>
                    <a:pt x="1513" y="26694"/>
                    <a:pt x="2048" y="30240"/>
                    <a:pt x="1758" y="33770"/>
                  </a:cubicBezTo>
                  <a:cubicBezTo>
                    <a:pt x="1454" y="37471"/>
                    <a:pt x="246" y="41067"/>
                    <a:pt x="112" y="44780"/>
                  </a:cubicBezTo>
                  <a:cubicBezTo>
                    <a:pt x="1" y="47840"/>
                    <a:pt x="953" y="52684"/>
                    <a:pt x="4066" y="54201"/>
                  </a:cubicBezTo>
                  <a:cubicBezTo>
                    <a:pt x="4619" y="54470"/>
                    <a:pt x="5203" y="54590"/>
                    <a:pt x="5791" y="54590"/>
                  </a:cubicBezTo>
                  <a:cubicBezTo>
                    <a:pt x="8109" y="54590"/>
                    <a:pt x="10502" y="52722"/>
                    <a:pt x="11347" y="50695"/>
                  </a:cubicBezTo>
                  <a:cubicBezTo>
                    <a:pt x="12201" y="48646"/>
                    <a:pt x="12096" y="46333"/>
                    <a:pt x="11851" y="44127"/>
                  </a:cubicBezTo>
                  <a:cubicBezTo>
                    <a:pt x="11605" y="41919"/>
                    <a:pt x="11235" y="39684"/>
                    <a:pt x="11605" y="37494"/>
                  </a:cubicBezTo>
                  <a:cubicBezTo>
                    <a:pt x="12189" y="34043"/>
                    <a:pt x="14510" y="31192"/>
                    <a:pt x="16534" y="28337"/>
                  </a:cubicBezTo>
                  <a:cubicBezTo>
                    <a:pt x="22358" y="20120"/>
                    <a:pt x="26340" y="9750"/>
                    <a:pt x="23811"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45"/>
            <p:cNvSpPr/>
            <p:nvPr/>
          </p:nvSpPr>
          <p:spPr>
            <a:xfrm>
              <a:off x="2176600" y="1677300"/>
              <a:ext cx="592700" cy="1353300"/>
            </a:xfrm>
            <a:custGeom>
              <a:avLst/>
              <a:gdLst/>
              <a:ahLst/>
              <a:cxnLst/>
              <a:rect l="l" t="t" r="r" b="b"/>
              <a:pathLst>
                <a:path w="23708" h="54132" extrusionOk="0">
                  <a:moveTo>
                    <a:pt x="11356" y="0"/>
                  </a:moveTo>
                  <a:cubicBezTo>
                    <a:pt x="10307" y="0"/>
                    <a:pt x="9340" y="361"/>
                    <a:pt x="8716" y="1231"/>
                  </a:cubicBezTo>
                  <a:cubicBezTo>
                    <a:pt x="8215" y="1932"/>
                    <a:pt x="8060" y="2815"/>
                    <a:pt x="7883" y="3658"/>
                  </a:cubicBezTo>
                  <a:cubicBezTo>
                    <a:pt x="7240" y="6691"/>
                    <a:pt x="6117" y="9600"/>
                    <a:pt x="4555" y="12276"/>
                  </a:cubicBezTo>
                  <a:cubicBezTo>
                    <a:pt x="2823" y="15244"/>
                    <a:pt x="494" y="18093"/>
                    <a:pt x="241" y="21520"/>
                  </a:cubicBezTo>
                  <a:cubicBezTo>
                    <a:pt x="1" y="24784"/>
                    <a:pt x="1732" y="27878"/>
                    <a:pt x="3786" y="30427"/>
                  </a:cubicBezTo>
                  <a:cubicBezTo>
                    <a:pt x="5840" y="32977"/>
                    <a:pt x="8286" y="35242"/>
                    <a:pt x="9917" y="38081"/>
                  </a:cubicBezTo>
                  <a:cubicBezTo>
                    <a:pt x="11213" y="40340"/>
                    <a:pt x="11945" y="42890"/>
                    <a:pt x="12318" y="45468"/>
                  </a:cubicBezTo>
                  <a:cubicBezTo>
                    <a:pt x="12762" y="48530"/>
                    <a:pt x="13822" y="54131"/>
                    <a:pt x="17752" y="54131"/>
                  </a:cubicBezTo>
                  <a:cubicBezTo>
                    <a:pt x="18160" y="54131"/>
                    <a:pt x="18599" y="54071"/>
                    <a:pt x="19071" y="53941"/>
                  </a:cubicBezTo>
                  <a:cubicBezTo>
                    <a:pt x="23080" y="52838"/>
                    <a:pt x="23708" y="46853"/>
                    <a:pt x="23121" y="43519"/>
                  </a:cubicBezTo>
                  <a:cubicBezTo>
                    <a:pt x="22446" y="39687"/>
                    <a:pt x="20588" y="36149"/>
                    <a:pt x="19841" y="32330"/>
                  </a:cubicBezTo>
                  <a:cubicBezTo>
                    <a:pt x="18806" y="27037"/>
                    <a:pt x="19962" y="21594"/>
                    <a:pt x="20187" y="16206"/>
                  </a:cubicBezTo>
                  <a:cubicBezTo>
                    <a:pt x="20412" y="10817"/>
                    <a:pt x="19395" y="4834"/>
                    <a:pt x="15205" y="1437"/>
                  </a:cubicBezTo>
                  <a:cubicBezTo>
                    <a:pt x="14149" y="581"/>
                    <a:pt x="12687" y="0"/>
                    <a:pt x="11356"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45"/>
            <p:cNvSpPr/>
            <p:nvPr/>
          </p:nvSpPr>
          <p:spPr>
            <a:xfrm>
              <a:off x="1356150" y="2603925"/>
              <a:ext cx="1139300" cy="540000"/>
            </a:xfrm>
            <a:custGeom>
              <a:avLst/>
              <a:gdLst/>
              <a:ahLst/>
              <a:cxnLst/>
              <a:rect l="l" t="t" r="r" b="b"/>
              <a:pathLst>
                <a:path w="45572" h="21600" extrusionOk="0">
                  <a:moveTo>
                    <a:pt x="0" y="1"/>
                  </a:moveTo>
                  <a:lnTo>
                    <a:pt x="0" y="1"/>
                  </a:lnTo>
                  <a:cubicBezTo>
                    <a:pt x="2501" y="777"/>
                    <a:pt x="4221" y="3101"/>
                    <a:pt x="5243" y="5512"/>
                  </a:cubicBezTo>
                  <a:cubicBezTo>
                    <a:pt x="6265" y="7923"/>
                    <a:pt x="6767" y="10531"/>
                    <a:pt x="7833" y="12924"/>
                  </a:cubicBezTo>
                  <a:cubicBezTo>
                    <a:pt x="10012" y="17817"/>
                    <a:pt x="15032" y="21600"/>
                    <a:pt x="20302" y="21600"/>
                  </a:cubicBezTo>
                  <a:cubicBezTo>
                    <a:pt x="20849" y="21600"/>
                    <a:pt x="21398" y="21559"/>
                    <a:pt x="21947" y="21475"/>
                  </a:cubicBezTo>
                  <a:cubicBezTo>
                    <a:pt x="26186" y="20825"/>
                    <a:pt x="29800" y="17827"/>
                    <a:pt x="34051" y="17260"/>
                  </a:cubicBezTo>
                  <a:cubicBezTo>
                    <a:pt x="34501" y="17200"/>
                    <a:pt x="34953" y="17170"/>
                    <a:pt x="35405" y="17170"/>
                  </a:cubicBezTo>
                  <a:cubicBezTo>
                    <a:pt x="37057" y="17170"/>
                    <a:pt x="38707" y="17561"/>
                    <a:pt x="40198" y="18272"/>
                  </a:cubicBezTo>
                  <a:cubicBezTo>
                    <a:pt x="41621" y="18950"/>
                    <a:pt x="43477" y="21401"/>
                    <a:pt x="44833" y="21429"/>
                  </a:cubicBezTo>
                  <a:cubicBezTo>
                    <a:pt x="45571" y="14913"/>
                    <a:pt x="40524" y="7707"/>
                    <a:pt x="35179" y="4510"/>
                  </a:cubicBezTo>
                  <a:cubicBezTo>
                    <a:pt x="30052" y="1443"/>
                    <a:pt x="23844" y="826"/>
                    <a:pt x="17870" y="785"/>
                  </a:cubicBezTo>
                  <a:cubicBezTo>
                    <a:pt x="17600" y="783"/>
                    <a:pt x="17330" y="782"/>
                    <a:pt x="17060" y="782"/>
                  </a:cubicBezTo>
                  <a:cubicBezTo>
                    <a:pt x="14840" y="782"/>
                    <a:pt x="12612" y="838"/>
                    <a:pt x="10389" y="838"/>
                  </a:cubicBezTo>
                  <a:cubicBezTo>
                    <a:pt x="6895" y="838"/>
                    <a:pt x="3415" y="701"/>
                    <a:pt x="0"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45"/>
            <p:cNvSpPr/>
            <p:nvPr/>
          </p:nvSpPr>
          <p:spPr>
            <a:xfrm>
              <a:off x="2144725" y="3784725"/>
              <a:ext cx="1128925" cy="1067925"/>
            </a:xfrm>
            <a:custGeom>
              <a:avLst/>
              <a:gdLst/>
              <a:ahLst/>
              <a:cxnLst/>
              <a:rect l="l" t="t" r="r" b="b"/>
              <a:pathLst>
                <a:path w="45157" h="42717" extrusionOk="0">
                  <a:moveTo>
                    <a:pt x="1" y="1"/>
                  </a:moveTo>
                  <a:cubicBezTo>
                    <a:pt x="1" y="1"/>
                    <a:pt x="1153" y="42716"/>
                    <a:pt x="23006" y="42716"/>
                  </a:cubicBezTo>
                  <a:cubicBezTo>
                    <a:pt x="44859" y="42716"/>
                    <a:pt x="45157" y="1"/>
                    <a:pt x="45157" y="1"/>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45"/>
            <p:cNvSpPr/>
            <p:nvPr/>
          </p:nvSpPr>
          <p:spPr>
            <a:xfrm>
              <a:off x="2144725" y="3580925"/>
              <a:ext cx="1128900" cy="407675"/>
            </a:xfrm>
            <a:custGeom>
              <a:avLst/>
              <a:gdLst/>
              <a:ahLst/>
              <a:cxnLst/>
              <a:rect l="l" t="t" r="r" b="b"/>
              <a:pathLst>
                <a:path w="45156" h="16307" extrusionOk="0">
                  <a:moveTo>
                    <a:pt x="22578" y="0"/>
                  </a:moveTo>
                  <a:cubicBezTo>
                    <a:pt x="16591" y="0"/>
                    <a:pt x="10848" y="859"/>
                    <a:pt x="6614" y="2388"/>
                  </a:cubicBezTo>
                  <a:cubicBezTo>
                    <a:pt x="2380" y="3916"/>
                    <a:pt x="1" y="5990"/>
                    <a:pt x="1" y="8153"/>
                  </a:cubicBezTo>
                  <a:cubicBezTo>
                    <a:pt x="1" y="10315"/>
                    <a:pt x="2380" y="12389"/>
                    <a:pt x="6614" y="13918"/>
                  </a:cubicBezTo>
                  <a:cubicBezTo>
                    <a:pt x="10848" y="15447"/>
                    <a:pt x="16591" y="16306"/>
                    <a:pt x="22578" y="16306"/>
                  </a:cubicBezTo>
                  <a:cubicBezTo>
                    <a:pt x="28566" y="16306"/>
                    <a:pt x="34310" y="15447"/>
                    <a:pt x="38544" y="13918"/>
                  </a:cubicBezTo>
                  <a:cubicBezTo>
                    <a:pt x="42778" y="12389"/>
                    <a:pt x="45156" y="10315"/>
                    <a:pt x="45156" y="8153"/>
                  </a:cubicBezTo>
                  <a:cubicBezTo>
                    <a:pt x="45156" y="5990"/>
                    <a:pt x="42778" y="3916"/>
                    <a:pt x="38544" y="2388"/>
                  </a:cubicBezTo>
                  <a:cubicBezTo>
                    <a:pt x="34310" y="859"/>
                    <a:pt x="28566" y="0"/>
                    <a:pt x="22578" y="0"/>
                  </a:cubicBezTo>
                  <a:close/>
                </a:path>
              </a:pathLst>
            </a:custGeom>
            <a:solidFill>
              <a:srgbClr val="D86C6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45"/>
            <p:cNvSpPr/>
            <p:nvPr/>
          </p:nvSpPr>
          <p:spPr>
            <a:xfrm>
              <a:off x="2209125" y="3633950"/>
              <a:ext cx="990275" cy="301600"/>
            </a:xfrm>
            <a:custGeom>
              <a:avLst/>
              <a:gdLst/>
              <a:ahLst/>
              <a:cxnLst/>
              <a:rect l="l" t="t" r="r" b="b"/>
              <a:pathLst>
                <a:path w="39611" h="12064" extrusionOk="0">
                  <a:moveTo>
                    <a:pt x="19805" y="0"/>
                  </a:moveTo>
                  <a:cubicBezTo>
                    <a:pt x="14552" y="0"/>
                    <a:pt x="9515" y="635"/>
                    <a:pt x="5801" y="1767"/>
                  </a:cubicBezTo>
                  <a:cubicBezTo>
                    <a:pt x="2087" y="2898"/>
                    <a:pt x="0" y="4432"/>
                    <a:pt x="0" y="6032"/>
                  </a:cubicBezTo>
                  <a:cubicBezTo>
                    <a:pt x="0" y="7632"/>
                    <a:pt x="2087" y="9166"/>
                    <a:pt x="5801" y="10297"/>
                  </a:cubicBezTo>
                  <a:cubicBezTo>
                    <a:pt x="9515" y="11428"/>
                    <a:pt x="14552" y="12063"/>
                    <a:pt x="19805" y="12063"/>
                  </a:cubicBezTo>
                  <a:cubicBezTo>
                    <a:pt x="25058" y="12063"/>
                    <a:pt x="30095" y="11428"/>
                    <a:pt x="33810" y="10297"/>
                  </a:cubicBezTo>
                  <a:cubicBezTo>
                    <a:pt x="37523" y="9166"/>
                    <a:pt x="39610" y="7632"/>
                    <a:pt x="39610" y="6032"/>
                  </a:cubicBezTo>
                  <a:cubicBezTo>
                    <a:pt x="39610" y="4432"/>
                    <a:pt x="37523" y="2898"/>
                    <a:pt x="33810" y="1767"/>
                  </a:cubicBezTo>
                  <a:cubicBezTo>
                    <a:pt x="30095" y="635"/>
                    <a:pt x="25058" y="0"/>
                    <a:pt x="19805" y="0"/>
                  </a:cubicBezTo>
                  <a:close/>
                </a:path>
              </a:pathLst>
            </a:custGeom>
            <a:solidFill>
              <a:srgbClr val="EFCA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45"/>
            <p:cNvSpPr/>
            <p:nvPr/>
          </p:nvSpPr>
          <p:spPr>
            <a:xfrm>
              <a:off x="1898875" y="2754175"/>
              <a:ext cx="763025" cy="1067875"/>
            </a:xfrm>
            <a:custGeom>
              <a:avLst/>
              <a:gdLst/>
              <a:ahLst/>
              <a:cxnLst/>
              <a:rect l="l" t="t" r="r" b="b"/>
              <a:pathLst>
                <a:path w="30521" h="42715" fill="none" extrusionOk="0">
                  <a:moveTo>
                    <a:pt x="30089" y="42715"/>
                  </a:moveTo>
                  <a:cubicBezTo>
                    <a:pt x="30520" y="31048"/>
                    <a:pt x="26666" y="19270"/>
                    <a:pt x="19420" y="10116"/>
                  </a:cubicBezTo>
                  <a:cubicBezTo>
                    <a:pt x="17067" y="7142"/>
                    <a:pt x="14322" y="4403"/>
                    <a:pt x="10986" y="2600"/>
                  </a:cubicBezTo>
                  <a:cubicBezTo>
                    <a:pt x="7650" y="798"/>
                    <a:pt x="3662" y="0"/>
                    <a:pt x="1" y="986"/>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45"/>
            <p:cNvSpPr/>
            <p:nvPr/>
          </p:nvSpPr>
          <p:spPr>
            <a:xfrm>
              <a:off x="2456100" y="2087150"/>
              <a:ext cx="301850" cy="1754575"/>
            </a:xfrm>
            <a:custGeom>
              <a:avLst/>
              <a:gdLst/>
              <a:ahLst/>
              <a:cxnLst/>
              <a:rect l="l" t="t" r="r" b="b"/>
              <a:pathLst>
                <a:path w="12074" h="70183" fill="none" extrusionOk="0">
                  <a:moveTo>
                    <a:pt x="11439" y="70182"/>
                  </a:moveTo>
                  <a:cubicBezTo>
                    <a:pt x="12073" y="58129"/>
                    <a:pt x="10670" y="45970"/>
                    <a:pt x="7305" y="34379"/>
                  </a:cubicBezTo>
                  <a:cubicBezTo>
                    <a:pt x="5664" y="28724"/>
                    <a:pt x="3559" y="23205"/>
                    <a:pt x="2141" y="17490"/>
                  </a:cubicBezTo>
                  <a:cubicBezTo>
                    <a:pt x="722" y="11775"/>
                    <a:pt x="0" y="5770"/>
                    <a:pt x="1175" y="0"/>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45"/>
            <p:cNvSpPr/>
            <p:nvPr/>
          </p:nvSpPr>
          <p:spPr>
            <a:xfrm>
              <a:off x="2843950" y="2247275"/>
              <a:ext cx="180800" cy="1545825"/>
            </a:xfrm>
            <a:custGeom>
              <a:avLst/>
              <a:gdLst/>
              <a:ahLst/>
              <a:cxnLst/>
              <a:rect l="l" t="t" r="r" b="b"/>
              <a:pathLst>
                <a:path w="7232" h="61833" fill="none" extrusionOk="0">
                  <a:moveTo>
                    <a:pt x="0" y="61833"/>
                  </a:moveTo>
                  <a:cubicBezTo>
                    <a:pt x="1515" y="46312"/>
                    <a:pt x="2259" y="30741"/>
                    <a:pt x="2230" y="15121"/>
                  </a:cubicBezTo>
                  <a:cubicBezTo>
                    <a:pt x="2225" y="12347"/>
                    <a:pt x="2199" y="9540"/>
                    <a:pt x="2851" y="6844"/>
                  </a:cubicBezTo>
                  <a:cubicBezTo>
                    <a:pt x="3501" y="4148"/>
                    <a:pt x="4914" y="1526"/>
                    <a:pt x="7231" y="0"/>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45"/>
            <p:cNvSpPr/>
            <p:nvPr/>
          </p:nvSpPr>
          <p:spPr>
            <a:xfrm>
              <a:off x="3003225" y="2948925"/>
              <a:ext cx="419600" cy="822375"/>
            </a:xfrm>
            <a:custGeom>
              <a:avLst/>
              <a:gdLst/>
              <a:ahLst/>
              <a:cxnLst/>
              <a:rect l="l" t="t" r="r" b="b"/>
              <a:pathLst>
                <a:path w="16784" h="32895" fill="none" extrusionOk="0">
                  <a:moveTo>
                    <a:pt x="286" y="32895"/>
                  </a:moveTo>
                  <a:cubicBezTo>
                    <a:pt x="0" y="23388"/>
                    <a:pt x="1684" y="13826"/>
                    <a:pt x="5204" y="4990"/>
                  </a:cubicBezTo>
                  <a:cubicBezTo>
                    <a:pt x="5880" y="3291"/>
                    <a:pt x="6762" y="1475"/>
                    <a:pt x="8433" y="733"/>
                  </a:cubicBezTo>
                  <a:cubicBezTo>
                    <a:pt x="10086" y="0"/>
                    <a:pt x="12085" y="580"/>
                    <a:pt x="13499" y="1708"/>
                  </a:cubicBezTo>
                  <a:cubicBezTo>
                    <a:pt x="14912" y="2836"/>
                    <a:pt x="15864" y="4429"/>
                    <a:pt x="16784" y="5986"/>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45"/>
            <p:cNvSpPr/>
            <p:nvPr/>
          </p:nvSpPr>
          <p:spPr>
            <a:xfrm>
              <a:off x="2468550" y="3431400"/>
              <a:ext cx="652575" cy="1115800"/>
            </a:xfrm>
            <a:custGeom>
              <a:avLst/>
              <a:gdLst/>
              <a:ahLst/>
              <a:cxnLst/>
              <a:rect l="l" t="t" r="r" b="b"/>
              <a:pathLst>
                <a:path w="26103" h="44632" extrusionOk="0">
                  <a:moveTo>
                    <a:pt x="13637" y="1"/>
                  </a:moveTo>
                  <a:cubicBezTo>
                    <a:pt x="11532" y="1"/>
                    <a:pt x="9425" y="558"/>
                    <a:pt x="7651" y="1667"/>
                  </a:cubicBezTo>
                  <a:cubicBezTo>
                    <a:pt x="3968" y="3972"/>
                    <a:pt x="3704" y="9388"/>
                    <a:pt x="2605" y="13302"/>
                  </a:cubicBezTo>
                  <a:cubicBezTo>
                    <a:pt x="1299" y="17948"/>
                    <a:pt x="1" y="22960"/>
                    <a:pt x="1630" y="27502"/>
                  </a:cubicBezTo>
                  <a:cubicBezTo>
                    <a:pt x="3070" y="31516"/>
                    <a:pt x="6528" y="34391"/>
                    <a:pt x="9276" y="37653"/>
                  </a:cubicBezTo>
                  <a:cubicBezTo>
                    <a:pt x="11069" y="39782"/>
                    <a:pt x="12591" y="42126"/>
                    <a:pt x="13805" y="44631"/>
                  </a:cubicBezTo>
                  <a:cubicBezTo>
                    <a:pt x="13450" y="41901"/>
                    <a:pt x="13107" y="39046"/>
                    <a:pt x="14051" y="36459"/>
                  </a:cubicBezTo>
                  <a:cubicBezTo>
                    <a:pt x="15139" y="33480"/>
                    <a:pt x="17737" y="31367"/>
                    <a:pt x="19791" y="28951"/>
                  </a:cubicBezTo>
                  <a:cubicBezTo>
                    <a:pt x="22638" y="25602"/>
                    <a:pt x="24541" y="21459"/>
                    <a:pt x="25225" y="17117"/>
                  </a:cubicBezTo>
                  <a:cubicBezTo>
                    <a:pt x="26102" y="11543"/>
                    <a:pt x="24620" y="5175"/>
                    <a:pt x="20002" y="1931"/>
                  </a:cubicBezTo>
                  <a:cubicBezTo>
                    <a:pt x="18158" y="643"/>
                    <a:pt x="15899" y="1"/>
                    <a:pt x="13637" y="1"/>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45"/>
            <p:cNvSpPr/>
            <p:nvPr/>
          </p:nvSpPr>
          <p:spPr>
            <a:xfrm>
              <a:off x="2717225" y="3460475"/>
              <a:ext cx="122475" cy="857325"/>
            </a:xfrm>
            <a:custGeom>
              <a:avLst/>
              <a:gdLst/>
              <a:ahLst/>
              <a:cxnLst/>
              <a:rect l="l" t="t" r="r" b="b"/>
              <a:pathLst>
                <a:path w="4899" h="34293" fill="none" extrusionOk="0">
                  <a:moveTo>
                    <a:pt x="3017" y="1167"/>
                  </a:moveTo>
                  <a:lnTo>
                    <a:pt x="3005" y="0"/>
                  </a:lnTo>
                  <a:cubicBezTo>
                    <a:pt x="4898" y="3925"/>
                    <a:pt x="4207" y="8591"/>
                    <a:pt x="2991" y="12776"/>
                  </a:cubicBezTo>
                  <a:cubicBezTo>
                    <a:pt x="1776" y="16961"/>
                    <a:pt x="66" y="21102"/>
                    <a:pt x="28" y="25459"/>
                  </a:cubicBezTo>
                  <a:cubicBezTo>
                    <a:pt x="0" y="28550"/>
                    <a:pt x="845" y="31644"/>
                    <a:pt x="2439" y="34293"/>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45"/>
            <p:cNvSpPr/>
            <p:nvPr/>
          </p:nvSpPr>
          <p:spPr>
            <a:xfrm>
              <a:off x="1608425" y="3459225"/>
              <a:ext cx="710875" cy="1295750"/>
            </a:xfrm>
            <a:custGeom>
              <a:avLst/>
              <a:gdLst/>
              <a:ahLst/>
              <a:cxnLst/>
              <a:rect l="l" t="t" r="r" b="b"/>
              <a:pathLst>
                <a:path w="28435" h="51830" extrusionOk="0">
                  <a:moveTo>
                    <a:pt x="17049" y="0"/>
                  </a:moveTo>
                  <a:cubicBezTo>
                    <a:pt x="14635" y="0"/>
                    <a:pt x="12202" y="664"/>
                    <a:pt x="10155" y="1948"/>
                  </a:cubicBezTo>
                  <a:cubicBezTo>
                    <a:pt x="5918" y="4605"/>
                    <a:pt x="3392" y="9596"/>
                    <a:pt x="3255" y="14597"/>
                  </a:cubicBezTo>
                  <a:cubicBezTo>
                    <a:pt x="3179" y="17358"/>
                    <a:pt x="3763" y="20142"/>
                    <a:pt x="3302" y="22867"/>
                  </a:cubicBezTo>
                  <a:cubicBezTo>
                    <a:pt x="2831" y="25657"/>
                    <a:pt x="1294" y="28176"/>
                    <a:pt x="787" y="30961"/>
                  </a:cubicBezTo>
                  <a:cubicBezTo>
                    <a:pt x="0" y="35278"/>
                    <a:pt x="1814" y="39725"/>
                    <a:pt x="4525" y="43175"/>
                  </a:cubicBezTo>
                  <a:cubicBezTo>
                    <a:pt x="6617" y="45840"/>
                    <a:pt x="9399" y="48442"/>
                    <a:pt x="9433" y="51830"/>
                  </a:cubicBezTo>
                  <a:cubicBezTo>
                    <a:pt x="11040" y="47373"/>
                    <a:pt x="12055" y="42725"/>
                    <a:pt x="12448" y="38005"/>
                  </a:cubicBezTo>
                  <a:cubicBezTo>
                    <a:pt x="12584" y="36372"/>
                    <a:pt x="12656" y="34686"/>
                    <a:pt x="13341" y="33197"/>
                  </a:cubicBezTo>
                  <a:cubicBezTo>
                    <a:pt x="14878" y="29857"/>
                    <a:pt x="18853" y="28581"/>
                    <a:pt x="21848" y="26449"/>
                  </a:cubicBezTo>
                  <a:cubicBezTo>
                    <a:pt x="25460" y="23878"/>
                    <a:pt x="27661" y="19611"/>
                    <a:pt x="28068" y="15237"/>
                  </a:cubicBezTo>
                  <a:cubicBezTo>
                    <a:pt x="28434" y="11303"/>
                    <a:pt x="27498" y="4830"/>
                    <a:pt x="24251" y="2337"/>
                  </a:cubicBezTo>
                  <a:cubicBezTo>
                    <a:pt x="22199" y="761"/>
                    <a:pt x="19634" y="0"/>
                    <a:pt x="17049" y="0"/>
                  </a:cubicBezTo>
                  <a:close/>
                </a:path>
              </a:pathLst>
            </a:custGeom>
            <a:solidFill>
              <a:srgbClr val="FF88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45"/>
            <p:cNvSpPr/>
            <p:nvPr/>
          </p:nvSpPr>
          <p:spPr>
            <a:xfrm>
              <a:off x="1849600" y="3618175"/>
              <a:ext cx="607850" cy="657700"/>
            </a:xfrm>
            <a:custGeom>
              <a:avLst/>
              <a:gdLst/>
              <a:ahLst/>
              <a:cxnLst/>
              <a:rect l="l" t="t" r="r" b="b"/>
              <a:pathLst>
                <a:path w="24314" h="26308" fill="none" extrusionOk="0">
                  <a:moveTo>
                    <a:pt x="24302" y="10095"/>
                  </a:moveTo>
                  <a:cubicBezTo>
                    <a:pt x="23186" y="6878"/>
                    <a:pt x="24314" y="2443"/>
                    <a:pt x="21136" y="1221"/>
                  </a:cubicBezTo>
                  <a:cubicBezTo>
                    <a:pt x="17959" y="0"/>
                    <a:pt x="14249" y="251"/>
                    <a:pt x="11265" y="1890"/>
                  </a:cubicBezTo>
                  <a:cubicBezTo>
                    <a:pt x="8655" y="3324"/>
                    <a:pt x="6682" y="5698"/>
                    <a:pt x="5113" y="8228"/>
                  </a:cubicBezTo>
                  <a:cubicBezTo>
                    <a:pt x="1770" y="13617"/>
                    <a:pt x="0" y="19967"/>
                    <a:pt x="72" y="26308"/>
                  </a:cubicBezTo>
                </a:path>
              </a:pathLst>
            </a:custGeom>
            <a:noFill/>
            <a:ln w="20900" cap="flat" cmpd="sng">
              <a:solidFill>
                <a:srgbClr val="D86C64"/>
              </a:solidFill>
              <a:prstDash val="solid"/>
              <a:miter lim="1095"/>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sp>
        <p:nvSpPr>
          <p:cNvPr id="1598" name="Google Shape;1598;p46"/>
          <p:cNvSpPr/>
          <p:nvPr/>
        </p:nvSpPr>
        <p:spPr>
          <a:xfrm>
            <a:off x="127012" y="82660"/>
            <a:ext cx="4657639" cy="230832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262626"/>
                </a:solidFill>
                <a:latin typeface="Arial"/>
                <a:ea typeface="Arial"/>
                <a:cs typeface="Arial"/>
                <a:sym typeface="Arial"/>
              </a:rPr>
              <a:t>CALL RECORDING </a:t>
            </a:r>
            <a:endParaRPr/>
          </a:p>
          <a:p>
            <a:pPr marL="0" marR="0" lvl="0" indent="0" algn="ctr" rtl="0">
              <a:lnSpc>
                <a:spcPct val="100000"/>
              </a:lnSpc>
              <a:spcBef>
                <a:spcPts val="0"/>
              </a:spcBef>
              <a:spcAft>
                <a:spcPts val="0"/>
              </a:spcAft>
              <a:buNone/>
            </a:pPr>
            <a:r>
              <a:rPr lang="en-US" sz="3600" b="1" i="0" u="none" strike="noStrike" cap="none">
                <a:solidFill>
                  <a:srgbClr val="262626"/>
                </a:solidFill>
                <a:latin typeface="Arial"/>
                <a:ea typeface="Arial"/>
                <a:cs typeface="Arial"/>
                <a:sym typeface="Arial"/>
              </a:rPr>
              <a:t>WITH </a:t>
            </a:r>
            <a:endParaRPr/>
          </a:p>
          <a:p>
            <a:pPr marL="0" marR="0" lvl="0" indent="0" algn="ctr" rtl="0">
              <a:lnSpc>
                <a:spcPct val="100000"/>
              </a:lnSpc>
              <a:spcBef>
                <a:spcPts val="0"/>
              </a:spcBef>
              <a:spcAft>
                <a:spcPts val="0"/>
              </a:spcAft>
              <a:buNone/>
            </a:pPr>
            <a:r>
              <a:rPr lang="en-US" sz="3600" b="1" i="0" u="none" strike="noStrike" cap="none">
                <a:solidFill>
                  <a:srgbClr val="262626"/>
                </a:solidFill>
                <a:latin typeface="Arial"/>
                <a:ea typeface="Arial"/>
                <a:cs typeface="Arial"/>
                <a:sym typeface="Arial"/>
              </a:rPr>
              <a:t>INVESTOR &amp; INDUSTRY EXPERT</a:t>
            </a:r>
            <a:endParaRPr/>
          </a:p>
        </p:txBody>
      </p:sp>
      <p:pic>
        <p:nvPicPr>
          <p:cNvPr id="1599" name="Google Shape;1599;p46"/>
          <p:cNvPicPr preferRelativeResize="0"/>
          <p:nvPr/>
        </p:nvPicPr>
        <p:blipFill rotWithShape="1">
          <a:blip r:embed="rId3">
            <a:alphaModFix/>
          </a:blip>
          <a:srcRect/>
          <a:stretch/>
        </p:blipFill>
        <p:spPr>
          <a:xfrm>
            <a:off x="2415991" y="3196744"/>
            <a:ext cx="609600" cy="609600"/>
          </a:xfrm>
          <a:prstGeom prst="rect">
            <a:avLst/>
          </a:prstGeom>
          <a:noFill/>
          <a:ln>
            <a:noFill/>
          </a:ln>
        </p:spPr>
      </p:pic>
      <p:pic>
        <p:nvPicPr>
          <p:cNvPr id="1600" name="Google Shape;1600;p46"/>
          <p:cNvPicPr preferRelativeResize="0"/>
          <p:nvPr/>
        </p:nvPicPr>
        <p:blipFill rotWithShape="1">
          <a:blip r:embed="rId4">
            <a:alphaModFix/>
          </a:blip>
          <a:srcRect/>
          <a:stretch/>
        </p:blipFill>
        <p:spPr>
          <a:xfrm>
            <a:off x="4869712" y="31899"/>
            <a:ext cx="4274288" cy="506109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cxnSp>
        <p:nvCxnSpPr>
          <p:cNvPr id="1601" name="Google Shape;1601;p46"/>
          <p:cNvCxnSpPr/>
          <p:nvPr/>
        </p:nvCxnSpPr>
        <p:spPr>
          <a:xfrm>
            <a:off x="574158" y="2913321"/>
            <a:ext cx="0" cy="1892595"/>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1602" name="Google Shape;1602;p46"/>
          <p:cNvCxnSpPr/>
          <p:nvPr/>
        </p:nvCxnSpPr>
        <p:spPr>
          <a:xfrm>
            <a:off x="4572000" y="2870679"/>
            <a:ext cx="0" cy="1935237"/>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1603" name="Google Shape;1603;p46"/>
          <p:cNvCxnSpPr/>
          <p:nvPr/>
        </p:nvCxnSpPr>
        <p:spPr>
          <a:xfrm>
            <a:off x="574158" y="2892055"/>
            <a:ext cx="3997842"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cxnSp>
        <p:nvCxnSpPr>
          <p:cNvPr id="1604" name="Google Shape;1604;p46"/>
          <p:cNvCxnSpPr/>
          <p:nvPr/>
        </p:nvCxnSpPr>
        <p:spPr>
          <a:xfrm>
            <a:off x="574158" y="4805916"/>
            <a:ext cx="3997842" cy="0"/>
          </a:xfrm>
          <a:prstGeom prst="straightConnector1">
            <a:avLst/>
          </a:prstGeom>
          <a:no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9"/>
                                        </p:tgtEl>
                                        <p:attrNameLst>
                                          <p:attrName>style.visibility</p:attrName>
                                        </p:attrNameLst>
                                      </p:cBhvr>
                                      <p:to>
                                        <p:strVal val="visible"/>
                                      </p:to>
                                    </p:set>
                                    <p:animEffect transition="in" filter="fade">
                                      <p:cBhvr>
                                        <p:cTn id="7" dur="5000"/>
                                        <p:tgtEl>
                                          <p:spTgt spid="1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9"/>
          <p:cNvSpPr txBox="1">
            <a:spLocks noGrp="1"/>
          </p:cNvSpPr>
          <p:nvPr>
            <p:ph type="title"/>
          </p:nvPr>
        </p:nvSpPr>
        <p:spPr>
          <a:xfrm>
            <a:off x="461540" y="130658"/>
            <a:ext cx="6383588" cy="841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6000"/>
              <a:buNone/>
            </a:pPr>
            <a:r>
              <a:rPr lang="en-US" sz="4800"/>
              <a:t>GENESIS OF THE IDEA</a:t>
            </a:r>
            <a:endParaRPr sz="4800"/>
          </a:p>
        </p:txBody>
      </p:sp>
      <p:grpSp>
        <p:nvGrpSpPr>
          <p:cNvPr id="341" name="Google Shape;341;p29"/>
          <p:cNvGrpSpPr/>
          <p:nvPr/>
        </p:nvGrpSpPr>
        <p:grpSpPr>
          <a:xfrm>
            <a:off x="3748210" y="785909"/>
            <a:ext cx="5278742" cy="4248721"/>
            <a:chOff x="551575" y="238125"/>
            <a:chExt cx="6507325" cy="5237575"/>
          </a:xfrm>
        </p:grpSpPr>
        <p:sp>
          <p:nvSpPr>
            <p:cNvPr id="342" name="Google Shape;342;p29"/>
            <p:cNvSpPr/>
            <p:nvPr/>
          </p:nvSpPr>
          <p:spPr>
            <a:xfrm>
              <a:off x="4070450" y="243925"/>
              <a:ext cx="2099475" cy="4695700"/>
            </a:xfrm>
            <a:custGeom>
              <a:avLst/>
              <a:gdLst/>
              <a:ahLst/>
              <a:cxnLst/>
              <a:rect l="l" t="t" r="r" b="b"/>
              <a:pathLst>
                <a:path w="83979" h="187828" extrusionOk="0">
                  <a:moveTo>
                    <a:pt x="33974" y="0"/>
                  </a:moveTo>
                  <a:cubicBezTo>
                    <a:pt x="32607" y="0"/>
                    <a:pt x="31017" y="743"/>
                    <a:pt x="29638" y="1221"/>
                  </a:cubicBezTo>
                  <a:cubicBezTo>
                    <a:pt x="28625" y="1572"/>
                    <a:pt x="27554" y="1744"/>
                    <a:pt x="26482" y="1744"/>
                  </a:cubicBezTo>
                  <a:cubicBezTo>
                    <a:pt x="24486" y="1744"/>
                    <a:pt x="22485" y="1148"/>
                    <a:pt x="20844" y="7"/>
                  </a:cubicBezTo>
                  <a:lnTo>
                    <a:pt x="20844" y="7"/>
                  </a:lnTo>
                  <a:cubicBezTo>
                    <a:pt x="23066" y="22844"/>
                    <a:pt x="24335" y="45720"/>
                    <a:pt x="24651" y="68636"/>
                  </a:cubicBezTo>
                  <a:cubicBezTo>
                    <a:pt x="25115" y="102277"/>
                    <a:pt x="23252" y="137072"/>
                    <a:pt x="8495" y="167308"/>
                  </a:cubicBezTo>
                  <a:cubicBezTo>
                    <a:pt x="6885" y="170606"/>
                    <a:pt x="1" y="178234"/>
                    <a:pt x="3203" y="181316"/>
                  </a:cubicBezTo>
                  <a:cubicBezTo>
                    <a:pt x="4540" y="182604"/>
                    <a:pt x="7534" y="182896"/>
                    <a:pt x="10725" y="182896"/>
                  </a:cubicBezTo>
                  <a:cubicBezTo>
                    <a:pt x="13366" y="182896"/>
                    <a:pt x="16143" y="182696"/>
                    <a:pt x="18228" y="182696"/>
                  </a:cubicBezTo>
                  <a:cubicBezTo>
                    <a:pt x="18929" y="182696"/>
                    <a:pt x="19552" y="182718"/>
                    <a:pt x="20065" y="182779"/>
                  </a:cubicBezTo>
                  <a:cubicBezTo>
                    <a:pt x="32347" y="184231"/>
                    <a:pt x="44383" y="187828"/>
                    <a:pt x="56822" y="187828"/>
                  </a:cubicBezTo>
                  <a:cubicBezTo>
                    <a:pt x="56831" y="187828"/>
                    <a:pt x="56841" y="187828"/>
                    <a:pt x="56850" y="187828"/>
                  </a:cubicBezTo>
                  <a:cubicBezTo>
                    <a:pt x="63499" y="187826"/>
                    <a:pt x="70175" y="186772"/>
                    <a:pt x="76794" y="186772"/>
                  </a:cubicBezTo>
                  <a:cubicBezTo>
                    <a:pt x="79198" y="186772"/>
                    <a:pt x="81594" y="186911"/>
                    <a:pt x="83978" y="187290"/>
                  </a:cubicBezTo>
                  <a:cubicBezTo>
                    <a:pt x="80100" y="174200"/>
                    <a:pt x="79251" y="160424"/>
                    <a:pt x="78760" y="146779"/>
                  </a:cubicBezTo>
                  <a:cubicBezTo>
                    <a:pt x="77879" y="122261"/>
                    <a:pt x="78071" y="97768"/>
                    <a:pt x="79337" y="73298"/>
                  </a:cubicBezTo>
                  <a:cubicBezTo>
                    <a:pt x="80135" y="57854"/>
                    <a:pt x="81356" y="42291"/>
                    <a:pt x="79162" y="26983"/>
                  </a:cubicBezTo>
                  <a:cubicBezTo>
                    <a:pt x="78230" y="20470"/>
                    <a:pt x="76683" y="14049"/>
                    <a:pt x="75998" y="7505"/>
                  </a:cubicBezTo>
                  <a:cubicBezTo>
                    <a:pt x="74341" y="10883"/>
                    <a:pt x="72308" y="14063"/>
                    <a:pt x="69937" y="16985"/>
                  </a:cubicBezTo>
                  <a:cubicBezTo>
                    <a:pt x="69384" y="17668"/>
                    <a:pt x="68592" y="18394"/>
                    <a:pt x="67785" y="18394"/>
                  </a:cubicBezTo>
                  <a:cubicBezTo>
                    <a:pt x="67607" y="18394"/>
                    <a:pt x="67429" y="18358"/>
                    <a:pt x="67252" y="18280"/>
                  </a:cubicBezTo>
                  <a:cubicBezTo>
                    <a:pt x="66253" y="17834"/>
                    <a:pt x="66149" y="16309"/>
                    <a:pt x="65172" y="15815"/>
                  </a:cubicBezTo>
                  <a:cubicBezTo>
                    <a:pt x="64973" y="15714"/>
                    <a:pt x="64774" y="15668"/>
                    <a:pt x="64579" y="15668"/>
                  </a:cubicBezTo>
                  <a:cubicBezTo>
                    <a:pt x="63527" y="15668"/>
                    <a:pt x="62592" y="17001"/>
                    <a:pt x="62250" y="18161"/>
                  </a:cubicBezTo>
                  <a:cubicBezTo>
                    <a:pt x="61847" y="19526"/>
                    <a:pt x="61205" y="21266"/>
                    <a:pt x="59793" y="21266"/>
                  </a:cubicBezTo>
                  <a:cubicBezTo>
                    <a:pt x="59784" y="21266"/>
                    <a:pt x="59775" y="21266"/>
                    <a:pt x="59765" y="21266"/>
                  </a:cubicBezTo>
                  <a:cubicBezTo>
                    <a:pt x="58960" y="21252"/>
                    <a:pt x="58210" y="20612"/>
                    <a:pt x="57445" y="20612"/>
                  </a:cubicBezTo>
                  <a:cubicBezTo>
                    <a:pt x="57327" y="20612"/>
                    <a:pt x="57208" y="20627"/>
                    <a:pt x="57090" y="20662"/>
                  </a:cubicBezTo>
                  <a:cubicBezTo>
                    <a:pt x="56387" y="20868"/>
                    <a:pt x="56028" y="21679"/>
                    <a:pt x="55365" y="21987"/>
                  </a:cubicBezTo>
                  <a:cubicBezTo>
                    <a:pt x="55163" y="22081"/>
                    <a:pt x="54969" y="22124"/>
                    <a:pt x="54783" y="22124"/>
                  </a:cubicBezTo>
                  <a:cubicBezTo>
                    <a:pt x="53509" y="22124"/>
                    <a:pt x="52645" y="20101"/>
                    <a:pt x="52540" y="18577"/>
                  </a:cubicBezTo>
                  <a:cubicBezTo>
                    <a:pt x="52288" y="14938"/>
                    <a:pt x="52037" y="11297"/>
                    <a:pt x="51785" y="7658"/>
                  </a:cubicBezTo>
                  <a:cubicBezTo>
                    <a:pt x="51687" y="6230"/>
                    <a:pt x="51461" y="4579"/>
                    <a:pt x="50237" y="3834"/>
                  </a:cubicBezTo>
                  <a:cubicBezTo>
                    <a:pt x="49806" y="3571"/>
                    <a:pt x="49329" y="3469"/>
                    <a:pt x="48835" y="3469"/>
                  </a:cubicBezTo>
                  <a:cubicBezTo>
                    <a:pt x="48025" y="3469"/>
                    <a:pt x="47168" y="3743"/>
                    <a:pt x="46394" y="4031"/>
                  </a:cubicBezTo>
                  <a:cubicBezTo>
                    <a:pt x="44784" y="4632"/>
                    <a:pt x="42866" y="5175"/>
                    <a:pt x="41146" y="5175"/>
                  </a:cubicBezTo>
                  <a:cubicBezTo>
                    <a:pt x="39512" y="5175"/>
                    <a:pt x="38056" y="4686"/>
                    <a:pt x="37208" y="3293"/>
                  </a:cubicBezTo>
                  <a:cubicBezTo>
                    <a:pt x="36705" y="2467"/>
                    <a:pt x="36538" y="1429"/>
                    <a:pt x="35860" y="739"/>
                  </a:cubicBezTo>
                  <a:cubicBezTo>
                    <a:pt x="35331" y="200"/>
                    <a:pt x="34683" y="0"/>
                    <a:pt x="3397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9"/>
            <p:cNvSpPr/>
            <p:nvPr/>
          </p:nvSpPr>
          <p:spPr>
            <a:xfrm>
              <a:off x="5747525" y="1514300"/>
              <a:ext cx="311700" cy="1847500"/>
            </a:xfrm>
            <a:custGeom>
              <a:avLst/>
              <a:gdLst/>
              <a:ahLst/>
              <a:cxnLst/>
              <a:rect l="l" t="t" r="r" b="b"/>
              <a:pathLst>
                <a:path w="12468" h="73900" extrusionOk="0">
                  <a:moveTo>
                    <a:pt x="11254" y="0"/>
                  </a:moveTo>
                  <a:cubicBezTo>
                    <a:pt x="9861" y="0"/>
                    <a:pt x="8467" y="355"/>
                    <a:pt x="7212" y="969"/>
                  </a:cubicBezTo>
                  <a:cubicBezTo>
                    <a:pt x="5580" y="1754"/>
                    <a:pt x="4163" y="2962"/>
                    <a:pt x="3062" y="4404"/>
                  </a:cubicBezTo>
                  <a:cubicBezTo>
                    <a:pt x="866" y="7347"/>
                    <a:pt x="118" y="11091"/>
                    <a:pt x="57" y="14676"/>
                  </a:cubicBezTo>
                  <a:cubicBezTo>
                    <a:pt x="1" y="18303"/>
                    <a:pt x="647" y="21875"/>
                    <a:pt x="1131" y="25426"/>
                  </a:cubicBezTo>
                  <a:cubicBezTo>
                    <a:pt x="1662" y="28977"/>
                    <a:pt x="1800" y="32558"/>
                    <a:pt x="1649" y="36142"/>
                  </a:cubicBezTo>
                  <a:cubicBezTo>
                    <a:pt x="1436" y="43302"/>
                    <a:pt x="328" y="50480"/>
                    <a:pt x="852" y="57701"/>
                  </a:cubicBezTo>
                  <a:cubicBezTo>
                    <a:pt x="1109" y="61294"/>
                    <a:pt x="1761" y="64893"/>
                    <a:pt x="3110" y="68251"/>
                  </a:cubicBezTo>
                  <a:cubicBezTo>
                    <a:pt x="3819" y="69891"/>
                    <a:pt x="4540" y="71622"/>
                    <a:pt x="5923" y="72844"/>
                  </a:cubicBezTo>
                  <a:cubicBezTo>
                    <a:pt x="6601" y="73448"/>
                    <a:pt x="7477" y="73850"/>
                    <a:pt x="8386" y="73892"/>
                  </a:cubicBezTo>
                  <a:cubicBezTo>
                    <a:pt x="8460" y="73897"/>
                    <a:pt x="8535" y="73899"/>
                    <a:pt x="8609" y="73899"/>
                  </a:cubicBezTo>
                  <a:cubicBezTo>
                    <a:pt x="9439" y="73899"/>
                    <a:pt x="10288" y="73595"/>
                    <a:pt x="10823" y="72950"/>
                  </a:cubicBezTo>
                  <a:lnTo>
                    <a:pt x="10823" y="72950"/>
                  </a:lnTo>
                  <a:cubicBezTo>
                    <a:pt x="10290" y="73561"/>
                    <a:pt x="9482" y="73841"/>
                    <a:pt x="8691" y="73841"/>
                  </a:cubicBezTo>
                  <a:cubicBezTo>
                    <a:pt x="8590" y="73841"/>
                    <a:pt x="8490" y="73836"/>
                    <a:pt x="8390" y="73827"/>
                  </a:cubicBezTo>
                  <a:cubicBezTo>
                    <a:pt x="7496" y="73764"/>
                    <a:pt x="6658" y="73352"/>
                    <a:pt x="6009" y="72747"/>
                  </a:cubicBezTo>
                  <a:cubicBezTo>
                    <a:pt x="4689" y="71528"/>
                    <a:pt x="4013" y="69801"/>
                    <a:pt x="3349" y="68157"/>
                  </a:cubicBezTo>
                  <a:cubicBezTo>
                    <a:pt x="2047" y="64817"/>
                    <a:pt x="1424" y="61248"/>
                    <a:pt x="1200" y="57678"/>
                  </a:cubicBezTo>
                  <a:cubicBezTo>
                    <a:pt x="737" y="50503"/>
                    <a:pt x="1903" y="43362"/>
                    <a:pt x="2172" y="36159"/>
                  </a:cubicBezTo>
                  <a:cubicBezTo>
                    <a:pt x="2296" y="32558"/>
                    <a:pt x="2125" y="28924"/>
                    <a:pt x="1563" y="25365"/>
                  </a:cubicBezTo>
                  <a:cubicBezTo>
                    <a:pt x="1046" y="21805"/>
                    <a:pt x="378" y="18261"/>
                    <a:pt x="406" y="14680"/>
                  </a:cubicBezTo>
                  <a:cubicBezTo>
                    <a:pt x="434" y="11135"/>
                    <a:pt x="1150" y="7456"/>
                    <a:pt x="3266" y="4555"/>
                  </a:cubicBezTo>
                  <a:cubicBezTo>
                    <a:pt x="4310" y="3120"/>
                    <a:pt x="5675" y="1895"/>
                    <a:pt x="7268" y="1082"/>
                  </a:cubicBezTo>
                  <a:cubicBezTo>
                    <a:pt x="8551" y="418"/>
                    <a:pt x="9992" y="26"/>
                    <a:pt x="11444" y="26"/>
                  </a:cubicBezTo>
                  <a:cubicBezTo>
                    <a:pt x="11786" y="26"/>
                    <a:pt x="12127" y="48"/>
                    <a:pt x="12468" y="93"/>
                  </a:cubicBezTo>
                  <a:cubicBezTo>
                    <a:pt x="12066" y="30"/>
                    <a:pt x="11660" y="0"/>
                    <a:pt x="112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9"/>
            <p:cNvSpPr/>
            <p:nvPr/>
          </p:nvSpPr>
          <p:spPr>
            <a:xfrm>
              <a:off x="5883075" y="1951975"/>
              <a:ext cx="168050" cy="912475"/>
            </a:xfrm>
            <a:custGeom>
              <a:avLst/>
              <a:gdLst/>
              <a:ahLst/>
              <a:cxnLst/>
              <a:rect l="l" t="t" r="r" b="b"/>
              <a:pathLst>
                <a:path w="6722" h="36499" extrusionOk="0">
                  <a:moveTo>
                    <a:pt x="5495" y="1"/>
                  </a:moveTo>
                  <a:cubicBezTo>
                    <a:pt x="4143" y="1"/>
                    <a:pt x="2788" y="751"/>
                    <a:pt x="1935" y="1817"/>
                  </a:cubicBezTo>
                  <a:cubicBezTo>
                    <a:pt x="801" y="3254"/>
                    <a:pt x="395" y="5094"/>
                    <a:pt x="202" y="6851"/>
                  </a:cubicBezTo>
                  <a:cubicBezTo>
                    <a:pt x="1" y="8627"/>
                    <a:pt x="53" y="10428"/>
                    <a:pt x="303" y="12198"/>
                  </a:cubicBezTo>
                  <a:cubicBezTo>
                    <a:pt x="539" y="13977"/>
                    <a:pt x="1090" y="15689"/>
                    <a:pt x="1522" y="17385"/>
                  </a:cubicBezTo>
                  <a:cubicBezTo>
                    <a:pt x="1989" y="19080"/>
                    <a:pt x="2168" y="20812"/>
                    <a:pt x="2074" y="22567"/>
                  </a:cubicBezTo>
                  <a:cubicBezTo>
                    <a:pt x="2002" y="24319"/>
                    <a:pt x="1736" y="26071"/>
                    <a:pt x="1606" y="27844"/>
                  </a:cubicBezTo>
                  <a:cubicBezTo>
                    <a:pt x="1474" y="29611"/>
                    <a:pt x="1445" y="31422"/>
                    <a:pt x="1854" y="33173"/>
                  </a:cubicBezTo>
                  <a:cubicBezTo>
                    <a:pt x="1973" y="33604"/>
                    <a:pt x="2084" y="34034"/>
                    <a:pt x="2258" y="34455"/>
                  </a:cubicBezTo>
                  <a:cubicBezTo>
                    <a:pt x="2441" y="34868"/>
                    <a:pt x="2686" y="35250"/>
                    <a:pt x="2984" y="35589"/>
                  </a:cubicBezTo>
                  <a:cubicBezTo>
                    <a:pt x="3280" y="35925"/>
                    <a:pt x="3638" y="36218"/>
                    <a:pt x="4059" y="36382"/>
                  </a:cubicBezTo>
                  <a:cubicBezTo>
                    <a:pt x="4238" y="36461"/>
                    <a:pt x="4431" y="36499"/>
                    <a:pt x="4624" y="36499"/>
                  </a:cubicBezTo>
                  <a:cubicBezTo>
                    <a:pt x="4879" y="36499"/>
                    <a:pt x="5132" y="36433"/>
                    <a:pt x="5350" y="36307"/>
                  </a:cubicBezTo>
                  <a:lnTo>
                    <a:pt x="5350" y="36307"/>
                  </a:lnTo>
                  <a:cubicBezTo>
                    <a:pt x="5146" y="36411"/>
                    <a:pt x="4920" y="36464"/>
                    <a:pt x="4696" y="36464"/>
                  </a:cubicBezTo>
                  <a:cubicBezTo>
                    <a:pt x="4484" y="36464"/>
                    <a:pt x="4273" y="36417"/>
                    <a:pt x="4084" y="36323"/>
                  </a:cubicBezTo>
                  <a:cubicBezTo>
                    <a:pt x="3685" y="36146"/>
                    <a:pt x="3353" y="35846"/>
                    <a:pt x="3083" y="35507"/>
                  </a:cubicBezTo>
                  <a:cubicBezTo>
                    <a:pt x="2811" y="35166"/>
                    <a:pt x="2593" y="34787"/>
                    <a:pt x="2436" y="34382"/>
                  </a:cubicBezTo>
                  <a:cubicBezTo>
                    <a:pt x="2292" y="33978"/>
                    <a:pt x="2199" y="33541"/>
                    <a:pt x="2105" y="33117"/>
                  </a:cubicBezTo>
                  <a:cubicBezTo>
                    <a:pt x="1758" y="31398"/>
                    <a:pt x="1827" y="29628"/>
                    <a:pt x="2008" y="27879"/>
                  </a:cubicBezTo>
                  <a:cubicBezTo>
                    <a:pt x="2199" y="26128"/>
                    <a:pt x="2452" y="24373"/>
                    <a:pt x="2550" y="22589"/>
                  </a:cubicBezTo>
                  <a:cubicBezTo>
                    <a:pt x="2664" y="20812"/>
                    <a:pt x="2493" y="18979"/>
                    <a:pt x="2029" y="17256"/>
                  </a:cubicBezTo>
                  <a:cubicBezTo>
                    <a:pt x="1573" y="15531"/>
                    <a:pt x="1019" y="13864"/>
                    <a:pt x="774" y="12129"/>
                  </a:cubicBezTo>
                  <a:cubicBezTo>
                    <a:pt x="506" y="10399"/>
                    <a:pt x="467" y="8637"/>
                    <a:pt x="602" y="6890"/>
                  </a:cubicBezTo>
                  <a:cubicBezTo>
                    <a:pt x="743" y="5158"/>
                    <a:pt x="1097" y="3378"/>
                    <a:pt x="2138" y="1973"/>
                  </a:cubicBezTo>
                  <a:cubicBezTo>
                    <a:pt x="2930" y="878"/>
                    <a:pt x="4276" y="57"/>
                    <a:pt x="5665" y="57"/>
                  </a:cubicBezTo>
                  <a:cubicBezTo>
                    <a:pt x="6017" y="57"/>
                    <a:pt x="6372" y="110"/>
                    <a:pt x="6722" y="224"/>
                  </a:cubicBezTo>
                  <a:cubicBezTo>
                    <a:pt x="6323" y="71"/>
                    <a:pt x="5909" y="1"/>
                    <a:pt x="54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9"/>
            <p:cNvSpPr/>
            <p:nvPr/>
          </p:nvSpPr>
          <p:spPr>
            <a:xfrm>
              <a:off x="5490075" y="1142225"/>
              <a:ext cx="559650" cy="2992975"/>
            </a:xfrm>
            <a:custGeom>
              <a:avLst/>
              <a:gdLst/>
              <a:ahLst/>
              <a:cxnLst/>
              <a:rect l="l" t="t" r="r" b="b"/>
              <a:pathLst>
                <a:path w="22386" h="119719" extrusionOk="0">
                  <a:moveTo>
                    <a:pt x="22193" y="1"/>
                  </a:moveTo>
                  <a:cubicBezTo>
                    <a:pt x="22368" y="331"/>
                    <a:pt x="22374" y="741"/>
                    <a:pt x="22193" y="1066"/>
                  </a:cubicBezTo>
                  <a:cubicBezTo>
                    <a:pt x="22019" y="1393"/>
                    <a:pt x="21729" y="1641"/>
                    <a:pt x="21422" y="1841"/>
                  </a:cubicBezTo>
                  <a:cubicBezTo>
                    <a:pt x="20799" y="2238"/>
                    <a:pt x="20078" y="2466"/>
                    <a:pt x="19353" y="2589"/>
                  </a:cubicBezTo>
                  <a:cubicBezTo>
                    <a:pt x="17885" y="2778"/>
                    <a:pt x="16409" y="2998"/>
                    <a:pt x="14977" y="3395"/>
                  </a:cubicBezTo>
                  <a:cubicBezTo>
                    <a:pt x="12107" y="4159"/>
                    <a:pt x="9336" y="5371"/>
                    <a:pt x="6909" y="7115"/>
                  </a:cubicBezTo>
                  <a:cubicBezTo>
                    <a:pt x="5710" y="8003"/>
                    <a:pt x="4587" y="9002"/>
                    <a:pt x="3632" y="10155"/>
                  </a:cubicBezTo>
                  <a:cubicBezTo>
                    <a:pt x="2686" y="11316"/>
                    <a:pt x="1896" y="12601"/>
                    <a:pt x="1304" y="13980"/>
                  </a:cubicBezTo>
                  <a:cubicBezTo>
                    <a:pt x="139" y="16768"/>
                    <a:pt x="1" y="19858"/>
                    <a:pt x="303" y="22810"/>
                  </a:cubicBezTo>
                  <a:cubicBezTo>
                    <a:pt x="613" y="25779"/>
                    <a:pt x="1268" y="28682"/>
                    <a:pt x="1887" y="31582"/>
                  </a:cubicBezTo>
                  <a:lnTo>
                    <a:pt x="3821" y="40266"/>
                  </a:lnTo>
                  <a:cubicBezTo>
                    <a:pt x="5063" y="46053"/>
                    <a:pt x="6052" y="51930"/>
                    <a:pt x="5904" y="57843"/>
                  </a:cubicBezTo>
                  <a:cubicBezTo>
                    <a:pt x="5728" y="69674"/>
                    <a:pt x="2021" y="81272"/>
                    <a:pt x="2629" y="93241"/>
                  </a:cubicBezTo>
                  <a:cubicBezTo>
                    <a:pt x="2919" y="99155"/>
                    <a:pt x="4322" y="105190"/>
                    <a:pt x="7702" y="110148"/>
                  </a:cubicBezTo>
                  <a:cubicBezTo>
                    <a:pt x="9368" y="112616"/>
                    <a:pt x="11467" y="114799"/>
                    <a:pt x="13907" y="116502"/>
                  </a:cubicBezTo>
                  <a:cubicBezTo>
                    <a:pt x="15130" y="117351"/>
                    <a:pt x="16454" y="118042"/>
                    <a:pt x="17826" y="118613"/>
                  </a:cubicBezTo>
                  <a:cubicBezTo>
                    <a:pt x="19210" y="119153"/>
                    <a:pt x="20659" y="119510"/>
                    <a:pt x="22127" y="119718"/>
                  </a:cubicBezTo>
                  <a:cubicBezTo>
                    <a:pt x="20662" y="119490"/>
                    <a:pt x="19222" y="119112"/>
                    <a:pt x="17849" y="118552"/>
                  </a:cubicBezTo>
                  <a:cubicBezTo>
                    <a:pt x="16491" y="117965"/>
                    <a:pt x="15184" y="117258"/>
                    <a:pt x="13981" y="116397"/>
                  </a:cubicBezTo>
                  <a:cubicBezTo>
                    <a:pt x="11580" y="114669"/>
                    <a:pt x="9528" y="112474"/>
                    <a:pt x="7914" y="110005"/>
                  </a:cubicBezTo>
                  <a:cubicBezTo>
                    <a:pt x="4599" y="105077"/>
                    <a:pt x="3233" y="99101"/>
                    <a:pt x="2976" y="93224"/>
                  </a:cubicBezTo>
                  <a:cubicBezTo>
                    <a:pt x="2426" y="81335"/>
                    <a:pt x="6185" y="69787"/>
                    <a:pt x="6426" y="57852"/>
                  </a:cubicBezTo>
                  <a:cubicBezTo>
                    <a:pt x="6545" y="51878"/>
                    <a:pt x="5519" y="45964"/>
                    <a:pt x="4246" y="40175"/>
                  </a:cubicBezTo>
                  <a:lnTo>
                    <a:pt x="2267" y="31498"/>
                  </a:lnTo>
                  <a:cubicBezTo>
                    <a:pt x="1635" y="28604"/>
                    <a:pt x="968" y="25707"/>
                    <a:pt x="649" y="22773"/>
                  </a:cubicBezTo>
                  <a:cubicBezTo>
                    <a:pt x="334" y="19854"/>
                    <a:pt x="459" y="16824"/>
                    <a:pt x="1584" y="14095"/>
                  </a:cubicBezTo>
                  <a:cubicBezTo>
                    <a:pt x="2157" y="12742"/>
                    <a:pt x="2924" y="11479"/>
                    <a:pt x="3847" y="10334"/>
                  </a:cubicBezTo>
                  <a:cubicBezTo>
                    <a:pt x="4779" y="9194"/>
                    <a:pt x="5886" y="8209"/>
                    <a:pt x="7058" y="7319"/>
                  </a:cubicBezTo>
                  <a:cubicBezTo>
                    <a:pt x="9430" y="5563"/>
                    <a:pt x="12164" y="4318"/>
                    <a:pt x="15009" y="3516"/>
                  </a:cubicBezTo>
                  <a:cubicBezTo>
                    <a:pt x="16432" y="3102"/>
                    <a:pt x="17893" y="2861"/>
                    <a:pt x="19362" y="2651"/>
                  </a:cubicBezTo>
                  <a:cubicBezTo>
                    <a:pt x="20094" y="2515"/>
                    <a:pt x="20815" y="2277"/>
                    <a:pt x="21439" y="1867"/>
                  </a:cubicBezTo>
                  <a:cubicBezTo>
                    <a:pt x="21746" y="1660"/>
                    <a:pt x="22035" y="1405"/>
                    <a:pt x="22206" y="1072"/>
                  </a:cubicBezTo>
                  <a:cubicBezTo>
                    <a:pt x="22385" y="741"/>
                    <a:pt x="22372" y="328"/>
                    <a:pt x="2219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9"/>
            <p:cNvSpPr/>
            <p:nvPr/>
          </p:nvSpPr>
          <p:spPr>
            <a:xfrm>
              <a:off x="5163900" y="404025"/>
              <a:ext cx="855725" cy="4413475"/>
            </a:xfrm>
            <a:custGeom>
              <a:avLst/>
              <a:gdLst/>
              <a:ahLst/>
              <a:cxnLst/>
              <a:rect l="l" t="t" r="r" b="b"/>
              <a:pathLst>
                <a:path w="34229" h="176539" extrusionOk="0">
                  <a:moveTo>
                    <a:pt x="1" y="0"/>
                  </a:moveTo>
                  <a:lnTo>
                    <a:pt x="1" y="0"/>
                  </a:lnTo>
                  <a:cubicBezTo>
                    <a:pt x="2000" y="7743"/>
                    <a:pt x="4014" y="15571"/>
                    <a:pt x="4292" y="23587"/>
                  </a:cubicBezTo>
                  <a:cubicBezTo>
                    <a:pt x="4720" y="31585"/>
                    <a:pt x="2243" y="39505"/>
                    <a:pt x="3251" y="47575"/>
                  </a:cubicBezTo>
                  <a:cubicBezTo>
                    <a:pt x="4074" y="55596"/>
                    <a:pt x="6704" y="63255"/>
                    <a:pt x="7935" y="71151"/>
                  </a:cubicBezTo>
                  <a:cubicBezTo>
                    <a:pt x="8546" y="75094"/>
                    <a:pt x="8786" y="79104"/>
                    <a:pt x="8288" y="83065"/>
                  </a:cubicBezTo>
                  <a:cubicBezTo>
                    <a:pt x="7810" y="87024"/>
                    <a:pt x="6812" y="90907"/>
                    <a:pt x="5737" y="94760"/>
                  </a:cubicBezTo>
                  <a:cubicBezTo>
                    <a:pt x="4676" y="98619"/>
                    <a:pt x="3540" y="102475"/>
                    <a:pt x="2769" y="106425"/>
                  </a:cubicBezTo>
                  <a:cubicBezTo>
                    <a:pt x="2016" y="110376"/>
                    <a:pt x="1624" y="114400"/>
                    <a:pt x="1653" y="118420"/>
                  </a:cubicBezTo>
                  <a:cubicBezTo>
                    <a:pt x="1681" y="122440"/>
                    <a:pt x="2074" y="126461"/>
                    <a:pt x="2884" y="130398"/>
                  </a:cubicBezTo>
                  <a:cubicBezTo>
                    <a:pt x="3691" y="134331"/>
                    <a:pt x="4830" y="138222"/>
                    <a:pt x="6583" y="141851"/>
                  </a:cubicBezTo>
                  <a:cubicBezTo>
                    <a:pt x="8323" y="145470"/>
                    <a:pt x="10634" y="148875"/>
                    <a:pt x="13697" y="151516"/>
                  </a:cubicBezTo>
                  <a:cubicBezTo>
                    <a:pt x="15224" y="152830"/>
                    <a:pt x="16934" y="153947"/>
                    <a:pt x="18784" y="154757"/>
                  </a:cubicBezTo>
                  <a:cubicBezTo>
                    <a:pt x="20632" y="155573"/>
                    <a:pt x="22580" y="156087"/>
                    <a:pt x="24441" y="156802"/>
                  </a:cubicBezTo>
                  <a:cubicBezTo>
                    <a:pt x="26314" y="157485"/>
                    <a:pt x="28049" y="158525"/>
                    <a:pt x="29460" y="159931"/>
                  </a:cubicBezTo>
                  <a:cubicBezTo>
                    <a:pt x="30876" y="161329"/>
                    <a:pt x="31973" y="163047"/>
                    <a:pt x="32690" y="164907"/>
                  </a:cubicBezTo>
                  <a:cubicBezTo>
                    <a:pt x="34137" y="168608"/>
                    <a:pt x="34153" y="172958"/>
                    <a:pt x="32292" y="176539"/>
                  </a:cubicBezTo>
                  <a:cubicBezTo>
                    <a:pt x="34191" y="172978"/>
                    <a:pt x="34228" y="168610"/>
                    <a:pt x="32809" y="164863"/>
                  </a:cubicBezTo>
                  <a:cubicBezTo>
                    <a:pt x="32105" y="162978"/>
                    <a:pt x="31016" y="161231"/>
                    <a:pt x="29595" y="159798"/>
                  </a:cubicBezTo>
                  <a:cubicBezTo>
                    <a:pt x="28182" y="158356"/>
                    <a:pt x="26415" y="157273"/>
                    <a:pt x="24534" y="156564"/>
                  </a:cubicBezTo>
                  <a:cubicBezTo>
                    <a:pt x="22660" y="155828"/>
                    <a:pt x="20714" y="155315"/>
                    <a:pt x="18897" y="154500"/>
                  </a:cubicBezTo>
                  <a:cubicBezTo>
                    <a:pt x="17077" y="153695"/>
                    <a:pt x="15398" y="152590"/>
                    <a:pt x="13895" y="151287"/>
                  </a:cubicBezTo>
                  <a:cubicBezTo>
                    <a:pt x="10883" y="148669"/>
                    <a:pt x="8608" y="145294"/>
                    <a:pt x="6897" y="141702"/>
                  </a:cubicBezTo>
                  <a:cubicBezTo>
                    <a:pt x="5172" y="138099"/>
                    <a:pt x="4055" y="134234"/>
                    <a:pt x="3268" y="130320"/>
                  </a:cubicBezTo>
                  <a:cubicBezTo>
                    <a:pt x="2477" y="126406"/>
                    <a:pt x="2102" y="122411"/>
                    <a:pt x="2089" y="118418"/>
                  </a:cubicBezTo>
                  <a:cubicBezTo>
                    <a:pt x="2076" y="114424"/>
                    <a:pt x="2479" y="110434"/>
                    <a:pt x="3240" y="106516"/>
                  </a:cubicBezTo>
                  <a:cubicBezTo>
                    <a:pt x="4019" y="102599"/>
                    <a:pt x="5164" y="98761"/>
                    <a:pt x="6242" y="94899"/>
                  </a:cubicBezTo>
                  <a:cubicBezTo>
                    <a:pt x="7308" y="91036"/>
                    <a:pt x="8297" y="87125"/>
                    <a:pt x="8765" y="83120"/>
                  </a:cubicBezTo>
                  <a:cubicBezTo>
                    <a:pt x="9255" y="79111"/>
                    <a:pt x="8997" y="75047"/>
                    <a:pt x="8367" y="71082"/>
                  </a:cubicBezTo>
                  <a:cubicBezTo>
                    <a:pt x="7096" y="63140"/>
                    <a:pt x="4443" y="55503"/>
                    <a:pt x="3598" y="47540"/>
                  </a:cubicBezTo>
                  <a:cubicBezTo>
                    <a:pt x="2562" y="39556"/>
                    <a:pt x="5009" y="31632"/>
                    <a:pt x="4549" y="23576"/>
                  </a:cubicBezTo>
                  <a:cubicBezTo>
                    <a:pt x="4182" y="15527"/>
                    <a:pt x="2082" y="7721"/>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9"/>
            <p:cNvSpPr/>
            <p:nvPr/>
          </p:nvSpPr>
          <p:spPr>
            <a:xfrm>
              <a:off x="4745075" y="350150"/>
              <a:ext cx="417175" cy="2645425"/>
            </a:xfrm>
            <a:custGeom>
              <a:avLst/>
              <a:gdLst/>
              <a:ahLst/>
              <a:cxnLst/>
              <a:rect l="l" t="t" r="r" b="b"/>
              <a:pathLst>
                <a:path w="16687" h="105817" extrusionOk="0">
                  <a:moveTo>
                    <a:pt x="12859" y="0"/>
                  </a:moveTo>
                  <a:lnTo>
                    <a:pt x="12859" y="0"/>
                  </a:lnTo>
                  <a:cubicBezTo>
                    <a:pt x="12387" y="5005"/>
                    <a:pt x="13205" y="10018"/>
                    <a:pt x="14099" y="14928"/>
                  </a:cubicBezTo>
                  <a:cubicBezTo>
                    <a:pt x="15026" y="19838"/>
                    <a:pt x="16053" y="24773"/>
                    <a:pt x="15967" y="29766"/>
                  </a:cubicBezTo>
                  <a:cubicBezTo>
                    <a:pt x="15989" y="34785"/>
                    <a:pt x="14235" y="39547"/>
                    <a:pt x="12771" y="44322"/>
                  </a:cubicBezTo>
                  <a:cubicBezTo>
                    <a:pt x="12045" y="46718"/>
                    <a:pt x="11383" y="49161"/>
                    <a:pt x="11114" y="51677"/>
                  </a:cubicBezTo>
                  <a:cubicBezTo>
                    <a:pt x="10825" y="54190"/>
                    <a:pt x="10955" y="56735"/>
                    <a:pt x="11314" y="59224"/>
                  </a:cubicBezTo>
                  <a:cubicBezTo>
                    <a:pt x="12054" y="64214"/>
                    <a:pt x="13645" y="68991"/>
                    <a:pt x="14685" y="73869"/>
                  </a:cubicBezTo>
                  <a:cubicBezTo>
                    <a:pt x="15731" y="78746"/>
                    <a:pt x="16307" y="83747"/>
                    <a:pt x="16046" y="88730"/>
                  </a:cubicBezTo>
                  <a:cubicBezTo>
                    <a:pt x="15914" y="91218"/>
                    <a:pt x="15567" y="93698"/>
                    <a:pt x="14954" y="96113"/>
                  </a:cubicBezTo>
                  <a:cubicBezTo>
                    <a:pt x="14655" y="97322"/>
                    <a:pt x="14273" y="98511"/>
                    <a:pt x="13834" y="99677"/>
                  </a:cubicBezTo>
                  <a:cubicBezTo>
                    <a:pt x="13409" y="100846"/>
                    <a:pt x="12895" y="101988"/>
                    <a:pt x="12193" y="103005"/>
                  </a:cubicBezTo>
                  <a:cubicBezTo>
                    <a:pt x="11499" y="104019"/>
                    <a:pt x="10558" y="104890"/>
                    <a:pt x="9401" y="105327"/>
                  </a:cubicBezTo>
                  <a:cubicBezTo>
                    <a:pt x="8874" y="105535"/>
                    <a:pt x="8299" y="105653"/>
                    <a:pt x="7728" y="105653"/>
                  </a:cubicBezTo>
                  <a:cubicBezTo>
                    <a:pt x="7072" y="105653"/>
                    <a:pt x="6421" y="105498"/>
                    <a:pt x="5855" y="105145"/>
                  </a:cubicBezTo>
                  <a:cubicBezTo>
                    <a:pt x="4790" y="104502"/>
                    <a:pt x="4024" y="103474"/>
                    <a:pt x="3186" y="102551"/>
                  </a:cubicBezTo>
                  <a:cubicBezTo>
                    <a:pt x="2765" y="102090"/>
                    <a:pt x="2321" y="101635"/>
                    <a:pt x="1791" y="101295"/>
                  </a:cubicBezTo>
                  <a:cubicBezTo>
                    <a:pt x="1355" y="101009"/>
                    <a:pt x="838" y="100833"/>
                    <a:pt x="316" y="100833"/>
                  </a:cubicBezTo>
                  <a:cubicBezTo>
                    <a:pt x="211" y="100833"/>
                    <a:pt x="105" y="100840"/>
                    <a:pt x="0" y="100855"/>
                  </a:cubicBezTo>
                  <a:cubicBezTo>
                    <a:pt x="92" y="100844"/>
                    <a:pt x="183" y="100838"/>
                    <a:pt x="274" y="100838"/>
                  </a:cubicBezTo>
                  <a:cubicBezTo>
                    <a:pt x="809" y="100838"/>
                    <a:pt x="1334" y="101024"/>
                    <a:pt x="1774" y="101323"/>
                  </a:cubicBezTo>
                  <a:cubicBezTo>
                    <a:pt x="2294" y="101669"/>
                    <a:pt x="2727" y="102126"/>
                    <a:pt x="3138" y="102595"/>
                  </a:cubicBezTo>
                  <a:cubicBezTo>
                    <a:pt x="3958" y="103528"/>
                    <a:pt x="4704" y="104572"/>
                    <a:pt x="5788" y="105256"/>
                  </a:cubicBezTo>
                  <a:cubicBezTo>
                    <a:pt x="6390" y="105645"/>
                    <a:pt x="7093" y="105817"/>
                    <a:pt x="7801" y="105817"/>
                  </a:cubicBezTo>
                  <a:cubicBezTo>
                    <a:pt x="8370" y="105817"/>
                    <a:pt x="8943" y="105706"/>
                    <a:pt x="9469" y="105507"/>
                  </a:cubicBezTo>
                  <a:cubicBezTo>
                    <a:pt x="10677" y="105075"/>
                    <a:pt x="11674" y="104183"/>
                    <a:pt x="12403" y="103153"/>
                  </a:cubicBezTo>
                  <a:cubicBezTo>
                    <a:pt x="13137" y="102116"/>
                    <a:pt x="13661" y="100953"/>
                    <a:pt x="14098" y="99779"/>
                  </a:cubicBezTo>
                  <a:cubicBezTo>
                    <a:pt x="14547" y="98604"/>
                    <a:pt x="14940" y="97408"/>
                    <a:pt x="15248" y="96189"/>
                  </a:cubicBezTo>
                  <a:cubicBezTo>
                    <a:pt x="15882" y="93757"/>
                    <a:pt x="16246" y="91257"/>
                    <a:pt x="16394" y="88750"/>
                  </a:cubicBezTo>
                  <a:cubicBezTo>
                    <a:pt x="16686" y="83728"/>
                    <a:pt x="16135" y="78689"/>
                    <a:pt x="15112" y="73780"/>
                  </a:cubicBezTo>
                  <a:cubicBezTo>
                    <a:pt x="14091" y="68865"/>
                    <a:pt x="12537" y="64083"/>
                    <a:pt x="11832" y="59150"/>
                  </a:cubicBezTo>
                  <a:cubicBezTo>
                    <a:pt x="11462" y="56693"/>
                    <a:pt x="11321" y="54194"/>
                    <a:pt x="11590" y="51729"/>
                  </a:cubicBezTo>
                  <a:cubicBezTo>
                    <a:pt x="11841" y="49259"/>
                    <a:pt x="12480" y="46839"/>
                    <a:pt x="13189" y="44447"/>
                  </a:cubicBezTo>
                  <a:cubicBezTo>
                    <a:pt x="14616" y="39690"/>
                    <a:pt x="16366" y="34855"/>
                    <a:pt x="16315" y="29772"/>
                  </a:cubicBezTo>
                  <a:cubicBezTo>
                    <a:pt x="16431" y="19655"/>
                    <a:pt x="12106" y="10097"/>
                    <a:pt x="128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9"/>
            <p:cNvSpPr/>
            <p:nvPr/>
          </p:nvSpPr>
          <p:spPr>
            <a:xfrm>
              <a:off x="4716625" y="238125"/>
              <a:ext cx="227150" cy="1817725"/>
            </a:xfrm>
            <a:custGeom>
              <a:avLst/>
              <a:gdLst/>
              <a:ahLst/>
              <a:cxnLst/>
              <a:rect l="l" t="t" r="r" b="b"/>
              <a:pathLst>
                <a:path w="9086" h="72709" extrusionOk="0">
                  <a:moveTo>
                    <a:pt x="8336" y="0"/>
                  </a:moveTo>
                  <a:cubicBezTo>
                    <a:pt x="7451" y="3205"/>
                    <a:pt x="6861" y="6483"/>
                    <a:pt x="6573" y="9795"/>
                  </a:cubicBezTo>
                  <a:cubicBezTo>
                    <a:pt x="6298" y="13112"/>
                    <a:pt x="6395" y="16447"/>
                    <a:pt x="6626" y="19760"/>
                  </a:cubicBezTo>
                  <a:cubicBezTo>
                    <a:pt x="6856" y="23075"/>
                    <a:pt x="7214" y="26375"/>
                    <a:pt x="7430" y="29680"/>
                  </a:cubicBezTo>
                  <a:cubicBezTo>
                    <a:pt x="7669" y="32985"/>
                    <a:pt x="7651" y="36291"/>
                    <a:pt x="7537" y="39606"/>
                  </a:cubicBezTo>
                  <a:cubicBezTo>
                    <a:pt x="7461" y="42920"/>
                    <a:pt x="7342" y="46244"/>
                    <a:pt x="7472" y="49571"/>
                  </a:cubicBezTo>
                  <a:cubicBezTo>
                    <a:pt x="7560" y="52907"/>
                    <a:pt x="8154" y="56195"/>
                    <a:pt x="8468" y="59483"/>
                  </a:cubicBezTo>
                  <a:cubicBezTo>
                    <a:pt x="8766" y="62744"/>
                    <a:pt x="8745" y="66182"/>
                    <a:pt x="7239" y="69143"/>
                  </a:cubicBezTo>
                  <a:cubicBezTo>
                    <a:pt x="6549" y="70600"/>
                    <a:pt x="5427" y="71995"/>
                    <a:pt x="3837" y="72474"/>
                  </a:cubicBezTo>
                  <a:cubicBezTo>
                    <a:pt x="3551" y="72561"/>
                    <a:pt x="3254" y="72602"/>
                    <a:pt x="2955" y="72602"/>
                  </a:cubicBezTo>
                  <a:cubicBezTo>
                    <a:pt x="2439" y="72602"/>
                    <a:pt x="1920" y="72478"/>
                    <a:pt x="1455" y="72245"/>
                  </a:cubicBezTo>
                  <a:cubicBezTo>
                    <a:pt x="724" y="71889"/>
                    <a:pt x="107" y="71205"/>
                    <a:pt x="0" y="70367"/>
                  </a:cubicBezTo>
                  <a:lnTo>
                    <a:pt x="0" y="70367"/>
                  </a:lnTo>
                  <a:cubicBezTo>
                    <a:pt x="84" y="71208"/>
                    <a:pt x="690" y="71920"/>
                    <a:pt x="1425" y="72303"/>
                  </a:cubicBezTo>
                  <a:cubicBezTo>
                    <a:pt x="1916" y="72565"/>
                    <a:pt x="2477" y="72708"/>
                    <a:pt x="3038" y="72708"/>
                  </a:cubicBezTo>
                  <a:cubicBezTo>
                    <a:pt x="3319" y="72708"/>
                    <a:pt x="3599" y="72672"/>
                    <a:pt x="3872" y="72598"/>
                  </a:cubicBezTo>
                  <a:cubicBezTo>
                    <a:pt x="5531" y="72143"/>
                    <a:pt x="6723" y="70730"/>
                    <a:pt x="7468" y="69259"/>
                  </a:cubicBezTo>
                  <a:cubicBezTo>
                    <a:pt x="9042" y="66244"/>
                    <a:pt x="9085" y="62736"/>
                    <a:pt x="8816" y="59452"/>
                  </a:cubicBezTo>
                  <a:cubicBezTo>
                    <a:pt x="8528" y="56134"/>
                    <a:pt x="7967" y="52864"/>
                    <a:pt x="7909" y="49556"/>
                  </a:cubicBezTo>
                  <a:cubicBezTo>
                    <a:pt x="7808" y="46249"/>
                    <a:pt x="7959" y="42937"/>
                    <a:pt x="8060" y="39620"/>
                  </a:cubicBezTo>
                  <a:cubicBezTo>
                    <a:pt x="8145" y="36302"/>
                    <a:pt x="8134" y="32964"/>
                    <a:pt x="7865" y="29650"/>
                  </a:cubicBezTo>
                  <a:cubicBezTo>
                    <a:pt x="7617" y="26335"/>
                    <a:pt x="7231" y="23039"/>
                    <a:pt x="6973" y="19735"/>
                  </a:cubicBezTo>
                  <a:cubicBezTo>
                    <a:pt x="6392" y="13141"/>
                    <a:pt x="6715" y="6448"/>
                    <a:pt x="833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9"/>
            <p:cNvSpPr/>
            <p:nvPr/>
          </p:nvSpPr>
          <p:spPr>
            <a:xfrm>
              <a:off x="4682950" y="360775"/>
              <a:ext cx="136875" cy="967550"/>
            </a:xfrm>
            <a:custGeom>
              <a:avLst/>
              <a:gdLst/>
              <a:ahLst/>
              <a:cxnLst/>
              <a:rect l="l" t="t" r="r" b="b"/>
              <a:pathLst>
                <a:path w="5475" h="38702" extrusionOk="0">
                  <a:moveTo>
                    <a:pt x="2753" y="0"/>
                  </a:moveTo>
                  <a:lnTo>
                    <a:pt x="2456" y="52"/>
                  </a:lnTo>
                  <a:cubicBezTo>
                    <a:pt x="1900" y="147"/>
                    <a:pt x="1569" y="579"/>
                    <a:pt x="1355" y="949"/>
                  </a:cubicBezTo>
                  <a:cubicBezTo>
                    <a:pt x="1151" y="1328"/>
                    <a:pt x="989" y="1730"/>
                    <a:pt x="875" y="2146"/>
                  </a:cubicBezTo>
                  <a:cubicBezTo>
                    <a:pt x="637" y="2959"/>
                    <a:pt x="501" y="3781"/>
                    <a:pt x="393" y="4603"/>
                  </a:cubicBezTo>
                  <a:cubicBezTo>
                    <a:pt x="182" y="6249"/>
                    <a:pt x="101" y="7899"/>
                    <a:pt x="61" y="9547"/>
                  </a:cubicBezTo>
                  <a:cubicBezTo>
                    <a:pt x="1" y="12846"/>
                    <a:pt x="79" y="16138"/>
                    <a:pt x="295" y="19425"/>
                  </a:cubicBezTo>
                  <a:cubicBezTo>
                    <a:pt x="523" y="22716"/>
                    <a:pt x="932" y="25985"/>
                    <a:pt x="1580" y="29223"/>
                  </a:cubicBezTo>
                  <a:cubicBezTo>
                    <a:pt x="1996" y="30835"/>
                    <a:pt x="2629" y="32351"/>
                    <a:pt x="3153" y="33909"/>
                  </a:cubicBezTo>
                  <a:cubicBezTo>
                    <a:pt x="3419" y="34685"/>
                    <a:pt x="3668" y="35468"/>
                    <a:pt x="3863" y="36265"/>
                  </a:cubicBezTo>
                  <a:cubicBezTo>
                    <a:pt x="4047" y="37060"/>
                    <a:pt x="4207" y="37883"/>
                    <a:pt x="4084" y="38701"/>
                  </a:cubicBezTo>
                  <a:cubicBezTo>
                    <a:pt x="4230" y="37886"/>
                    <a:pt x="4089" y="37053"/>
                    <a:pt x="3925" y="36251"/>
                  </a:cubicBezTo>
                  <a:cubicBezTo>
                    <a:pt x="3750" y="35446"/>
                    <a:pt x="3520" y="34655"/>
                    <a:pt x="3274" y="33869"/>
                  </a:cubicBezTo>
                  <a:cubicBezTo>
                    <a:pt x="2791" y="32299"/>
                    <a:pt x="2195" y="30753"/>
                    <a:pt x="1830" y="29167"/>
                  </a:cubicBezTo>
                  <a:cubicBezTo>
                    <a:pt x="1238" y="25949"/>
                    <a:pt x="875" y="22673"/>
                    <a:pt x="697" y="19401"/>
                  </a:cubicBezTo>
                  <a:cubicBezTo>
                    <a:pt x="547" y="16123"/>
                    <a:pt x="446" y="12837"/>
                    <a:pt x="537" y="9560"/>
                  </a:cubicBezTo>
                  <a:cubicBezTo>
                    <a:pt x="588" y="7923"/>
                    <a:pt x="676" y="6283"/>
                    <a:pt x="891" y="4669"/>
                  </a:cubicBezTo>
                  <a:cubicBezTo>
                    <a:pt x="1000" y="3863"/>
                    <a:pt x="1139" y="3058"/>
                    <a:pt x="1367" y="2293"/>
                  </a:cubicBezTo>
                  <a:cubicBezTo>
                    <a:pt x="1472" y="1916"/>
                    <a:pt x="1619" y="1553"/>
                    <a:pt x="1806" y="1208"/>
                  </a:cubicBezTo>
                  <a:cubicBezTo>
                    <a:pt x="1923" y="999"/>
                    <a:pt x="2071" y="815"/>
                    <a:pt x="2236" y="697"/>
                  </a:cubicBezTo>
                  <a:lnTo>
                    <a:pt x="2236" y="697"/>
                  </a:lnTo>
                  <a:cubicBezTo>
                    <a:pt x="2336" y="7029"/>
                    <a:pt x="3338" y="13275"/>
                    <a:pt x="4061" y="19521"/>
                  </a:cubicBezTo>
                  <a:cubicBezTo>
                    <a:pt x="4433" y="22709"/>
                    <a:pt x="4729" y="25907"/>
                    <a:pt x="4790" y="29116"/>
                  </a:cubicBezTo>
                  <a:cubicBezTo>
                    <a:pt x="4864" y="32319"/>
                    <a:pt x="4692" y="35541"/>
                    <a:pt x="4084" y="38701"/>
                  </a:cubicBezTo>
                  <a:cubicBezTo>
                    <a:pt x="5475" y="32393"/>
                    <a:pt x="5117" y="25855"/>
                    <a:pt x="4458" y="19478"/>
                  </a:cubicBezTo>
                  <a:cubicBezTo>
                    <a:pt x="3806" y="13082"/>
                    <a:pt x="2773" y="6719"/>
                    <a:pt x="2753" y="308"/>
                  </a:cubicBez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9"/>
            <p:cNvSpPr/>
            <p:nvPr/>
          </p:nvSpPr>
          <p:spPr>
            <a:xfrm>
              <a:off x="5514125" y="787775"/>
              <a:ext cx="510850" cy="415275"/>
            </a:xfrm>
            <a:custGeom>
              <a:avLst/>
              <a:gdLst/>
              <a:ahLst/>
              <a:cxnLst/>
              <a:rect l="l" t="t" r="r" b="b"/>
              <a:pathLst>
                <a:path w="20434" h="16611" extrusionOk="0">
                  <a:moveTo>
                    <a:pt x="417" y="1"/>
                  </a:moveTo>
                  <a:cubicBezTo>
                    <a:pt x="1001" y="3166"/>
                    <a:pt x="0" y="6282"/>
                    <a:pt x="46" y="9500"/>
                  </a:cubicBezTo>
                  <a:cubicBezTo>
                    <a:pt x="72" y="11099"/>
                    <a:pt x="353" y="12756"/>
                    <a:pt x="1184" y="14188"/>
                  </a:cubicBezTo>
                  <a:cubicBezTo>
                    <a:pt x="1603" y="14897"/>
                    <a:pt x="2142" y="15543"/>
                    <a:pt x="2834" y="16026"/>
                  </a:cubicBezTo>
                  <a:cubicBezTo>
                    <a:pt x="3320" y="16384"/>
                    <a:pt x="3954" y="16611"/>
                    <a:pt x="4587" y="16611"/>
                  </a:cubicBezTo>
                  <a:cubicBezTo>
                    <a:pt x="4829" y="16611"/>
                    <a:pt x="5070" y="16578"/>
                    <a:pt x="5304" y="16506"/>
                  </a:cubicBezTo>
                  <a:cubicBezTo>
                    <a:pt x="6144" y="16268"/>
                    <a:pt x="6804" y="15741"/>
                    <a:pt x="7427" y="15246"/>
                  </a:cubicBezTo>
                  <a:cubicBezTo>
                    <a:pt x="8043" y="14732"/>
                    <a:pt x="8644" y="14254"/>
                    <a:pt x="9307" y="13829"/>
                  </a:cubicBezTo>
                  <a:cubicBezTo>
                    <a:pt x="10623" y="12974"/>
                    <a:pt x="12061" y="12306"/>
                    <a:pt x="13471" y="11572"/>
                  </a:cubicBezTo>
                  <a:cubicBezTo>
                    <a:pt x="14885" y="10847"/>
                    <a:pt x="16300" y="10070"/>
                    <a:pt x="17546" y="9059"/>
                  </a:cubicBezTo>
                  <a:cubicBezTo>
                    <a:pt x="18782" y="8047"/>
                    <a:pt x="19855" y="6785"/>
                    <a:pt x="20433" y="5296"/>
                  </a:cubicBezTo>
                  <a:lnTo>
                    <a:pt x="20433" y="5296"/>
                  </a:lnTo>
                  <a:cubicBezTo>
                    <a:pt x="19774" y="6751"/>
                    <a:pt x="18653" y="7929"/>
                    <a:pt x="17389" y="8857"/>
                  </a:cubicBezTo>
                  <a:cubicBezTo>
                    <a:pt x="16131" y="9809"/>
                    <a:pt x="14722" y="10532"/>
                    <a:pt x="13292" y="11211"/>
                  </a:cubicBezTo>
                  <a:cubicBezTo>
                    <a:pt x="11859" y="11885"/>
                    <a:pt x="10415" y="12571"/>
                    <a:pt x="9049" y="13428"/>
                  </a:cubicBezTo>
                  <a:cubicBezTo>
                    <a:pt x="7654" y="14234"/>
                    <a:pt x="6576" y="15579"/>
                    <a:pt x="5164" y="16003"/>
                  </a:cubicBezTo>
                  <a:cubicBezTo>
                    <a:pt x="4961" y="16065"/>
                    <a:pt x="4755" y="16095"/>
                    <a:pt x="4550" y="16095"/>
                  </a:cubicBezTo>
                  <a:cubicBezTo>
                    <a:pt x="4049" y="16095"/>
                    <a:pt x="3551" y="15919"/>
                    <a:pt x="3116" y="15614"/>
                  </a:cubicBezTo>
                  <a:cubicBezTo>
                    <a:pt x="2499" y="15193"/>
                    <a:pt x="1986" y="14599"/>
                    <a:pt x="1595" y="13948"/>
                  </a:cubicBezTo>
                  <a:cubicBezTo>
                    <a:pt x="801" y="12628"/>
                    <a:pt x="532" y="11043"/>
                    <a:pt x="448" y="9489"/>
                  </a:cubicBezTo>
                  <a:cubicBezTo>
                    <a:pt x="376" y="7922"/>
                    <a:pt x="576" y="6342"/>
                    <a:pt x="684" y="4755"/>
                  </a:cubicBezTo>
                  <a:cubicBezTo>
                    <a:pt x="782" y="3170"/>
                    <a:pt x="795" y="1549"/>
                    <a:pt x="4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9"/>
            <p:cNvSpPr/>
            <p:nvPr/>
          </p:nvSpPr>
          <p:spPr>
            <a:xfrm>
              <a:off x="5718175" y="604975"/>
              <a:ext cx="197675" cy="328050"/>
            </a:xfrm>
            <a:custGeom>
              <a:avLst/>
              <a:gdLst/>
              <a:ahLst/>
              <a:cxnLst/>
              <a:rect l="l" t="t" r="r" b="b"/>
              <a:pathLst>
                <a:path w="7907" h="13122" extrusionOk="0">
                  <a:moveTo>
                    <a:pt x="7907" y="1"/>
                  </a:moveTo>
                  <a:lnTo>
                    <a:pt x="7907" y="1"/>
                  </a:lnTo>
                  <a:cubicBezTo>
                    <a:pt x="7661" y="2278"/>
                    <a:pt x="7436" y="4556"/>
                    <a:pt x="7249" y="6838"/>
                  </a:cubicBezTo>
                  <a:cubicBezTo>
                    <a:pt x="7123" y="7974"/>
                    <a:pt x="7129" y="9137"/>
                    <a:pt x="6837" y="10194"/>
                  </a:cubicBezTo>
                  <a:cubicBezTo>
                    <a:pt x="6578" y="11268"/>
                    <a:pt x="5818" y="12126"/>
                    <a:pt x="4766" y="12407"/>
                  </a:cubicBezTo>
                  <a:cubicBezTo>
                    <a:pt x="4294" y="12542"/>
                    <a:pt x="3782" y="12616"/>
                    <a:pt x="3272" y="12616"/>
                  </a:cubicBezTo>
                  <a:cubicBezTo>
                    <a:pt x="2684" y="12616"/>
                    <a:pt x="2099" y="12517"/>
                    <a:pt x="1587" y="12293"/>
                  </a:cubicBezTo>
                  <a:cubicBezTo>
                    <a:pt x="1114" y="12075"/>
                    <a:pt x="759" y="11685"/>
                    <a:pt x="615" y="11183"/>
                  </a:cubicBezTo>
                  <a:cubicBezTo>
                    <a:pt x="458" y="10687"/>
                    <a:pt x="481" y="10126"/>
                    <a:pt x="521" y="9569"/>
                  </a:cubicBezTo>
                  <a:cubicBezTo>
                    <a:pt x="750" y="7349"/>
                    <a:pt x="995" y="5113"/>
                    <a:pt x="1183" y="2879"/>
                  </a:cubicBezTo>
                  <a:lnTo>
                    <a:pt x="1183" y="2879"/>
                  </a:lnTo>
                  <a:lnTo>
                    <a:pt x="1389" y="3497"/>
                  </a:lnTo>
                  <a:lnTo>
                    <a:pt x="1194" y="2728"/>
                  </a:lnTo>
                  <a:lnTo>
                    <a:pt x="1160" y="2597"/>
                  </a:lnTo>
                  <a:lnTo>
                    <a:pt x="1137" y="2732"/>
                  </a:lnTo>
                  <a:cubicBezTo>
                    <a:pt x="757" y="4993"/>
                    <a:pt x="419" y="7249"/>
                    <a:pt x="97" y="9526"/>
                  </a:cubicBezTo>
                  <a:cubicBezTo>
                    <a:pt x="27" y="10101"/>
                    <a:pt x="0" y="10711"/>
                    <a:pt x="174" y="11316"/>
                  </a:cubicBezTo>
                  <a:cubicBezTo>
                    <a:pt x="333" y="11927"/>
                    <a:pt x="809" y="12465"/>
                    <a:pt x="1375" y="12728"/>
                  </a:cubicBezTo>
                  <a:cubicBezTo>
                    <a:pt x="1939" y="13003"/>
                    <a:pt x="2548" y="13092"/>
                    <a:pt x="3139" y="13118"/>
                  </a:cubicBezTo>
                  <a:cubicBezTo>
                    <a:pt x="3217" y="13120"/>
                    <a:pt x="3295" y="13121"/>
                    <a:pt x="3373" y="13121"/>
                  </a:cubicBezTo>
                  <a:cubicBezTo>
                    <a:pt x="3891" y="13121"/>
                    <a:pt x="4415" y="13064"/>
                    <a:pt x="4920" y="12904"/>
                  </a:cubicBezTo>
                  <a:cubicBezTo>
                    <a:pt x="5497" y="12722"/>
                    <a:pt x="6056" y="12402"/>
                    <a:pt x="6470" y="11934"/>
                  </a:cubicBezTo>
                  <a:cubicBezTo>
                    <a:pt x="6888" y="11470"/>
                    <a:pt x="7144" y="10894"/>
                    <a:pt x="7293" y="10319"/>
                  </a:cubicBezTo>
                  <a:cubicBezTo>
                    <a:pt x="7589" y="9156"/>
                    <a:pt x="7575" y="8003"/>
                    <a:pt x="7643" y="6865"/>
                  </a:cubicBezTo>
                  <a:cubicBezTo>
                    <a:pt x="7763" y="4579"/>
                    <a:pt x="7846" y="2291"/>
                    <a:pt x="790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a:off x="4748400" y="4052400"/>
              <a:ext cx="853000" cy="757075"/>
            </a:xfrm>
            <a:custGeom>
              <a:avLst/>
              <a:gdLst/>
              <a:ahLst/>
              <a:cxnLst/>
              <a:rect l="l" t="t" r="r" b="b"/>
              <a:pathLst>
                <a:path w="34120" h="30283" extrusionOk="0">
                  <a:moveTo>
                    <a:pt x="16076" y="0"/>
                  </a:moveTo>
                  <a:cubicBezTo>
                    <a:pt x="15999" y="0"/>
                    <a:pt x="15923" y="3"/>
                    <a:pt x="15846" y="10"/>
                  </a:cubicBezTo>
                  <a:cubicBezTo>
                    <a:pt x="15172" y="41"/>
                    <a:pt x="14531" y="332"/>
                    <a:pt x="14020" y="732"/>
                  </a:cubicBezTo>
                  <a:cubicBezTo>
                    <a:pt x="13501" y="1132"/>
                    <a:pt x="13082" y="1626"/>
                    <a:pt x="12715" y="2140"/>
                  </a:cubicBezTo>
                  <a:cubicBezTo>
                    <a:pt x="11974" y="3166"/>
                    <a:pt x="11455" y="4314"/>
                    <a:pt x="10842" y="5368"/>
                  </a:cubicBezTo>
                  <a:cubicBezTo>
                    <a:pt x="8350" y="9598"/>
                    <a:pt x="4521" y="13056"/>
                    <a:pt x="1" y="15086"/>
                  </a:cubicBezTo>
                  <a:cubicBezTo>
                    <a:pt x="4600" y="13232"/>
                    <a:pt x="8588" y="9847"/>
                    <a:pt x="11186" y="5574"/>
                  </a:cubicBezTo>
                  <a:cubicBezTo>
                    <a:pt x="11839" y="4501"/>
                    <a:pt x="12368" y="3388"/>
                    <a:pt x="13082" y="2403"/>
                  </a:cubicBezTo>
                  <a:cubicBezTo>
                    <a:pt x="13775" y="1441"/>
                    <a:pt x="14712" y="531"/>
                    <a:pt x="15875" y="486"/>
                  </a:cubicBezTo>
                  <a:cubicBezTo>
                    <a:pt x="15935" y="482"/>
                    <a:pt x="15995" y="480"/>
                    <a:pt x="16055" y="480"/>
                  </a:cubicBezTo>
                  <a:cubicBezTo>
                    <a:pt x="17141" y="480"/>
                    <a:pt x="18116" y="1218"/>
                    <a:pt x="18936" y="1998"/>
                  </a:cubicBezTo>
                  <a:cubicBezTo>
                    <a:pt x="19822" y="2841"/>
                    <a:pt x="20626" y="3766"/>
                    <a:pt x="21335" y="4763"/>
                  </a:cubicBezTo>
                  <a:cubicBezTo>
                    <a:pt x="22792" y="6742"/>
                    <a:pt x="23753" y="9005"/>
                    <a:pt x="24440" y="11383"/>
                  </a:cubicBezTo>
                  <a:cubicBezTo>
                    <a:pt x="24815" y="12565"/>
                    <a:pt x="25210" y="13766"/>
                    <a:pt x="25848" y="14868"/>
                  </a:cubicBezTo>
                  <a:cubicBezTo>
                    <a:pt x="26466" y="15990"/>
                    <a:pt x="27433" y="16887"/>
                    <a:pt x="28442" y="17608"/>
                  </a:cubicBezTo>
                  <a:cubicBezTo>
                    <a:pt x="29447" y="18348"/>
                    <a:pt x="30503" y="18995"/>
                    <a:pt x="31372" y="19847"/>
                  </a:cubicBezTo>
                  <a:cubicBezTo>
                    <a:pt x="32242" y="20693"/>
                    <a:pt x="32869" y="21769"/>
                    <a:pt x="33219" y="22940"/>
                  </a:cubicBezTo>
                  <a:cubicBezTo>
                    <a:pt x="33939" y="25294"/>
                    <a:pt x="33756" y="27831"/>
                    <a:pt x="33533" y="30282"/>
                  </a:cubicBezTo>
                  <a:cubicBezTo>
                    <a:pt x="33838" y="27839"/>
                    <a:pt x="34119" y="25313"/>
                    <a:pt x="33465" y="22866"/>
                  </a:cubicBezTo>
                  <a:cubicBezTo>
                    <a:pt x="33136" y="21655"/>
                    <a:pt x="32498" y="20513"/>
                    <a:pt x="31607" y="19611"/>
                  </a:cubicBezTo>
                  <a:cubicBezTo>
                    <a:pt x="30718" y="18709"/>
                    <a:pt x="29657" y="18032"/>
                    <a:pt x="28684" y="17285"/>
                  </a:cubicBezTo>
                  <a:cubicBezTo>
                    <a:pt x="27703" y="16545"/>
                    <a:pt x="26826" y="15703"/>
                    <a:pt x="26241" y="14642"/>
                  </a:cubicBezTo>
                  <a:cubicBezTo>
                    <a:pt x="25642" y="13590"/>
                    <a:pt x="25262" y="12418"/>
                    <a:pt x="24896" y="11241"/>
                  </a:cubicBezTo>
                  <a:cubicBezTo>
                    <a:pt x="24228" y="8860"/>
                    <a:pt x="23242" y="6486"/>
                    <a:pt x="21761" y="4458"/>
                  </a:cubicBezTo>
                  <a:cubicBezTo>
                    <a:pt x="21028" y="3438"/>
                    <a:pt x="20196" y="2492"/>
                    <a:pt x="19280" y="1634"/>
                  </a:cubicBezTo>
                  <a:cubicBezTo>
                    <a:pt x="18822" y="1203"/>
                    <a:pt x="18328" y="792"/>
                    <a:pt x="17756" y="475"/>
                  </a:cubicBezTo>
                  <a:cubicBezTo>
                    <a:pt x="17255" y="197"/>
                    <a:pt x="16671" y="0"/>
                    <a:pt x="160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9"/>
            <p:cNvSpPr/>
            <p:nvPr/>
          </p:nvSpPr>
          <p:spPr>
            <a:xfrm>
              <a:off x="5961900" y="2068400"/>
              <a:ext cx="58825" cy="189225"/>
            </a:xfrm>
            <a:custGeom>
              <a:avLst/>
              <a:gdLst/>
              <a:ahLst/>
              <a:cxnLst/>
              <a:rect l="l" t="t" r="r" b="b"/>
              <a:pathLst>
                <a:path w="2353" h="7569" extrusionOk="0">
                  <a:moveTo>
                    <a:pt x="1308" y="0"/>
                  </a:moveTo>
                  <a:cubicBezTo>
                    <a:pt x="1264" y="0"/>
                    <a:pt x="1221" y="4"/>
                    <a:pt x="1178" y="12"/>
                  </a:cubicBezTo>
                  <a:cubicBezTo>
                    <a:pt x="760" y="67"/>
                    <a:pt x="422" y="316"/>
                    <a:pt x="224" y="669"/>
                  </a:cubicBezTo>
                  <a:cubicBezTo>
                    <a:pt x="43" y="1006"/>
                    <a:pt x="4" y="1376"/>
                    <a:pt x="1" y="1711"/>
                  </a:cubicBezTo>
                  <a:cubicBezTo>
                    <a:pt x="12" y="2381"/>
                    <a:pt x="68" y="2999"/>
                    <a:pt x="119" y="3645"/>
                  </a:cubicBezTo>
                  <a:cubicBezTo>
                    <a:pt x="215" y="4923"/>
                    <a:pt x="327" y="6201"/>
                    <a:pt x="483" y="7477"/>
                  </a:cubicBezTo>
                  <a:cubicBezTo>
                    <a:pt x="523" y="6193"/>
                    <a:pt x="519" y="4909"/>
                    <a:pt x="500" y="3627"/>
                  </a:cubicBezTo>
                  <a:lnTo>
                    <a:pt x="466" y="1719"/>
                  </a:lnTo>
                  <a:cubicBezTo>
                    <a:pt x="453" y="1113"/>
                    <a:pt x="729" y="561"/>
                    <a:pt x="1231" y="519"/>
                  </a:cubicBezTo>
                  <a:cubicBezTo>
                    <a:pt x="1255" y="516"/>
                    <a:pt x="1278" y="514"/>
                    <a:pt x="1300" y="514"/>
                  </a:cubicBezTo>
                  <a:cubicBezTo>
                    <a:pt x="1700" y="514"/>
                    <a:pt x="1804" y="1109"/>
                    <a:pt x="1816" y="1722"/>
                  </a:cubicBezTo>
                  <a:cubicBezTo>
                    <a:pt x="1858" y="2358"/>
                    <a:pt x="1886" y="2995"/>
                    <a:pt x="1898" y="3632"/>
                  </a:cubicBezTo>
                  <a:cubicBezTo>
                    <a:pt x="1943" y="4877"/>
                    <a:pt x="1926" y="6124"/>
                    <a:pt x="1897" y="7375"/>
                  </a:cubicBezTo>
                  <a:lnTo>
                    <a:pt x="1897" y="7375"/>
                  </a:lnTo>
                  <a:cubicBezTo>
                    <a:pt x="1549" y="7303"/>
                    <a:pt x="1228" y="7040"/>
                    <a:pt x="1088" y="6681"/>
                  </a:cubicBezTo>
                  <a:lnTo>
                    <a:pt x="1088" y="6681"/>
                  </a:lnTo>
                  <a:cubicBezTo>
                    <a:pt x="1173" y="7094"/>
                    <a:pt x="1523" y="7453"/>
                    <a:pt x="1962" y="7551"/>
                  </a:cubicBezTo>
                  <a:lnTo>
                    <a:pt x="2045" y="7569"/>
                  </a:lnTo>
                  <a:lnTo>
                    <a:pt x="2058" y="7477"/>
                  </a:lnTo>
                  <a:cubicBezTo>
                    <a:pt x="2245" y="6205"/>
                    <a:pt x="2324" y="4917"/>
                    <a:pt x="2350" y="3628"/>
                  </a:cubicBezTo>
                  <a:cubicBezTo>
                    <a:pt x="2353" y="2984"/>
                    <a:pt x="2339" y="2340"/>
                    <a:pt x="2311" y="1695"/>
                  </a:cubicBezTo>
                  <a:cubicBezTo>
                    <a:pt x="2291" y="1379"/>
                    <a:pt x="2305" y="1044"/>
                    <a:pt x="2180" y="670"/>
                  </a:cubicBezTo>
                  <a:cubicBezTo>
                    <a:pt x="2097" y="326"/>
                    <a:pt x="1703" y="0"/>
                    <a:pt x="130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9"/>
            <p:cNvSpPr/>
            <p:nvPr/>
          </p:nvSpPr>
          <p:spPr>
            <a:xfrm>
              <a:off x="5346050" y="1049150"/>
              <a:ext cx="117625" cy="538325"/>
            </a:xfrm>
            <a:custGeom>
              <a:avLst/>
              <a:gdLst/>
              <a:ahLst/>
              <a:cxnLst/>
              <a:rect l="l" t="t" r="r" b="b"/>
              <a:pathLst>
                <a:path w="4705" h="21533" extrusionOk="0">
                  <a:moveTo>
                    <a:pt x="2524" y="0"/>
                  </a:moveTo>
                  <a:cubicBezTo>
                    <a:pt x="2140" y="0"/>
                    <a:pt x="1762" y="152"/>
                    <a:pt x="1459" y="377"/>
                  </a:cubicBezTo>
                  <a:cubicBezTo>
                    <a:pt x="664" y="981"/>
                    <a:pt x="472" y="2023"/>
                    <a:pt x="375" y="2946"/>
                  </a:cubicBezTo>
                  <a:cubicBezTo>
                    <a:pt x="482" y="2023"/>
                    <a:pt x="694" y="988"/>
                    <a:pt x="1482" y="409"/>
                  </a:cubicBezTo>
                  <a:cubicBezTo>
                    <a:pt x="1778" y="194"/>
                    <a:pt x="2142" y="54"/>
                    <a:pt x="2505" y="54"/>
                  </a:cubicBezTo>
                  <a:cubicBezTo>
                    <a:pt x="2608" y="54"/>
                    <a:pt x="2710" y="65"/>
                    <a:pt x="2811" y="89"/>
                  </a:cubicBezTo>
                  <a:cubicBezTo>
                    <a:pt x="3275" y="197"/>
                    <a:pt x="3612" y="585"/>
                    <a:pt x="3805" y="1009"/>
                  </a:cubicBezTo>
                  <a:cubicBezTo>
                    <a:pt x="4497" y="2784"/>
                    <a:pt x="4504" y="4744"/>
                    <a:pt x="4315" y="6618"/>
                  </a:cubicBezTo>
                  <a:cubicBezTo>
                    <a:pt x="4122" y="8508"/>
                    <a:pt x="3703" y="10368"/>
                    <a:pt x="3431" y="12268"/>
                  </a:cubicBezTo>
                  <a:cubicBezTo>
                    <a:pt x="3173" y="14162"/>
                    <a:pt x="3039" y="16129"/>
                    <a:pt x="3462" y="18049"/>
                  </a:cubicBezTo>
                  <a:cubicBezTo>
                    <a:pt x="3647" y="18995"/>
                    <a:pt x="4210" y="19942"/>
                    <a:pt x="3823" y="20632"/>
                  </a:cubicBezTo>
                  <a:cubicBezTo>
                    <a:pt x="3680" y="20880"/>
                    <a:pt x="3400" y="21062"/>
                    <a:pt x="3162" y="21062"/>
                  </a:cubicBezTo>
                  <a:cubicBezTo>
                    <a:pt x="3083" y="21062"/>
                    <a:pt x="3008" y="21041"/>
                    <a:pt x="2944" y="20997"/>
                  </a:cubicBezTo>
                  <a:cubicBezTo>
                    <a:pt x="2665" y="20828"/>
                    <a:pt x="2572" y="20316"/>
                    <a:pt x="2435" y="19866"/>
                  </a:cubicBezTo>
                  <a:cubicBezTo>
                    <a:pt x="1894" y="18045"/>
                    <a:pt x="1446" y="16194"/>
                    <a:pt x="1089" y="14324"/>
                  </a:cubicBezTo>
                  <a:cubicBezTo>
                    <a:pt x="376" y="10588"/>
                    <a:pt x="1" y="6751"/>
                    <a:pt x="375" y="2946"/>
                  </a:cubicBezTo>
                  <a:lnTo>
                    <a:pt x="375" y="2946"/>
                  </a:lnTo>
                  <a:cubicBezTo>
                    <a:pt x="166" y="4843"/>
                    <a:pt x="137" y="6760"/>
                    <a:pt x="246" y="8665"/>
                  </a:cubicBezTo>
                  <a:cubicBezTo>
                    <a:pt x="343" y="10573"/>
                    <a:pt x="531" y="12478"/>
                    <a:pt x="830" y="14368"/>
                  </a:cubicBezTo>
                  <a:cubicBezTo>
                    <a:pt x="1127" y="16257"/>
                    <a:pt x="1500" y="18138"/>
                    <a:pt x="2001" y="19988"/>
                  </a:cubicBezTo>
                  <a:cubicBezTo>
                    <a:pt x="2069" y="20222"/>
                    <a:pt x="2118" y="20442"/>
                    <a:pt x="2203" y="20691"/>
                  </a:cubicBezTo>
                  <a:cubicBezTo>
                    <a:pt x="2288" y="20931"/>
                    <a:pt x="2417" y="21208"/>
                    <a:pt x="2690" y="21389"/>
                  </a:cubicBezTo>
                  <a:cubicBezTo>
                    <a:pt x="2839" y="21488"/>
                    <a:pt x="3016" y="21533"/>
                    <a:pt x="3189" y="21533"/>
                  </a:cubicBezTo>
                  <a:cubicBezTo>
                    <a:pt x="3334" y="21533"/>
                    <a:pt x="3477" y="21502"/>
                    <a:pt x="3597" y="21445"/>
                  </a:cubicBezTo>
                  <a:cubicBezTo>
                    <a:pt x="3870" y="21327"/>
                    <a:pt x="4084" y="21128"/>
                    <a:pt x="4237" y="20886"/>
                  </a:cubicBezTo>
                  <a:cubicBezTo>
                    <a:pt x="4557" y="20356"/>
                    <a:pt x="4459" y="19784"/>
                    <a:pt x="4348" y="19305"/>
                  </a:cubicBezTo>
                  <a:cubicBezTo>
                    <a:pt x="4214" y="18820"/>
                    <a:pt x="4072" y="18389"/>
                    <a:pt x="3972" y="17933"/>
                  </a:cubicBezTo>
                  <a:cubicBezTo>
                    <a:pt x="3546" y="16116"/>
                    <a:pt x="3643" y="14203"/>
                    <a:pt x="3875" y="12326"/>
                  </a:cubicBezTo>
                  <a:cubicBezTo>
                    <a:pt x="4095" y="10441"/>
                    <a:pt x="4440" y="8555"/>
                    <a:pt x="4575" y="6639"/>
                  </a:cubicBezTo>
                  <a:cubicBezTo>
                    <a:pt x="4704" y="4736"/>
                    <a:pt x="4619" y="2758"/>
                    <a:pt x="3874" y="974"/>
                  </a:cubicBezTo>
                  <a:cubicBezTo>
                    <a:pt x="3671" y="544"/>
                    <a:pt x="3312" y="139"/>
                    <a:pt x="2825" y="32"/>
                  </a:cubicBezTo>
                  <a:cubicBezTo>
                    <a:pt x="2725" y="10"/>
                    <a:pt x="2624" y="0"/>
                    <a:pt x="25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9"/>
            <p:cNvSpPr/>
            <p:nvPr/>
          </p:nvSpPr>
          <p:spPr>
            <a:xfrm>
              <a:off x="5506850" y="3723375"/>
              <a:ext cx="107725" cy="324700"/>
            </a:xfrm>
            <a:custGeom>
              <a:avLst/>
              <a:gdLst/>
              <a:ahLst/>
              <a:cxnLst/>
              <a:rect l="l" t="t" r="r" b="b"/>
              <a:pathLst>
                <a:path w="4309" h="12988" extrusionOk="0">
                  <a:moveTo>
                    <a:pt x="146" y="0"/>
                  </a:moveTo>
                  <a:lnTo>
                    <a:pt x="125" y="389"/>
                  </a:lnTo>
                  <a:cubicBezTo>
                    <a:pt x="22" y="2204"/>
                    <a:pt x="1" y="4024"/>
                    <a:pt x="108" y="5836"/>
                  </a:cubicBezTo>
                  <a:cubicBezTo>
                    <a:pt x="161" y="6743"/>
                    <a:pt x="216" y="7648"/>
                    <a:pt x="329" y="8550"/>
                  </a:cubicBezTo>
                  <a:lnTo>
                    <a:pt x="505" y="9898"/>
                  </a:lnTo>
                  <a:lnTo>
                    <a:pt x="605" y="10571"/>
                  </a:lnTo>
                  <a:cubicBezTo>
                    <a:pt x="581" y="10724"/>
                    <a:pt x="698" y="10794"/>
                    <a:pt x="817" y="10794"/>
                  </a:cubicBezTo>
                  <a:cubicBezTo>
                    <a:pt x="943" y="10794"/>
                    <a:pt x="1073" y="10716"/>
                    <a:pt x="1042" y="10577"/>
                  </a:cubicBezTo>
                  <a:lnTo>
                    <a:pt x="1042" y="10577"/>
                  </a:lnTo>
                  <a:cubicBezTo>
                    <a:pt x="1053" y="10706"/>
                    <a:pt x="942" y="10770"/>
                    <a:pt x="835" y="10770"/>
                  </a:cubicBezTo>
                  <a:cubicBezTo>
                    <a:pt x="725" y="10770"/>
                    <a:pt x="619" y="10701"/>
                    <a:pt x="659" y="10565"/>
                  </a:cubicBezTo>
                  <a:lnTo>
                    <a:pt x="610" y="9888"/>
                  </a:lnTo>
                  <a:lnTo>
                    <a:pt x="540" y="8534"/>
                  </a:lnTo>
                  <a:cubicBezTo>
                    <a:pt x="511" y="7630"/>
                    <a:pt x="465" y="6728"/>
                    <a:pt x="461" y="5826"/>
                  </a:cubicBezTo>
                  <a:cubicBezTo>
                    <a:pt x="454" y="4176"/>
                    <a:pt x="483" y="2527"/>
                    <a:pt x="584" y="882"/>
                  </a:cubicBezTo>
                  <a:lnTo>
                    <a:pt x="584" y="882"/>
                  </a:lnTo>
                  <a:cubicBezTo>
                    <a:pt x="1142" y="1460"/>
                    <a:pt x="1260" y="2435"/>
                    <a:pt x="1335" y="3322"/>
                  </a:cubicBezTo>
                  <a:cubicBezTo>
                    <a:pt x="1400" y="4409"/>
                    <a:pt x="1524" y="5523"/>
                    <a:pt x="1747" y="6602"/>
                  </a:cubicBezTo>
                  <a:cubicBezTo>
                    <a:pt x="2176" y="8740"/>
                    <a:pt x="2972" y="10803"/>
                    <a:pt x="4066" y="12676"/>
                  </a:cubicBezTo>
                  <a:lnTo>
                    <a:pt x="4066" y="12676"/>
                  </a:lnTo>
                  <a:cubicBezTo>
                    <a:pt x="3866" y="12802"/>
                    <a:pt x="3627" y="12863"/>
                    <a:pt x="3384" y="12863"/>
                  </a:cubicBezTo>
                  <a:cubicBezTo>
                    <a:pt x="2892" y="12863"/>
                    <a:pt x="2382" y="12615"/>
                    <a:pt x="2136" y="12158"/>
                  </a:cubicBezTo>
                  <a:lnTo>
                    <a:pt x="2136" y="12158"/>
                  </a:lnTo>
                  <a:cubicBezTo>
                    <a:pt x="2361" y="12667"/>
                    <a:pt x="2924" y="12987"/>
                    <a:pt x="3494" y="12987"/>
                  </a:cubicBezTo>
                  <a:cubicBezTo>
                    <a:pt x="3752" y="12987"/>
                    <a:pt x="4011" y="12922"/>
                    <a:pt x="4241" y="12780"/>
                  </a:cubicBezTo>
                  <a:lnTo>
                    <a:pt x="4309" y="12738"/>
                  </a:lnTo>
                  <a:lnTo>
                    <a:pt x="4271" y="12658"/>
                  </a:lnTo>
                  <a:cubicBezTo>
                    <a:pt x="3796" y="11678"/>
                    <a:pt x="3355" y="10685"/>
                    <a:pt x="3016" y="9654"/>
                  </a:cubicBezTo>
                  <a:cubicBezTo>
                    <a:pt x="2670" y="8627"/>
                    <a:pt x="2408" y="7573"/>
                    <a:pt x="2200" y="6513"/>
                  </a:cubicBezTo>
                  <a:cubicBezTo>
                    <a:pt x="1999" y="5446"/>
                    <a:pt x="1894" y="4382"/>
                    <a:pt x="1844" y="3286"/>
                  </a:cubicBezTo>
                  <a:cubicBezTo>
                    <a:pt x="1808" y="2734"/>
                    <a:pt x="1756" y="2166"/>
                    <a:pt x="1568" y="1611"/>
                  </a:cubicBezTo>
                  <a:cubicBezTo>
                    <a:pt x="1393" y="1060"/>
                    <a:pt x="1042" y="498"/>
                    <a:pt x="491" y="191"/>
                  </a:cubicBezTo>
                  <a:lnTo>
                    <a:pt x="14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9"/>
            <p:cNvSpPr/>
            <p:nvPr/>
          </p:nvSpPr>
          <p:spPr>
            <a:xfrm>
              <a:off x="4927400" y="1970600"/>
              <a:ext cx="108900" cy="236675"/>
            </a:xfrm>
            <a:custGeom>
              <a:avLst/>
              <a:gdLst/>
              <a:ahLst/>
              <a:cxnLst/>
              <a:rect l="l" t="t" r="r" b="b"/>
              <a:pathLst>
                <a:path w="4356" h="9467" extrusionOk="0">
                  <a:moveTo>
                    <a:pt x="2762" y="501"/>
                  </a:moveTo>
                  <a:cubicBezTo>
                    <a:pt x="2950" y="501"/>
                    <a:pt x="3179" y="598"/>
                    <a:pt x="3322" y="763"/>
                  </a:cubicBezTo>
                  <a:cubicBezTo>
                    <a:pt x="3583" y="1030"/>
                    <a:pt x="3709" y="1418"/>
                    <a:pt x="3763" y="1831"/>
                  </a:cubicBezTo>
                  <a:cubicBezTo>
                    <a:pt x="3855" y="3535"/>
                    <a:pt x="3598" y="5368"/>
                    <a:pt x="3401" y="7119"/>
                  </a:cubicBezTo>
                  <a:lnTo>
                    <a:pt x="3209" y="8444"/>
                  </a:lnTo>
                  <a:cubicBezTo>
                    <a:pt x="3162" y="8821"/>
                    <a:pt x="3016" y="9211"/>
                    <a:pt x="2709" y="9211"/>
                  </a:cubicBezTo>
                  <a:cubicBezTo>
                    <a:pt x="2671" y="9211"/>
                    <a:pt x="2631" y="9205"/>
                    <a:pt x="2589" y="9192"/>
                  </a:cubicBezTo>
                  <a:cubicBezTo>
                    <a:pt x="1856" y="8890"/>
                    <a:pt x="1139" y="8361"/>
                    <a:pt x="487" y="7825"/>
                  </a:cubicBezTo>
                  <a:lnTo>
                    <a:pt x="487" y="7825"/>
                  </a:lnTo>
                  <a:cubicBezTo>
                    <a:pt x="954" y="7213"/>
                    <a:pt x="1264" y="6482"/>
                    <a:pt x="1443" y="5735"/>
                  </a:cubicBezTo>
                  <a:cubicBezTo>
                    <a:pt x="1665" y="4851"/>
                    <a:pt x="1771" y="3951"/>
                    <a:pt x="1904" y="3070"/>
                  </a:cubicBezTo>
                  <a:cubicBezTo>
                    <a:pt x="1962" y="2629"/>
                    <a:pt x="2032" y="2191"/>
                    <a:pt x="2122" y="1762"/>
                  </a:cubicBezTo>
                  <a:cubicBezTo>
                    <a:pt x="2170" y="1547"/>
                    <a:pt x="2219" y="1334"/>
                    <a:pt x="2282" y="1127"/>
                  </a:cubicBezTo>
                  <a:cubicBezTo>
                    <a:pt x="2340" y="913"/>
                    <a:pt x="2403" y="706"/>
                    <a:pt x="2495" y="609"/>
                  </a:cubicBezTo>
                  <a:cubicBezTo>
                    <a:pt x="2552" y="535"/>
                    <a:pt x="2650" y="501"/>
                    <a:pt x="2762" y="501"/>
                  </a:cubicBezTo>
                  <a:close/>
                  <a:moveTo>
                    <a:pt x="2787" y="1"/>
                  </a:moveTo>
                  <a:cubicBezTo>
                    <a:pt x="2552" y="1"/>
                    <a:pt x="2293" y="89"/>
                    <a:pt x="2127" y="288"/>
                  </a:cubicBezTo>
                  <a:cubicBezTo>
                    <a:pt x="1924" y="537"/>
                    <a:pt x="1884" y="783"/>
                    <a:pt x="1823" y="997"/>
                  </a:cubicBezTo>
                  <a:cubicBezTo>
                    <a:pt x="1759" y="1220"/>
                    <a:pt x="1712" y="1443"/>
                    <a:pt x="1666" y="1668"/>
                  </a:cubicBezTo>
                  <a:cubicBezTo>
                    <a:pt x="1580" y="2117"/>
                    <a:pt x="1514" y="2567"/>
                    <a:pt x="1464" y="3015"/>
                  </a:cubicBezTo>
                  <a:cubicBezTo>
                    <a:pt x="1281" y="4742"/>
                    <a:pt x="1235" y="6563"/>
                    <a:pt x="191" y="7980"/>
                  </a:cubicBezTo>
                  <a:lnTo>
                    <a:pt x="191" y="7980"/>
                  </a:lnTo>
                  <a:cubicBezTo>
                    <a:pt x="109" y="7633"/>
                    <a:pt x="183" y="7265"/>
                    <a:pt x="397" y="6975"/>
                  </a:cubicBezTo>
                  <a:lnTo>
                    <a:pt x="397" y="6975"/>
                  </a:lnTo>
                  <a:cubicBezTo>
                    <a:pt x="109" y="7285"/>
                    <a:pt x="0" y="7721"/>
                    <a:pt x="108" y="8130"/>
                  </a:cubicBezTo>
                  <a:lnTo>
                    <a:pt x="135" y="8233"/>
                  </a:lnTo>
                  <a:lnTo>
                    <a:pt x="212" y="8151"/>
                  </a:lnTo>
                  <a:cubicBezTo>
                    <a:pt x="305" y="8051"/>
                    <a:pt x="394" y="7946"/>
                    <a:pt x="477" y="7837"/>
                  </a:cubicBezTo>
                  <a:lnTo>
                    <a:pt x="477" y="7837"/>
                  </a:lnTo>
                  <a:cubicBezTo>
                    <a:pt x="1075" y="8454"/>
                    <a:pt x="1712" y="9008"/>
                    <a:pt x="2521" y="9427"/>
                  </a:cubicBezTo>
                  <a:cubicBezTo>
                    <a:pt x="2584" y="9454"/>
                    <a:pt x="2653" y="9467"/>
                    <a:pt x="2724" y="9467"/>
                  </a:cubicBezTo>
                  <a:cubicBezTo>
                    <a:pt x="2932" y="9467"/>
                    <a:pt x="3154" y="9358"/>
                    <a:pt x="3261" y="9186"/>
                  </a:cubicBezTo>
                  <a:cubicBezTo>
                    <a:pt x="3416" y="8969"/>
                    <a:pt x="3474" y="8728"/>
                    <a:pt x="3522" y="8504"/>
                  </a:cubicBezTo>
                  <a:lnTo>
                    <a:pt x="3785" y="7180"/>
                  </a:lnTo>
                  <a:cubicBezTo>
                    <a:pt x="3952" y="6295"/>
                    <a:pt x="4067" y="5400"/>
                    <a:pt x="4155" y="4503"/>
                  </a:cubicBezTo>
                  <a:cubicBezTo>
                    <a:pt x="4223" y="3600"/>
                    <a:pt x="4355" y="2725"/>
                    <a:pt x="4274" y="1768"/>
                  </a:cubicBezTo>
                  <a:cubicBezTo>
                    <a:pt x="4226" y="1297"/>
                    <a:pt x="4066" y="782"/>
                    <a:pt x="3688" y="405"/>
                  </a:cubicBezTo>
                  <a:cubicBezTo>
                    <a:pt x="3495" y="204"/>
                    <a:pt x="3244" y="70"/>
                    <a:pt x="2971" y="20"/>
                  </a:cubicBezTo>
                  <a:cubicBezTo>
                    <a:pt x="2913" y="7"/>
                    <a:pt x="2851" y="1"/>
                    <a:pt x="27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9"/>
            <p:cNvSpPr/>
            <p:nvPr/>
          </p:nvSpPr>
          <p:spPr>
            <a:xfrm>
              <a:off x="3401400" y="2262400"/>
              <a:ext cx="1982025" cy="2401250"/>
            </a:xfrm>
            <a:custGeom>
              <a:avLst/>
              <a:gdLst/>
              <a:ahLst/>
              <a:cxnLst/>
              <a:rect l="l" t="t" r="r" b="b"/>
              <a:pathLst>
                <a:path w="79281" h="96050" extrusionOk="0">
                  <a:moveTo>
                    <a:pt x="62882" y="0"/>
                  </a:moveTo>
                  <a:cubicBezTo>
                    <a:pt x="49248" y="0"/>
                    <a:pt x="35848" y="4591"/>
                    <a:pt x="22115" y="5240"/>
                  </a:cubicBezTo>
                  <a:cubicBezTo>
                    <a:pt x="14592" y="5595"/>
                    <a:pt x="11729" y="19047"/>
                    <a:pt x="11098" y="20914"/>
                  </a:cubicBezTo>
                  <a:cubicBezTo>
                    <a:pt x="6092" y="35707"/>
                    <a:pt x="1" y="50671"/>
                    <a:pt x="62" y="66542"/>
                  </a:cubicBezTo>
                  <a:cubicBezTo>
                    <a:pt x="68" y="67585"/>
                    <a:pt x="108" y="68669"/>
                    <a:pt x="590" y="69595"/>
                  </a:cubicBezTo>
                  <a:cubicBezTo>
                    <a:pt x="1563" y="71462"/>
                    <a:pt x="3909" y="72041"/>
                    <a:pt x="5975" y="72444"/>
                  </a:cubicBezTo>
                  <a:cubicBezTo>
                    <a:pt x="14973" y="74207"/>
                    <a:pt x="57740" y="96050"/>
                    <a:pt x="61656" y="96050"/>
                  </a:cubicBezTo>
                  <a:cubicBezTo>
                    <a:pt x="61751" y="96050"/>
                    <a:pt x="61824" y="96037"/>
                    <a:pt x="61872" y="96010"/>
                  </a:cubicBezTo>
                  <a:cubicBezTo>
                    <a:pt x="64215" y="94723"/>
                    <a:pt x="64163" y="81054"/>
                    <a:pt x="64768" y="78450"/>
                  </a:cubicBezTo>
                  <a:cubicBezTo>
                    <a:pt x="66579" y="70666"/>
                    <a:pt x="68983" y="64515"/>
                    <a:pt x="71300" y="51327"/>
                  </a:cubicBezTo>
                  <a:cubicBezTo>
                    <a:pt x="73794" y="37124"/>
                    <a:pt x="79280" y="23060"/>
                    <a:pt x="76806" y="8853"/>
                  </a:cubicBezTo>
                  <a:cubicBezTo>
                    <a:pt x="76350" y="6233"/>
                    <a:pt x="75552" y="3433"/>
                    <a:pt x="73413" y="1852"/>
                  </a:cubicBezTo>
                  <a:cubicBezTo>
                    <a:pt x="71793" y="655"/>
                    <a:pt x="69689" y="377"/>
                    <a:pt x="67684" y="203"/>
                  </a:cubicBezTo>
                  <a:cubicBezTo>
                    <a:pt x="66079" y="63"/>
                    <a:pt x="64479" y="0"/>
                    <a:pt x="628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9"/>
            <p:cNvSpPr/>
            <p:nvPr/>
          </p:nvSpPr>
          <p:spPr>
            <a:xfrm>
              <a:off x="3401525" y="2668875"/>
              <a:ext cx="1935500" cy="1994775"/>
            </a:xfrm>
            <a:custGeom>
              <a:avLst/>
              <a:gdLst/>
              <a:ahLst/>
              <a:cxnLst/>
              <a:rect l="l" t="t" r="r" b="b"/>
              <a:pathLst>
                <a:path w="77420" h="79791" extrusionOk="0">
                  <a:moveTo>
                    <a:pt x="72919" y="1"/>
                  </a:moveTo>
                  <a:cubicBezTo>
                    <a:pt x="69662" y="1"/>
                    <a:pt x="66363" y="493"/>
                    <a:pt x="63699" y="2141"/>
                  </a:cubicBezTo>
                  <a:cubicBezTo>
                    <a:pt x="59012" y="5039"/>
                    <a:pt x="61600" y="11257"/>
                    <a:pt x="60655" y="15994"/>
                  </a:cubicBezTo>
                  <a:cubicBezTo>
                    <a:pt x="59874" y="19906"/>
                    <a:pt x="58600" y="23943"/>
                    <a:pt x="54576" y="25535"/>
                  </a:cubicBezTo>
                  <a:cubicBezTo>
                    <a:pt x="53531" y="25948"/>
                    <a:pt x="52463" y="26119"/>
                    <a:pt x="51392" y="26119"/>
                  </a:cubicBezTo>
                  <a:cubicBezTo>
                    <a:pt x="48820" y="26119"/>
                    <a:pt x="46230" y="25132"/>
                    <a:pt x="43889" y="24140"/>
                  </a:cubicBezTo>
                  <a:cubicBezTo>
                    <a:pt x="38895" y="22021"/>
                    <a:pt x="34015" y="19722"/>
                    <a:pt x="29221" y="17178"/>
                  </a:cubicBezTo>
                  <a:cubicBezTo>
                    <a:pt x="23718" y="14257"/>
                    <a:pt x="16661" y="10575"/>
                    <a:pt x="9596" y="9010"/>
                  </a:cubicBezTo>
                  <a:cubicBezTo>
                    <a:pt x="4952" y="22391"/>
                    <a:pt x="1" y="35968"/>
                    <a:pt x="57" y="50283"/>
                  </a:cubicBezTo>
                  <a:cubicBezTo>
                    <a:pt x="63" y="51326"/>
                    <a:pt x="103" y="52410"/>
                    <a:pt x="585" y="53336"/>
                  </a:cubicBezTo>
                  <a:cubicBezTo>
                    <a:pt x="1558" y="55203"/>
                    <a:pt x="3904" y="55782"/>
                    <a:pt x="5970" y="56185"/>
                  </a:cubicBezTo>
                  <a:cubicBezTo>
                    <a:pt x="14968" y="57948"/>
                    <a:pt x="57737" y="79790"/>
                    <a:pt x="61651" y="79790"/>
                  </a:cubicBezTo>
                  <a:cubicBezTo>
                    <a:pt x="61746" y="79790"/>
                    <a:pt x="61819" y="79778"/>
                    <a:pt x="61867" y="79751"/>
                  </a:cubicBezTo>
                  <a:cubicBezTo>
                    <a:pt x="64210" y="78464"/>
                    <a:pt x="64158" y="64795"/>
                    <a:pt x="64763" y="62191"/>
                  </a:cubicBezTo>
                  <a:cubicBezTo>
                    <a:pt x="66574" y="54407"/>
                    <a:pt x="68978" y="48256"/>
                    <a:pt x="71295" y="35068"/>
                  </a:cubicBezTo>
                  <a:cubicBezTo>
                    <a:pt x="73341" y="23422"/>
                    <a:pt x="77389" y="11872"/>
                    <a:pt x="77420" y="259"/>
                  </a:cubicBezTo>
                  <a:cubicBezTo>
                    <a:pt x="75976" y="110"/>
                    <a:pt x="74452" y="1"/>
                    <a:pt x="72919" y="1"/>
                  </a:cubicBezTo>
                  <a:close/>
                </a:path>
              </a:pathLst>
            </a:custGeom>
            <a:solidFill>
              <a:srgbClr val="3F4149">
                <a:alpha val="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9"/>
            <p:cNvSpPr/>
            <p:nvPr/>
          </p:nvSpPr>
          <p:spPr>
            <a:xfrm>
              <a:off x="4074925" y="1591850"/>
              <a:ext cx="681175" cy="962650"/>
            </a:xfrm>
            <a:custGeom>
              <a:avLst/>
              <a:gdLst/>
              <a:ahLst/>
              <a:cxnLst/>
              <a:rect l="l" t="t" r="r" b="b"/>
              <a:pathLst>
                <a:path w="27247" h="38506" extrusionOk="0">
                  <a:moveTo>
                    <a:pt x="12987" y="1"/>
                  </a:moveTo>
                  <a:cubicBezTo>
                    <a:pt x="11722" y="1"/>
                    <a:pt x="10237" y="816"/>
                    <a:pt x="9098" y="994"/>
                  </a:cubicBezTo>
                  <a:cubicBezTo>
                    <a:pt x="8129" y="1145"/>
                    <a:pt x="7162" y="1033"/>
                    <a:pt x="6201" y="1267"/>
                  </a:cubicBezTo>
                  <a:cubicBezTo>
                    <a:pt x="3827" y="1845"/>
                    <a:pt x="1360" y="3464"/>
                    <a:pt x="632" y="5669"/>
                  </a:cubicBezTo>
                  <a:cubicBezTo>
                    <a:pt x="1" y="7580"/>
                    <a:pt x="684" y="9621"/>
                    <a:pt x="1335" y="11527"/>
                  </a:cubicBezTo>
                  <a:cubicBezTo>
                    <a:pt x="3410" y="17588"/>
                    <a:pt x="5205" y="23742"/>
                    <a:pt x="6292" y="30012"/>
                  </a:cubicBezTo>
                  <a:cubicBezTo>
                    <a:pt x="6448" y="30910"/>
                    <a:pt x="6581" y="31865"/>
                    <a:pt x="6179" y="32698"/>
                  </a:cubicBezTo>
                  <a:cubicBezTo>
                    <a:pt x="5760" y="33567"/>
                    <a:pt x="4801" y="34194"/>
                    <a:pt x="4566" y="35118"/>
                  </a:cubicBezTo>
                  <a:cubicBezTo>
                    <a:pt x="4348" y="35978"/>
                    <a:pt x="4845" y="36892"/>
                    <a:pt x="5606" y="37443"/>
                  </a:cubicBezTo>
                  <a:cubicBezTo>
                    <a:pt x="6364" y="37993"/>
                    <a:pt x="7338" y="38237"/>
                    <a:pt x="8299" y="38369"/>
                  </a:cubicBezTo>
                  <a:cubicBezTo>
                    <a:pt x="8983" y="38462"/>
                    <a:pt x="9672" y="38505"/>
                    <a:pt x="10360" y="38505"/>
                  </a:cubicBezTo>
                  <a:cubicBezTo>
                    <a:pt x="12471" y="38505"/>
                    <a:pt x="14587" y="38102"/>
                    <a:pt x="16606" y="37514"/>
                  </a:cubicBezTo>
                  <a:cubicBezTo>
                    <a:pt x="21038" y="36227"/>
                    <a:pt x="25435" y="33749"/>
                    <a:pt x="27069" y="29792"/>
                  </a:cubicBezTo>
                  <a:cubicBezTo>
                    <a:pt x="27162" y="29568"/>
                    <a:pt x="27246" y="29324"/>
                    <a:pt x="27192" y="29089"/>
                  </a:cubicBezTo>
                  <a:cubicBezTo>
                    <a:pt x="27127" y="28806"/>
                    <a:pt x="26878" y="28594"/>
                    <a:pt x="26646" y="28395"/>
                  </a:cubicBezTo>
                  <a:cubicBezTo>
                    <a:pt x="24456" y="26518"/>
                    <a:pt x="22717" y="24212"/>
                    <a:pt x="21578" y="21680"/>
                  </a:cubicBezTo>
                  <a:cubicBezTo>
                    <a:pt x="20065" y="18310"/>
                    <a:pt x="19639" y="14636"/>
                    <a:pt x="18954" y="11051"/>
                  </a:cubicBezTo>
                  <a:cubicBezTo>
                    <a:pt x="18268" y="7465"/>
                    <a:pt x="17247" y="3801"/>
                    <a:pt x="14778" y="934"/>
                  </a:cubicBezTo>
                  <a:cubicBezTo>
                    <a:pt x="14486" y="595"/>
                    <a:pt x="14156" y="257"/>
                    <a:pt x="13712" y="109"/>
                  </a:cubicBezTo>
                  <a:cubicBezTo>
                    <a:pt x="13482" y="33"/>
                    <a:pt x="13239" y="1"/>
                    <a:pt x="12987"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9"/>
            <p:cNvSpPr/>
            <p:nvPr/>
          </p:nvSpPr>
          <p:spPr>
            <a:xfrm>
              <a:off x="4074925" y="1603350"/>
              <a:ext cx="442975" cy="728775"/>
            </a:xfrm>
            <a:custGeom>
              <a:avLst/>
              <a:gdLst/>
              <a:ahLst/>
              <a:cxnLst/>
              <a:rect l="l" t="t" r="r" b="b"/>
              <a:pathLst>
                <a:path w="17719" h="29151" extrusionOk="0">
                  <a:moveTo>
                    <a:pt x="10911" y="0"/>
                  </a:moveTo>
                  <a:cubicBezTo>
                    <a:pt x="10268" y="218"/>
                    <a:pt x="9644" y="448"/>
                    <a:pt x="9099" y="533"/>
                  </a:cubicBezTo>
                  <a:cubicBezTo>
                    <a:pt x="8129" y="685"/>
                    <a:pt x="7162" y="573"/>
                    <a:pt x="6201" y="807"/>
                  </a:cubicBezTo>
                  <a:cubicBezTo>
                    <a:pt x="3828" y="1385"/>
                    <a:pt x="1361" y="3004"/>
                    <a:pt x="633" y="5209"/>
                  </a:cubicBezTo>
                  <a:cubicBezTo>
                    <a:pt x="1" y="7120"/>
                    <a:pt x="684" y="9161"/>
                    <a:pt x="1337" y="11066"/>
                  </a:cubicBezTo>
                  <a:cubicBezTo>
                    <a:pt x="3367" y="16998"/>
                    <a:pt x="5124" y="23019"/>
                    <a:pt x="6218" y="29151"/>
                  </a:cubicBezTo>
                  <a:cubicBezTo>
                    <a:pt x="7317" y="29098"/>
                    <a:pt x="8404" y="28910"/>
                    <a:pt x="9445" y="28551"/>
                  </a:cubicBezTo>
                  <a:cubicBezTo>
                    <a:pt x="14292" y="26873"/>
                    <a:pt x="17317" y="21652"/>
                    <a:pt x="17517" y="16525"/>
                  </a:cubicBezTo>
                  <a:cubicBezTo>
                    <a:pt x="17719" y="11398"/>
                    <a:pt x="15542" y="6434"/>
                    <a:pt x="12620" y="2217"/>
                  </a:cubicBezTo>
                  <a:cubicBezTo>
                    <a:pt x="12089" y="1452"/>
                    <a:pt x="11514" y="712"/>
                    <a:pt x="10911" y="0"/>
                  </a:cubicBezTo>
                  <a:close/>
                </a:path>
              </a:pathLst>
            </a:custGeom>
            <a:solidFill>
              <a:srgbClr val="E5C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29"/>
            <p:cNvSpPr/>
            <p:nvPr/>
          </p:nvSpPr>
          <p:spPr>
            <a:xfrm>
              <a:off x="2609625" y="2398025"/>
              <a:ext cx="967200" cy="769150"/>
            </a:xfrm>
            <a:custGeom>
              <a:avLst/>
              <a:gdLst/>
              <a:ahLst/>
              <a:cxnLst/>
              <a:rect l="l" t="t" r="r" b="b"/>
              <a:pathLst>
                <a:path w="38688" h="30766" extrusionOk="0">
                  <a:moveTo>
                    <a:pt x="12194" y="1"/>
                  </a:moveTo>
                  <a:cubicBezTo>
                    <a:pt x="10793" y="1"/>
                    <a:pt x="0" y="2267"/>
                    <a:pt x="0" y="2267"/>
                  </a:cubicBezTo>
                  <a:cubicBezTo>
                    <a:pt x="0" y="2267"/>
                    <a:pt x="14531" y="16704"/>
                    <a:pt x="18684" y="21989"/>
                  </a:cubicBezTo>
                  <a:lnTo>
                    <a:pt x="35761" y="30765"/>
                  </a:lnTo>
                  <a:lnTo>
                    <a:pt x="38687" y="26424"/>
                  </a:lnTo>
                  <a:lnTo>
                    <a:pt x="18022" y="5004"/>
                  </a:lnTo>
                  <a:cubicBezTo>
                    <a:pt x="18022" y="5004"/>
                    <a:pt x="13304" y="97"/>
                    <a:pt x="12267" y="3"/>
                  </a:cubicBezTo>
                  <a:cubicBezTo>
                    <a:pt x="12246" y="1"/>
                    <a:pt x="12222" y="1"/>
                    <a:pt x="121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29"/>
            <p:cNvSpPr/>
            <p:nvPr/>
          </p:nvSpPr>
          <p:spPr>
            <a:xfrm>
              <a:off x="2609625" y="2289600"/>
              <a:ext cx="526075" cy="311400"/>
            </a:xfrm>
            <a:custGeom>
              <a:avLst/>
              <a:gdLst/>
              <a:ahLst/>
              <a:cxnLst/>
              <a:rect l="l" t="t" r="r" b="b"/>
              <a:pathLst>
                <a:path w="21043" h="12456" extrusionOk="0">
                  <a:moveTo>
                    <a:pt x="7831" y="0"/>
                  </a:moveTo>
                  <a:lnTo>
                    <a:pt x="6700" y="1133"/>
                  </a:lnTo>
                  <a:lnTo>
                    <a:pt x="8870" y="2170"/>
                  </a:lnTo>
                  <a:lnTo>
                    <a:pt x="6133" y="2264"/>
                  </a:lnTo>
                  <a:lnTo>
                    <a:pt x="0" y="6604"/>
                  </a:lnTo>
                  <a:cubicBezTo>
                    <a:pt x="0" y="6604"/>
                    <a:pt x="1417" y="6559"/>
                    <a:pt x="3394" y="6559"/>
                  </a:cubicBezTo>
                  <a:cubicBezTo>
                    <a:pt x="6366" y="6559"/>
                    <a:pt x="10604" y="6661"/>
                    <a:pt x="13210" y="7171"/>
                  </a:cubicBezTo>
                  <a:cubicBezTo>
                    <a:pt x="17551" y="8020"/>
                    <a:pt x="16607" y="12455"/>
                    <a:pt x="16607" y="12455"/>
                  </a:cubicBezTo>
                  <a:lnTo>
                    <a:pt x="20382" y="11795"/>
                  </a:lnTo>
                  <a:cubicBezTo>
                    <a:pt x="21042" y="1698"/>
                    <a:pt x="7831" y="0"/>
                    <a:pt x="78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29"/>
            <p:cNvSpPr/>
            <p:nvPr/>
          </p:nvSpPr>
          <p:spPr>
            <a:xfrm>
              <a:off x="3652275" y="2301375"/>
              <a:ext cx="549650" cy="750175"/>
            </a:xfrm>
            <a:custGeom>
              <a:avLst/>
              <a:gdLst/>
              <a:ahLst/>
              <a:cxnLst/>
              <a:rect l="l" t="t" r="r" b="b"/>
              <a:pathLst>
                <a:path w="21986" h="30007" extrusionOk="0">
                  <a:moveTo>
                    <a:pt x="0" y="0"/>
                  </a:moveTo>
                  <a:lnTo>
                    <a:pt x="283" y="4246"/>
                  </a:lnTo>
                  <a:lnTo>
                    <a:pt x="2359" y="13211"/>
                  </a:lnTo>
                  <a:lnTo>
                    <a:pt x="21797" y="30006"/>
                  </a:lnTo>
                  <a:lnTo>
                    <a:pt x="21985" y="26233"/>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29"/>
            <p:cNvSpPr/>
            <p:nvPr/>
          </p:nvSpPr>
          <p:spPr>
            <a:xfrm>
              <a:off x="3102650" y="2301075"/>
              <a:ext cx="556700" cy="364750"/>
            </a:xfrm>
            <a:custGeom>
              <a:avLst/>
              <a:gdLst/>
              <a:ahLst/>
              <a:cxnLst/>
              <a:rect l="l" t="t" r="r" b="b"/>
              <a:pathLst>
                <a:path w="22268" h="14590" extrusionOk="0">
                  <a:moveTo>
                    <a:pt x="21268" y="1"/>
                  </a:moveTo>
                  <a:cubicBezTo>
                    <a:pt x="17987" y="1"/>
                    <a:pt x="4385" y="581"/>
                    <a:pt x="0" y="10015"/>
                  </a:cubicBezTo>
                  <a:lnTo>
                    <a:pt x="661" y="11336"/>
                  </a:lnTo>
                  <a:cubicBezTo>
                    <a:pt x="661" y="11336"/>
                    <a:pt x="17645" y="13694"/>
                    <a:pt x="18494" y="14543"/>
                  </a:cubicBezTo>
                  <a:cubicBezTo>
                    <a:pt x="18525" y="14574"/>
                    <a:pt x="18560" y="14589"/>
                    <a:pt x="18596" y="14589"/>
                  </a:cubicBezTo>
                  <a:cubicBezTo>
                    <a:pt x="19556" y="14589"/>
                    <a:pt x="22268" y="4258"/>
                    <a:pt x="22268" y="4258"/>
                  </a:cubicBezTo>
                  <a:lnTo>
                    <a:pt x="21985" y="12"/>
                  </a:lnTo>
                  <a:cubicBezTo>
                    <a:pt x="21985" y="12"/>
                    <a:pt x="21728" y="1"/>
                    <a:pt x="212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29"/>
            <p:cNvSpPr/>
            <p:nvPr/>
          </p:nvSpPr>
          <p:spPr>
            <a:xfrm>
              <a:off x="3665750" y="2275675"/>
              <a:ext cx="1957500" cy="1834225"/>
            </a:xfrm>
            <a:custGeom>
              <a:avLst/>
              <a:gdLst/>
              <a:ahLst/>
              <a:cxnLst/>
              <a:rect l="l" t="t" r="r" b="b"/>
              <a:pathLst>
                <a:path w="78300" h="73369" extrusionOk="0">
                  <a:moveTo>
                    <a:pt x="59704" y="1"/>
                  </a:moveTo>
                  <a:cubicBezTo>
                    <a:pt x="53197" y="1"/>
                    <a:pt x="54915" y="14851"/>
                    <a:pt x="54711" y="19427"/>
                  </a:cubicBezTo>
                  <a:cubicBezTo>
                    <a:pt x="54612" y="21632"/>
                    <a:pt x="52755" y="47205"/>
                    <a:pt x="51498" y="47205"/>
                  </a:cubicBezTo>
                  <a:cubicBezTo>
                    <a:pt x="51488" y="47205"/>
                    <a:pt x="51479" y="47204"/>
                    <a:pt x="51470" y="47201"/>
                  </a:cubicBezTo>
                  <a:cubicBezTo>
                    <a:pt x="43531" y="44766"/>
                    <a:pt x="36145" y="40804"/>
                    <a:pt x="28310" y="38050"/>
                  </a:cubicBezTo>
                  <a:cubicBezTo>
                    <a:pt x="23339" y="36302"/>
                    <a:pt x="18022" y="35059"/>
                    <a:pt x="12788" y="35059"/>
                  </a:cubicBezTo>
                  <a:cubicBezTo>
                    <a:pt x="9774" y="35059"/>
                    <a:pt x="6788" y="35471"/>
                    <a:pt x="3912" y="36437"/>
                  </a:cubicBezTo>
                  <a:cubicBezTo>
                    <a:pt x="3402" y="36608"/>
                    <a:pt x="2878" y="36808"/>
                    <a:pt x="2506" y="37196"/>
                  </a:cubicBezTo>
                  <a:cubicBezTo>
                    <a:pt x="2109" y="37610"/>
                    <a:pt x="1934" y="38183"/>
                    <a:pt x="1781" y="38736"/>
                  </a:cubicBezTo>
                  <a:cubicBezTo>
                    <a:pt x="1080" y="41259"/>
                    <a:pt x="554" y="43827"/>
                    <a:pt x="205" y="46422"/>
                  </a:cubicBezTo>
                  <a:cubicBezTo>
                    <a:pt x="90" y="47279"/>
                    <a:pt x="1" y="48182"/>
                    <a:pt x="337" y="48978"/>
                  </a:cubicBezTo>
                  <a:cubicBezTo>
                    <a:pt x="668" y="49761"/>
                    <a:pt x="1361" y="50321"/>
                    <a:pt x="2035" y="50839"/>
                  </a:cubicBezTo>
                  <a:cubicBezTo>
                    <a:pt x="14622" y="60514"/>
                    <a:pt x="29465" y="66961"/>
                    <a:pt x="44765" y="71195"/>
                  </a:cubicBezTo>
                  <a:cubicBezTo>
                    <a:pt x="48975" y="72360"/>
                    <a:pt x="53321" y="73369"/>
                    <a:pt x="57661" y="73369"/>
                  </a:cubicBezTo>
                  <a:cubicBezTo>
                    <a:pt x="58805" y="73369"/>
                    <a:pt x="59948" y="73298"/>
                    <a:pt x="61089" y="73143"/>
                  </a:cubicBezTo>
                  <a:cubicBezTo>
                    <a:pt x="62336" y="72973"/>
                    <a:pt x="63633" y="72669"/>
                    <a:pt x="64556" y="71814"/>
                  </a:cubicBezTo>
                  <a:cubicBezTo>
                    <a:pt x="65074" y="71332"/>
                    <a:pt x="65436" y="70709"/>
                    <a:pt x="65781" y="70092"/>
                  </a:cubicBezTo>
                  <a:cubicBezTo>
                    <a:pt x="72425" y="58206"/>
                    <a:pt x="75569" y="44658"/>
                    <a:pt x="77161" y="31135"/>
                  </a:cubicBezTo>
                  <a:cubicBezTo>
                    <a:pt x="78090" y="23239"/>
                    <a:pt x="78300" y="14512"/>
                    <a:pt x="73486" y="8187"/>
                  </a:cubicBezTo>
                  <a:cubicBezTo>
                    <a:pt x="70820" y="4683"/>
                    <a:pt x="65720" y="1771"/>
                    <a:pt x="61579" y="349"/>
                  </a:cubicBezTo>
                  <a:cubicBezTo>
                    <a:pt x="60888" y="111"/>
                    <a:pt x="60265" y="1"/>
                    <a:pt x="5970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9"/>
            <p:cNvSpPr/>
            <p:nvPr/>
          </p:nvSpPr>
          <p:spPr>
            <a:xfrm>
              <a:off x="4931875" y="3445525"/>
              <a:ext cx="53100" cy="175425"/>
            </a:xfrm>
            <a:custGeom>
              <a:avLst/>
              <a:gdLst/>
              <a:ahLst/>
              <a:cxnLst/>
              <a:rect l="l" t="t" r="r" b="b"/>
              <a:pathLst>
                <a:path w="2124" h="7017" extrusionOk="0">
                  <a:moveTo>
                    <a:pt x="479" y="1"/>
                  </a:moveTo>
                  <a:lnTo>
                    <a:pt x="0" y="212"/>
                  </a:lnTo>
                  <a:cubicBezTo>
                    <a:pt x="634" y="1661"/>
                    <a:pt x="1098" y="3178"/>
                    <a:pt x="1385" y="4733"/>
                  </a:cubicBezTo>
                  <a:cubicBezTo>
                    <a:pt x="1510" y="5414"/>
                    <a:pt x="1582" y="6180"/>
                    <a:pt x="1187" y="6699"/>
                  </a:cubicBezTo>
                  <a:lnTo>
                    <a:pt x="1605" y="7016"/>
                  </a:lnTo>
                  <a:cubicBezTo>
                    <a:pt x="2123" y="6336"/>
                    <a:pt x="2046" y="5432"/>
                    <a:pt x="1900" y="4639"/>
                  </a:cubicBezTo>
                  <a:cubicBezTo>
                    <a:pt x="1607" y="3044"/>
                    <a:pt x="1130" y="1487"/>
                    <a:pt x="47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9"/>
            <p:cNvSpPr/>
            <p:nvPr/>
          </p:nvSpPr>
          <p:spPr>
            <a:xfrm>
              <a:off x="5000250" y="3490350"/>
              <a:ext cx="69975" cy="102875"/>
            </a:xfrm>
            <a:custGeom>
              <a:avLst/>
              <a:gdLst/>
              <a:ahLst/>
              <a:cxnLst/>
              <a:rect l="l" t="t" r="r" b="b"/>
              <a:pathLst>
                <a:path w="2799" h="4115" extrusionOk="0">
                  <a:moveTo>
                    <a:pt x="368" y="1"/>
                  </a:moveTo>
                  <a:lnTo>
                    <a:pt x="0" y="376"/>
                  </a:lnTo>
                  <a:cubicBezTo>
                    <a:pt x="1062" y="1415"/>
                    <a:pt x="1851" y="2698"/>
                    <a:pt x="2299" y="4115"/>
                  </a:cubicBezTo>
                  <a:lnTo>
                    <a:pt x="2799" y="3958"/>
                  </a:lnTo>
                  <a:cubicBezTo>
                    <a:pt x="2325" y="2459"/>
                    <a:pt x="1491" y="1100"/>
                    <a:pt x="36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9"/>
            <p:cNvSpPr/>
            <p:nvPr/>
          </p:nvSpPr>
          <p:spPr>
            <a:xfrm>
              <a:off x="4974775" y="3438275"/>
              <a:ext cx="149300" cy="95125"/>
            </a:xfrm>
            <a:custGeom>
              <a:avLst/>
              <a:gdLst/>
              <a:ahLst/>
              <a:cxnLst/>
              <a:rect l="l" t="t" r="r" b="b"/>
              <a:pathLst>
                <a:path w="5972" h="3805" extrusionOk="0">
                  <a:moveTo>
                    <a:pt x="192" y="0"/>
                  </a:moveTo>
                  <a:lnTo>
                    <a:pt x="1" y="487"/>
                  </a:lnTo>
                  <a:cubicBezTo>
                    <a:pt x="2044" y="1286"/>
                    <a:pt x="3947" y="2405"/>
                    <a:pt x="5638" y="3805"/>
                  </a:cubicBezTo>
                  <a:lnTo>
                    <a:pt x="5971" y="3401"/>
                  </a:lnTo>
                  <a:cubicBezTo>
                    <a:pt x="4237" y="1967"/>
                    <a:pt x="2287" y="818"/>
                    <a:pt x="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9"/>
            <p:cNvSpPr/>
            <p:nvPr/>
          </p:nvSpPr>
          <p:spPr>
            <a:xfrm>
              <a:off x="3119150" y="2404825"/>
              <a:ext cx="1082800" cy="811850"/>
            </a:xfrm>
            <a:custGeom>
              <a:avLst/>
              <a:gdLst/>
              <a:ahLst/>
              <a:cxnLst/>
              <a:rect l="l" t="t" r="r" b="b"/>
              <a:pathLst>
                <a:path w="43312" h="32474" extrusionOk="0">
                  <a:moveTo>
                    <a:pt x="18315" y="1"/>
                  </a:moveTo>
                  <a:cubicBezTo>
                    <a:pt x="3221" y="1"/>
                    <a:pt x="1" y="7186"/>
                    <a:pt x="1" y="7186"/>
                  </a:cubicBezTo>
                  <a:lnTo>
                    <a:pt x="18495" y="32474"/>
                  </a:lnTo>
                  <a:cubicBezTo>
                    <a:pt x="24062" y="24735"/>
                    <a:pt x="43312" y="26245"/>
                    <a:pt x="43122" y="25868"/>
                  </a:cubicBezTo>
                  <a:cubicBezTo>
                    <a:pt x="42934" y="25491"/>
                    <a:pt x="21608" y="108"/>
                    <a:pt x="21608" y="108"/>
                  </a:cubicBezTo>
                  <a:cubicBezTo>
                    <a:pt x="20452" y="35"/>
                    <a:pt x="19355" y="1"/>
                    <a:pt x="183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9"/>
            <p:cNvSpPr/>
            <p:nvPr/>
          </p:nvSpPr>
          <p:spPr>
            <a:xfrm>
              <a:off x="3024775" y="2584450"/>
              <a:ext cx="556750" cy="632225"/>
            </a:xfrm>
            <a:custGeom>
              <a:avLst/>
              <a:gdLst/>
              <a:ahLst/>
              <a:cxnLst/>
              <a:rect l="l" t="t" r="r" b="b"/>
              <a:pathLst>
                <a:path w="22270" h="25289" extrusionOk="0">
                  <a:moveTo>
                    <a:pt x="3776" y="1"/>
                  </a:moveTo>
                  <a:lnTo>
                    <a:pt x="1" y="661"/>
                  </a:lnTo>
                  <a:lnTo>
                    <a:pt x="18306" y="24156"/>
                  </a:lnTo>
                  <a:lnTo>
                    <a:pt x="22270" y="25289"/>
                  </a:lnTo>
                  <a:lnTo>
                    <a:pt x="22270" y="25289"/>
                  </a:lnTo>
                  <a:lnTo>
                    <a:pt x="3776"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9"/>
            <p:cNvSpPr/>
            <p:nvPr/>
          </p:nvSpPr>
          <p:spPr>
            <a:xfrm>
              <a:off x="1680000" y="3754775"/>
              <a:ext cx="575350" cy="646050"/>
            </a:xfrm>
            <a:custGeom>
              <a:avLst/>
              <a:gdLst/>
              <a:ahLst/>
              <a:cxnLst/>
              <a:rect l="l" t="t" r="r" b="b"/>
              <a:pathLst>
                <a:path w="23014" h="25842" extrusionOk="0">
                  <a:moveTo>
                    <a:pt x="7695" y="0"/>
                  </a:moveTo>
                  <a:cubicBezTo>
                    <a:pt x="6562" y="0"/>
                    <a:pt x="5434" y="169"/>
                    <a:pt x="4354" y="530"/>
                  </a:cubicBezTo>
                  <a:cubicBezTo>
                    <a:pt x="3056" y="963"/>
                    <a:pt x="1798" y="1707"/>
                    <a:pt x="1088" y="2878"/>
                  </a:cubicBezTo>
                  <a:cubicBezTo>
                    <a:pt x="544" y="3774"/>
                    <a:pt x="365" y="4841"/>
                    <a:pt x="255" y="5884"/>
                  </a:cubicBezTo>
                  <a:cubicBezTo>
                    <a:pt x="1" y="8287"/>
                    <a:pt x="57" y="10758"/>
                    <a:pt x="793" y="13059"/>
                  </a:cubicBezTo>
                  <a:cubicBezTo>
                    <a:pt x="1584" y="15530"/>
                    <a:pt x="3120" y="17697"/>
                    <a:pt x="4815" y="19660"/>
                  </a:cubicBezTo>
                  <a:cubicBezTo>
                    <a:pt x="6762" y="21913"/>
                    <a:pt x="9020" y="24007"/>
                    <a:pt x="11790" y="25096"/>
                  </a:cubicBezTo>
                  <a:cubicBezTo>
                    <a:pt x="12915" y="25539"/>
                    <a:pt x="14347" y="25842"/>
                    <a:pt x="15763" y="25842"/>
                  </a:cubicBezTo>
                  <a:cubicBezTo>
                    <a:pt x="17380" y="25842"/>
                    <a:pt x="18978" y="25447"/>
                    <a:pt x="20078" y="24414"/>
                  </a:cubicBezTo>
                  <a:cubicBezTo>
                    <a:pt x="21966" y="22643"/>
                    <a:pt x="22954" y="19613"/>
                    <a:pt x="22984" y="17093"/>
                  </a:cubicBezTo>
                  <a:cubicBezTo>
                    <a:pt x="23014" y="14528"/>
                    <a:pt x="22228" y="12005"/>
                    <a:pt x="21095" y="9701"/>
                  </a:cubicBezTo>
                  <a:cubicBezTo>
                    <a:pt x="19561" y="6582"/>
                    <a:pt x="17322" y="3739"/>
                    <a:pt x="14356" y="1927"/>
                  </a:cubicBezTo>
                  <a:cubicBezTo>
                    <a:pt x="12363" y="710"/>
                    <a:pt x="10019" y="0"/>
                    <a:pt x="76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9"/>
            <p:cNvSpPr/>
            <p:nvPr/>
          </p:nvSpPr>
          <p:spPr>
            <a:xfrm>
              <a:off x="1217075" y="3620275"/>
              <a:ext cx="1066600" cy="1186375"/>
            </a:xfrm>
            <a:custGeom>
              <a:avLst/>
              <a:gdLst/>
              <a:ahLst/>
              <a:cxnLst/>
              <a:rect l="l" t="t" r="r" b="b"/>
              <a:pathLst>
                <a:path w="42664" h="47455" extrusionOk="0">
                  <a:moveTo>
                    <a:pt x="32924" y="0"/>
                  </a:moveTo>
                  <a:cubicBezTo>
                    <a:pt x="31662" y="0"/>
                    <a:pt x="30417" y="325"/>
                    <a:pt x="29366" y="1027"/>
                  </a:cubicBezTo>
                  <a:cubicBezTo>
                    <a:pt x="28042" y="1913"/>
                    <a:pt x="27133" y="3281"/>
                    <a:pt x="26284" y="4629"/>
                  </a:cubicBezTo>
                  <a:cubicBezTo>
                    <a:pt x="24015" y="8238"/>
                    <a:pt x="21925" y="11972"/>
                    <a:pt x="19407" y="15413"/>
                  </a:cubicBezTo>
                  <a:cubicBezTo>
                    <a:pt x="15896" y="20208"/>
                    <a:pt x="12349" y="24959"/>
                    <a:pt x="8062" y="29075"/>
                  </a:cubicBezTo>
                  <a:cubicBezTo>
                    <a:pt x="5238" y="31784"/>
                    <a:pt x="1546" y="34077"/>
                    <a:pt x="463" y="37837"/>
                  </a:cubicBezTo>
                  <a:cubicBezTo>
                    <a:pt x="143" y="38951"/>
                    <a:pt x="1" y="40147"/>
                    <a:pt x="286" y="41271"/>
                  </a:cubicBezTo>
                  <a:cubicBezTo>
                    <a:pt x="836" y="43435"/>
                    <a:pt x="2842" y="44912"/>
                    <a:pt x="4877" y="45828"/>
                  </a:cubicBezTo>
                  <a:cubicBezTo>
                    <a:pt x="7266" y="46904"/>
                    <a:pt x="9887" y="47454"/>
                    <a:pt x="12507" y="47454"/>
                  </a:cubicBezTo>
                  <a:cubicBezTo>
                    <a:pt x="13865" y="47454"/>
                    <a:pt x="15223" y="47306"/>
                    <a:pt x="16548" y="47008"/>
                  </a:cubicBezTo>
                  <a:cubicBezTo>
                    <a:pt x="17853" y="46715"/>
                    <a:pt x="19169" y="46254"/>
                    <a:pt x="20153" y="45348"/>
                  </a:cubicBezTo>
                  <a:cubicBezTo>
                    <a:pt x="21906" y="43735"/>
                    <a:pt x="22225" y="41145"/>
                    <a:pt x="22891" y="38858"/>
                  </a:cubicBezTo>
                  <a:cubicBezTo>
                    <a:pt x="24083" y="34768"/>
                    <a:pt x="26682" y="31175"/>
                    <a:pt x="29896" y="28380"/>
                  </a:cubicBezTo>
                  <a:cubicBezTo>
                    <a:pt x="32657" y="25979"/>
                    <a:pt x="35825" y="24221"/>
                    <a:pt x="39126" y="22691"/>
                  </a:cubicBezTo>
                  <a:cubicBezTo>
                    <a:pt x="42132" y="21297"/>
                    <a:pt x="42663" y="18480"/>
                    <a:pt x="42612" y="15321"/>
                  </a:cubicBezTo>
                  <a:cubicBezTo>
                    <a:pt x="42570" y="12656"/>
                    <a:pt x="42404" y="9958"/>
                    <a:pt x="41583" y="7422"/>
                  </a:cubicBezTo>
                  <a:cubicBezTo>
                    <a:pt x="40762" y="4886"/>
                    <a:pt x="39222" y="2501"/>
                    <a:pt x="36940" y="1123"/>
                  </a:cubicBezTo>
                  <a:cubicBezTo>
                    <a:pt x="35741" y="399"/>
                    <a:pt x="34322" y="0"/>
                    <a:pt x="32924"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9"/>
            <p:cNvSpPr/>
            <p:nvPr/>
          </p:nvSpPr>
          <p:spPr>
            <a:xfrm>
              <a:off x="1729375" y="3620250"/>
              <a:ext cx="554300" cy="819800"/>
            </a:xfrm>
            <a:custGeom>
              <a:avLst/>
              <a:gdLst/>
              <a:ahLst/>
              <a:cxnLst/>
              <a:rect l="l" t="t" r="r" b="b"/>
              <a:pathLst>
                <a:path w="22172" h="32792" extrusionOk="0">
                  <a:moveTo>
                    <a:pt x="12433" y="0"/>
                  </a:moveTo>
                  <a:cubicBezTo>
                    <a:pt x="11172" y="0"/>
                    <a:pt x="9927" y="325"/>
                    <a:pt x="8876" y="1027"/>
                  </a:cubicBezTo>
                  <a:cubicBezTo>
                    <a:pt x="7552" y="1912"/>
                    <a:pt x="6641" y="3280"/>
                    <a:pt x="5793" y="4628"/>
                  </a:cubicBezTo>
                  <a:cubicBezTo>
                    <a:pt x="3862" y="7698"/>
                    <a:pt x="2045" y="10848"/>
                    <a:pt x="0" y="13841"/>
                  </a:cubicBezTo>
                  <a:cubicBezTo>
                    <a:pt x="575" y="14100"/>
                    <a:pt x="1110" y="14435"/>
                    <a:pt x="1593" y="14839"/>
                  </a:cubicBezTo>
                  <a:cubicBezTo>
                    <a:pt x="4780" y="17488"/>
                    <a:pt x="4994" y="22400"/>
                    <a:pt x="5204" y="26194"/>
                  </a:cubicBezTo>
                  <a:cubicBezTo>
                    <a:pt x="5321" y="28318"/>
                    <a:pt x="5411" y="30541"/>
                    <a:pt x="5395" y="32791"/>
                  </a:cubicBezTo>
                  <a:cubicBezTo>
                    <a:pt x="6547" y="31170"/>
                    <a:pt x="7904" y="29686"/>
                    <a:pt x="9404" y="28381"/>
                  </a:cubicBezTo>
                  <a:cubicBezTo>
                    <a:pt x="12165" y="25981"/>
                    <a:pt x="15333" y="24222"/>
                    <a:pt x="18636" y="22691"/>
                  </a:cubicBezTo>
                  <a:cubicBezTo>
                    <a:pt x="21641" y="21297"/>
                    <a:pt x="22171" y="18480"/>
                    <a:pt x="22122" y="15321"/>
                  </a:cubicBezTo>
                  <a:cubicBezTo>
                    <a:pt x="22078" y="12656"/>
                    <a:pt x="21913" y="9957"/>
                    <a:pt x="21092" y="7421"/>
                  </a:cubicBezTo>
                  <a:cubicBezTo>
                    <a:pt x="20272" y="4887"/>
                    <a:pt x="18730" y="2500"/>
                    <a:pt x="16448" y="1123"/>
                  </a:cubicBezTo>
                  <a:cubicBezTo>
                    <a:pt x="15249" y="399"/>
                    <a:pt x="13831" y="0"/>
                    <a:pt x="12433" y="0"/>
                  </a:cubicBezTo>
                  <a:close/>
                </a:path>
              </a:pathLst>
            </a:custGeom>
            <a:solidFill>
              <a:srgbClr val="E5C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9"/>
            <p:cNvSpPr/>
            <p:nvPr/>
          </p:nvSpPr>
          <p:spPr>
            <a:xfrm>
              <a:off x="551575" y="4367175"/>
              <a:ext cx="1340000" cy="776725"/>
            </a:xfrm>
            <a:custGeom>
              <a:avLst/>
              <a:gdLst/>
              <a:ahLst/>
              <a:cxnLst/>
              <a:rect l="l" t="t" r="r" b="b"/>
              <a:pathLst>
                <a:path w="53600" h="31069" extrusionOk="0">
                  <a:moveTo>
                    <a:pt x="33810" y="0"/>
                  </a:moveTo>
                  <a:cubicBezTo>
                    <a:pt x="33801" y="0"/>
                    <a:pt x="33792" y="0"/>
                    <a:pt x="33783" y="0"/>
                  </a:cubicBezTo>
                  <a:cubicBezTo>
                    <a:pt x="32836" y="10"/>
                    <a:pt x="31948" y="467"/>
                    <a:pt x="31187" y="1030"/>
                  </a:cubicBezTo>
                  <a:cubicBezTo>
                    <a:pt x="29146" y="2536"/>
                    <a:pt x="27803" y="4782"/>
                    <a:pt x="26100" y="6661"/>
                  </a:cubicBezTo>
                  <a:cubicBezTo>
                    <a:pt x="23974" y="9007"/>
                    <a:pt x="21297" y="10770"/>
                    <a:pt x="18651" y="12507"/>
                  </a:cubicBezTo>
                  <a:cubicBezTo>
                    <a:pt x="13622" y="15807"/>
                    <a:pt x="8545" y="19130"/>
                    <a:pt x="2936" y="21302"/>
                  </a:cubicBezTo>
                  <a:cubicBezTo>
                    <a:pt x="2325" y="21539"/>
                    <a:pt x="1677" y="21784"/>
                    <a:pt x="1272" y="22299"/>
                  </a:cubicBezTo>
                  <a:cubicBezTo>
                    <a:pt x="955" y="22703"/>
                    <a:pt x="829" y="23219"/>
                    <a:pt x="712" y="23718"/>
                  </a:cubicBezTo>
                  <a:cubicBezTo>
                    <a:pt x="341" y="25301"/>
                    <a:pt x="1" y="27087"/>
                    <a:pt x="882" y="28454"/>
                  </a:cubicBezTo>
                  <a:cubicBezTo>
                    <a:pt x="1713" y="29743"/>
                    <a:pt x="3355" y="30210"/>
                    <a:pt x="4865" y="30467"/>
                  </a:cubicBezTo>
                  <a:cubicBezTo>
                    <a:pt x="8151" y="31027"/>
                    <a:pt x="11498" y="31069"/>
                    <a:pt x="14834" y="31069"/>
                  </a:cubicBezTo>
                  <a:cubicBezTo>
                    <a:pt x="15128" y="31069"/>
                    <a:pt x="15423" y="31068"/>
                    <a:pt x="15717" y="31068"/>
                  </a:cubicBezTo>
                  <a:cubicBezTo>
                    <a:pt x="18706" y="31064"/>
                    <a:pt x="21722" y="31057"/>
                    <a:pt x="24642" y="30417"/>
                  </a:cubicBezTo>
                  <a:cubicBezTo>
                    <a:pt x="26584" y="29992"/>
                    <a:pt x="28457" y="29292"/>
                    <a:pt x="30396" y="28854"/>
                  </a:cubicBezTo>
                  <a:cubicBezTo>
                    <a:pt x="33887" y="28064"/>
                    <a:pt x="37508" y="28139"/>
                    <a:pt x="41064" y="27728"/>
                  </a:cubicBezTo>
                  <a:cubicBezTo>
                    <a:pt x="43672" y="27426"/>
                    <a:pt x="46245" y="26863"/>
                    <a:pt x="48740" y="26046"/>
                  </a:cubicBezTo>
                  <a:cubicBezTo>
                    <a:pt x="49502" y="25797"/>
                    <a:pt x="50269" y="25517"/>
                    <a:pt x="50913" y="25040"/>
                  </a:cubicBezTo>
                  <a:cubicBezTo>
                    <a:pt x="51841" y="24351"/>
                    <a:pt x="52444" y="23299"/>
                    <a:pt x="52818" y="22206"/>
                  </a:cubicBezTo>
                  <a:cubicBezTo>
                    <a:pt x="53600" y="19931"/>
                    <a:pt x="51658" y="11720"/>
                    <a:pt x="50822" y="10136"/>
                  </a:cubicBezTo>
                  <a:cubicBezTo>
                    <a:pt x="50325" y="9196"/>
                    <a:pt x="49996" y="8766"/>
                    <a:pt x="49646" y="8766"/>
                  </a:cubicBezTo>
                  <a:cubicBezTo>
                    <a:pt x="49276" y="8766"/>
                    <a:pt x="48882" y="9245"/>
                    <a:pt x="48238" y="10109"/>
                  </a:cubicBezTo>
                  <a:cubicBezTo>
                    <a:pt x="47824" y="10666"/>
                    <a:pt x="47205" y="11204"/>
                    <a:pt x="46547" y="11204"/>
                  </a:cubicBezTo>
                  <a:cubicBezTo>
                    <a:pt x="46437" y="11204"/>
                    <a:pt x="46325" y="11188"/>
                    <a:pt x="46214" y="11156"/>
                  </a:cubicBezTo>
                  <a:cubicBezTo>
                    <a:pt x="45637" y="10986"/>
                    <a:pt x="45295" y="10413"/>
                    <a:pt x="44990" y="9895"/>
                  </a:cubicBezTo>
                  <a:cubicBezTo>
                    <a:pt x="42926" y="6397"/>
                    <a:pt x="40103" y="3408"/>
                    <a:pt x="36731" y="1147"/>
                  </a:cubicBezTo>
                  <a:cubicBezTo>
                    <a:pt x="35849" y="556"/>
                    <a:pt x="34870" y="0"/>
                    <a:pt x="338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9"/>
            <p:cNvSpPr/>
            <p:nvPr/>
          </p:nvSpPr>
          <p:spPr>
            <a:xfrm>
              <a:off x="551575" y="4893525"/>
              <a:ext cx="1324800" cy="250375"/>
            </a:xfrm>
            <a:custGeom>
              <a:avLst/>
              <a:gdLst/>
              <a:ahLst/>
              <a:cxnLst/>
              <a:rect l="l" t="t" r="r" b="b"/>
              <a:pathLst>
                <a:path w="52992" h="10015" extrusionOk="0">
                  <a:moveTo>
                    <a:pt x="52992" y="1"/>
                  </a:moveTo>
                  <a:lnTo>
                    <a:pt x="52992" y="1"/>
                  </a:lnTo>
                  <a:cubicBezTo>
                    <a:pt x="47552" y="2584"/>
                    <a:pt x="39914" y="1822"/>
                    <a:pt x="34540" y="2243"/>
                  </a:cubicBezTo>
                  <a:cubicBezTo>
                    <a:pt x="29170" y="2664"/>
                    <a:pt x="23854" y="3296"/>
                    <a:pt x="18470" y="3296"/>
                  </a:cubicBezTo>
                  <a:cubicBezTo>
                    <a:pt x="17919" y="3296"/>
                    <a:pt x="17368" y="3289"/>
                    <a:pt x="16816" y="3275"/>
                  </a:cubicBezTo>
                  <a:cubicBezTo>
                    <a:pt x="11459" y="3139"/>
                    <a:pt x="6778" y="1785"/>
                    <a:pt x="1615" y="906"/>
                  </a:cubicBezTo>
                  <a:cubicBezTo>
                    <a:pt x="1487" y="1004"/>
                    <a:pt x="1372" y="1117"/>
                    <a:pt x="1272" y="1244"/>
                  </a:cubicBezTo>
                  <a:cubicBezTo>
                    <a:pt x="955" y="1647"/>
                    <a:pt x="829" y="2164"/>
                    <a:pt x="712" y="2663"/>
                  </a:cubicBezTo>
                  <a:cubicBezTo>
                    <a:pt x="341" y="4247"/>
                    <a:pt x="1" y="6033"/>
                    <a:pt x="882" y="7400"/>
                  </a:cubicBezTo>
                  <a:cubicBezTo>
                    <a:pt x="1713" y="8689"/>
                    <a:pt x="3353" y="9154"/>
                    <a:pt x="4865" y="9413"/>
                  </a:cubicBezTo>
                  <a:cubicBezTo>
                    <a:pt x="8151" y="9973"/>
                    <a:pt x="11498" y="10015"/>
                    <a:pt x="14834" y="10015"/>
                  </a:cubicBezTo>
                  <a:cubicBezTo>
                    <a:pt x="15128" y="10015"/>
                    <a:pt x="15423" y="10014"/>
                    <a:pt x="15717" y="10014"/>
                  </a:cubicBezTo>
                  <a:cubicBezTo>
                    <a:pt x="18706" y="10010"/>
                    <a:pt x="21722" y="10002"/>
                    <a:pt x="24642" y="9363"/>
                  </a:cubicBezTo>
                  <a:cubicBezTo>
                    <a:pt x="26583" y="8938"/>
                    <a:pt x="28456" y="8238"/>
                    <a:pt x="30396" y="7800"/>
                  </a:cubicBezTo>
                  <a:cubicBezTo>
                    <a:pt x="33887" y="7010"/>
                    <a:pt x="37508" y="7084"/>
                    <a:pt x="41064" y="6674"/>
                  </a:cubicBezTo>
                  <a:cubicBezTo>
                    <a:pt x="43672" y="6371"/>
                    <a:pt x="46243" y="5809"/>
                    <a:pt x="48740" y="4992"/>
                  </a:cubicBezTo>
                  <a:cubicBezTo>
                    <a:pt x="49502" y="4742"/>
                    <a:pt x="50269" y="4463"/>
                    <a:pt x="50913" y="3984"/>
                  </a:cubicBezTo>
                  <a:cubicBezTo>
                    <a:pt x="51841" y="3297"/>
                    <a:pt x="52444" y="2245"/>
                    <a:pt x="52818" y="1152"/>
                  </a:cubicBezTo>
                  <a:cubicBezTo>
                    <a:pt x="52919" y="858"/>
                    <a:pt x="52973" y="464"/>
                    <a:pt x="529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9"/>
            <p:cNvSpPr/>
            <p:nvPr/>
          </p:nvSpPr>
          <p:spPr>
            <a:xfrm>
              <a:off x="957475" y="4669525"/>
              <a:ext cx="163950" cy="83250"/>
            </a:xfrm>
            <a:custGeom>
              <a:avLst/>
              <a:gdLst/>
              <a:ahLst/>
              <a:cxnLst/>
              <a:rect l="l" t="t" r="r" b="b"/>
              <a:pathLst>
                <a:path w="6558" h="3330" extrusionOk="0">
                  <a:moveTo>
                    <a:pt x="990" y="0"/>
                  </a:moveTo>
                  <a:cubicBezTo>
                    <a:pt x="754" y="0"/>
                    <a:pt x="506" y="55"/>
                    <a:pt x="312" y="204"/>
                  </a:cubicBezTo>
                  <a:cubicBezTo>
                    <a:pt x="112" y="356"/>
                    <a:pt x="0" y="597"/>
                    <a:pt x="12" y="847"/>
                  </a:cubicBezTo>
                  <a:lnTo>
                    <a:pt x="1060" y="807"/>
                  </a:lnTo>
                  <a:lnTo>
                    <a:pt x="1060" y="807"/>
                  </a:lnTo>
                  <a:cubicBezTo>
                    <a:pt x="1066" y="936"/>
                    <a:pt x="966" y="1041"/>
                    <a:pt x="915" y="1058"/>
                  </a:cubicBezTo>
                  <a:cubicBezTo>
                    <a:pt x="929" y="1054"/>
                    <a:pt x="957" y="1051"/>
                    <a:pt x="993" y="1051"/>
                  </a:cubicBezTo>
                  <a:cubicBezTo>
                    <a:pt x="1038" y="1051"/>
                    <a:pt x="1093" y="1056"/>
                    <a:pt x="1145" y="1072"/>
                  </a:cubicBezTo>
                  <a:cubicBezTo>
                    <a:pt x="2856" y="1595"/>
                    <a:pt x="4485" y="2355"/>
                    <a:pt x="5987" y="3329"/>
                  </a:cubicBezTo>
                  <a:lnTo>
                    <a:pt x="6557" y="2449"/>
                  </a:lnTo>
                  <a:cubicBezTo>
                    <a:pt x="4974" y="1423"/>
                    <a:pt x="3256" y="621"/>
                    <a:pt x="1452" y="68"/>
                  </a:cubicBezTo>
                  <a:cubicBezTo>
                    <a:pt x="1320" y="28"/>
                    <a:pt x="1158" y="0"/>
                    <a:pt x="99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9"/>
            <p:cNvSpPr/>
            <p:nvPr/>
          </p:nvSpPr>
          <p:spPr>
            <a:xfrm>
              <a:off x="1087125" y="4610025"/>
              <a:ext cx="134925" cy="66975"/>
            </a:xfrm>
            <a:custGeom>
              <a:avLst/>
              <a:gdLst/>
              <a:ahLst/>
              <a:cxnLst/>
              <a:rect l="l" t="t" r="r" b="b"/>
              <a:pathLst>
                <a:path w="5397" h="2679" extrusionOk="0">
                  <a:moveTo>
                    <a:pt x="1351" y="1"/>
                  </a:moveTo>
                  <a:cubicBezTo>
                    <a:pt x="1053" y="1"/>
                    <a:pt x="750" y="59"/>
                    <a:pt x="501" y="210"/>
                  </a:cubicBezTo>
                  <a:cubicBezTo>
                    <a:pt x="233" y="371"/>
                    <a:pt x="61" y="614"/>
                    <a:pt x="0" y="913"/>
                  </a:cubicBezTo>
                  <a:lnTo>
                    <a:pt x="1028" y="1119"/>
                  </a:lnTo>
                  <a:cubicBezTo>
                    <a:pt x="1060" y="1082"/>
                    <a:pt x="1181" y="1049"/>
                    <a:pt x="1347" y="1049"/>
                  </a:cubicBezTo>
                  <a:cubicBezTo>
                    <a:pt x="1467" y="1049"/>
                    <a:pt x="1612" y="1066"/>
                    <a:pt x="1763" y="1111"/>
                  </a:cubicBezTo>
                  <a:cubicBezTo>
                    <a:pt x="2847" y="1427"/>
                    <a:pt x="3856" y="1961"/>
                    <a:pt x="4729" y="2678"/>
                  </a:cubicBezTo>
                  <a:lnTo>
                    <a:pt x="5396" y="1870"/>
                  </a:lnTo>
                  <a:cubicBezTo>
                    <a:pt x="4414" y="1061"/>
                    <a:pt x="3277" y="460"/>
                    <a:pt x="2056" y="103"/>
                  </a:cubicBezTo>
                  <a:cubicBezTo>
                    <a:pt x="1849" y="42"/>
                    <a:pt x="1602" y="1"/>
                    <a:pt x="135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9"/>
            <p:cNvSpPr/>
            <p:nvPr/>
          </p:nvSpPr>
          <p:spPr>
            <a:xfrm>
              <a:off x="1164175" y="4537975"/>
              <a:ext cx="133175" cy="66300"/>
            </a:xfrm>
            <a:custGeom>
              <a:avLst/>
              <a:gdLst/>
              <a:ahLst/>
              <a:cxnLst/>
              <a:rect l="l" t="t" r="r" b="b"/>
              <a:pathLst>
                <a:path w="5327" h="2652" extrusionOk="0">
                  <a:moveTo>
                    <a:pt x="884" y="1050"/>
                  </a:moveTo>
                  <a:cubicBezTo>
                    <a:pt x="881" y="1050"/>
                    <a:pt x="878" y="1051"/>
                    <a:pt x="876" y="1052"/>
                  </a:cubicBezTo>
                  <a:cubicBezTo>
                    <a:pt x="879" y="1051"/>
                    <a:pt x="881" y="1051"/>
                    <a:pt x="884" y="1050"/>
                  </a:cubicBezTo>
                  <a:close/>
                  <a:moveTo>
                    <a:pt x="908" y="0"/>
                  </a:moveTo>
                  <a:cubicBezTo>
                    <a:pt x="694" y="0"/>
                    <a:pt x="469" y="52"/>
                    <a:pt x="292" y="194"/>
                  </a:cubicBezTo>
                  <a:cubicBezTo>
                    <a:pt x="103" y="340"/>
                    <a:pt x="0" y="573"/>
                    <a:pt x="22" y="813"/>
                  </a:cubicBezTo>
                  <a:lnTo>
                    <a:pt x="1067" y="735"/>
                  </a:lnTo>
                  <a:lnTo>
                    <a:pt x="1067" y="735"/>
                  </a:lnTo>
                  <a:cubicBezTo>
                    <a:pt x="1080" y="896"/>
                    <a:pt x="959" y="1026"/>
                    <a:pt x="884" y="1050"/>
                  </a:cubicBezTo>
                  <a:lnTo>
                    <a:pt x="884" y="1050"/>
                  </a:lnTo>
                  <a:cubicBezTo>
                    <a:pt x="891" y="1049"/>
                    <a:pt x="899" y="1048"/>
                    <a:pt x="909" y="1048"/>
                  </a:cubicBezTo>
                  <a:cubicBezTo>
                    <a:pt x="937" y="1048"/>
                    <a:pt x="975" y="1053"/>
                    <a:pt x="1005" y="1064"/>
                  </a:cubicBezTo>
                  <a:cubicBezTo>
                    <a:pt x="2329" y="1477"/>
                    <a:pt x="3611" y="2009"/>
                    <a:pt x="4840" y="2652"/>
                  </a:cubicBezTo>
                  <a:lnTo>
                    <a:pt x="5327" y="1722"/>
                  </a:lnTo>
                  <a:cubicBezTo>
                    <a:pt x="4043" y="1051"/>
                    <a:pt x="2702" y="496"/>
                    <a:pt x="1320" y="63"/>
                  </a:cubicBezTo>
                  <a:cubicBezTo>
                    <a:pt x="1202" y="26"/>
                    <a:pt x="1058" y="0"/>
                    <a:pt x="90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9"/>
            <p:cNvSpPr/>
            <p:nvPr/>
          </p:nvSpPr>
          <p:spPr>
            <a:xfrm>
              <a:off x="1229125" y="4464450"/>
              <a:ext cx="148075" cy="83725"/>
            </a:xfrm>
            <a:custGeom>
              <a:avLst/>
              <a:gdLst/>
              <a:ahLst/>
              <a:cxnLst/>
              <a:rect l="l" t="t" r="r" b="b"/>
              <a:pathLst>
                <a:path w="5923" h="3349" extrusionOk="0">
                  <a:moveTo>
                    <a:pt x="692" y="1"/>
                  </a:moveTo>
                  <a:cubicBezTo>
                    <a:pt x="351" y="1"/>
                    <a:pt x="109" y="182"/>
                    <a:pt x="0" y="413"/>
                  </a:cubicBezTo>
                  <a:lnTo>
                    <a:pt x="950" y="858"/>
                  </a:lnTo>
                  <a:cubicBezTo>
                    <a:pt x="883" y="1001"/>
                    <a:pt x="740" y="1054"/>
                    <a:pt x="748" y="1068"/>
                  </a:cubicBezTo>
                  <a:cubicBezTo>
                    <a:pt x="2353" y="1699"/>
                    <a:pt x="3904" y="2462"/>
                    <a:pt x="5384" y="3349"/>
                  </a:cubicBezTo>
                  <a:lnTo>
                    <a:pt x="5922" y="2449"/>
                  </a:lnTo>
                  <a:cubicBezTo>
                    <a:pt x="4393" y="1531"/>
                    <a:pt x="2790" y="743"/>
                    <a:pt x="1130" y="90"/>
                  </a:cubicBezTo>
                  <a:cubicBezTo>
                    <a:pt x="971" y="28"/>
                    <a:pt x="824" y="1"/>
                    <a:pt x="69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9"/>
            <p:cNvSpPr/>
            <p:nvPr/>
          </p:nvSpPr>
          <p:spPr>
            <a:xfrm>
              <a:off x="2542750" y="2577575"/>
              <a:ext cx="2021600" cy="2292325"/>
            </a:xfrm>
            <a:custGeom>
              <a:avLst/>
              <a:gdLst/>
              <a:ahLst/>
              <a:cxnLst/>
              <a:rect l="l" t="t" r="r" b="b"/>
              <a:pathLst>
                <a:path w="80864" h="91693" extrusionOk="0">
                  <a:moveTo>
                    <a:pt x="7961" y="0"/>
                  </a:moveTo>
                  <a:cubicBezTo>
                    <a:pt x="7133" y="0"/>
                    <a:pt x="6319" y="133"/>
                    <a:pt x="5543" y="456"/>
                  </a:cubicBezTo>
                  <a:cubicBezTo>
                    <a:pt x="2802" y="1598"/>
                    <a:pt x="1466" y="4722"/>
                    <a:pt x="956" y="7648"/>
                  </a:cubicBezTo>
                  <a:cubicBezTo>
                    <a:pt x="1" y="13132"/>
                    <a:pt x="1012" y="18813"/>
                    <a:pt x="2952" y="24030"/>
                  </a:cubicBezTo>
                  <a:cubicBezTo>
                    <a:pt x="4892" y="29247"/>
                    <a:pt x="7731" y="34076"/>
                    <a:pt x="10555" y="38872"/>
                  </a:cubicBezTo>
                  <a:lnTo>
                    <a:pt x="23195" y="60342"/>
                  </a:lnTo>
                  <a:cubicBezTo>
                    <a:pt x="28980" y="70169"/>
                    <a:pt x="35381" y="80567"/>
                    <a:pt x="45754" y="85304"/>
                  </a:cubicBezTo>
                  <a:cubicBezTo>
                    <a:pt x="51397" y="87880"/>
                    <a:pt x="57731" y="88519"/>
                    <a:pt x="63560" y="90646"/>
                  </a:cubicBezTo>
                  <a:cubicBezTo>
                    <a:pt x="64877" y="91127"/>
                    <a:pt x="66233" y="91693"/>
                    <a:pt x="67616" y="91693"/>
                  </a:cubicBezTo>
                  <a:cubicBezTo>
                    <a:pt x="67820" y="91693"/>
                    <a:pt x="68024" y="91681"/>
                    <a:pt x="68228" y="91654"/>
                  </a:cubicBezTo>
                  <a:cubicBezTo>
                    <a:pt x="69502" y="91488"/>
                    <a:pt x="70641" y="90782"/>
                    <a:pt x="71659" y="89999"/>
                  </a:cubicBezTo>
                  <a:cubicBezTo>
                    <a:pt x="76191" y="86522"/>
                    <a:pt x="79217" y="81143"/>
                    <a:pt x="79834" y="75464"/>
                  </a:cubicBezTo>
                  <a:cubicBezTo>
                    <a:pt x="80864" y="66016"/>
                    <a:pt x="74861" y="58482"/>
                    <a:pt x="69465" y="51442"/>
                  </a:cubicBezTo>
                  <a:cubicBezTo>
                    <a:pt x="63070" y="43101"/>
                    <a:pt x="55862" y="35411"/>
                    <a:pt x="48279" y="28145"/>
                  </a:cubicBezTo>
                  <a:cubicBezTo>
                    <a:pt x="44032" y="24074"/>
                    <a:pt x="39659" y="20133"/>
                    <a:pt x="35224" y="16266"/>
                  </a:cubicBezTo>
                  <a:cubicBezTo>
                    <a:pt x="28376" y="10296"/>
                    <a:pt x="21212" y="4400"/>
                    <a:pt x="12749" y="1098"/>
                  </a:cubicBezTo>
                  <a:cubicBezTo>
                    <a:pt x="11227" y="503"/>
                    <a:pt x="9569" y="0"/>
                    <a:pt x="796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9"/>
            <p:cNvSpPr/>
            <p:nvPr/>
          </p:nvSpPr>
          <p:spPr>
            <a:xfrm>
              <a:off x="2542750" y="2714725"/>
              <a:ext cx="490400" cy="1031975"/>
            </a:xfrm>
            <a:custGeom>
              <a:avLst/>
              <a:gdLst/>
              <a:ahLst/>
              <a:cxnLst/>
              <a:rect l="l" t="t" r="r" b="b"/>
              <a:pathLst>
                <a:path w="19616" h="41279" extrusionOk="0">
                  <a:moveTo>
                    <a:pt x="1491" y="0"/>
                  </a:moveTo>
                  <a:cubicBezTo>
                    <a:pt x="1261" y="706"/>
                    <a:pt x="1082" y="1429"/>
                    <a:pt x="956" y="2161"/>
                  </a:cubicBezTo>
                  <a:cubicBezTo>
                    <a:pt x="1" y="7644"/>
                    <a:pt x="1012" y="13326"/>
                    <a:pt x="2952" y="18543"/>
                  </a:cubicBezTo>
                  <a:cubicBezTo>
                    <a:pt x="4892" y="23761"/>
                    <a:pt x="7731" y="28588"/>
                    <a:pt x="10555" y="33386"/>
                  </a:cubicBezTo>
                  <a:lnTo>
                    <a:pt x="15201" y="41279"/>
                  </a:lnTo>
                  <a:cubicBezTo>
                    <a:pt x="17498" y="35686"/>
                    <a:pt x="19151" y="29908"/>
                    <a:pt x="19376" y="23896"/>
                  </a:cubicBezTo>
                  <a:cubicBezTo>
                    <a:pt x="19615" y="17512"/>
                    <a:pt x="18014" y="12826"/>
                    <a:pt x="13046" y="8788"/>
                  </a:cubicBezTo>
                  <a:cubicBezTo>
                    <a:pt x="9298" y="5739"/>
                    <a:pt x="5113" y="3339"/>
                    <a:pt x="1540" y="54"/>
                  </a:cubicBezTo>
                  <a:cubicBezTo>
                    <a:pt x="1521" y="36"/>
                    <a:pt x="1510" y="18"/>
                    <a:pt x="1491" y="0"/>
                  </a:cubicBezTo>
                  <a:close/>
                </a:path>
              </a:pathLst>
            </a:custGeom>
            <a:solidFill>
              <a:schemeClr val="dk2">
                <a:alpha val="4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9"/>
            <p:cNvSpPr/>
            <p:nvPr/>
          </p:nvSpPr>
          <p:spPr>
            <a:xfrm>
              <a:off x="1721200" y="2582600"/>
              <a:ext cx="1369975" cy="1713100"/>
            </a:xfrm>
            <a:custGeom>
              <a:avLst/>
              <a:gdLst/>
              <a:ahLst/>
              <a:cxnLst/>
              <a:rect l="l" t="t" r="r" b="b"/>
              <a:pathLst>
                <a:path w="54799" h="68524" extrusionOk="0">
                  <a:moveTo>
                    <a:pt x="39282" y="1"/>
                  </a:moveTo>
                  <a:cubicBezTo>
                    <a:pt x="37007" y="1"/>
                    <a:pt x="34268" y="3437"/>
                    <a:pt x="33009" y="4869"/>
                  </a:cubicBezTo>
                  <a:cubicBezTo>
                    <a:pt x="20437" y="19176"/>
                    <a:pt x="9376" y="34740"/>
                    <a:pt x="1" y="51317"/>
                  </a:cubicBezTo>
                  <a:cubicBezTo>
                    <a:pt x="7327" y="54253"/>
                    <a:pt x="13442" y="60095"/>
                    <a:pt x="16708" y="67282"/>
                  </a:cubicBezTo>
                  <a:cubicBezTo>
                    <a:pt x="16935" y="67781"/>
                    <a:pt x="17214" y="68346"/>
                    <a:pt x="17744" y="68490"/>
                  </a:cubicBezTo>
                  <a:cubicBezTo>
                    <a:pt x="17830" y="68513"/>
                    <a:pt x="17917" y="68523"/>
                    <a:pt x="18003" y="68523"/>
                  </a:cubicBezTo>
                  <a:cubicBezTo>
                    <a:pt x="18341" y="68523"/>
                    <a:pt x="18678" y="68365"/>
                    <a:pt x="18980" y="68195"/>
                  </a:cubicBezTo>
                  <a:cubicBezTo>
                    <a:pt x="21327" y="66875"/>
                    <a:pt x="23071" y="64727"/>
                    <a:pt x="24773" y="62640"/>
                  </a:cubicBezTo>
                  <a:cubicBezTo>
                    <a:pt x="33247" y="52250"/>
                    <a:pt x="42078" y="42167"/>
                    <a:pt x="51267" y="32389"/>
                  </a:cubicBezTo>
                  <a:cubicBezTo>
                    <a:pt x="52316" y="31273"/>
                    <a:pt x="53398" y="30116"/>
                    <a:pt x="53920" y="28675"/>
                  </a:cubicBezTo>
                  <a:cubicBezTo>
                    <a:pt x="54798" y="26252"/>
                    <a:pt x="53926" y="23576"/>
                    <a:pt x="53005" y="21169"/>
                  </a:cubicBezTo>
                  <a:cubicBezTo>
                    <a:pt x="50971" y="15846"/>
                    <a:pt x="48624" y="10559"/>
                    <a:pt x="45265" y="5924"/>
                  </a:cubicBezTo>
                  <a:cubicBezTo>
                    <a:pt x="44151" y="4385"/>
                    <a:pt x="41606" y="314"/>
                    <a:pt x="39588" y="22"/>
                  </a:cubicBezTo>
                  <a:cubicBezTo>
                    <a:pt x="39487" y="8"/>
                    <a:pt x="39385" y="1"/>
                    <a:pt x="3928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9"/>
            <p:cNvSpPr/>
            <p:nvPr/>
          </p:nvSpPr>
          <p:spPr>
            <a:xfrm>
              <a:off x="2846975" y="3160950"/>
              <a:ext cx="176950" cy="363325"/>
            </a:xfrm>
            <a:custGeom>
              <a:avLst/>
              <a:gdLst/>
              <a:ahLst/>
              <a:cxnLst/>
              <a:rect l="l" t="t" r="r" b="b"/>
              <a:pathLst>
                <a:path w="7078" h="14533" extrusionOk="0">
                  <a:moveTo>
                    <a:pt x="6420" y="1"/>
                  </a:moveTo>
                  <a:lnTo>
                    <a:pt x="5932" y="189"/>
                  </a:lnTo>
                  <a:cubicBezTo>
                    <a:pt x="6537" y="1770"/>
                    <a:pt x="6300" y="3425"/>
                    <a:pt x="5996" y="4535"/>
                  </a:cubicBezTo>
                  <a:cubicBezTo>
                    <a:pt x="5594" y="6000"/>
                    <a:pt x="4863" y="7372"/>
                    <a:pt x="4150" y="8653"/>
                  </a:cubicBezTo>
                  <a:cubicBezTo>
                    <a:pt x="3755" y="9362"/>
                    <a:pt x="710" y="13773"/>
                    <a:pt x="187" y="14003"/>
                  </a:cubicBezTo>
                  <a:cubicBezTo>
                    <a:pt x="199" y="13998"/>
                    <a:pt x="216" y="13995"/>
                    <a:pt x="236" y="13995"/>
                  </a:cubicBezTo>
                  <a:cubicBezTo>
                    <a:pt x="282" y="13995"/>
                    <a:pt x="341" y="14011"/>
                    <a:pt x="389" y="14063"/>
                  </a:cubicBezTo>
                  <a:lnTo>
                    <a:pt x="0" y="14417"/>
                  </a:lnTo>
                  <a:lnTo>
                    <a:pt x="143" y="14533"/>
                  </a:lnTo>
                  <a:lnTo>
                    <a:pt x="276" y="14517"/>
                  </a:lnTo>
                  <a:cubicBezTo>
                    <a:pt x="1057" y="14428"/>
                    <a:pt x="4577" y="8963"/>
                    <a:pt x="4608" y="8910"/>
                  </a:cubicBezTo>
                  <a:cubicBezTo>
                    <a:pt x="5337" y="7601"/>
                    <a:pt x="6084" y="6196"/>
                    <a:pt x="6502" y="4674"/>
                  </a:cubicBezTo>
                  <a:cubicBezTo>
                    <a:pt x="6826" y="3488"/>
                    <a:pt x="7078" y="1713"/>
                    <a:pt x="6420" y="1"/>
                  </a:cubicBezTo>
                  <a:close/>
                </a:path>
              </a:pathLst>
            </a:custGeom>
            <a:solidFill>
              <a:schemeClr val="dk2">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9"/>
            <p:cNvSpPr/>
            <p:nvPr/>
          </p:nvSpPr>
          <p:spPr>
            <a:xfrm>
              <a:off x="2836525" y="3196500"/>
              <a:ext cx="24350" cy="167550"/>
            </a:xfrm>
            <a:custGeom>
              <a:avLst/>
              <a:gdLst/>
              <a:ahLst/>
              <a:cxnLst/>
              <a:rect l="l" t="t" r="r" b="b"/>
              <a:pathLst>
                <a:path w="974" h="6702" extrusionOk="0">
                  <a:moveTo>
                    <a:pt x="519" y="1"/>
                  </a:moveTo>
                  <a:lnTo>
                    <a:pt x="1" y="87"/>
                  </a:lnTo>
                  <a:cubicBezTo>
                    <a:pt x="362" y="2257"/>
                    <a:pt x="446" y="4463"/>
                    <a:pt x="253" y="6655"/>
                  </a:cubicBezTo>
                  <a:lnTo>
                    <a:pt x="775" y="6702"/>
                  </a:lnTo>
                  <a:cubicBezTo>
                    <a:pt x="974" y="4466"/>
                    <a:pt x="888" y="2215"/>
                    <a:pt x="519" y="1"/>
                  </a:cubicBezTo>
                  <a:close/>
                </a:path>
              </a:pathLst>
            </a:custGeom>
            <a:solidFill>
              <a:schemeClr val="dk2">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9"/>
            <p:cNvSpPr/>
            <p:nvPr/>
          </p:nvSpPr>
          <p:spPr>
            <a:xfrm>
              <a:off x="2901475" y="3220450"/>
              <a:ext cx="280000" cy="317125"/>
            </a:xfrm>
            <a:custGeom>
              <a:avLst/>
              <a:gdLst/>
              <a:ahLst/>
              <a:cxnLst/>
              <a:rect l="l" t="t" r="r" b="b"/>
              <a:pathLst>
                <a:path w="11200" h="12685" extrusionOk="0">
                  <a:moveTo>
                    <a:pt x="10744" y="1"/>
                  </a:moveTo>
                  <a:cubicBezTo>
                    <a:pt x="9376" y="2360"/>
                    <a:pt x="7961" y="4799"/>
                    <a:pt x="6236" y="6960"/>
                  </a:cubicBezTo>
                  <a:cubicBezTo>
                    <a:pt x="4315" y="9368"/>
                    <a:pt x="2217" y="11136"/>
                    <a:pt x="1" y="12214"/>
                  </a:cubicBezTo>
                  <a:lnTo>
                    <a:pt x="229" y="12684"/>
                  </a:lnTo>
                  <a:cubicBezTo>
                    <a:pt x="2517" y="11573"/>
                    <a:pt x="4676" y="9757"/>
                    <a:pt x="6647" y="7287"/>
                  </a:cubicBezTo>
                  <a:cubicBezTo>
                    <a:pt x="8396" y="5097"/>
                    <a:pt x="9820" y="2640"/>
                    <a:pt x="11199" y="263"/>
                  </a:cubicBezTo>
                  <a:lnTo>
                    <a:pt x="10744" y="1"/>
                  </a:lnTo>
                  <a:close/>
                </a:path>
              </a:pathLst>
            </a:custGeom>
            <a:solidFill>
              <a:schemeClr val="dk2">
                <a:alpha val="4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9"/>
            <p:cNvSpPr/>
            <p:nvPr/>
          </p:nvSpPr>
          <p:spPr>
            <a:xfrm>
              <a:off x="1673000" y="3676775"/>
              <a:ext cx="706225" cy="686925"/>
            </a:xfrm>
            <a:custGeom>
              <a:avLst/>
              <a:gdLst/>
              <a:ahLst/>
              <a:cxnLst/>
              <a:rect l="l" t="t" r="r" b="b"/>
              <a:pathLst>
                <a:path w="28249" h="27477" extrusionOk="0">
                  <a:moveTo>
                    <a:pt x="5163" y="1"/>
                  </a:moveTo>
                  <a:cubicBezTo>
                    <a:pt x="4821" y="1"/>
                    <a:pt x="4483" y="57"/>
                    <a:pt x="4225" y="270"/>
                  </a:cubicBezTo>
                  <a:cubicBezTo>
                    <a:pt x="4004" y="452"/>
                    <a:pt x="3877" y="721"/>
                    <a:pt x="3757" y="982"/>
                  </a:cubicBezTo>
                  <a:cubicBezTo>
                    <a:pt x="2982" y="2662"/>
                    <a:pt x="2206" y="4342"/>
                    <a:pt x="1431" y="6023"/>
                  </a:cubicBezTo>
                  <a:cubicBezTo>
                    <a:pt x="1" y="9122"/>
                    <a:pt x="2776" y="9147"/>
                    <a:pt x="4917" y="10286"/>
                  </a:cubicBezTo>
                  <a:cubicBezTo>
                    <a:pt x="7226" y="11520"/>
                    <a:pt x="9383" y="13021"/>
                    <a:pt x="11342" y="14758"/>
                  </a:cubicBezTo>
                  <a:cubicBezTo>
                    <a:pt x="15258" y="18226"/>
                    <a:pt x="18379" y="22604"/>
                    <a:pt x="20288" y="27477"/>
                  </a:cubicBezTo>
                  <a:cubicBezTo>
                    <a:pt x="23045" y="25555"/>
                    <a:pt x="25520" y="23259"/>
                    <a:pt x="27642" y="20654"/>
                  </a:cubicBezTo>
                  <a:cubicBezTo>
                    <a:pt x="27858" y="20388"/>
                    <a:pt x="28077" y="20106"/>
                    <a:pt x="28145" y="19769"/>
                  </a:cubicBezTo>
                  <a:cubicBezTo>
                    <a:pt x="28248" y="19246"/>
                    <a:pt x="27964" y="18731"/>
                    <a:pt x="27687" y="18273"/>
                  </a:cubicBezTo>
                  <a:cubicBezTo>
                    <a:pt x="25119" y="14019"/>
                    <a:pt x="22346" y="9823"/>
                    <a:pt x="18722" y="6425"/>
                  </a:cubicBezTo>
                  <a:cubicBezTo>
                    <a:pt x="15098" y="3027"/>
                    <a:pt x="10518" y="454"/>
                    <a:pt x="5568" y="21"/>
                  </a:cubicBezTo>
                  <a:cubicBezTo>
                    <a:pt x="5435" y="10"/>
                    <a:pt x="5299" y="1"/>
                    <a:pt x="51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29"/>
            <p:cNvSpPr/>
            <p:nvPr/>
          </p:nvSpPr>
          <p:spPr>
            <a:xfrm>
              <a:off x="3405750" y="2631125"/>
              <a:ext cx="1637175" cy="2308875"/>
            </a:xfrm>
            <a:custGeom>
              <a:avLst/>
              <a:gdLst/>
              <a:ahLst/>
              <a:cxnLst/>
              <a:rect l="l" t="t" r="r" b="b"/>
              <a:pathLst>
                <a:path w="65487" h="92355" extrusionOk="0">
                  <a:moveTo>
                    <a:pt x="13437" y="0"/>
                  </a:moveTo>
                  <a:cubicBezTo>
                    <a:pt x="13403" y="0"/>
                    <a:pt x="13369" y="1"/>
                    <a:pt x="13335" y="1"/>
                  </a:cubicBezTo>
                  <a:cubicBezTo>
                    <a:pt x="9120" y="51"/>
                    <a:pt x="5428" y="3117"/>
                    <a:pt x="3331" y="6773"/>
                  </a:cubicBezTo>
                  <a:cubicBezTo>
                    <a:pt x="509" y="11690"/>
                    <a:pt x="0" y="17665"/>
                    <a:pt x="810" y="23276"/>
                  </a:cubicBezTo>
                  <a:cubicBezTo>
                    <a:pt x="1621" y="28888"/>
                    <a:pt x="3658" y="34237"/>
                    <a:pt x="5681" y="39532"/>
                  </a:cubicBezTo>
                  <a:lnTo>
                    <a:pt x="18596" y="73332"/>
                  </a:lnTo>
                  <a:cubicBezTo>
                    <a:pt x="20567" y="78492"/>
                    <a:pt x="22681" y="83863"/>
                    <a:pt x="26818" y="87526"/>
                  </a:cubicBezTo>
                  <a:cubicBezTo>
                    <a:pt x="30646" y="90916"/>
                    <a:pt x="35749" y="92355"/>
                    <a:pt x="40919" y="92355"/>
                  </a:cubicBezTo>
                  <a:cubicBezTo>
                    <a:pt x="43396" y="92355"/>
                    <a:pt x="45889" y="92024"/>
                    <a:pt x="48263" y="91420"/>
                  </a:cubicBezTo>
                  <a:cubicBezTo>
                    <a:pt x="53920" y="89979"/>
                    <a:pt x="59489" y="86866"/>
                    <a:pt x="62225" y="81708"/>
                  </a:cubicBezTo>
                  <a:cubicBezTo>
                    <a:pt x="63363" y="79562"/>
                    <a:pt x="63958" y="77167"/>
                    <a:pt x="64301" y="74762"/>
                  </a:cubicBezTo>
                  <a:cubicBezTo>
                    <a:pt x="65486" y="66452"/>
                    <a:pt x="62874" y="60125"/>
                    <a:pt x="59042" y="53003"/>
                  </a:cubicBezTo>
                  <a:cubicBezTo>
                    <a:pt x="54725" y="44976"/>
                    <a:pt x="49808" y="37402"/>
                    <a:pt x="44686" y="29870"/>
                  </a:cubicBezTo>
                  <a:cubicBezTo>
                    <a:pt x="38221" y="20358"/>
                    <a:pt x="31581" y="10665"/>
                    <a:pt x="22382" y="3764"/>
                  </a:cubicBezTo>
                  <a:cubicBezTo>
                    <a:pt x="19750" y="1788"/>
                    <a:pt x="16726" y="0"/>
                    <a:pt x="134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29"/>
            <p:cNvSpPr/>
            <p:nvPr/>
          </p:nvSpPr>
          <p:spPr>
            <a:xfrm>
              <a:off x="3550375" y="3181900"/>
              <a:ext cx="595675" cy="1360600"/>
            </a:xfrm>
            <a:custGeom>
              <a:avLst/>
              <a:gdLst/>
              <a:ahLst/>
              <a:cxnLst/>
              <a:rect l="l" t="t" r="r" b="b"/>
              <a:pathLst>
                <a:path w="23827" h="54424" extrusionOk="0">
                  <a:moveTo>
                    <a:pt x="16879" y="1"/>
                  </a:moveTo>
                  <a:cubicBezTo>
                    <a:pt x="16259" y="1"/>
                    <a:pt x="15574" y="110"/>
                    <a:pt x="14817" y="345"/>
                  </a:cubicBezTo>
                  <a:cubicBezTo>
                    <a:pt x="8665" y="2258"/>
                    <a:pt x="5782" y="10360"/>
                    <a:pt x="3293" y="15580"/>
                  </a:cubicBezTo>
                  <a:cubicBezTo>
                    <a:pt x="2552" y="17135"/>
                    <a:pt x="1303" y="17773"/>
                    <a:pt x="20" y="17773"/>
                  </a:cubicBezTo>
                  <a:cubicBezTo>
                    <a:pt x="13" y="17773"/>
                    <a:pt x="7" y="17773"/>
                    <a:pt x="0" y="17773"/>
                  </a:cubicBezTo>
                  <a:lnTo>
                    <a:pt x="0" y="17773"/>
                  </a:lnTo>
                  <a:lnTo>
                    <a:pt x="12811" y="51301"/>
                  </a:lnTo>
                  <a:cubicBezTo>
                    <a:pt x="13207" y="52338"/>
                    <a:pt x="13616" y="53383"/>
                    <a:pt x="14038" y="54423"/>
                  </a:cubicBezTo>
                  <a:cubicBezTo>
                    <a:pt x="17730" y="42568"/>
                    <a:pt x="21522" y="30699"/>
                    <a:pt x="22324" y="18336"/>
                  </a:cubicBezTo>
                  <a:cubicBezTo>
                    <a:pt x="22623" y="13741"/>
                    <a:pt x="23827" y="1"/>
                    <a:pt x="1687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29"/>
            <p:cNvSpPr/>
            <p:nvPr/>
          </p:nvSpPr>
          <p:spPr>
            <a:xfrm>
              <a:off x="3221775" y="4061250"/>
              <a:ext cx="608300" cy="509775"/>
            </a:xfrm>
            <a:custGeom>
              <a:avLst/>
              <a:gdLst/>
              <a:ahLst/>
              <a:cxnLst/>
              <a:rect l="l" t="t" r="r" b="b"/>
              <a:pathLst>
                <a:path w="24332" h="20391" extrusionOk="0">
                  <a:moveTo>
                    <a:pt x="12669" y="1"/>
                  </a:moveTo>
                  <a:cubicBezTo>
                    <a:pt x="10833" y="1"/>
                    <a:pt x="8989" y="343"/>
                    <a:pt x="7237" y="907"/>
                  </a:cubicBezTo>
                  <a:cubicBezTo>
                    <a:pt x="2718" y="2364"/>
                    <a:pt x="583" y="5758"/>
                    <a:pt x="152" y="10409"/>
                  </a:cubicBezTo>
                  <a:cubicBezTo>
                    <a:pt x="0" y="12045"/>
                    <a:pt x="272" y="13778"/>
                    <a:pt x="1235" y="15108"/>
                  </a:cubicBezTo>
                  <a:cubicBezTo>
                    <a:pt x="2279" y="16551"/>
                    <a:pt x="3976" y="17343"/>
                    <a:pt x="5602" y="18065"/>
                  </a:cubicBezTo>
                  <a:cubicBezTo>
                    <a:pt x="7617" y="18961"/>
                    <a:pt x="9668" y="19847"/>
                    <a:pt x="11844" y="20203"/>
                  </a:cubicBezTo>
                  <a:cubicBezTo>
                    <a:pt x="12644" y="20333"/>
                    <a:pt x="13453" y="20391"/>
                    <a:pt x="14263" y="20391"/>
                  </a:cubicBezTo>
                  <a:cubicBezTo>
                    <a:pt x="15234" y="20391"/>
                    <a:pt x="16206" y="20309"/>
                    <a:pt x="17168" y="20172"/>
                  </a:cubicBezTo>
                  <a:cubicBezTo>
                    <a:pt x="19635" y="19824"/>
                    <a:pt x="22304" y="18926"/>
                    <a:pt x="23496" y="16739"/>
                  </a:cubicBezTo>
                  <a:cubicBezTo>
                    <a:pt x="24332" y="15205"/>
                    <a:pt x="24262" y="13354"/>
                    <a:pt x="24098" y="11616"/>
                  </a:cubicBezTo>
                  <a:cubicBezTo>
                    <a:pt x="23872" y="9239"/>
                    <a:pt x="23481" y="6796"/>
                    <a:pt x="22215" y="4770"/>
                  </a:cubicBezTo>
                  <a:cubicBezTo>
                    <a:pt x="20742" y="2414"/>
                    <a:pt x="18174" y="857"/>
                    <a:pt x="15455" y="283"/>
                  </a:cubicBezTo>
                  <a:cubicBezTo>
                    <a:pt x="14537" y="90"/>
                    <a:pt x="13604" y="1"/>
                    <a:pt x="1266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9"/>
            <p:cNvSpPr/>
            <p:nvPr/>
          </p:nvSpPr>
          <p:spPr>
            <a:xfrm>
              <a:off x="3111250" y="3844275"/>
              <a:ext cx="722925" cy="1171500"/>
            </a:xfrm>
            <a:custGeom>
              <a:avLst/>
              <a:gdLst/>
              <a:ahLst/>
              <a:cxnLst/>
              <a:rect l="l" t="t" r="r" b="b"/>
              <a:pathLst>
                <a:path w="28917" h="46860" extrusionOk="0">
                  <a:moveTo>
                    <a:pt x="13970" y="0"/>
                  </a:moveTo>
                  <a:cubicBezTo>
                    <a:pt x="13176" y="0"/>
                    <a:pt x="12451" y="181"/>
                    <a:pt x="11886" y="683"/>
                  </a:cubicBezTo>
                  <a:cubicBezTo>
                    <a:pt x="11511" y="1015"/>
                    <a:pt x="11293" y="1489"/>
                    <a:pt x="11103" y="1953"/>
                  </a:cubicBezTo>
                  <a:cubicBezTo>
                    <a:pt x="7976" y="9597"/>
                    <a:pt x="9509" y="18631"/>
                    <a:pt x="5925" y="26072"/>
                  </a:cubicBezTo>
                  <a:cubicBezTo>
                    <a:pt x="4838" y="28332"/>
                    <a:pt x="3315" y="30353"/>
                    <a:pt x="2109" y="32551"/>
                  </a:cubicBezTo>
                  <a:cubicBezTo>
                    <a:pt x="902" y="34749"/>
                    <a:pt x="1" y="37243"/>
                    <a:pt x="323" y="39729"/>
                  </a:cubicBezTo>
                  <a:cubicBezTo>
                    <a:pt x="720" y="42773"/>
                    <a:pt x="3040" y="45423"/>
                    <a:pt x="5936" y="46433"/>
                  </a:cubicBezTo>
                  <a:cubicBezTo>
                    <a:pt x="6701" y="46700"/>
                    <a:pt x="7516" y="46860"/>
                    <a:pt x="8324" y="46860"/>
                  </a:cubicBezTo>
                  <a:cubicBezTo>
                    <a:pt x="8876" y="46860"/>
                    <a:pt x="9424" y="46785"/>
                    <a:pt x="9951" y="46619"/>
                  </a:cubicBezTo>
                  <a:cubicBezTo>
                    <a:pt x="11368" y="46168"/>
                    <a:pt x="12507" y="45103"/>
                    <a:pt x="13460" y="43962"/>
                  </a:cubicBezTo>
                  <a:cubicBezTo>
                    <a:pt x="14469" y="42754"/>
                    <a:pt x="15329" y="41431"/>
                    <a:pt x="16023" y="40020"/>
                  </a:cubicBezTo>
                  <a:cubicBezTo>
                    <a:pt x="17218" y="37593"/>
                    <a:pt x="17897" y="34952"/>
                    <a:pt x="18838" y="32416"/>
                  </a:cubicBezTo>
                  <a:cubicBezTo>
                    <a:pt x="21465" y="25336"/>
                    <a:pt x="26128" y="19081"/>
                    <a:pt x="28192" y="11815"/>
                  </a:cubicBezTo>
                  <a:cubicBezTo>
                    <a:pt x="28611" y="10342"/>
                    <a:pt x="28917" y="8768"/>
                    <a:pt x="28509" y="7291"/>
                  </a:cubicBezTo>
                  <a:cubicBezTo>
                    <a:pt x="28244" y="6335"/>
                    <a:pt x="27691" y="5478"/>
                    <a:pt x="27036" y="4731"/>
                  </a:cubicBezTo>
                  <a:cubicBezTo>
                    <a:pt x="24987" y="2394"/>
                    <a:pt x="22373" y="1645"/>
                    <a:pt x="19428" y="1177"/>
                  </a:cubicBezTo>
                  <a:cubicBezTo>
                    <a:pt x="17956" y="943"/>
                    <a:pt x="15782" y="0"/>
                    <a:pt x="13970" y="0"/>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9"/>
            <p:cNvSpPr/>
            <p:nvPr/>
          </p:nvSpPr>
          <p:spPr>
            <a:xfrm>
              <a:off x="3321650" y="3844275"/>
              <a:ext cx="512575" cy="723550"/>
            </a:xfrm>
            <a:custGeom>
              <a:avLst/>
              <a:gdLst/>
              <a:ahLst/>
              <a:cxnLst/>
              <a:rect l="l" t="t" r="r" b="b"/>
              <a:pathLst>
                <a:path w="20503" h="28942" extrusionOk="0">
                  <a:moveTo>
                    <a:pt x="5554" y="0"/>
                  </a:moveTo>
                  <a:cubicBezTo>
                    <a:pt x="4760" y="0"/>
                    <a:pt x="4035" y="181"/>
                    <a:pt x="3470" y="683"/>
                  </a:cubicBezTo>
                  <a:cubicBezTo>
                    <a:pt x="3094" y="1016"/>
                    <a:pt x="2877" y="1489"/>
                    <a:pt x="2686" y="1953"/>
                  </a:cubicBezTo>
                  <a:cubicBezTo>
                    <a:pt x="836" y="6478"/>
                    <a:pt x="614" y="11488"/>
                    <a:pt x="1" y="16368"/>
                  </a:cubicBezTo>
                  <a:cubicBezTo>
                    <a:pt x="811" y="16129"/>
                    <a:pt x="1634" y="16014"/>
                    <a:pt x="2448" y="16014"/>
                  </a:cubicBezTo>
                  <a:cubicBezTo>
                    <a:pt x="6682" y="16014"/>
                    <a:pt x="10693" y="19135"/>
                    <a:pt x="11632" y="24270"/>
                  </a:cubicBezTo>
                  <a:cubicBezTo>
                    <a:pt x="11918" y="25824"/>
                    <a:pt x="11977" y="27385"/>
                    <a:pt x="11885" y="28941"/>
                  </a:cubicBezTo>
                  <a:cubicBezTo>
                    <a:pt x="14533" y="23226"/>
                    <a:pt x="18055" y="17871"/>
                    <a:pt x="19776" y="11815"/>
                  </a:cubicBezTo>
                  <a:cubicBezTo>
                    <a:pt x="20195" y="10342"/>
                    <a:pt x="20502" y="8768"/>
                    <a:pt x="20093" y="7292"/>
                  </a:cubicBezTo>
                  <a:cubicBezTo>
                    <a:pt x="19829" y="6335"/>
                    <a:pt x="19275" y="5478"/>
                    <a:pt x="18621" y="4731"/>
                  </a:cubicBezTo>
                  <a:cubicBezTo>
                    <a:pt x="16572" y="2395"/>
                    <a:pt x="13957" y="1645"/>
                    <a:pt x="11012" y="1177"/>
                  </a:cubicBezTo>
                  <a:cubicBezTo>
                    <a:pt x="9540" y="943"/>
                    <a:pt x="7366" y="0"/>
                    <a:pt x="5554" y="0"/>
                  </a:cubicBezTo>
                  <a:close/>
                </a:path>
              </a:pathLst>
            </a:custGeom>
            <a:solidFill>
              <a:srgbClr val="E5C5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29"/>
            <p:cNvSpPr/>
            <p:nvPr/>
          </p:nvSpPr>
          <p:spPr>
            <a:xfrm>
              <a:off x="3240375" y="2634400"/>
              <a:ext cx="864750" cy="1759650"/>
            </a:xfrm>
            <a:custGeom>
              <a:avLst/>
              <a:gdLst/>
              <a:ahLst/>
              <a:cxnLst/>
              <a:rect l="l" t="t" r="r" b="b"/>
              <a:pathLst>
                <a:path w="34590" h="70386" extrusionOk="0">
                  <a:moveTo>
                    <a:pt x="19532" y="0"/>
                  </a:moveTo>
                  <a:cubicBezTo>
                    <a:pt x="14089" y="0"/>
                    <a:pt x="8807" y="6249"/>
                    <a:pt x="7589" y="10830"/>
                  </a:cubicBezTo>
                  <a:cubicBezTo>
                    <a:pt x="6502" y="14919"/>
                    <a:pt x="5957" y="19130"/>
                    <a:pt x="5415" y="23324"/>
                  </a:cubicBezTo>
                  <a:lnTo>
                    <a:pt x="0" y="65219"/>
                  </a:lnTo>
                  <a:cubicBezTo>
                    <a:pt x="1015" y="61409"/>
                    <a:pt x="4751" y="58954"/>
                    <a:pt x="8480" y="57677"/>
                  </a:cubicBezTo>
                  <a:cubicBezTo>
                    <a:pt x="9979" y="57164"/>
                    <a:pt x="11606" y="56794"/>
                    <a:pt x="13186" y="56794"/>
                  </a:cubicBezTo>
                  <a:cubicBezTo>
                    <a:pt x="14522" y="56794"/>
                    <a:pt x="15825" y="57059"/>
                    <a:pt x="16988" y="57726"/>
                  </a:cubicBezTo>
                  <a:cubicBezTo>
                    <a:pt x="19071" y="58920"/>
                    <a:pt x="20298" y="61168"/>
                    <a:pt x="21255" y="63369"/>
                  </a:cubicBezTo>
                  <a:cubicBezTo>
                    <a:pt x="22242" y="65643"/>
                    <a:pt x="23056" y="67989"/>
                    <a:pt x="23689" y="70385"/>
                  </a:cubicBezTo>
                  <a:cubicBezTo>
                    <a:pt x="28066" y="60290"/>
                    <a:pt x="30302" y="49420"/>
                    <a:pt x="32511" y="38639"/>
                  </a:cubicBezTo>
                  <a:cubicBezTo>
                    <a:pt x="33547" y="33581"/>
                    <a:pt x="34590" y="28454"/>
                    <a:pt x="34286" y="23300"/>
                  </a:cubicBezTo>
                  <a:cubicBezTo>
                    <a:pt x="33773" y="14627"/>
                    <a:pt x="30961" y="8476"/>
                    <a:pt x="24953" y="2445"/>
                  </a:cubicBezTo>
                  <a:cubicBezTo>
                    <a:pt x="23228" y="713"/>
                    <a:pt x="21371" y="0"/>
                    <a:pt x="1953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29"/>
            <p:cNvSpPr/>
            <p:nvPr/>
          </p:nvSpPr>
          <p:spPr>
            <a:xfrm>
              <a:off x="3210100" y="3926300"/>
              <a:ext cx="693325" cy="527225"/>
            </a:xfrm>
            <a:custGeom>
              <a:avLst/>
              <a:gdLst/>
              <a:ahLst/>
              <a:cxnLst/>
              <a:rect l="l" t="t" r="r" b="b"/>
              <a:pathLst>
                <a:path w="27733" h="21089" extrusionOk="0">
                  <a:moveTo>
                    <a:pt x="15305" y="1"/>
                  </a:moveTo>
                  <a:cubicBezTo>
                    <a:pt x="12267" y="1"/>
                    <a:pt x="9220" y="812"/>
                    <a:pt x="6582" y="2328"/>
                  </a:cubicBezTo>
                  <a:cubicBezTo>
                    <a:pt x="4418" y="3571"/>
                    <a:pt x="2488" y="5303"/>
                    <a:pt x="1291" y="7493"/>
                  </a:cubicBezTo>
                  <a:cubicBezTo>
                    <a:pt x="715" y="8542"/>
                    <a:pt x="0" y="12020"/>
                    <a:pt x="556" y="15717"/>
                  </a:cubicBezTo>
                  <a:cubicBezTo>
                    <a:pt x="1788" y="13560"/>
                    <a:pt x="4304" y="10825"/>
                    <a:pt x="5173" y="10065"/>
                  </a:cubicBezTo>
                  <a:cubicBezTo>
                    <a:pt x="7339" y="8167"/>
                    <a:pt x="9932" y="6469"/>
                    <a:pt x="12812" y="6436"/>
                  </a:cubicBezTo>
                  <a:cubicBezTo>
                    <a:pt x="12840" y="6435"/>
                    <a:pt x="12868" y="6435"/>
                    <a:pt x="12896" y="6435"/>
                  </a:cubicBezTo>
                  <a:cubicBezTo>
                    <a:pt x="16230" y="6435"/>
                    <a:pt x="19238" y="8730"/>
                    <a:pt x="20999" y="11569"/>
                  </a:cubicBezTo>
                  <a:cubicBezTo>
                    <a:pt x="22774" y="14432"/>
                    <a:pt x="23515" y="17797"/>
                    <a:pt x="24226" y="21089"/>
                  </a:cubicBezTo>
                  <a:cubicBezTo>
                    <a:pt x="26605" y="17866"/>
                    <a:pt x="27733" y="13742"/>
                    <a:pt x="27325" y="9756"/>
                  </a:cubicBezTo>
                  <a:cubicBezTo>
                    <a:pt x="27087" y="7434"/>
                    <a:pt x="26304" y="5097"/>
                    <a:pt x="24700" y="3401"/>
                  </a:cubicBezTo>
                  <a:cubicBezTo>
                    <a:pt x="23385" y="2007"/>
                    <a:pt x="21598" y="1130"/>
                    <a:pt x="19755" y="609"/>
                  </a:cubicBezTo>
                  <a:cubicBezTo>
                    <a:pt x="18307" y="199"/>
                    <a:pt x="16807" y="1"/>
                    <a:pt x="153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9"/>
            <p:cNvSpPr/>
            <p:nvPr/>
          </p:nvSpPr>
          <p:spPr>
            <a:xfrm>
              <a:off x="2702750" y="4732775"/>
              <a:ext cx="828200" cy="742925"/>
            </a:xfrm>
            <a:custGeom>
              <a:avLst/>
              <a:gdLst/>
              <a:ahLst/>
              <a:cxnLst/>
              <a:rect l="l" t="t" r="r" b="b"/>
              <a:pathLst>
                <a:path w="33128" h="29717" extrusionOk="0">
                  <a:moveTo>
                    <a:pt x="16888" y="1"/>
                  </a:moveTo>
                  <a:cubicBezTo>
                    <a:pt x="15600" y="1"/>
                    <a:pt x="14354" y="328"/>
                    <a:pt x="13382" y="1156"/>
                  </a:cubicBezTo>
                  <a:cubicBezTo>
                    <a:pt x="12231" y="2138"/>
                    <a:pt x="11680" y="3631"/>
                    <a:pt x="11164" y="5053"/>
                  </a:cubicBezTo>
                  <a:cubicBezTo>
                    <a:pt x="10472" y="6959"/>
                    <a:pt x="9754" y="8874"/>
                    <a:pt x="8676" y="10592"/>
                  </a:cubicBezTo>
                  <a:cubicBezTo>
                    <a:pt x="7654" y="12221"/>
                    <a:pt x="6330" y="13638"/>
                    <a:pt x="5134" y="15144"/>
                  </a:cubicBezTo>
                  <a:cubicBezTo>
                    <a:pt x="2232" y="18796"/>
                    <a:pt x="0" y="23255"/>
                    <a:pt x="187" y="27917"/>
                  </a:cubicBezTo>
                  <a:cubicBezTo>
                    <a:pt x="199" y="28220"/>
                    <a:pt x="233" y="28548"/>
                    <a:pt x="444" y="28764"/>
                  </a:cubicBezTo>
                  <a:cubicBezTo>
                    <a:pt x="665" y="28992"/>
                    <a:pt x="1012" y="29025"/>
                    <a:pt x="1328" y="29047"/>
                  </a:cubicBezTo>
                  <a:cubicBezTo>
                    <a:pt x="6389" y="29382"/>
                    <a:pt x="11464" y="29717"/>
                    <a:pt x="16532" y="29717"/>
                  </a:cubicBezTo>
                  <a:cubicBezTo>
                    <a:pt x="18869" y="29717"/>
                    <a:pt x="21204" y="29646"/>
                    <a:pt x="23535" y="29471"/>
                  </a:cubicBezTo>
                  <a:cubicBezTo>
                    <a:pt x="25614" y="29315"/>
                    <a:pt x="27916" y="28955"/>
                    <a:pt x="29206" y="27320"/>
                  </a:cubicBezTo>
                  <a:cubicBezTo>
                    <a:pt x="29986" y="26331"/>
                    <a:pt x="30270" y="25007"/>
                    <a:pt x="31115" y="24072"/>
                  </a:cubicBezTo>
                  <a:cubicBezTo>
                    <a:pt x="31467" y="23682"/>
                    <a:pt x="31907" y="23374"/>
                    <a:pt x="32242" y="22967"/>
                  </a:cubicBezTo>
                  <a:cubicBezTo>
                    <a:pt x="33094" y="21933"/>
                    <a:pt x="33127" y="20472"/>
                    <a:pt x="33121" y="19133"/>
                  </a:cubicBezTo>
                  <a:cubicBezTo>
                    <a:pt x="33098" y="14684"/>
                    <a:pt x="33083" y="10237"/>
                    <a:pt x="33052" y="5788"/>
                  </a:cubicBezTo>
                  <a:cubicBezTo>
                    <a:pt x="33037" y="3791"/>
                    <a:pt x="32379" y="3300"/>
                    <a:pt x="30322" y="3037"/>
                  </a:cubicBezTo>
                  <a:cubicBezTo>
                    <a:pt x="30036" y="3000"/>
                    <a:pt x="29748" y="2982"/>
                    <a:pt x="29461" y="2982"/>
                  </a:cubicBezTo>
                  <a:cubicBezTo>
                    <a:pt x="28924" y="2982"/>
                    <a:pt x="28387" y="3045"/>
                    <a:pt x="27863" y="3172"/>
                  </a:cubicBezTo>
                  <a:cubicBezTo>
                    <a:pt x="27252" y="3322"/>
                    <a:pt x="26156" y="4198"/>
                    <a:pt x="25633" y="4198"/>
                  </a:cubicBezTo>
                  <a:cubicBezTo>
                    <a:pt x="24038" y="2517"/>
                    <a:pt x="22057" y="1253"/>
                    <a:pt x="19861" y="515"/>
                  </a:cubicBezTo>
                  <a:cubicBezTo>
                    <a:pt x="18919" y="200"/>
                    <a:pt x="17891" y="1"/>
                    <a:pt x="1688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9"/>
            <p:cNvSpPr/>
            <p:nvPr/>
          </p:nvSpPr>
          <p:spPr>
            <a:xfrm>
              <a:off x="2705275" y="5158625"/>
              <a:ext cx="825675" cy="317075"/>
            </a:xfrm>
            <a:custGeom>
              <a:avLst/>
              <a:gdLst/>
              <a:ahLst/>
              <a:cxnLst/>
              <a:rect l="l" t="t" r="r" b="b"/>
              <a:pathLst>
                <a:path w="33027" h="12683" extrusionOk="0">
                  <a:moveTo>
                    <a:pt x="33009" y="1"/>
                  </a:moveTo>
                  <a:cubicBezTo>
                    <a:pt x="28692" y="4901"/>
                    <a:pt x="21792" y="6872"/>
                    <a:pt x="14702" y="6872"/>
                  </a:cubicBezTo>
                  <a:cubicBezTo>
                    <a:pt x="10066" y="6872"/>
                    <a:pt x="5350" y="6029"/>
                    <a:pt x="1222" y="4611"/>
                  </a:cubicBezTo>
                  <a:cubicBezTo>
                    <a:pt x="447" y="6621"/>
                    <a:pt x="0" y="8728"/>
                    <a:pt x="86" y="10883"/>
                  </a:cubicBezTo>
                  <a:cubicBezTo>
                    <a:pt x="98" y="11186"/>
                    <a:pt x="132" y="11514"/>
                    <a:pt x="343" y="11730"/>
                  </a:cubicBezTo>
                  <a:cubicBezTo>
                    <a:pt x="564" y="11958"/>
                    <a:pt x="911" y="11991"/>
                    <a:pt x="1227" y="12013"/>
                  </a:cubicBezTo>
                  <a:cubicBezTo>
                    <a:pt x="6288" y="12348"/>
                    <a:pt x="11363" y="12683"/>
                    <a:pt x="16431" y="12683"/>
                  </a:cubicBezTo>
                  <a:cubicBezTo>
                    <a:pt x="18768" y="12683"/>
                    <a:pt x="21103" y="12612"/>
                    <a:pt x="23434" y="12437"/>
                  </a:cubicBezTo>
                  <a:cubicBezTo>
                    <a:pt x="25511" y="12281"/>
                    <a:pt x="27815" y="11921"/>
                    <a:pt x="29105" y="10286"/>
                  </a:cubicBezTo>
                  <a:cubicBezTo>
                    <a:pt x="29885" y="9297"/>
                    <a:pt x="30169" y="7973"/>
                    <a:pt x="31014" y="7038"/>
                  </a:cubicBezTo>
                  <a:cubicBezTo>
                    <a:pt x="31366" y="6648"/>
                    <a:pt x="31806" y="6340"/>
                    <a:pt x="32141" y="5933"/>
                  </a:cubicBezTo>
                  <a:cubicBezTo>
                    <a:pt x="32993" y="4899"/>
                    <a:pt x="33026" y="3439"/>
                    <a:pt x="33020" y="2099"/>
                  </a:cubicBezTo>
                  <a:cubicBezTo>
                    <a:pt x="33016" y="1400"/>
                    <a:pt x="33013" y="700"/>
                    <a:pt x="330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9"/>
            <p:cNvSpPr/>
            <p:nvPr/>
          </p:nvSpPr>
          <p:spPr>
            <a:xfrm>
              <a:off x="2937125" y="5018625"/>
              <a:ext cx="221950" cy="50500"/>
            </a:xfrm>
            <a:custGeom>
              <a:avLst/>
              <a:gdLst/>
              <a:ahLst/>
              <a:cxnLst/>
              <a:rect l="l" t="t" r="r" b="b"/>
              <a:pathLst>
                <a:path w="8878" h="2020" extrusionOk="0">
                  <a:moveTo>
                    <a:pt x="5194" y="1"/>
                  </a:moveTo>
                  <a:cubicBezTo>
                    <a:pt x="3411" y="1"/>
                    <a:pt x="1624" y="356"/>
                    <a:pt x="1" y="1056"/>
                  </a:cubicBezTo>
                  <a:lnTo>
                    <a:pt x="417" y="2019"/>
                  </a:lnTo>
                  <a:cubicBezTo>
                    <a:pt x="1909" y="1376"/>
                    <a:pt x="3552" y="1049"/>
                    <a:pt x="5191" y="1049"/>
                  </a:cubicBezTo>
                  <a:cubicBezTo>
                    <a:pt x="6340" y="1049"/>
                    <a:pt x="7487" y="1210"/>
                    <a:pt x="8580" y="1534"/>
                  </a:cubicBezTo>
                  <a:lnTo>
                    <a:pt x="8877" y="527"/>
                  </a:lnTo>
                  <a:cubicBezTo>
                    <a:pt x="7690" y="175"/>
                    <a:pt x="6443" y="1"/>
                    <a:pt x="519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29"/>
            <p:cNvSpPr/>
            <p:nvPr/>
          </p:nvSpPr>
          <p:spPr>
            <a:xfrm>
              <a:off x="2973200" y="4957650"/>
              <a:ext cx="240825" cy="54125"/>
            </a:xfrm>
            <a:custGeom>
              <a:avLst/>
              <a:gdLst/>
              <a:ahLst/>
              <a:cxnLst/>
              <a:rect l="l" t="t" r="r" b="b"/>
              <a:pathLst>
                <a:path w="9633" h="2165" extrusionOk="0">
                  <a:moveTo>
                    <a:pt x="4302" y="1"/>
                  </a:moveTo>
                  <a:cubicBezTo>
                    <a:pt x="2832" y="1"/>
                    <a:pt x="1364" y="262"/>
                    <a:pt x="0" y="790"/>
                  </a:cubicBezTo>
                  <a:lnTo>
                    <a:pt x="378" y="1769"/>
                  </a:lnTo>
                  <a:cubicBezTo>
                    <a:pt x="1623" y="1286"/>
                    <a:pt x="2964" y="1047"/>
                    <a:pt x="4305" y="1047"/>
                  </a:cubicBezTo>
                  <a:cubicBezTo>
                    <a:pt x="5985" y="1047"/>
                    <a:pt x="7667" y="1422"/>
                    <a:pt x="9167" y="2165"/>
                  </a:cubicBezTo>
                  <a:lnTo>
                    <a:pt x="9632" y="1224"/>
                  </a:lnTo>
                  <a:cubicBezTo>
                    <a:pt x="7988" y="412"/>
                    <a:pt x="6144" y="1"/>
                    <a:pt x="430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29"/>
            <p:cNvSpPr/>
            <p:nvPr/>
          </p:nvSpPr>
          <p:spPr>
            <a:xfrm>
              <a:off x="3015975" y="4885150"/>
              <a:ext cx="221950" cy="53375"/>
            </a:xfrm>
            <a:custGeom>
              <a:avLst/>
              <a:gdLst/>
              <a:ahLst/>
              <a:cxnLst/>
              <a:rect l="l" t="t" r="r" b="b"/>
              <a:pathLst>
                <a:path w="8878" h="2135" extrusionOk="0">
                  <a:moveTo>
                    <a:pt x="3814" y="0"/>
                  </a:moveTo>
                  <a:cubicBezTo>
                    <a:pt x="2514" y="0"/>
                    <a:pt x="1215" y="223"/>
                    <a:pt x="0" y="673"/>
                  </a:cubicBezTo>
                  <a:lnTo>
                    <a:pt x="365" y="1657"/>
                  </a:lnTo>
                  <a:cubicBezTo>
                    <a:pt x="1464" y="1249"/>
                    <a:pt x="2640" y="1048"/>
                    <a:pt x="3817" y="1048"/>
                  </a:cubicBezTo>
                  <a:cubicBezTo>
                    <a:pt x="5404" y="1048"/>
                    <a:pt x="6993" y="1414"/>
                    <a:pt x="8399" y="2134"/>
                  </a:cubicBezTo>
                  <a:lnTo>
                    <a:pt x="8878" y="1201"/>
                  </a:lnTo>
                  <a:lnTo>
                    <a:pt x="8517" y="1016"/>
                  </a:lnTo>
                  <a:lnTo>
                    <a:pt x="8513" y="1023"/>
                  </a:lnTo>
                  <a:cubicBezTo>
                    <a:pt x="7051" y="345"/>
                    <a:pt x="5431" y="0"/>
                    <a:pt x="381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9"/>
            <p:cNvSpPr/>
            <p:nvPr/>
          </p:nvSpPr>
          <p:spPr>
            <a:xfrm>
              <a:off x="3029325" y="4805725"/>
              <a:ext cx="236200" cy="56150"/>
            </a:xfrm>
            <a:custGeom>
              <a:avLst/>
              <a:gdLst/>
              <a:ahLst/>
              <a:cxnLst/>
              <a:rect l="l" t="t" r="r" b="b"/>
              <a:pathLst>
                <a:path w="9448" h="2246" extrusionOk="0">
                  <a:moveTo>
                    <a:pt x="4434" y="0"/>
                  </a:moveTo>
                  <a:cubicBezTo>
                    <a:pt x="2898" y="0"/>
                    <a:pt x="1363" y="346"/>
                    <a:pt x="0" y="1041"/>
                  </a:cubicBezTo>
                  <a:lnTo>
                    <a:pt x="477" y="1975"/>
                  </a:lnTo>
                  <a:cubicBezTo>
                    <a:pt x="1693" y="1354"/>
                    <a:pt x="3063" y="1046"/>
                    <a:pt x="4434" y="1046"/>
                  </a:cubicBezTo>
                  <a:cubicBezTo>
                    <a:pt x="6001" y="1046"/>
                    <a:pt x="7569" y="1448"/>
                    <a:pt x="8912" y="2245"/>
                  </a:cubicBezTo>
                  <a:lnTo>
                    <a:pt x="9447" y="1344"/>
                  </a:lnTo>
                  <a:cubicBezTo>
                    <a:pt x="7944" y="451"/>
                    <a:pt x="6188" y="0"/>
                    <a:pt x="44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9"/>
            <p:cNvSpPr/>
            <p:nvPr/>
          </p:nvSpPr>
          <p:spPr>
            <a:xfrm>
              <a:off x="3792575" y="1796575"/>
              <a:ext cx="109500" cy="50425"/>
            </a:xfrm>
            <a:custGeom>
              <a:avLst/>
              <a:gdLst/>
              <a:ahLst/>
              <a:cxnLst/>
              <a:rect l="l" t="t" r="r" b="b"/>
              <a:pathLst>
                <a:path w="4380" h="2017" extrusionOk="0">
                  <a:moveTo>
                    <a:pt x="3628" y="0"/>
                  </a:moveTo>
                  <a:cubicBezTo>
                    <a:pt x="2626" y="0"/>
                    <a:pt x="1614" y="274"/>
                    <a:pt x="762" y="797"/>
                  </a:cubicBezTo>
                  <a:cubicBezTo>
                    <a:pt x="678" y="848"/>
                    <a:pt x="508" y="955"/>
                    <a:pt x="432" y="966"/>
                  </a:cubicBezTo>
                  <a:lnTo>
                    <a:pt x="432" y="966"/>
                  </a:lnTo>
                  <a:cubicBezTo>
                    <a:pt x="430" y="966"/>
                    <a:pt x="428" y="966"/>
                    <a:pt x="427" y="966"/>
                  </a:cubicBezTo>
                  <a:cubicBezTo>
                    <a:pt x="424" y="966"/>
                    <a:pt x="423" y="966"/>
                    <a:pt x="423" y="967"/>
                  </a:cubicBezTo>
                  <a:cubicBezTo>
                    <a:pt x="426" y="967"/>
                    <a:pt x="429" y="967"/>
                    <a:pt x="432" y="966"/>
                  </a:cubicBezTo>
                  <a:lnTo>
                    <a:pt x="432" y="966"/>
                  </a:lnTo>
                  <a:cubicBezTo>
                    <a:pt x="440" y="968"/>
                    <a:pt x="452" y="971"/>
                    <a:pt x="462" y="977"/>
                  </a:cubicBezTo>
                  <a:lnTo>
                    <a:pt x="1" y="1919"/>
                  </a:lnTo>
                  <a:cubicBezTo>
                    <a:pt x="131" y="1983"/>
                    <a:pt x="275" y="2017"/>
                    <a:pt x="422" y="2017"/>
                  </a:cubicBezTo>
                  <a:cubicBezTo>
                    <a:pt x="781" y="2017"/>
                    <a:pt x="1100" y="1820"/>
                    <a:pt x="1313" y="1690"/>
                  </a:cubicBezTo>
                  <a:cubicBezTo>
                    <a:pt x="1995" y="1271"/>
                    <a:pt x="2807" y="1047"/>
                    <a:pt x="3614" y="1047"/>
                  </a:cubicBezTo>
                  <a:cubicBezTo>
                    <a:pt x="3820" y="1047"/>
                    <a:pt x="4026" y="1061"/>
                    <a:pt x="4229" y="1091"/>
                  </a:cubicBezTo>
                  <a:lnTo>
                    <a:pt x="4380" y="53"/>
                  </a:lnTo>
                  <a:cubicBezTo>
                    <a:pt x="4132" y="17"/>
                    <a:pt x="3880" y="0"/>
                    <a:pt x="36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9"/>
            <p:cNvSpPr/>
            <p:nvPr/>
          </p:nvSpPr>
          <p:spPr>
            <a:xfrm>
              <a:off x="3869850" y="1342625"/>
              <a:ext cx="672025" cy="925475"/>
            </a:xfrm>
            <a:custGeom>
              <a:avLst/>
              <a:gdLst/>
              <a:ahLst/>
              <a:cxnLst/>
              <a:rect l="l" t="t" r="r" b="b"/>
              <a:pathLst>
                <a:path w="26881" h="37019" extrusionOk="0">
                  <a:moveTo>
                    <a:pt x="10037" y="1"/>
                  </a:moveTo>
                  <a:cubicBezTo>
                    <a:pt x="7254" y="1"/>
                    <a:pt x="4543" y="910"/>
                    <a:pt x="2679" y="3092"/>
                  </a:cubicBezTo>
                  <a:cubicBezTo>
                    <a:pt x="1781" y="4141"/>
                    <a:pt x="1277" y="5470"/>
                    <a:pt x="932" y="6806"/>
                  </a:cubicBezTo>
                  <a:cubicBezTo>
                    <a:pt x="0" y="10424"/>
                    <a:pt x="140" y="14254"/>
                    <a:pt x="852" y="17921"/>
                  </a:cubicBezTo>
                  <a:cubicBezTo>
                    <a:pt x="1563" y="21590"/>
                    <a:pt x="2829" y="25124"/>
                    <a:pt x="4144" y="28621"/>
                  </a:cubicBezTo>
                  <a:cubicBezTo>
                    <a:pt x="4650" y="29969"/>
                    <a:pt x="5168" y="31322"/>
                    <a:pt x="5921" y="32549"/>
                  </a:cubicBezTo>
                  <a:cubicBezTo>
                    <a:pt x="6614" y="33674"/>
                    <a:pt x="7494" y="34671"/>
                    <a:pt x="8521" y="35499"/>
                  </a:cubicBezTo>
                  <a:cubicBezTo>
                    <a:pt x="9312" y="36136"/>
                    <a:pt x="10207" y="36675"/>
                    <a:pt x="11199" y="36894"/>
                  </a:cubicBezTo>
                  <a:cubicBezTo>
                    <a:pt x="11595" y="36983"/>
                    <a:pt x="11998" y="37018"/>
                    <a:pt x="12403" y="37018"/>
                  </a:cubicBezTo>
                  <a:cubicBezTo>
                    <a:pt x="12974" y="37018"/>
                    <a:pt x="13550" y="36947"/>
                    <a:pt x="14115" y="36853"/>
                  </a:cubicBezTo>
                  <a:cubicBezTo>
                    <a:pt x="19043" y="36029"/>
                    <a:pt x="23893" y="33087"/>
                    <a:pt x="25708" y="28432"/>
                  </a:cubicBezTo>
                  <a:cubicBezTo>
                    <a:pt x="26346" y="26799"/>
                    <a:pt x="26586" y="25035"/>
                    <a:pt x="26675" y="23284"/>
                  </a:cubicBezTo>
                  <a:cubicBezTo>
                    <a:pt x="26881" y="19202"/>
                    <a:pt x="26274" y="15064"/>
                    <a:pt x="24737" y="11278"/>
                  </a:cubicBezTo>
                  <a:cubicBezTo>
                    <a:pt x="23276" y="7681"/>
                    <a:pt x="20919" y="4370"/>
                    <a:pt x="17664" y="2252"/>
                  </a:cubicBezTo>
                  <a:cubicBezTo>
                    <a:pt x="15531" y="864"/>
                    <a:pt x="12750" y="1"/>
                    <a:pt x="10037"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29"/>
            <p:cNvSpPr/>
            <p:nvPr/>
          </p:nvSpPr>
          <p:spPr>
            <a:xfrm>
              <a:off x="4298000" y="1649950"/>
              <a:ext cx="256725" cy="42000"/>
            </a:xfrm>
            <a:custGeom>
              <a:avLst/>
              <a:gdLst/>
              <a:ahLst/>
              <a:cxnLst/>
              <a:rect l="l" t="t" r="r" b="b"/>
              <a:pathLst>
                <a:path w="10269" h="1680" extrusionOk="0">
                  <a:moveTo>
                    <a:pt x="8553" y="0"/>
                  </a:moveTo>
                  <a:cubicBezTo>
                    <a:pt x="8338" y="0"/>
                    <a:pt x="8143" y="15"/>
                    <a:pt x="7985" y="25"/>
                  </a:cubicBezTo>
                  <a:lnTo>
                    <a:pt x="0" y="633"/>
                  </a:lnTo>
                  <a:lnTo>
                    <a:pt x="79" y="1680"/>
                  </a:lnTo>
                  <a:lnTo>
                    <a:pt x="8064" y="1073"/>
                  </a:lnTo>
                  <a:cubicBezTo>
                    <a:pt x="8229" y="1059"/>
                    <a:pt x="8399" y="1048"/>
                    <a:pt x="8565" y="1048"/>
                  </a:cubicBezTo>
                  <a:cubicBezTo>
                    <a:pt x="8947" y="1048"/>
                    <a:pt x="9305" y="1106"/>
                    <a:pt x="9513" y="1322"/>
                  </a:cubicBezTo>
                  <a:lnTo>
                    <a:pt x="10269" y="594"/>
                  </a:lnTo>
                  <a:cubicBezTo>
                    <a:pt x="9789" y="95"/>
                    <a:pt x="9108" y="0"/>
                    <a:pt x="85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29"/>
            <p:cNvSpPr/>
            <p:nvPr/>
          </p:nvSpPr>
          <p:spPr>
            <a:xfrm>
              <a:off x="3682950" y="1204300"/>
              <a:ext cx="977350" cy="582800"/>
            </a:xfrm>
            <a:custGeom>
              <a:avLst/>
              <a:gdLst/>
              <a:ahLst/>
              <a:cxnLst/>
              <a:rect l="l" t="t" r="r" b="b"/>
              <a:pathLst>
                <a:path w="39094" h="23312" extrusionOk="0">
                  <a:moveTo>
                    <a:pt x="26388" y="0"/>
                  </a:moveTo>
                  <a:cubicBezTo>
                    <a:pt x="25113" y="0"/>
                    <a:pt x="23843" y="222"/>
                    <a:pt x="22569" y="312"/>
                  </a:cubicBezTo>
                  <a:cubicBezTo>
                    <a:pt x="20952" y="427"/>
                    <a:pt x="19312" y="331"/>
                    <a:pt x="17722" y="651"/>
                  </a:cubicBezTo>
                  <a:cubicBezTo>
                    <a:pt x="14948" y="1208"/>
                    <a:pt x="12524" y="2981"/>
                    <a:pt x="9735" y="3462"/>
                  </a:cubicBezTo>
                  <a:cubicBezTo>
                    <a:pt x="8595" y="3658"/>
                    <a:pt x="7389" y="3640"/>
                    <a:pt x="6353" y="4153"/>
                  </a:cubicBezTo>
                  <a:cubicBezTo>
                    <a:pt x="4725" y="4956"/>
                    <a:pt x="3925" y="7113"/>
                    <a:pt x="4634" y="8782"/>
                  </a:cubicBezTo>
                  <a:cubicBezTo>
                    <a:pt x="4462" y="8745"/>
                    <a:pt x="4289" y="8728"/>
                    <a:pt x="4117" y="8728"/>
                  </a:cubicBezTo>
                  <a:cubicBezTo>
                    <a:pt x="2708" y="8728"/>
                    <a:pt x="1333" y="9900"/>
                    <a:pt x="1223" y="11326"/>
                  </a:cubicBezTo>
                  <a:cubicBezTo>
                    <a:pt x="1125" y="12618"/>
                    <a:pt x="1909" y="13806"/>
                    <a:pt x="2773" y="14772"/>
                  </a:cubicBezTo>
                  <a:cubicBezTo>
                    <a:pt x="2099" y="15162"/>
                    <a:pt x="1195" y="15085"/>
                    <a:pt x="611" y="15599"/>
                  </a:cubicBezTo>
                  <a:cubicBezTo>
                    <a:pt x="0" y="16139"/>
                    <a:pt x="7" y="17111"/>
                    <a:pt x="302" y="17871"/>
                  </a:cubicBezTo>
                  <a:cubicBezTo>
                    <a:pt x="895" y="19404"/>
                    <a:pt x="2431" y="20454"/>
                    <a:pt x="4052" y="20715"/>
                  </a:cubicBezTo>
                  <a:cubicBezTo>
                    <a:pt x="4369" y="20766"/>
                    <a:pt x="4687" y="20791"/>
                    <a:pt x="5006" y="20791"/>
                  </a:cubicBezTo>
                  <a:cubicBezTo>
                    <a:pt x="6320" y="20791"/>
                    <a:pt x="7633" y="20378"/>
                    <a:pt x="8792" y="19740"/>
                  </a:cubicBezTo>
                  <a:cubicBezTo>
                    <a:pt x="8917" y="19671"/>
                    <a:pt x="9049" y="19593"/>
                    <a:pt x="9117" y="19467"/>
                  </a:cubicBezTo>
                  <a:cubicBezTo>
                    <a:pt x="9291" y="19151"/>
                    <a:pt x="8991" y="18794"/>
                    <a:pt x="8905" y="18444"/>
                  </a:cubicBezTo>
                  <a:cubicBezTo>
                    <a:pt x="8706" y="17629"/>
                    <a:pt x="9682" y="17029"/>
                    <a:pt x="10510" y="16895"/>
                  </a:cubicBezTo>
                  <a:cubicBezTo>
                    <a:pt x="11339" y="16761"/>
                    <a:pt x="12326" y="16720"/>
                    <a:pt x="12774" y="16011"/>
                  </a:cubicBezTo>
                  <a:cubicBezTo>
                    <a:pt x="12968" y="15707"/>
                    <a:pt x="13014" y="15334"/>
                    <a:pt x="13069" y="14978"/>
                  </a:cubicBezTo>
                  <a:cubicBezTo>
                    <a:pt x="13375" y="13005"/>
                    <a:pt x="14105" y="11120"/>
                    <a:pt x="15208" y="9456"/>
                  </a:cubicBezTo>
                  <a:cubicBezTo>
                    <a:pt x="15603" y="8859"/>
                    <a:pt x="16079" y="8266"/>
                    <a:pt x="16745" y="8001"/>
                  </a:cubicBezTo>
                  <a:cubicBezTo>
                    <a:pt x="17010" y="7895"/>
                    <a:pt x="17285" y="7849"/>
                    <a:pt x="17562" y="7849"/>
                  </a:cubicBezTo>
                  <a:cubicBezTo>
                    <a:pt x="18330" y="7849"/>
                    <a:pt x="19118" y="8202"/>
                    <a:pt x="19782" y="8629"/>
                  </a:cubicBezTo>
                  <a:cubicBezTo>
                    <a:pt x="20611" y="9163"/>
                    <a:pt x="21367" y="9826"/>
                    <a:pt x="21928" y="10638"/>
                  </a:cubicBezTo>
                  <a:cubicBezTo>
                    <a:pt x="22549" y="11536"/>
                    <a:pt x="22911" y="12588"/>
                    <a:pt x="23467" y="13530"/>
                  </a:cubicBezTo>
                  <a:cubicBezTo>
                    <a:pt x="24024" y="14470"/>
                    <a:pt x="24863" y="15346"/>
                    <a:pt x="25945" y="15509"/>
                  </a:cubicBezTo>
                  <a:cubicBezTo>
                    <a:pt x="26530" y="15596"/>
                    <a:pt x="27194" y="15486"/>
                    <a:pt x="27657" y="15855"/>
                  </a:cubicBezTo>
                  <a:cubicBezTo>
                    <a:pt x="27936" y="16077"/>
                    <a:pt x="28074" y="16428"/>
                    <a:pt x="28182" y="16767"/>
                  </a:cubicBezTo>
                  <a:cubicBezTo>
                    <a:pt x="28582" y="18026"/>
                    <a:pt x="28731" y="19359"/>
                    <a:pt x="29210" y="20590"/>
                  </a:cubicBezTo>
                  <a:cubicBezTo>
                    <a:pt x="29690" y="21820"/>
                    <a:pt x="30612" y="22994"/>
                    <a:pt x="31903" y="23273"/>
                  </a:cubicBezTo>
                  <a:cubicBezTo>
                    <a:pt x="32027" y="23299"/>
                    <a:pt x="32138" y="23311"/>
                    <a:pt x="32238" y="23311"/>
                  </a:cubicBezTo>
                  <a:cubicBezTo>
                    <a:pt x="32988" y="23311"/>
                    <a:pt x="33187" y="22658"/>
                    <a:pt x="33846" y="22572"/>
                  </a:cubicBezTo>
                  <a:cubicBezTo>
                    <a:pt x="33897" y="22565"/>
                    <a:pt x="33946" y="22562"/>
                    <a:pt x="33995" y="22562"/>
                  </a:cubicBezTo>
                  <a:cubicBezTo>
                    <a:pt x="34551" y="22562"/>
                    <a:pt x="34923" y="22975"/>
                    <a:pt x="35500" y="22975"/>
                  </a:cubicBezTo>
                  <a:cubicBezTo>
                    <a:pt x="35682" y="22975"/>
                    <a:pt x="35884" y="22934"/>
                    <a:pt x="36119" y="22826"/>
                  </a:cubicBezTo>
                  <a:cubicBezTo>
                    <a:pt x="37705" y="22096"/>
                    <a:pt x="38432" y="20242"/>
                    <a:pt x="38708" y="18518"/>
                  </a:cubicBezTo>
                  <a:cubicBezTo>
                    <a:pt x="39094" y="16093"/>
                    <a:pt x="38875" y="13541"/>
                    <a:pt x="37864" y="11302"/>
                  </a:cubicBezTo>
                  <a:cubicBezTo>
                    <a:pt x="36853" y="9063"/>
                    <a:pt x="35015" y="7165"/>
                    <a:pt x="32721" y="6287"/>
                  </a:cubicBezTo>
                  <a:cubicBezTo>
                    <a:pt x="32503" y="6203"/>
                    <a:pt x="32272" y="6121"/>
                    <a:pt x="32121" y="5944"/>
                  </a:cubicBezTo>
                  <a:cubicBezTo>
                    <a:pt x="31937" y="5723"/>
                    <a:pt x="31922" y="5412"/>
                    <a:pt x="31904" y="5126"/>
                  </a:cubicBezTo>
                  <a:cubicBezTo>
                    <a:pt x="31834" y="3871"/>
                    <a:pt x="31547" y="2567"/>
                    <a:pt x="30725" y="1616"/>
                  </a:cubicBezTo>
                  <a:cubicBezTo>
                    <a:pt x="29786" y="530"/>
                    <a:pt x="28292" y="77"/>
                    <a:pt x="26858" y="11"/>
                  </a:cubicBezTo>
                  <a:cubicBezTo>
                    <a:pt x="26701" y="3"/>
                    <a:pt x="26545" y="0"/>
                    <a:pt x="2638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29"/>
            <p:cNvSpPr/>
            <p:nvPr/>
          </p:nvSpPr>
          <p:spPr>
            <a:xfrm>
              <a:off x="4409650" y="1648425"/>
              <a:ext cx="222275" cy="263225"/>
            </a:xfrm>
            <a:custGeom>
              <a:avLst/>
              <a:gdLst/>
              <a:ahLst/>
              <a:cxnLst/>
              <a:rect l="l" t="t" r="r" b="b"/>
              <a:pathLst>
                <a:path w="8891" h="10529" extrusionOk="0">
                  <a:moveTo>
                    <a:pt x="5179" y="1"/>
                  </a:moveTo>
                  <a:cubicBezTo>
                    <a:pt x="3073" y="1"/>
                    <a:pt x="1030" y="2821"/>
                    <a:pt x="556" y="4594"/>
                  </a:cubicBezTo>
                  <a:cubicBezTo>
                    <a:pt x="1" y="6677"/>
                    <a:pt x="852" y="10250"/>
                    <a:pt x="3391" y="10514"/>
                  </a:cubicBezTo>
                  <a:cubicBezTo>
                    <a:pt x="3482" y="10523"/>
                    <a:pt x="3573" y="10528"/>
                    <a:pt x="3665" y="10528"/>
                  </a:cubicBezTo>
                  <a:cubicBezTo>
                    <a:pt x="4166" y="10528"/>
                    <a:pt x="4666" y="10389"/>
                    <a:pt x="5128" y="10190"/>
                  </a:cubicBezTo>
                  <a:cubicBezTo>
                    <a:pt x="6798" y="9472"/>
                    <a:pt x="8086" y="7924"/>
                    <a:pt x="8488" y="6151"/>
                  </a:cubicBezTo>
                  <a:cubicBezTo>
                    <a:pt x="8890" y="4378"/>
                    <a:pt x="8394" y="2424"/>
                    <a:pt x="7197" y="1057"/>
                  </a:cubicBezTo>
                  <a:cubicBezTo>
                    <a:pt x="6843" y="653"/>
                    <a:pt x="6418" y="291"/>
                    <a:pt x="5909" y="120"/>
                  </a:cubicBezTo>
                  <a:cubicBezTo>
                    <a:pt x="5667" y="39"/>
                    <a:pt x="5422" y="1"/>
                    <a:pt x="5179" y="1"/>
                  </a:cubicBezTo>
                  <a:close/>
                </a:path>
              </a:pathLst>
            </a:custGeom>
            <a:solidFill>
              <a:srgbClr val="FCE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9"/>
            <p:cNvSpPr/>
            <p:nvPr/>
          </p:nvSpPr>
          <p:spPr>
            <a:xfrm>
              <a:off x="3784175" y="1715400"/>
              <a:ext cx="246325" cy="258675"/>
            </a:xfrm>
            <a:custGeom>
              <a:avLst/>
              <a:gdLst/>
              <a:ahLst/>
              <a:cxnLst/>
              <a:rect l="l" t="t" r="r" b="b"/>
              <a:pathLst>
                <a:path w="9853" h="10347" extrusionOk="0">
                  <a:moveTo>
                    <a:pt x="4677" y="1052"/>
                  </a:moveTo>
                  <a:cubicBezTo>
                    <a:pt x="6469" y="1052"/>
                    <a:pt x="8083" y="2566"/>
                    <a:pt x="8393" y="4641"/>
                  </a:cubicBezTo>
                  <a:cubicBezTo>
                    <a:pt x="8730" y="6894"/>
                    <a:pt x="7400" y="8967"/>
                    <a:pt x="5428" y="9262"/>
                  </a:cubicBezTo>
                  <a:cubicBezTo>
                    <a:pt x="5270" y="9285"/>
                    <a:pt x="5112" y="9297"/>
                    <a:pt x="4954" y="9297"/>
                  </a:cubicBezTo>
                  <a:cubicBezTo>
                    <a:pt x="4170" y="9297"/>
                    <a:pt x="3401" y="9010"/>
                    <a:pt x="2745" y="8462"/>
                  </a:cubicBezTo>
                  <a:cubicBezTo>
                    <a:pt x="1941" y="7789"/>
                    <a:pt x="1407" y="6810"/>
                    <a:pt x="1241" y="5708"/>
                  </a:cubicBezTo>
                  <a:cubicBezTo>
                    <a:pt x="1077" y="4606"/>
                    <a:pt x="1300" y="3515"/>
                    <a:pt x="1873" y="2638"/>
                  </a:cubicBezTo>
                  <a:cubicBezTo>
                    <a:pt x="2434" y="1778"/>
                    <a:pt x="3263" y="1228"/>
                    <a:pt x="4206" y="1087"/>
                  </a:cubicBezTo>
                  <a:cubicBezTo>
                    <a:pt x="4362" y="1062"/>
                    <a:pt x="4520" y="1052"/>
                    <a:pt x="4677" y="1052"/>
                  </a:cubicBezTo>
                  <a:close/>
                  <a:moveTo>
                    <a:pt x="4686" y="1"/>
                  </a:moveTo>
                  <a:cubicBezTo>
                    <a:pt x="4476" y="1"/>
                    <a:pt x="4264" y="17"/>
                    <a:pt x="4051" y="49"/>
                  </a:cubicBezTo>
                  <a:cubicBezTo>
                    <a:pt x="2807" y="235"/>
                    <a:pt x="1721" y="949"/>
                    <a:pt x="995" y="2063"/>
                  </a:cubicBezTo>
                  <a:cubicBezTo>
                    <a:pt x="282" y="3156"/>
                    <a:pt x="1" y="4506"/>
                    <a:pt x="204" y="5864"/>
                  </a:cubicBezTo>
                  <a:cubicBezTo>
                    <a:pt x="406" y="7221"/>
                    <a:pt x="1070" y="8429"/>
                    <a:pt x="2072" y="9266"/>
                  </a:cubicBezTo>
                  <a:cubicBezTo>
                    <a:pt x="2919" y="9975"/>
                    <a:pt x="3921" y="10346"/>
                    <a:pt x="4949" y="10346"/>
                  </a:cubicBezTo>
                  <a:cubicBezTo>
                    <a:pt x="5161" y="10346"/>
                    <a:pt x="5373" y="10330"/>
                    <a:pt x="5582" y="10299"/>
                  </a:cubicBezTo>
                  <a:cubicBezTo>
                    <a:pt x="8126" y="9919"/>
                    <a:pt x="9852" y="7311"/>
                    <a:pt x="9431" y="4485"/>
                  </a:cubicBezTo>
                  <a:cubicBezTo>
                    <a:pt x="9043" y="1895"/>
                    <a:pt x="6983" y="1"/>
                    <a:pt x="468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9"/>
            <p:cNvSpPr/>
            <p:nvPr/>
          </p:nvSpPr>
          <p:spPr>
            <a:xfrm>
              <a:off x="4052875" y="1590125"/>
              <a:ext cx="277025" cy="297925"/>
            </a:xfrm>
            <a:custGeom>
              <a:avLst/>
              <a:gdLst/>
              <a:ahLst/>
              <a:cxnLst/>
              <a:rect l="l" t="t" r="r" b="b"/>
              <a:pathLst>
                <a:path w="11081" h="11917" extrusionOk="0">
                  <a:moveTo>
                    <a:pt x="5383" y="1050"/>
                  </a:moveTo>
                  <a:cubicBezTo>
                    <a:pt x="6319" y="1050"/>
                    <a:pt x="7238" y="1394"/>
                    <a:pt x="8021" y="2048"/>
                  </a:cubicBezTo>
                  <a:cubicBezTo>
                    <a:pt x="8979" y="2847"/>
                    <a:pt x="9614" y="4010"/>
                    <a:pt x="9810" y="5321"/>
                  </a:cubicBezTo>
                  <a:cubicBezTo>
                    <a:pt x="10006" y="6633"/>
                    <a:pt x="9739" y="7930"/>
                    <a:pt x="9056" y="8974"/>
                  </a:cubicBezTo>
                  <a:cubicBezTo>
                    <a:pt x="8387" y="10000"/>
                    <a:pt x="7398" y="10657"/>
                    <a:pt x="6268" y="10825"/>
                  </a:cubicBezTo>
                  <a:cubicBezTo>
                    <a:pt x="6079" y="10853"/>
                    <a:pt x="5889" y="10867"/>
                    <a:pt x="5701" y="10867"/>
                  </a:cubicBezTo>
                  <a:cubicBezTo>
                    <a:pt x="4763" y="10867"/>
                    <a:pt x="3844" y="10523"/>
                    <a:pt x="3062" y="9870"/>
                  </a:cubicBezTo>
                  <a:cubicBezTo>
                    <a:pt x="2104" y="9071"/>
                    <a:pt x="1469" y="7907"/>
                    <a:pt x="1273" y="6597"/>
                  </a:cubicBezTo>
                  <a:cubicBezTo>
                    <a:pt x="1077" y="5285"/>
                    <a:pt x="1344" y="3988"/>
                    <a:pt x="2026" y="2943"/>
                  </a:cubicBezTo>
                  <a:cubicBezTo>
                    <a:pt x="2695" y="1918"/>
                    <a:pt x="3685" y="1261"/>
                    <a:pt x="4814" y="1092"/>
                  </a:cubicBezTo>
                  <a:cubicBezTo>
                    <a:pt x="5002" y="1065"/>
                    <a:pt x="5192" y="1050"/>
                    <a:pt x="5383" y="1050"/>
                  </a:cubicBezTo>
                  <a:close/>
                  <a:moveTo>
                    <a:pt x="5391" y="0"/>
                  </a:moveTo>
                  <a:cubicBezTo>
                    <a:pt x="5148" y="0"/>
                    <a:pt x="4904" y="19"/>
                    <a:pt x="4659" y="56"/>
                  </a:cubicBezTo>
                  <a:cubicBezTo>
                    <a:pt x="3229" y="268"/>
                    <a:pt x="1983" y="1090"/>
                    <a:pt x="1148" y="2370"/>
                  </a:cubicBezTo>
                  <a:cubicBezTo>
                    <a:pt x="325" y="3629"/>
                    <a:pt x="0" y="5187"/>
                    <a:pt x="234" y="6751"/>
                  </a:cubicBezTo>
                  <a:cubicBezTo>
                    <a:pt x="469" y="8317"/>
                    <a:pt x="1234" y="9711"/>
                    <a:pt x="2388" y="10676"/>
                  </a:cubicBezTo>
                  <a:cubicBezTo>
                    <a:pt x="3362" y="11488"/>
                    <a:pt x="4515" y="11916"/>
                    <a:pt x="5696" y="11916"/>
                  </a:cubicBezTo>
                  <a:cubicBezTo>
                    <a:pt x="5939" y="11916"/>
                    <a:pt x="6182" y="11899"/>
                    <a:pt x="6423" y="11862"/>
                  </a:cubicBezTo>
                  <a:cubicBezTo>
                    <a:pt x="7850" y="11650"/>
                    <a:pt x="9099" y="10828"/>
                    <a:pt x="9933" y="9548"/>
                  </a:cubicBezTo>
                  <a:cubicBezTo>
                    <a:pt x="10755" y="8288"/>
                    <a:pt x="11080" y="6733"/>
                    <a:pt x="10846" y="5167"/>
                  </a:cubicBezTo>
                  <a:cubicBezTo>
                    <a:pt x="10612" y="3601"/>
                    <a:pt x="9848" y="2207"/>
                    <a:pt x="8694" y="1242"/>
                  </a:cubicBezTo>
                  <a:cubicBezTo>
                    <a:pt x="7721" y="430"/>
                    <a:pt x="6571" y="0"/>
                    <a:pt x="53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9"/>
            <p:cNvSpPr/>
            <p:nvPr/>
          </p:nvSpPr>
          <p:spPr>
            <a:xfrm>
              <a:off x="3967075" y="1714300"/>
              <a:ext cx="102100" cy="60625"/>
            </a:xfrm>
            <a:custGeom>
              <a:avLst/>
              <a:gdLst/>
              <a:ahLst/>
              <a:cxnLst/>
              <a:rect l="l" t="t" r="r" b="b"/>
              <a:pathLst>
                <a:path w="4084" h="2425" extrusionOk="0">
                  <a:moveTo>
                    <a:pt x="3844" y="0"/>
                  </a:moveTo>
                  <a:cubicBezTo>
                    <a:pt x="2393" y="0"/>
                    <a:pt x="965" y="634"/>
                    <a:pt x="0" y="1732"/>
                  </a:cubicBezTo>
                  <a:lnTo>
                    <a:pt x="787" y="2425"/>
                  </a:lnTo>
                  <a:cubicBezTo>
                    <a:pt x="1546" y="1563"/>
                    <a:pt x="2712" y="1050"/>
                    <a:pt x="3855" y="1050"/>
                  </a:cubicBezTo>
                  <a:cubicBezTo>
                    <a:pt x="3914" y="1050"/>
                    <a:pt x="3973" y="1051"/>
                    <a:pt x="4032" y="1054"/>
                  </a:cubicBezTo>
                  <a:lnTo>
                    <a:pt x="4084" y="6"/>
                  </a:lnTo>
                  <a:cubicBezTo>
                    <a:pt x="4004" y="2"/>
                    <a:pt x="3924" y="0"/>
                    <a:pt x="384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9"/>
            <p:cNvSpPr/>
            <p:nvPr/>
          </p:nvSpPr>
          <p:spPr>
            <a:xfrm>
              <a:off x="4233250" y="4246350"/>
              <a:ext cx="2189825" cy="843200"/>
            </a:xfrm>
            <a:custGeom>
              <a:avLst/>
              <a:gdLst/>
              <a:ahLst/>
              <a:cxnLst/>
              <a:rect l="l" t="t" r="r" b="b"/>
              <a:pathLst>
                <a:path w="87593" h="33728" extrusionOk="0">
                  <a:moveTo>
                    <a:pt x="25908" y="1"/>
                  </a:moveTo>
                  <a:cubicBezTo>
                    <a:pt x="25063" y="1"/>
                    <a:pt x="24570" y="1111"/>
                    <a:pt x="24415" y="2003"/>
                  </a:cubicBezTo>
                  <a:cubicBezTo>
                    <a:pt x="23426" y="7670"/>
                    <a:pt x="23796" y="13711"/>
                    <a:pt x="25579" y="19223"/>
                  </a:cubicBezTo>
                  <a:lnTo>
                    <a:pt x="25579" y="19223"/>
                  </a:lnTo>
                  <a:cubicBezTo>
                    <a:pt x="24366" y="17176"/>
                    <a:pt x="22425" y="15116"/>
                    <a:pt x="21267" y="13649"/>
                  </a:cubicBezTo>
                  <a:cubicBezTo>
                    <a:pt x="18924" y="10679"/>
                    <a:pt x="16362" y="7887"/>
                    <a:pt x="13607" y="5295"/>
                  </a:cubicBezTo>
                  <a:cubicBezTo>
                    <a:pt x="13338" y="5043"/>
                    <a:pt x="13023" y="4774"/>
                    <a:pt x="12660" y="4774"/>
                  </a:cubicBezTo>
                  <a:cubicBezTo>
                    <a:pt x="12640" y="4774"/>
                    <a:pt x="12620" y="4775"/>
                    <a:pt x="12599" y="4777"/>
                  </a:cubicBezTo>
                  <a:cubicBezTo>
                    <a:pt x="11943" y="4829"/>
                    <a:pt x="11714" y="5670"/>
                    <a:pt x="11694" y="6328"/>
                  </a:cubicBezTo>
                  <a:cubicBezTo>
                    <a:pt x="11565" y="10404"/>
                    <a:pt x="12921" y="14418"/>
                    <a:pt x="14915" y="17976"/>
                  </a:cubicBezTo>
                  <a:cubicBezTo>
                    <a:pt x="16908" y="21534"/>
                    <a:pt x="19525" y="24697"/>
                    <a:pt x="22127" y="27838"/>
                  </a:cubicBezTo>
                  <a:cubicBezTo>
                    <a:pt x="19896" y="29269"/>
                    <a:pt x="17180" y="29691"/>
                    <a:pt x="14545" y="29965"/>
                  </a:cubicBezTo>
                  <a:cubicBezTo>
                    <a:pt x="11448" y="30288"/>
                    <a:pt x="8337" y="30449"/>
                    <a:pt x="5224" y="30449"/>
                  </a:cubicBezTo>
                  <a:cubicBezTo>
                    <a:pt x="4412" y="30449"/>
                    <a:pt x="3600" y="30438"/>
                    <a:pt x="2788" y="30416"/>
                  </a:cubicBezTo>
                  <a:cubicBezTo>
                    <a:pt x="2670" y="30413"/>
                    <a:pt x="2550" y="30411"/>
                    <a:pt x="2428" y="30411"/>
                  </a:cubicBezTo>
                  <a:cubicBezTo>
                    <a:pt x="1493" y="30411"/>
                    <a:pt x="483" y="30540"/>
                    <a:pt x="0" y="31308"/>
                  </a:cubicBezTo>
                  <a:cubicBezTo>
                    <a:pt x="1633" y="32817"/>
                    <a:pt x="3981" y="33062"/>
                    <a:pt x="6251" y="33062"/>
                  </a:cubicBezTo>
                  <a:cubicBezTo>
                    <a:pt x="6628" y="33062"/>
                    <a:pt x="7002" y="33055"/>
                    <a:pt x="7371" y="33046"/>
                  </a:cubicBezTo>
                  <a:cubicBezTo>
                    <a:pt x="7986" y="33031"/>
                    <a:pt x="8592" y="33025"/>
                    <a:pt x="9191" y="33025"/>
                  </a:cubicBezTo>
                  <a:cubicBezTo>
                    <a:pt x="15326" y="33025"/>
                    <a:pt x="20759" y="33728"/>
                    <a:pt x="26895" y="33728"/>
                  </a:cubicBezTo>
                  <a:cubicBezTo>
                    <a:pt x="27490" y="33728"/>
                    <a:pt x="28093" y="33721"/>
                    <a:pt x="28703" y="33707"/>
                  </a:cubicBezTo>
                  <a:cubicBezTo>
                    <a:pt x="40492" y="33427"/>
                    <a:pt x="53482" y="31948"/>
                    <a:pt x="65254" y="31242"/>
                  </a:cubicBezTo>
                  <a:cubicBezTo>
                    <a:pt x="72237" y="30822"/>
                    <a:pt x="79375" y="30213"/>
                    <a:pt x="85751" y="27330"/>
                  </a:cubicBezTo>
                  <a:cubicBezTo>
                    <a:pt x="86624" y="26934"/>
                    <a:pt x="87593" y="25826"/>
                    <a:pt x="86858" y="25211"/>
                  </a:cubicBezTo>
                  <a:cubicBezTo>
                    <a:pt x="86654" y="25040"/>
                    <a:pt x="86376" y="24994"/>
                    <a:pt x="86113" y="24961"/>
                  </a:cubicBezTo>
                  <a:cubicBezTo>
                    <a:pt x="85295" y="24856"/>
                    <a:pt x="84474" y="24813"/>
                    <a:pt x="83652" y="24813"/>
                  </a:cubicBezTo>
                  <a:cubicBezTo>
                    <a:pt x="79570" y="24813"/>
                    <a:pt x="75441" y="25883"/>
                    <a:pt x="71392" y="25883"/>
                  </a:cubicBezTo>
                  <a:cubicBezTo>
                    <a:pt x="70068" y="25883"/>
                    <a:pt x="68753" y="25769"/>
                    <a:pt x="67451" y="25465"/>
                  </a:cubicBezTo>
                  <a:cubicBezTo>
                    <a:pt x="67989" y="24575"/>
                    <a:pt x="68539" y="23655"/>
                    <a:pt x="68692" y="22627"/>
                  </a:cubicBezTo>
                  <a:cubicBezTo>
                    <a:pt x="68846" y="21598"/>
                    <a:pt x="68504" y="20422"/>
                    <a:pt x="67605" y="19896"/>
                  </a:cubicBezTo>
                  <a:cubicBezTo>
                    <a:pt x="67240" y="19682"/>
                    <a:pt x="66836" y="19598"/>
                    <a:pt x="66419" y="19598"/>
                  </a:cubicBezTo>
                  <a:cubicBezTo>
                    <a:pt x="65775" y="19598"/>
                    <a:pt x="65100" y="19799"/>
                    <a:pt x="64488" y="20029"/>
                  </a:cubicBezTo>
                  <a:cubicBezTo>
                    <a:pt x="61601" y="21119"/>
                    <a:pt x="58958" y="22763"/>
                    <a:pt x="56704" y="24871"/>
                  </a:cubicBezTo>
                  <a:cubicBezTo>
                    <a:pt x="57932" y="22623"/>
                    <a:pt x="58776" y="20186"/>
                    <a:pt x="59202" y="17661"/>
                  </a:cubicBezTo>
                  <a:cubicBezTo>
                    <a:pt x="59416" y="16383"/>
                    <a:pt x="59271" y="14684"/>
                    <a:pt x="58027" y="14322"/>
                  </a:cubicBezTo>
                  <a:cubicBezTo>
                    <a:pt x="57885" y="14281"/>
                    <a:pt x="57743" y="14263"/>
                    <a:pt x="57601" y="14263"/>
                  </a:cubicBezTo>
                  <a:cubicBezTo>
                    <a:pt x="56997" y="14263"/>
                    <a:pt x="56395" y="14595"/>
                    <a:pt x="55874" y="14940"/>
                  </a:cubicBezTo>
                  <a:cubicBezTo>
                    <a:pt x="52617" y="17095"/>
                    <a:pt x="49956" y="20138"/>
                    <a:pt x="48250" y="23650"/>
                  </a:cubicBezTo>
                  <a:lnTo>
                    <a:pt x="48250" y="23650"/>
                  </a:lnTo>
                  <a:cubicBezTo>
                    <a:pt x="49781" y="20386"/>
                    <a:pt x="50792" y="16899"/>
                    <a:pt x="51246" y="13320"/>
                  </a:cubicBezTo>
                  <a:cubicBezTo>
                    <a:pt x="51390" y="12180"/>
                    <a:pt x="51313" y="10734"/>
                    <a:pt x="50260" y="10271"/>
                  </a:cubicBezTo>
                  <a:cubicBezTo>
                    <a:pt x="50063" y="10185"/>
                    <a:pt x="49861" y="10147"/>
                    <a:pt x="49658" y="10147"/>
                  </a:cubicBezTo>
                  <a:cubicBezTo>
                    <a:pt x="48942" y="10147"/>
                    <a:pt x="48209" y="10616"/>
                    <a:pt x="47619" y="11089"/>
                  </a:cubicBezTo>
                  <a:cubicBezTo>
                    <a:pt x="44907" y="13265"/>
                    <a:pt x="42578" y="15915"/>
                    <a:pt x="40758" y="18877"/>
                  </a:cubicBezTo>
                  <a:lnTo>
                    <a:pt x="40758" y="18877"/>
                  </a:lnTo>
                  <a:cubicBezTo>
                    <a:pt x="42419" y="15066"/>
                    <a:pt x="43083" y="10818"/>
                    <a:pt x="42624" y="6685"/>
                  </a:cubicBezTo>
                  <a:cubicBezTo>
                    <a:pt x="42487" y="5451"/>
                    <a:pt x="41879" y="3912"/>
                    <a:pt x="40674" y="3912"/>
                  </a:cubicBezTo>
                  <a:cubicBezTo>
                    <a:pt x="40641" y="3912"/>
                    <a:pt x="40607" y="3914"/>
                    <a:pt x="40574" y="3916"/>
                  </a:cubicBezTo>
                  <a:cubicBezTo>
                    <a:pt x="39970" y="3958"/>
                    <a:pt x="39477" y="4399"/>
                    <a:pt x="39052" y="4831"/>
                  </a:cubicBezTo>
                  <a:cubicBezTo>
                    <a:pt x="35661" y="8277"/>
                    <a:pt x="33321" y="12730"/>
                    <a:pt x="32336" y="17461"/>
                  </a:cubicBezTo>
                  <a:lnTo>
                    <a:pt x="32336" y="17461"/>
                  </a:lnTo>
                  <a:cubicBezTo>
                    <a:pt x="32455" y="11568"/>
                    <a:pt x="30637" y="5632"/>
                    <a:pt x="27152" y="873"/>
                  </a:cubicBezTo>
                  <a:cubicBezTo>
                    <a:pt x="26874" y="495"/>
                    <a:pt x="26543" y="95"/>
                    <a:pt x="26081" y="16"/>
                  </a:cubicBezTo>
                  <a:cubicBezTo>
                    <a:pt x="26022" y="6"/>
                    <a:pt x="25964" y="1"/>
                    <a:pt x="2590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29"/>
            <p:cNvSpPr/>
            <p:nvPr/>
          </p:nvSpPr>
          <p:spPr>
            <a:xfrm>
              <a:off x="5821450" y="4978075"/>
              <a:ext cx="1237450" cy="428100"/>
            </a:xfrm>
            <a:custGeom>
              <a:avLst/>
              <a:gdLst/>
              <a:ahLst/>
              <a:cxnLst/>
              <a:rect l="l" t="t" r="r" b="b"/>
              <a:pathLst>
                <a:path w="49498" h="17124" extrusionOk="0">
                  <a:moveTo>
                    <a:pt x="25440" y="0"/>
                  </a:moveTo>
                  <a:cubicBezTo>
                    <a:pt x="25061" y="0"/>
                    <a:pt x="24730" y="367"/>
                    <a:pt x="24502" y="703"/>
                  </a:cubicBezTo>
                  <a:cubicBezTo>
                    <a:pt x="22279" y="3986"/>
                    <a:pt x="20943" y="7863"/>
                    <a:pt x="20672" y="11818"/>
                  </a:cubicBezTo>
                  <a:cubicBezTo>
                    <a:pt x="19738" y="8729"/>
                    <a:pt x="18615" y="5701"/>
                    <a:pt x="17306" y="2751"/>
                  </a:cubicBezTo>
                  <a:cubicBezTo>
                    <a:pt x="14941" y="4936"/>
                    <a:pt x="15638" y="8720"/>
                    <a:pt x="15640" y="11938"/>
                  </a:cubicBezTo>
                  <a:cubicBezTo>
                    <a:pt x="15642" y="12204"/>
                    <a:pt x="15625" y="12498"/>
                    <a:pt x="15442" y="12691"/>
                  </a:cubicBezTo>
                  <a:cubicBezTo>
                    <a:pt x="15247" y="12900"/>
                    <a:pt x="14931" y="12921"/>
                    <a:pt x="14646" y="12931"/>
                  </a:cubicBezTo>
                  <a:lnTo>
                    <a:pt x="1" y="13392"/>
                  </a:lnTo>
                  <a:cubicBezTo>
                    <a:pt x="203" y="14069"/>
                    <a:pt x="1049" y="14264"/>
                    <a:pt x="1751" y="14343"/>
                  </a:cubicBezTo>
                  <a:cubicBezTo>
                    <a:pt x="9850" y="15245"/>
                    <a:pt x="17945" y="15656"/>
                    <a:pt x="26087" y="15827"/>
                  </a:cubicBezTo>
                  <a:cubicBezTo>
                    <a:pt x="32961" y="15972"/>
                    <a:pt x="39655" y="17123"/>
                    <a:pt x="46531" y="17123"/>
                  </a:cubicBezTo>
                  <a:cubicBezTo>
                    <a:pt x="47516" y="17123"/>
                    <a:pt x="48504" y="17100"/>
                    <a:pt x="49498" y="17046"/>
                  </a:cubicBezTo>
                  <a:cubicBezTo>
                    <a:pt x="46954" y="15347"/>
                    <a:pt x="44282" y="13759"/>
                    <a:pt x="41337" y="12927"/>
                  </a:cubicBezTo>
                  <a:cubicBezTo>
                    <a:pt x="40806" y="12776"/>
                    <a:pt x="40231" y="12631"/>
                    <a:pt x="39871" y="12212"/>
                  </a:cubicBezTo>
                  <a:cubicBezTo>
                    <a:pt x="38852" y="11033"/>
                    <a:pt x="40421" y="9124"/>
                    <a:pt x="39808" y="7691"/>
                  </a:cubicBezTo>
                  <a:cubicBezTo>
                    <a:pt x="39503" y="6977"/>
                    <a:pt x="38716" y="6624"/>
                    <a:pt x="37924" y="6624"/>
                  </a:cubicBezTo>
                  <a:cubicBezTo>
                    <a:pt x="37622" y="6624"/>
                    <a:pt x="37319" y="6675"/>
                    <a:pt x="37042" y="6777"/>
                  </a:cubicBezTo>
                  <a:cubicBezTo>
                    <a:pt x="36035" y="7147"/>
                    <a:pt x="35291" y="7991"/>
                    <a:pt x="34590" y="8802"/>
                  </a:cubicBezTo>
                  <a:lnTo>
                    <a:pt x="30421" y="13636"/>
                  </a:lnTo>
                  <a:cubicBezTo>
                    <a:pt x="29753" y="12855"/>
                    <a:pt x="28775" y="12886"/>
                    <a:pt x="28808" y="11860"/>
                  </a:cubicBezTo>
                  <a:cubicBezTo>
                    <a:pt x="28843" y="10836"/>
                    <a:pt x="29545" y="8350"/>
                    <a:pt x="28532" y="8350"/>
                  </a:cubicBezTo>
                  <a:cubicBezTo>
                    <a:pt x="28529" y="8350"/>
                    <a:pt x="28525" y="8350"/>
                    <a:pt x="28522" y="8350"/>
                  </a:cubicBezTo>
                  <a:cubicBezTo>
                    <a:pt x="27881" y="8360"/>
                    <a:pt x="27292" y="8918"/>
                    <a:pt x="26690" y="8918"/>
                  </a:cubicBezTo>
                  <a:cubicBezTo>
                    <a:pt x="26595" y="8918"/>
                    <a:pt x="26500" y="8904"/>
                    <a:pt x="26404" y="8872"/>
                  </a:cubicBezTo>
                  <a:cubicBezTo>
                    <a:pt x="27004" y="6245"/>
                    <a:pt x="26946" y="3509"/>
                    <a:pt x="26235" y="909"/>
                  </a:cubicBezTo>
                  <a:cubicBezTo>
                    <a:pt x="26134" y="540"/>
                    <a:pt x="25966" y="121"/>
                    <a:pt x="25596" y="21"/>
                  </a:cubicBezTo>
                  <a:cubicBezTo>
                    <a:pt x="25543" y="7"/>
                    <a:pt x="25491" y="0"/>
                    <a:pt x="2544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29"/>
            <p:cNvSpPr/>
            <p:nvPr/>
          </p:nvSpPr>
          <p:spPr>
            <a:xfrm>
              <a:off x="1741150" y="4464850"/>
              <a:ext cx="780025" cy="801625"/>
            </a:xfrm>
            <a:custGeom>
              <a:avLst/>
              <a:gdLst/>
              <a:ahLst/>
              <a:cxnLst/>
              <a:rect l="l" t="t" r="r" b="b"/>
              <a:pathLst>
                <a:path w="31201" h="32065" extrusionOk="0">
                  <a:moveTo>
                    <a:pt x="12862" y="9761"/>
                  </a:moveTo>
                  <a:cubicBezTo>
                    <a:pt x="12862" y="9761"/>
                    <a:pt x="12862" y="9761"/>
                    <a:pt x="12862" y="9761"/>
                  </a:cubicBezTo>
                  <a:lnTo>
                    <a:pt x="12862" y="9761"/>
                  </a:lnTo>
                  <a:cubicBezTo>
                    <a:pt x="12862" y="9761"/>
                    <a:pt x="12862" y="9761"/>
                    <a:pt x="12862" y="9761"/>
                  </a:cubicBezTo>
                  <a:close/>
                  <a:moveTo>
                    <a:pt x="25425" y="0"/>
                  </a:moveTo>
                  <a:lnTo>
                    <a:pt x="25425" y="0"/>
                  </a:lnTo>
                  <a:cubicBezTo>
                    <a:pt x="24030" y="834"/>
                    <a:pt x="23445" y="2527"/>
                    <a:pt x="22992" y="4089"/>
                  </a:cubicBezTo>
                  <a:cubicBezTo>
                    <a:pt x="20823" y="11549"/>
                    <a:pt x="19234" y="19163"/>
                    <a:pt x="18239" y="26868"/>
                  </a:cubicBezTo>
                  <a:lnTo>
                    <a:pt x="17733" y="19984"/>
                  </a:lnTo>
                  <a:cubicBezTo>
                    <a:pt x="15915" y="22004"/>
                    <a:pt x="14799" y="24644"/>
                    <a:pt x="14609" y="27355"/>
                  </a:cubicBezTo>
                  <a:lnTo>
                    <a:pt x="14609" y="27355"/>
                  </a:lnTo>
                  <a:cubicBezTo>
                    <a:pt x="14938" y="21435"/>
                    <a:pt x="14349" y="15500"/>
                    <a:pt x="12862" y="9761"/>
                  </a:cubicBezTo>
                  <a:lnTo>
                    <a:pt x="12862" y="9761"/>
                  </a:lnTo>
                  <a:cubicBezTo>
                    <a:pt x="13389" y="11796"/>
                    <a:pt x="11480" y="16575"/>
                    <a:pt x="11409" y="18934"/>
                  </a:cubicBezTo>
                  <a:cubicBezTo>
                    <a:pt x="11344" y="21106"/>
                    <a:pt x="11800" y="23623"/>
                    <a:pt x="11133" y="25742"/>
                  </a:cubicBezTo>
                  <a:cubicBezTo>
                    <a:pt x="9661" y="30410"/>
                    <a:pt x="4229" y="30812"/>
                    <a:pt x="0" y="31244"/>
                  </a:cubicBezTo>
                  <a:cubicBezTo>
                    <a:pt x="2813" y="31800"/>
                    <a:pt x="5703" y="32065"/>
                    <a:pt x="8608" y="32065"/>
                  </a:cubicBezTo>
                  <a:cubicBezTo>
                    <a:pt x="15176" y="32065"/>
                    <a:pt x="21818" y="30710"/>
                    <a:pt x="27804" y="28300"/>
                  </a:cubicBezTo>
                  <a:cubicBezTo>
                    <a:pt x="29377" y="27667"/>
                    <a:pt x="31201" y="26467"/>
                    <a:pt x="30914" y="24795"/>
                  </a:cubicBezTo>
                  <a:lnTo>
                    <a:pt x="30914" y="24795"/>
                  </a:lnTo>
                  <a:cubicBezTo>
                    <a:pt x="30661" y="25057"/>
                    <a:pt x="30332" y="25171"/>
                    <a:pt x="29987" y="25171"/>
                  </a:cubicBezTo>
                  <a:cubicBezTo>
                    <a:pt x="29265" y="25171"/>
                    <a:pt x="28475" y="24670"/>
                    <a:pt x="28165" y="23973"/>
                  </a:cubicBezTo>
                  <a:cubicBezTo>
                    <a:pt x="27704" y="22941"/>
                    <a:pt x="27956" y="21747"/>
                    <a:pt x="28216" y="20650"/>
                  </a:cubicBezTo>
                  <a:lnTo>
                    <a:pt x="28216" y="20650"/>
                  </a:lnTo>
                  <a:cubicBezTo>
                    <a:pt x="26870" y="22237"/>
                    <a:pt x="25902" y="24108"/>
                    <a:pt x="25380" y="26124"/>
                  </a:cubicBezTo>
                  <a:cubicBezTo>
                    <a:pt x="25105" y="25458"/>
                    <a:pt x="24994" y="24737"/>
                    <a:pt x="25057" y="24020"/>
                  </a:cubicBezTo>
                  <a:lnTo>
                    <a:pt x="25057" y="24020"/>
                  </a:lnTo>
                  <a:cubicBezTo>
                    <a:pt x="23320" y="25368"/>
                    <a:pt x="22104" y="27370"/>
                    <a:pt x="21708" y="29533"/>
                  </a:cubicBezTo>
                  <a:cubicBezTo>
                    <a:pt x="22947" y="19689"/>
                    <a:pt x="24186" y="9844"/>
                    <a:pt x="25425" y="0"/>
                  </a:cubicBezTo>
                  <a:close/>
                </a:path>
              </a:pathLst>
            </a:custGeom>
            <a:solidFill>
              <a:schemeClr val="accent3">
                <a:alpha val="5843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1" name="Google Shape;411;p29"/>
          <p:cNvSpPr txBox="1"/>
          <p:nvPr/>
        </p:nvSpPr>
        <p:spPr>
          <a:xfrm>
            <a:off x="500909" y="1244922"/>
            <a:ext cx="4567956" cy="31085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One of our team member, Sabhya Bajaj, was reading Fault Lines by Raghuram Rajan. While he finished reading, he had a lot of ideas and thoughts that he wanted to share with us. But we not having read the book could not show the same enthusiasm or interest in the topic. That’s when the idea of Binder emerged.</a:t>
            </a:r>
            <a:endParaRPr/>
          </a:p>
          <a:p>
            <a:pPr marL="0" marR="0" lvl="0" indent="0" algn="l" rtl="0">
              <a:lnSpc>
                <a:spcPct val="100000"/>
              </a:lnSpc>
              <a:spcBef>
                <a:spcPts val="0"/>
              </a:spcBef>
              <a:spcAft>
                <a:spcPts val="0"/>
              </a:spcAft>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We read a lot of books, but we are not able to share our own ideas, or fan theories with people around us who share the same tastes and preferences.</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This community will specifically develop around book discussions.</a:t>
            </a:r>
            <a:endParaRPr/>
          </a:p>
          <a:p>
            <a:pPr marL="0" marR="0" lvl="0" indent="0" algn="l" rtl="0">
              <a:lnSpc>
                <a:spcPct val="100000"/>
              </a:lnSpc>
              <a:spcBef>
                <a:spcPts val="0"/>
              </a:spcBef>
              <a:spcAft>
                <a:spcPts val="0"/>
              </a:spcAft>
              <a:buNone/>
            </a:pPr>
            <a:endParaRPr sz="14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47"/>
          <p:cNvSpPr txBox="1"/>
          <p:nvPr/>
        </p:nvSpPr>
        <p:spPr>
          <a:xfrm>
            <a:off x="460556" y="147803"/>
            <a:ext cx="6397444"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4400" b="1" i="0" u="none" strike="noStrike" cap="none">
                <a:solidFill>
                  <a:srgbClr val="0070C0"/>
                </a:solidFill>
                <a:latin typeface="Fira Sans Extra Condensed"/>
                <a:ea typeface="Fira Sans Extra Condensed"/>
                <a:cs typeface="Fira Sans Extra Condensed"/>
                <a:sym typeface="Fira Sans Extra Condensed"/>
              </a:rPr>
              <a:t>ASK</a:t>
            </a:r>
            <a:endParaRPr/>
          </a:p>
        </p:txBody>
      </p:sp>
      <p:pic>
        <p:nvPicPr>
          <p:cNvPr id="1610" name="Google Shape;1610;p47" descr="Why Should Leaders Ask Questions?"/>
          <p:cNvPicPr preferRelativeResize="0"/>
          <p:nvPr/>
        </p:nvPicPr>
        <p:blipFill rotWithShape="1">
          <a:blip r:embed="rId3">
            <a:alphaModFix/>
          </a:blip>
          <a:srcRect l="25974" r="25480"/>
          <a:stretch/>
        </p:blipFill>
        <p:spPr>
          <a:xfrm>
            <a:off x="5932967" y="327089"/>
            <a:ext cx="2750477" cy="4489322"/>
          </a:xfrm>
          <a:prstGeom prst="rect">
            <a:avLst/>
          </a:prstGeom>
          <a:noFill/>
          <a:ln>
            <a:noFill/>
          </a:ln>
        </p:spPr>
      </p:pic>
      <p:sp>
        <p:nvSpPr>
          <p:cNvPr id="1611" name="Google Shape;1611;p47"/>
          <p:cNvSpPr txBox="1"/>
          <p:nvPr/>
        </p:nvSpPr>
        <p:spPr>
          <a:xfrm>
            <a:off x="308344" y="1125402"/>
            <a:ext cx="5475768"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1. How much do you ask from the investor?</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50,000 Dollars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2. Broad Usage of Funds?</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App development and working capital requirements.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3. How much stake do you offer in the company?</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15%</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600" b="1" i="0" u="none" strike="noStrike" cap="none">
                <a:solidFill>
                  <a:srgbClr val="000000"/>
                </a:solidFill>
                <a:latin typeface="Calibri"/>
                <a:ea typeface="Calibri"/>
                <a:cs typeface="Calibri"/>
                <a:sym typeface="Calibri"/>
              </a:rPr>
              <a:t>4. What is the exit strategy if this business goes sideways?</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Selling app infrastructure to the big social media websites.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pic>
        <p:nvPicPr>
          <p:cNvPr id="1616" name="Google Shape;1616;p48"/>
          <p:cNvPicPr preferRelativeResize="0"/>
          <p:nvPr/>
        </p:nvPicPr>
        <p:blipFill rotWithShape="1">
          <a:blip r:embed="rId3">
            <a:alphaModFix/>
          </a:blip>
          <a:srcRect/>
          <a:stretch/>
        </p:blipFill>
        <p:spPr>
          <a:xfrm>
            <a:off x="0" y="0"/>
            <a:ext cx="9137236" cy="5143500"/>
          </a:xfrm>
          <a:prstGeom prst="rect">
            <a:avLst/>
          </a:prstGeom>
          <a:noFill/>
          <a:ln>
            <a:noFill/>
          </a:ln>
        </p:spPr>
      </p:pic>
      <p:sp>
        <p:nvSpPr>
          <p:cNvPr id="1617" name="Google Shape;1617;p48"/>
          <p:cNvSpPr/>
          <p:nvPr/>
        </p:nvSpPr>
        <p:spPr>
          <a:xfrm>
            <a:off x="6156251" y="3094075"/>
            <a:ext cx="2551814" cy="929020"/>
          </a:xfrm>
          <a:prstGeom prst="rect">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ANNEXURE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sp>
        <p:nvSpPr>
          <p:cNvPr id="1622" name="Google Shape;1622;p49"/>
          <p:cNvSpPr/>
          <p:nvPr/>
        </p:nvSpPr>
        <p:spPr>
          <a:xfrm rot="10800000">
            <a:off x="954781" y="1507639"/>
            <a:ext cx="7355794" cy="2998986"/>
          </a:xfrm>
          <a:custGeom>
            <a:avLst/>
            <a:gdLst/>
            <a:ahLst/>
            <a:cxnLst/>
            <a:rect l="l" t="t" r="r" b="b"/>
            <a:pathLst>
              <a:path w="2957103" h="2822575" extrusionOk="0">
                <a:moveTo>
                  <a:pt x="35005" y="1676393"/>
                </a:moveTo>
                <a:cubicBezTo>
                  <a:pt x="12621" y="1561690"/>
                  <a:pt x="905" y="1446701"/>
                  <a:pt x="48" y="1335701"/>
                </a:cubicBezTo>
                <a:cubicBezTo>
                  <a:pt x="-3190" y="928921"/>
                  <a:pt x="157115" y="513690"/>
                  <a:pt x="467440" y="249530"/>
                </a:cubicBezTo>
                <a:cubicBezTo>
                  <a:pt x="688039" y="61808"/>
                  <a:pt x="1006460" y="-18618"/>
                  <a:pt x="1295067" y="3601"/>
                </a:cubicBezTo>
                <a:cubicBezTo>
                  <a:pt x="1448515" y="15471"/>
                  <a:pt x="1598057" y="57535"/>
                  <a:pt x="1743123" y="108620"/>
                </a:cubicBezTo>
                <a:cubicBezTo>
                  <a:pt x="2148698" y="251429"/>
                  <a:pt x="2542842" y="480457"/>
                  <a:pt x="2773728" y="842229"/>
                </a:cubicBezTo>
                <a:cubicBezTo>
                  <a:pt x="2797922" y="880115"/>
                  <a:pt x="2820115" y="919331"/>
                  <a:pt x="2840117" y="959591"/>
                </a:cubicBezTo>
                <a:cubicBezTo>
                  <a:pt x="2980040" y="1239893"/>
                  <a:pt x="2985374" y="1517062"/>
                  <a:pt x="2904030" y="1819868"/>
                </a:cubicBezTo>
                <a:cubicBezTo>
                  <a:pt x="2839070" y="2061903"/>
                  <a:pt x="2683622" y="2302040"/>
                  <a:pt x="2485978" y="2456529"/>
                </a:cubicBezTo>
                <a:cubicBezTo>
                  <a:pt x="2173749" y="2700559"/>
                  <a:pt x="1769984" y="2806907"/>
                  <a:pt x="1378411" y="2819346"/>
                </a:cubicBezTo>
                <a:cubicBezTo>
                  <a:pt x="1128761" y="2827322"/>
                  <a:pt x="850726" y="2832070"/>
                  <a:pt x="638604" y="2685841"/>
                </a:cubicBezTo>
                <a:cubicBezTo>
                  <a:pt x="315421" y="2463366"/>
                  <a:pt x="112062" y="2071209"/>
                  <a:pt x="35005" y="16763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23" name="Google Shape;1623;p49"/>
          <p:cNvGrpSpPr/>
          <p:nvPr/>
        </p:nvGrpSpPr>
        <p:grpSpPr>
          <a:xfrm>
            <a:off x="1258110" y="1569136"/>
            <a:ext cx="1677653" cy="2005245"/>
            <a:chOff x="5074049" y="1850383"/>
            <a:chExt cx="2043924" cy="2443037"/>
          </a:xfrm>
        </p:grpSpPr>
        <p:sp>
          <p:nvSpPr>
            <p:cNvPr id="1624" name="Google Shape;1624;p49"/>
            <p:cNvSpPr/>
            <p:nvPr/>
          </p:nvSpPr>
          <p:spPr>
            <a:xfrm>
              <a:off x="5274535" y="1929763"/>
              <a:ext cx="1843438" cy="1708435"/>
            </a:xfrm>
            <a:custGeom>
              <a:avLst/>
              <a:gdLst/>
              <a:ahLst/>
              <a:cxnLst/>
              <a:rect l="l" t="t" r="r" b="b"/>
              <a:pathLst>
                <a:path w="1843438" h="1708435" extrusionOk="0">
                  <a:moveTo>
                    <a:pt x="1384653" y="1648095"/>
                  </a:moveTo>
                  <a:cubicBezTo>
                    <a:pt x="1576101" y="1701316"/>
                    <a:pt x="1767103" y="1541206"/>
                    <a:pt x="1824583" y="1365291"/>
                  </a:cubicBezTo>
                  <a:cubicBezTo>
                    <a:pt x="1885275" y="1179554"/>
                    <a:pt x="1792540" y="958901"/>
                    <a:pt x="1645272" y="839065"/>
                  </a:cubicBezTo>
                  <a:cubicBezTo>
                    <a:pt x="1592702" y="796292"/>
                    <a:pt x="1518622" y="760751"/>
                    <a:pt x="1485956" y="698601"/>
                  </a:cubicBezTo>
                  <a:cubicBezTo>
                    <a:pt x="1456145" y="641808"/>
                    <a:pt x="1451415" y="566174"/>
                    <a:pt x="1449451" y="503398"/>
                  </a:cubicBezTo>
                  <a:cubicBezTo>
                    <a:pt x="1445434" y="370882"/>
                    <a:pt x="1468819" y="220327"/>
                    <a:pt x="1386617" y="105402"/>
                  </a:cubicBezTo>
                  <a:cubicBezTo>
                    <a:pt x="1328959" y="24856"/>
                    <a:pt x="1235868" y="-13095"/>
                    <a:pt x="1138224" y="4050"/>
                  </a:cubicBezTo>
                  <a:cubicBezTo>
                    <a:pt x="1046829" y="20123"/>
                    <a:pt x="971232" y="83524"/>
                    <a:pt x="884031" y="115314"/>
                  </a:cubicBezTo>
                  <a:cubicBezTo>
                    <a:pt x="786120" y="151033"/>
                    <a:pt x="678749" y="145228"/>
                    <a:pt x="575126" y="156926"/>
                  </a:cubicBezTo>
                  <a:cubicBezTo>
                    <a:pt x="546832" y="160141"/>
                    <a:pt x="517825" y="164963"/>
                    <a:pt x="493369" y="179697"/>
                  </a:cubicBezTo>
                  <a:cubicBezTo>
                    <a:pt x="355384" y="262743"/>
                    <a:pt x="464451" y="470447"/>
                    <a:pt x="385998" y="586801"/>
                  </a:cubicBezTo>
                  <a:cubicBezTo>
                    <a:pt x="337176" y="659221"/>
                    <a:pt x="245870" y="686635"/>
                    <a:pt x="172326" y="733516"/>
                  </a:cubicBezTo>
                  <a:cubicBezTo>
                    <a:pt x="97621" y="781201"/>
                    <a:pt x="37731" y="854067"/>
                    <a:pt x="12651" y="939077"/>
                  </a:cubicBezTo>
                  <a:cubicBezTo>
                    <a:pt x="-12429" y="1024088"/>
                    <a:pt x="-469" y="1120975"/>
                    <a:pt x="50763" y="1193306"/>
                  </a:cubicBezTo>
                  <a:cubicBezTo>
                    <a:pt x="79591" y="1234025"/>
                    <a:pt x="120648" y="1268226"/>
                    <a:pt x="134839" y="1316000"/>
                  </a:cubicBezTo>
                  <a:cubicBezTo>
                    <a:pt x="145817" y="1352790"/>
                    <a:pt x="139123" y="1392616"/>
                    <a:pt x="146353" y="1430300"/>
                  </a:cubicBezTo>
                  <a:cubicBezTo>
                    <a:pt x="157509" y="1488075"/>
                    <a:pt x="199905" y="1534598"/>
                    <a:pt x="244889" y="1572549"/>
                  </a:cubicBezTo>
                  <a:cubicBezTo>
                    <a:pt x="330482" y="1644791"/>
                    <a:pt x="435087" y="1698726"/>
                    <a:pt x="546743" y="1707209"/>
                  </a:cubicBezTo>
                  <a:cubicBezTo>
                    <a:pt x="781925" y="1724979"/>
                    <a:pt x="1009075" y="1542814"/>
                    <a:pt x="1238099" y="1598892"/>
                  </a:cubicBezTo>
                  <a:cubicBezTo>
                    <a:pt x="1288349" y="1611036"/>
                    <a:pt x="1335028" y="1634254"/>
                    <a:pt x="1384653" y="1648095"/>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5" name="Google Shape;1625;p49"/>
            <p:cNvSpPr/>
            <p:nvPr/>
          </p:nvSpPr>
          <p:spPr>
            <a:xfrm>
              <a:off x="5651683" y="2795617"/>
              <a:ext cx="1220552" cy="1325076"/>
            </a:xfrm>
            <a:custGeom>
              <a:avLst/>
              <a:gdLst/>
              <a:ahLst/>
              <a:cxnLst/>
              <a:rect l="l" t="t" r="r" b="b"/>
              <a:pathLst>
                <a:path w="1220552" h="1325076" extrusionOk="0">
                  <a:moveTo>
                    <a:pt x="490996" y="52417"/>
                  </a:moveTo>
                  <a:lnTo>
                    <a:pt x="480286" y="311200"/>
                  </a:lnTo>
                  <a:cubicBezTo>
                    <a:pt x="480286" y="311200"/>
                    <a:pt x="57671" y="236726"/>
                    <a:pt x="13759" y="522119"/>
                  </a:cubicBezTo>
                  <a:cubicBezTo>
                    <a:pt x="-30153" y="807512"/>
                    <a:pt x="45087" y="614362"/>
                    <a:pt x="45087" y="614362"/>
                  </a:cubicBezTo>
                  <a:lnTo>
                    <a:pt x="442085" y="1144875"/>
                  </a:lnTo>
                  <a:lnTo>
                    <a:pt x="858630" y="1325076"/>
                  </a:lnTo>
                  <a:lnTo>
                    <a:pt x="1020269" y="835194"/>
                  </a:lnTo>
                  <a:lnTo>
                    <a:pt x="1220553" y="662494"/>
                  </a:lnTo>
                  <a:cubicBezTo>
                    <a:pt x="1220553" y="662494"/>
                    <a:pt x="1188422" y="333792"/>
                    <a:pt x="888798" y="319236"/>
                  </a:cubicBezTo>
                  <a:lnTo>
                    <a:pt x="721984" y="298877"/>
                  </a:lnTo>
                  <a:lnTo>
                    <a:pt x="710916" y="0"/>
                  </a:lnTo>
                  <a:lnTo>
                    <a:pt x="490996" y="52417"/>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6" name="Google Shape;1626;p49"/>
            <p:cNvSpPr/>
            <p:nvPr/>
          </p:nvSpPr>
          <p:spPr>
            <a:xfrm>
              <a:off x="5890741" y="3098244"/>
              <a:ext cx="810217" cy="958536"/>
            </a:xfrm>
            <a:custGeom>
              <a:avLst/>
              <a:gdLst/>
              <a:ahLst/>
              <a:cxnLst/>
              <a:rect l="l" t="t" r="r" b="b"/>
              <a:pathLst>
                <a:path w="810217" h="958536" extrusionOk="0">
                  <a:moveTo>
                    <a:pt x="798615" y="390406"/>
                  </a:moveTo>
                  <a:cubicBezTo>
                    <a:pt x="795758" y="367903"/>
                    <a:pt x="791028" y="342811"/>
                    <a:pt x="772374" y="329952"/>
                  </a:cubicBezTo>
                  <a:cubicBezTo>
                    <a:pt x="761664" y="322540"/>
                    <a:pt x="748187" y="320665"/>
                    <a:pt x="735245" y="319147"/>
                  </a:cubicBezTo>
                  <a:cubicBezTo>
                    <a:pt x="687852" y="313343"/>
                    <a:pt x="640369" y="308253"/>
                    <a:pt x="592797" y="303788"/>
                  </a:cubicBezTo>
                  <a:cubicBezTo>
                    <a:pt x="594582" y="253157"/>
                    <a:pt x="600562" y="202972"/>
                    <a:pt x="614128" y="154127"/>
                  </a:cubicBezTo>
                  <a:cubicBezTo>
                    <a:pt x="627249" y="106710"/>
                    <a:pt x="647241" y="61794"/>
                    <a:pt x="669555" y="17859"/>
                  </a:cubicBezTo>
                  <a:cubicBezTo>
                    <a:pt x="663039" y="17324"/>
                    <a:pt x="656524" y="16788"/>
                    <a:pt x="649830" y="16609"/>
                  </a:cubicBezTo>
                  <a:lnTo>
                    <a:pt x="584139" y="8573"/>
                  </a:lnTo>
                  <a:cubicBezTo>
                    <a:pt x="548170" y="101441"/>
                    <a:pt x="521929" y="198061"/>
                    <a:pt x="505953" y="296376"/>
                  </a:cubicBezTo>
                  <a:cubicBezTo>
                    <a:pt x="376715" y="286643"/>
                    <a:pt x="247029" y="282000"/>
                    <a:pt x="117433" y="282535"/>
                  </a:cubicBezTo>
                  <a:cubicBezTo>
                    <a:pt x="110472" y="282535"/>
                    <a:pt x="103153" y="282714"/>
                    <a:pt x="97173" y="286375"/>
                  </a:cubicBezTo>
                  <a:cubicBezTo>
                    <a:pt x="96192" y="286911"/>
                    <a:pt x="95477" y="287715"/>
                    <a:pt x="94674" y="288429"/>
                  </a:cubicBezTo>
                  <a:cubicBezTo>
                    <a:pt x="97351" y="190649"/>
                    <a:pt x="108419" y="93940"/>
                    <a:pt x="133053" y="0"/>
                  </a:cubicBezTo>
                  <a:cubicBezTo>
                    <a:pt x="111722" y="357"/>
                    <a:pt x="89051" y="1518"/>
                    <a:pt x="65935" y="3840"/>
                  </a:cubicBezTo>
                  <a:cubicBezTo>
                    <a:pt x="24610" y="192078"/>
                    <a:pt x="-7164" y="382816"/>
                    <a:pt x="1404" y="572750"/>
                  </a:cubicBezTo>
                  <a:lnTo>
                    <a:pt x="111007" y="719197"/>
                  </a:lnTo>
                  <a:lnTo>
                    <a:pt x="111007" y="719197"/>
                  </a:lnTo>
                  <a:lnTo>
                    <a:pt x="203117" y="842248"/>
                  </a:lnTo>
                  <a:lnTo>
                    <a:pt x="452401" y="950119"/>
                  </a:lnTo>
                  <a:cubicBezTo>
                    <a:pt x="515146" y="955209"/>
                    <a:pt x="577891" y="958870"/>
                    <a:pt x="640726" y="958513"/>
                  </a:cubicBezTo>
                  <a:lnTo>
                    <a:pt x="781299" y="532567"/>
                  </a:lnTo>
                  <a:lnTo>
                    <a:pt x="810218" y="507653"/>
                  </a:lnTo>
                  <a:cubicBezTo>
                    <a:pt x="807362" y="468452"/>
                    <a:pt x="803524" y="429429"/>
                    <a:pt x="798615" y="390406"/>
                  </a:cubicBezTo>
                  <a:close/>
                </a:path>
              </a:pathLst>
            </a:custGeom>
            <a:solidFill>
              <a:srgbClr val="FFD3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7" name="Google Shape;1627;p49"/>
            <p:cNvSpPr/>
            <p:nvPr/>
          </p:nvSpPr>
          <p:spPr>
            <a:xfrm>
              <a:off x="5108233" y="3067169"/>
              <a:ext cx="492139" cy="393424"/>
            </a:xfrm>
            <a:custGeom>
              <a:avLst/>
              <a:gdLst/>
              <a:ahLst/>
              <a:cxnLst/>
              <a:rect l="l" t="t" r="r" b="b"/>
              <a:pathLst>
                <a:path w="492139" h="393424" extrusionOk="0">
                  <a:moveTo>
                    <a:pt x="0" y="90636"/>
                  </a:moveTo>
                  <a:lnTo>
                    <a:pt x="125758" y="0"/>
                  </a:lnTo>
                  <a:cubicBezTo>
                    <a:pt x="125758" y="0"/>
                    <a:pt x="478487" y="273070"/>
                    <a:pt x="491875" y="376029"/>
                  </a:cubicBezTo>
                  <a:cubicBezTo>
                    <a:pt x="505352" y="479078"/>
                    <a:pt x="0" y="90636"/>
                    <a:pt x="0" y="9063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8" name="Google Shape;1628;p49"/>
            <p:cNvSpPr/>
            <p:nvPr/>
          </p:nvSpPr>
          <p:spPr>
            <a:xfrm>
              <a:off x="5508088" y="3174236"/>
              <a:ext cx="823450" cy="345936"/>
            </a:xfrm>
            <a:custGeom>
              <a:avLst/>
              <a:gdLst/>
              <a:ahLst/>
              <a:cxnLst/>
              <a:rect l="l" t="t" r="r" b="b"/>
              <a:pathLst>
                <a:path w="823450" h="345936" extrusionOk="0">
                  <a:moveTo>
                    <a:pt x="0" y="246459"/>
                  </a:moveTo>
                  <a:cubicBezTo>
                    <a:pt x="0" y="246459"/>
                    <a:pt x="32934" y="133052"/>
                    <a:pt x="244732" y="126444"/>
                  </a:cubicBezTo>
                  <a:cubicBezTo>
                    <a:pt x="456441" y="119837"/>
                    <a:pt x="757403" y="0"/>
                    <a:pt x="757403" y="0"/>
                  </a:cubicBezTo>
                  <a:lnTo>
                    <a:pt x="823451" y="118229"/>
                  </a:lnTo>
                  <a:lnTo>
                    <a:pt x="138521" y="345936"/>
                  </a:lnTo>
                  <a:lnTo>
                    <a:pt x="0" y="24645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29" name="Google Shape;1629;p49"/>
            <p:cNvSpPr/>
            <p:nvPr/>
          </p:nvSpPr>
          <p:spPr>
            <a:xfrm>
              <a:off x="5074049" y="3129498"/>
              <a:ext cx="1278553" cy="1150514"/>
            </a:xfrm>
            <a:custGeom>
              <a:avLst/>
              <a:gdLst/>
              <a:ahLst/>
              <a:cxnLst/>
              <a:rect l="l" t="t" r="r" b="b"/>
              <a:pathLst>
                <a:path w="1278553" h="1150514" extrusionOk="0">
                  <a:moveTo>
                    <a:pt x="0" y="0"/>
                  </a:moveTo>
                  <a:lnTo>
                    <a:pt x="425470" y="244852"/>
                  </a:lnTo>
                  <a:cubicBezTo>
                    <a:pt x="425470" y="244852"/>
                    <a:pt x="509190" y="284500"/>
                    <a:pt x="616473" y="261015"/>
                  </a:cubicBezTo>
                  <a:lnTo>
                    <a:pt x="1278554" y="126802"/>
                  </a:lnTo>
                  <a:lnTo>
                    <a:pt x="1237854" y="1029861"/>
                  </a:lnTo>
                  <a:lnTo>
                    <a:pt x="611117" y="1132731"/>
                  </a:lnTo>
                  <a:cubicBezTo>
                    <a:pt x="611117" y="1132731"/>
                    <a:pt x="456084" y="1190863"/>
                    <a:pt x="383700" y="1096923"/>
                  </a:cubicBezTo>
                  <a:lnTo>
                    <a:pt x="2499" y="914847"/>
                  </a:lnTo>
                  <a:lnTo>
                    <a:pt x="0" y="0"/>
                  </a:lnTo>
                  <a:close/>
                </a:path>
              </a:pathLst>
            </a:custGeom>
            <a:solidFill>
              <a:srgbClr val="5E868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0" name="Google Shape;1630;p49"/>
            <p:cNvSpPr/>
            <p:nvPr/>
          </p:nvSpPr>
          <p:spPr>
            <a:xfrm>
              <a:off x="5454625" y="3368010"/>
              <a:ext cx="243215" cy="912194"/>
            </a:xfrm>
            <a:custGeom>
              <a:avLst/>
              <a:gdLst/>
              <a:ahLst/>
              <a:cxnLst/>
              <a:rect l="l" t="t" r="r" b="b"/>
              <a:pathLst>
                <a:path w="243215" h="912194" extrusionOk="0">
                  <a:moveTo>
                    <a:pt x="243215" y="21074"/>
                  </a:moveTo>
                  <a:lnTo>
                    <a:pt x="235896" y="22592"/>
                  </a:lnTo>
                  <a:cubicBezTo>
                    <a:pt x="128524" y="46077"/>
                    <a:pt x="44894" y="6429"/>
                    <a:pt x="44894" y="6429"/>
                  </a:cubicBezTo>
                  <a:lnTo>
                    <a:pt x="33648" y="0"/>
                  </a:lnTo>
                  <a:lnTo>
                    <a:pt x="0" y="857071"/>
                  </a:lnTo>
                  <a:lnTo>
                    <a:pt x="3124" y="858589"/>
                  </a:lnTo>
                  <a:cubicBezTo>
                    <a:pt x="60513" y="933063"/>
                    <a:pt x="169759" y="911989"/>
                    <a:pt x="212601" y="900023"/>
                  </a:cubicBezTo>
                  <a:lnTo>
                    <a:pt x="243215" y="21074"/>
                  </a:lnTo>
                  <a:close/>
                </a:path>
              </a:pathLst>
            </a:custGeom>
            <a:solidFill>
              <a:srgbClr val="4C70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1" name="Google Shape;1631;p49"/>
            <p:cNvSpPr/>
            <p:nvPr/>
          </p:nvSpPr>
          <p:spPr>
            <a:xfrm>
              <a:off x="5713996" y="3309074"/>
              <a:ext cx="603084" cy="911363"/>
            </a:xfrm>
            <a:custGeom>
              <a:avLst/>
              <a:gdLst/>
              <a:ahLst/>
              <a:cxnLst/>
              <a:rect l="l" t="t" r="r" b="b"/>
              <a:pathLst>
                <a:path w="603084" h="911363" extrusionOk="0">
                  <a:moveTo>
                    <a:pt x="0" y="911364"/>
                  </a:moveTo>
                  <a:lnTo>
                    <a:pt x="23028" y="107335"/>
                  </a:lnTo>
                  <a:lnTo>
                    <a:pt x="25080" y="106977"/>
                  </a:lnTo>
                  <a:lnTo>
                    <a:pt x="603085" y="0"/>
                  </a:lnTo>
                  <a:lnTo>
                    <a:pt x="560421" y="813852"/>
                  </a:lnTo>
                  <a:lnTo>
                    <a:pt x="0" y="911364"/>
                  </a:lnTo>
                  <a:close/>
                  <a:moveTo>
                    <a:pt x="27936" y="111621"/>
                  </a:moveTo>
                  <a:lnTo>
                    <a:pt x="5266" y="905292"/>
                  </a:lnTo>
                  <a:lnTo>
                    <a:pt x="555512" y="809476"/>
                  </a:lnTo>
                  <a:lnTo>
                    <a:pt x="597640" y="6251"/>
                  </a:lnTo>
                  <a:lnTo>
                    <a:pt x="27936" y="111621"/>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2" name="Google Shape;1632;p49"/>
            <p:cNvSpPr/>
            <p:nvPr/>
          </p:nvSpPr>
          <p:spPr>
            <a:xfrm>
              <a:off x="5471048" y="3740646"/>
              <a:ext cx="214565" cy="64115"/>
            </a:xfrm>
            <a:custGeom>
              <a:avLst/>
              <a:gdLst/>
              <a:ahLst/>
              <a:cxnLst/>
              <a:rect l="l" t="t" r="r" b="b"/>
              <a:pathLst>
                <a:path w="214565" h="64115" extrusionOk="0">
                  <a:moveTo>
                    <a:pt x="0" y="64115"/>
                  </a:moveTo>
                  <a:lnTo>
                    <a:pt x="212869" y="48220"/>
                  </a:lnTo>
                  <a:lnTo>
                    <a:pt x="214565" y="0"/>
                  </a:lnTo>
                  <a:lnTo>
                    <a:pt x="1964" y="15895"/>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3" name="Google Shape;1633;p49"/>
            <p:cNvSpPr/>
            <p:nvPr/>
          </p:nvSpPr>
          <p:spPr>
            <a:xfrm>
              <a:off x="5464800" y="3839408"/>
              <a:ext cx="217331" cy="125551"/>
            </a:xfrm>
            <a:custGeom>
              <a:avLst/>
              <a:gdLst/>
              <a:ahLst/>
              <a:cxnLst/>
              <a:rect l="l" t="t" r="r" b="b"/>
              <a:pathLst>
                <a:path w="217331" h="125551" extrusionOk="0">
                  <a:moveTo>
                    <a:pt x="0" y="125551"/>
                  </a:moveTo>
                  <a:lnTo>
                    <a:pt x="213494" y="109567"/>
                  </a:lnTo>
                  <a:lnTo>
                    <a:pt x="217332" y="0"/>
                  </a:lnTo>
                  <a:lnTo>
                    <a:pt x="4284" y="15895"/>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4" name="Google Shape;1634;p49"/>
            <p:cNvSpPr/>
            <p:nvPr/>
          </p:nvSpPr>
          <p:spPr>
            <a:xfrm>
              <a:off x="5506392" y="4069526"/>
              <a:ext cx="118171" cy="153769"/>
            </a:xfrm>
            <a:custGeom>
              <a:avLst/>
              <a:gdLst/>
              <a:ahLst/>
              <a:cxnLst/>
              <a:rect l="l" t="t" r="r" b="b"/>
              <a:pathLst>
                <a:path w="118171" h="153769" extrusionOk="0">
                  <a:moveTo>
                    <a:pt x="118171" y="76884"/>
                  </a:moveTo>
                  <a:cubicBezTo>
                    <a:pt x="118171" y="119300"/>
                    <a:pt x="91663" y="153769"/>
                    <a:pt x="59086" y="153769"/>
                  </a:cubicBezTo>
                  <a:cubicBezTo>
                    <a:pt x="26419" y="153769"/>
                    <a:pt x="0" y="119390"/>
                    <a:pt x="0" y="76884"/>
                  </a:cubicBezTo>
                  <a:cubicBezTo>
                    <a:pt x="0" y="34379"/>
                    <a:pt x="26508" y="0"/>
                    <a:pt x="59086" y="0"/>
                  </a:cubicBezTo>
                  <a:cubicBezTo>
                    <a:pt x="91663" y="0"/>
                    <a:pt x="118171" y="34468"/>
                    <a:pt x="118171" y="76884"/>
                  </a:cubicBezTo>
                  <a:close/>
                </a:path>
              </a:pathLst>
            </a:custGeom>
            <a:solidFill>
              <a:srgbClr val="FFD38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5" name="Google Shape;1635;p49"/>
            <p:cNvSpPr/>
            <p:nvPr/>
          </p:nvSpPr>
          <p:spPr>
            <a:xfrm>
              <a:off x="6134736" y="2795617"/>
              <a:ext cx="236521" cy="247660"/>
            </a:xfrm>
            <a:custGeom>
              <a:avLst/>
              <a:gdLst/>
              <a:ahLst/>
              <a:cxnLst/>
              <a:rect l="l" t="t" r="r" b="b"/>
              <a:pathLst>
                <a:path w="236521" h="247660" extrusionOk="0">
                  <a:moveTo>
                    <a:pt x="236521" y="233601"/>
                  </a:moveTo>
                  <a:lnTo>
                    <a:pt x="227863" y="0"/>
                  </a:lnTo>
                  <a:lnTo>
                    <a:pt x="7943" y="52417"/>
                  </a:lnTo>
                  <a:lnTo>
                    <a:pt x="0" y="244673"/>
                  </a:lnTo>
                  <a:cubicBezTo>
                    <a:pt x="77829" y="251549"/>
                    <a:pt x="157621" y="246013"/>
                    <a:pt x="236521" y="233601"/>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6" name="Google Shape;1636;p49"/>
            <p:cNvSpPr/>
            <p:nvPr/>
          </p:nvSpPr>
          <p:spPr>
            <a:xfrm>
              <a:off x="5750678" y="1888152"/>
              <a:ext cx="835051" cy="1036643"/>
            </a:xfrm>
            <a:custGeom>
              <a:avLst/>
              <a:gdLst/>
              <a:ahLst/>
              <a:cxnLst/>
              <a:rect l="l" t="t" r="r" b="b"/>
              <a:pathLst>
                <a:path w="835051" h="1036643" extrusionOk="0">
                  <a:moveTo>
                    <a:pt x="507941" y="3334"/>
                  </a:moveTo>
                  <a:cubicBezTo>
                    <a:pt x="351212" y="-11757"/>
                    <a:pt x="142181" y="21015"/>
                    <a:pt x="57034" y="171391"/>
                  </a:cubicBezTo>
                  <a:cubicBezTo>
                    <a:pt x="14549" y="246400"/>
                    <a:pt x="5267" y="335340"/>
                    <a:pt x="1697" y="421511"/>
                  </a:cubicBezTo>
                  <a:cubicBezTo>
                    <a:pt x="-3837" y="555546"/>
                    <a:pt x="2857" y="691634"/>
                    <a:pt x="41415" y="820043"/>
                  </a:cubicBezTo>
                  <a:cubicBezTo>
                    <a:pt x="75241" y="932647"/>
                    <a:pt x="168422" y="1008460"/>
                    <a:pt x="284630" y="1023551"/>
                  </a:cubicBezTo>
                  <a:cubicBezTo>
                    <a:pt x="377096" y="1035606"/>
                    <a:pt x="466617" y="1044803"/>
                    <a:pt x="558816" y="1025515"/>
                  </a:cubicBezTo>
                  <a:cubicBezTo>
                    <a:pt x="784359" y="978456"/>
                    <a:pt x="817918" y="734050"/>
                    <a:pt x="823987" y="540990"/>
                  </a:cubicBezTo>
                  <a:cubicBezTo>
                    <a:pt x="827558" y="428655"/>
                    <a:pt x="855494" y="330339"/>
                    <a:pt x="805958" y="222379"/>
                  </a:cubicBezTo>
                  <a:cubicBezTo>
                    <a:pt x="756958" y="115669"/>
                    <a:pt x="659672" y="32266"/>
                    <a:pt x="543732" y="8692"/>
                  </a:cubicBezTo>
                  <a:cubicBezTo>
                    <a:pt x="531950" y="6281"/>
                    <a:pt x="519991" y="4495"/>
                    <a:pt x="507941" y="3334"/>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7" name="Google Shape;1637;p49"/>
            <p:cNvSpPr/>
            <p:nvPr/>
          </p:nvSpPr>
          <p:spPr>
            <a:xfrm>
              <a:off x="5862602" y="2442715"/>
              <a:ext cx="49267" cy="113942"/>
            </a:xfrm>
            <a:custGeom>
              <a:avLst/>
              <a:gdLst/>
              <a:ahLst/>
              <a:cxnLst/>
              <a:rect l="l" t="t" r="r" b="b"/>
              <a:pathLst>
                <a:path w="49267" h="113942" extrusionOk="0">
                  <a:moveTo>
                    <a:pt x="49268" y="56971"/>
                  </a:moveTo>
                  <a:cubicBezTo>
                    <a:pt x="49268" y="88493"/>
                    <a:pt x="38201" y="113943"/>
                    <a:pt x="24634" y="113943"/>
                  </a:cubicBezTo>
                  <a:cubicBezTo>
                    <a:pt x="10979" y="113943"/>
                    <a:pt x="0" y="88404"/>
                    <a:pt x="0" y="56971"/>
                  </a:cubicBezTo>
                  <a:cubicBezTo>
                    <a:pt x="0" y="25539"/>
                    <a:pt x="11068" y="0"/>
                    <a:pt x="24634" y="0"/>
                  </a:cubicBezTo>
                  <a:cubicBezTo>
                    <a:pt x="38201" y="0"/>
                    <a:pt x="49268" y="25539"/>
                    <a:pt x="49268" y="56971"/>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8" name="Google Shape;1638;p49"/>
            <p:cNvSpPr/>
            <p:nvPr/>
          </p:nvSpPr>
          <p:spPr>
            <a:xfrm>
              <a:off x="6234788" y="2442715"/>
              <a:ext cx="49267" cy="113942"/>
            </a:xfrm>
            <a:custGeom>
              <a:avLst/>
              <a:gdLst/>
              <a:ahLst/>
              <a:cxnLst/>
              <a:rect l="l" t="t" r="r" b="b"/>
              <a:pathLst>
                <a:path w="49267" h="113942" extrusionOk="0">
                  <a:moveTo>
                    <a:pt x="49268" y="56971"/>
                  </a:moveTo>
                  <a:cubicBezTo>
                    <a:pt x="49268" y="88493"/>
                    <a:pt x="38201" y="113943"/>
                    <a:pt x="24634" y="113943"/>
                  </a:cubicBezTo>
                  <a:cubicBezTo>
                    <a:pt x="10979" y="113943"/>
                    <a:pt x="0" y="88404"/>
                    <a:pt x="0" y="56971"/>
                  </a:cubicBezTo>
                  <a:cubicBezTo>
                    <a:pt x="0" y="25539"/>
                    <a:pt x="11067" y="0"/>
                    <a:pt x="24634" y="0"/>
                  </a:cubicBezTo>
                  <a:cubicBezTo>
                    <a:pt x="38201" y="0"/>
                    <a:pt x="49268" y="25539"/>
                    <a:pt x="49268" y="56971"/>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39" name="Google Shape;1639;p49"/>
            <p:cNvSpPr/>
            <p:nvPr/>
          </p:nvSpPr>
          <p:spPr>
            <a:xfrm>
              <a:off x="5788013" y="2254009"/>
              <a:ext cx="178381" cy="96128"/>
            </a:xfrm>
            <a:custGeom>
              <a:avLst/>
              <a:gdLst/>
              <a:ahLst/>
              <a:cxnLst/>
              <a:rect l="l" t="t" r="r" b="b"/>
              <a:pathLst>
                <a:path w="178381" h="96128" extrusionOk="0">
                  <a:moveTo>
                    <a:pt x="108238" y="83068"/>
                  </a:moveTo>
                  <a:cubicBezTo>
                    <a:pt x="127695" y="78782"/>
                    <a:pt x="168394" y="67799"/>
                    <a:pt x="176249" y="47171"/>
                  </a:cubicBezTo>
                  <a:cubicBezTo>
                    <a:pt x="183478" y="28151"/>
                    <a:pt x="171429" y="9398"/>
                    <a:pt x="153668" y="3594"/>
                  </a:cubicBezTo>
                  <a:cubicBezTo>
                    <a:pt x="119751" y="-7389"/>
                    <a:pt x="74411" y="9131"/>
                    <a:pt x="42815" y="21900"/>
                  </a:cubicBezTo>
                  <a:cubicBezTo>
                    <a:pt x="27018" y="28240"/>
                    <a:pt x="8185" y="41277"/>
                    <a:pt x="2115" y="57976"/>
                  </a:cubicBezTo>
                  <a:cubicBezTo>
                    <a:pt x="-6274" y="80836"/>
                    <a:pt x="11666" y="93248"/>
                    <a:pt x="31748" y="95480"/>
                  </a:cubicBezTo>
                  <a:cubicBezTo>
                    <a:pt x="61023" y="98695"/>
                    <a:pt x="80569" y="89230"/>
                    <a:pt x="108238" y="83068"/>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0" name="Google Shape;1640;p49"/>
            <p:cNvSpPr/>
            <p:nvPr/>
          </p:nvSpPr>
          <p:spPr>
            <a:xfrm>
              <a:off x="6202756" y="2254009"/>
              <a:ext cx="178381" cy="96128"/>
            </a:xfrm>
            <a:custGeom>
              <a:avLst/>
              <a:gdLst/>
              <a:ahLst/>
              <a:cxnLst/>
              <a:rect l="l" t="t" r="r" b="b"/>
              <a:pathLst>
                <a:path w="178381" h="96128" extrusionOk="0">
                  <a:moveTo>
                    <a:pt x="70144" y="83068"/>
                  </a:moveTo>
                  <a:cubicBezTo>
                    <a:pt x="50687" y="78782"/>
                    <a:pt x="9987" y="67799"/>
                    <a:pt x="2133" y="47171"/>
                  </a:cubicBezTo>
                  <a:cubicBezTo>
                    <a:pt x="-5097" y="28151"/>
                    <a:pt x="6952" y="9398"/>
                    <a:pt x="24714" y="3594"/>
                  </a:cubicBezTo>
                  <a:cubicBezTo>
                    <a:pt x="58630" y="-7389"/>
                    <a:pt x="103971" y="9131"/>
                    <a:pt x="135567" y="21900"/>
                  </a:cubicBezTo>
                  <a:cubicBezTo>
                    <a:pt x="151364" y="28240"/>
                    <a:pt x="170197" y="41277"/>
                    <a:pt x="176266" y="57976"/>
                  </a:cubicBezTo>
                  <a:cubicBezTo>
                    <a:pt x="184656" y="80836"/>
                    <a:pt x="166716" y="93248"/>
                    <a:pt x="146634" y="95480"/>
                  </a:cubicBezTo>
                  <a:cubicBezTo>
                    <a:pt x="117359" y="98695"/>
                    <a:pt x="97902" y="89230"/>
                    <a:pt x="70144" y="83068"/>
                  </a:cubicBez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1" name="Google Shape;1641;p49"/>
            <p:cNvSpPr/>
            <p:nvPr/>
          </p:nvSpPr>
          <p:spPr>
            <a:xfrm>
              <a:off x="6430529" y="2161430"/>
              <a:ext cx="230399" cy="388971"/>
            </a:xfrm>
            <a:custGeom>
              <a:avLst/>
              <a:gdLst/>
              <a:ahLst/>
              <a:cxnLst/>
              <a:rect l="l" t="t" r="r" b="b"/>
              <a:pathLst>
                <a:path w="230399" h="388971" extrusionOk="0">
                  <a:moveTo>
                    <a:pt x="39531" y="0"/>
                  </a:moveTo>
                  <a:cubicBezTo>
                    <a:pt x="5793" y="67419"/>
                    <a:pt x="-6881" y="145286"/>
                    <a:pt x="3562" y="219938"/>
                  </a:cubicBezTo>
                  <a:cubicBezTo>
                    <a:pt x="10345" y="268248"/>
                    <a:pt x="28642" y="338256"/>
                    <a:pt x="67646" y="370136"/>
                  </a:cubicBezTo>
                  <a:cubicBezTo>
                    <a:pt x="135835" y="425768"/>
                    <a:pt x="184300" y="346025"/>
                    <a:pt x="206970" y="288072"/>
                  </a:cubicBezTo>
                  <a:cubicBezTo>
                    <a:pt x="220269" y="254228"/>
                    <a:pt x="237048" y="215116"/>
                    <a:pt x="227677" y="179219"/>
                  </a:cubicBezTo>
                  <a:cubicBezTo>
                    <a:pt x="214289" y="127962"/>
                    <a:pt x="182783" y="84118"/>
                    <a:pt x="157345" y="38576"/>
                  </a:cubicBezTo>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2" name="Google Shape;1642;p49"/>
            <p:cNvSpPr/>
            <p:nvPr/>
          </p:nvSpPr>
          <p:spPr>
            <a:xfrm>
              <a:off x="6496390" y="2428285"/>
              <a:ext cx="253104" cy="289372"/>
            </a:xfrm>
            <a:custGeom>
              <a:avLst/>
              <a:gdLst/>
              <a:ahLst/>
              <a:cxnLst/>
              <a:rect l="l" t="t" r="r" b="b"/>
              <a:pathLst>
                <a:path w="253104" h="289372" extrusionOk="0">
                  <a:moveTo>
                    <a:pt x="0" y="147483"/>
                  </a:moveTo>
                  <a:cubicBezTo>
                    <a:pt x="9104" y="64526"/>
                    <a:pt x="115048" y="-33522"/>
                    <a:pt x="201713" y="11216"/>
                  </a:cubicBezTo>
                  <a:cubicBezTo>
                    <a:pt x="229292" y="25504"/>
                    <a:pt x="245804" y="55686"/>
                    <a:pt x="251070" y="86315"/>
                  </a:cubicBezTo>
                  <a:cubicBezTo>
                    <a:pt x="261155" y="145429"/>
                    <a:pt x="232862" y="207669"/>
                    <a:pt x="185736" y="244727"/>
                  </a:cubicBezTo>
                  <a:cubicBezTo>
                    <a:pt x="138611" y="281786"/>
                    <a:pt x="75330" y="295002"/>
                    <a:pt x="15887" y="287233"/>
                  </a:cubicBezTo>
                  <a:cubicBezTo>
                    <a:pt x="14281" y="287054"/>
                    <a:pt x="12406" y="286518"/>
                    <a:pt x="12138" y="285000"/>
                  </a:cubicBezTo>
                  <a:cubicBezTo>
                    <a:pt x="11782" y="283482"/>
                    <a:pt x="15084" y="283036"/>
                    <a:pt x="14548" y="284465"/>
                  </a:cubicBezTo>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643" name="Google Shape;1643;p49"/>
            <p:cNvGrpSpPr/>
            <p:nvPr/>
          </p:nvGrpSpPr>
          <p:grpSpPr>
            <a:xfrm>
              <a:off x="5998533" y="2464413"/>
              <a:ext cx="673582" cy="224728"/>
              <a:chOff x="5998533" y="2464413"/>
              <a:chExt cx="673582" cy="224728"/>
            </a:xfrm>
          </p:grpSpPr>
          <p:sp>
            <p:nvSpPr>
              <p:cNvPr id="1644" name="Google Shape;1644;p49"/>
              <p:cNvSpPr/>
              <p:nvPr/>
            </p:nvSpPr>
            <p:spPr>
              <a:xfrm>
                <a:off x="5998533" y="2464413"/>
                <a:ext cx="83338" cy="106644"/>
              </a:xfrm>
              <a:custGeom>
                <a:avLst/>
                <a:gdLst/>
                <a:ahLst/>
                <a:cxnLst/>
                <a:rect l="l" t="t" r="r" b="b"/>
                <a:pathLst>
                  <a:path w="83338" h="106644" extrusionOk="0">
                    <a:moveTo>
                      <a:pt x="79616" y="1163"/>
                    </a:moveTo>
                    <a:cubicBezTo>
                      <a:pt x="44004" y="-4106"/>
                      <a:pt x="448" y="7860"/>
                      <a:pt x="2" y="50901"/>
                    </a:cubicBezTo>
                    <a:cubicBezTo>
                      <a:pt x="-355" y="89567"/>
                      <a:pt x="44986" y="112427"/>
                      <a:pt x="78099" y="105372"/>
                    </a:cubicBezTo>
                    <a:cubicBezTo>
                      <a:pt x="84525" y="104033"/>
                      <a:pt x="81847" y="94121"/>
                      <a:pt x="75421" y="95549"/>
                    </a:cubicBezTo>
                    <a:cubicBezTo>
                      <a:pt x="45521" y="101890"/>
                      <a:pt x="14372" y="82155"/>
                      <a:pt x="10266" y="50990"/>
                    </a:cubicBezTo>
                    <a:cubicBezTo>
                      <a:pt x="5625" y="14914"/>
                      <a:pt x="51680" y="7324"/>
                      <a:pt x="76938" y="11075"/>
                    </a:cubicBezTo>
                    <a:cubicBezTo>
                      <a:pt x="83364" y="11968"/>
                      <a:pt x="86131" y="2056"/>
                      <a:pt x="79616" y="1163"/>
                    </a:cubicBezTo>
                    <a:lnTo>
                      <a:pt x="79616" y="1163"/>
                    </a:ln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5" name="Google Shape;1645;p49"/>
              <p:cNvSpPr/>
              <p:nvPr/>
            </p:nvSpPr>
            <p:spPr>
              <a:xfrm>
                <a:off x="6014866" y="2562877"/>
                <a:ext cx="153029" cy="63893"/>
              </a:xfrm>
              <a:custGeom>
                <a:avLst/>
                <a:gdLst/>
                <a:ahLst/>
                <a:cxnLst/>
                <a:rect l="l" t="t" r="r" b="b"/>
                <a:pathLst>
                  <a:path w="153029" h="63893" extrusionOk="0">
                    <a:moveTo>
                      <a:pt x="984" y="32358"/>
                    </a:moveTo>
                    <a:cubicBezTo>
                      <a:pt x="44897" y="89776"/>
                      <a:pt x="120316" y="61112"/>
                      <a:pt x="152268" y="7623"/>
                    </a:cubicBezTo>
                    <a:cubicBezTo>
                      <a:pt x="155660" y="1908"/>
                      <a:pt x="146824" y="-3182"/>
                      <a:pt x="143432" y="2443"/>
                    </a:cubicBezTo>
                    <a:cubicBezTo>
                      <a:pt x="115943" y="48342"/>
                      <a:pt x="49270" y="78971"/>
                      <a:pt x="9731" y="27179"/>
                    </a:cubicBezTo>
                    <a:cubicBezTo>
                      <a:pt x="5893" y="22089"/>
                      <a:pt x="-2943" y="27179"/>
                      <a:pt x="984" y="32358"/>
                    </a:cubicBezTo>
                    <a:lnTo>
                      <a:pt x="984" y="32358"/>
                    </a:ln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6" name="Google Shape;1646;p49"/>
              <p:cNvSpPr/>
              <p:nvPr/>
            </p:nvSpPr>
            <p:spPr>
              <a:xfrm>
                <a:off x="6531288" y="2497329"/>
                <a:ext cx="140827" cy="191812"/>
              </a:xfrm>
              <a:custGeom>
                <a:avLst/>
                <a:gdLst/>
                <a:ahLst/>
                <a:cxnLst/>
                <a:rect l="l" t="t" r="r" b="b"/>
                <a:pathLst>
                  <a:path w="140827" h="191812" extrusionOk="0">
                    <a:moveTo>
                      <a:pt x="10264" y="186845"/>
                    </a:moveTo>
                    <a:cubicBezTo>
                      <a:pt x="10710" y="105585"/>
                      <a:pt x="60335" y="36201"/>
                      <a:pt x="137272" y="10126"/>
                    </a:cubicBezTo>
                    <a:cubicBezTo>
                      <a:pt x="143519" y="7983"/>
                      <a:pt x="140841" y="-1839"/>
                      <a:pt x="134594" y="304"/>
                    </a:cubicBezTo>
                    <a:cubicBezTo>
                      <a:pt x="53284" y="27807"/>
                      <a:pt x="535" y="100941"/>
                      <a:pt x="0" y="186934"/>
                    </a:cubicBezTo>
                    <a:cubicBezTo>
                      <a:pt x="0" y="193453"/>
                      <a:pt x="10174" y="193453"/>
                      <a:pt x="10264" y="186845"/>
                    </a:cubicBezTo>
                    <a:lnTo>
                      <a:pt x="10264" y="186845"/>
                    </a:ln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647" name="Google Shape;1647;p49"/>
            <p:cNvSpPr/>
            <p:nvPr/>
          </p:nvSpPr>
          <p:spPr>
            <a:xfrm>
              <a:off x="6532805" y="2505500"/>
              <a:ext cx="160946" cy="189010"/>
            </a:xfrm>
            <a:custGeom>
              <a:avLst/>
              <a:gdLst/>
              <a:ahLst/>
              <a:cxnLst/>
              <a:rect l="l" t="t" r="r" b="b"/>
              <a:pathLst>
                <a:path w="160946" h="189010" extrusionOk="0">
                  <a:moveTo>
                    <a:pt x="1875" y="182514"/>
                  </a:moveTo>
                  <a:cubicBezTo>
                    <a:pt x="9371" y="115988"/>
                    <a:pt x="45519" y="53212"/>
                    <a:pt x="99339" y="13475"/>
                  </a:cubicBezTo>
                  <a:cubicBezTo>
                    <a:pt x="113709" y="2849"/>
                    <a:pt x="134415" y="-5992"/>
                    <a:pt x="148339" y="5171"/>
                  </a:cubicBezTo>
                  <a:cubicBezTo>
                    <a:pt x="153962" y="9725"/>
                    <a:pt x="156997" y="16690"/>
                    <a:pt x="158781" y="23744"/>
                  </a:cubicBezTo>
                  <a:cubicBezTo>
                    <a:pt x="167529" y="58481"/>
                    <a:pt x="148250" y="93753"/>
                    <a:pt x="128168" y="123399"/>
                  </a:cubicBezTo>
                  <a:cubicBezTo>
                    <a:pt x="117100" y="139652"/>
                    <a:pt x="105229" y="155904"/>
                    <a:pt x="88807" y="166798"/>
                  </a:cubicBezTo>
                  <a:cubicBezTo>
                    <a:pt x="68725" y="180192"/>
                    <a:pt x="44002" y="184122"/>
                    <a:pt x="20171" y="187782"/>
                  </a:cubicBezTo>
                  <a:cubicBezTo>
                    <a:pt x="13477" y="188765"/>
                    <a:pt x="6515" y="189836"/>
                    <a:pt x="0" y="188051"/>
                  </a:cubicBezTo>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8" name="Google Shape;1648;p49"/>
            <p:cNvSpPr/>
            <p:nvPr/>
          </p:nvSpPr>
          <p:spPr>
            <a:xfrm>
              <a:off x="6012865" y="2469415"/>
              <a:ext cx="88640" cy="93794"/>
            </a:xfrm>
            <a:custGeom>
              <a:avLst/>
              <a:gdLst/>
              <a:ahLst/>
              <a:cxnLst/>
              <a:rect l="l" t="t" r="r" b="b"/>
              <a:pathLst>
                <a:path w="88640" h="93794" extrusionOk="0">
                  <a:moveTo>
                    <a:pt x="73049" y="0"/>
                  </a:moveTo>
                  <a:cubicBezTo>
                    <a:pt x="51896" y="89"/>
                    <a:pt x="29493" y="4465"/>
                    <a:pt x="14231" y="18931"/>
                  </a:cubicBezTo>
                  <a:cubicBezTo>
                    <a:pt x="-1120" y="33486"/>
                    <a:pt x="-5762" y="60454"/>
                    <a:pt x="8876" y="75634"/>
                  </a:cubicBezTo>
                  <a:cubicBezTo>
                    <a:pt x="15481" y="82510"/>
                    <a:pt x="24852" y="85993"/>
                    <a:pt x="34045" y="88493"/>
                  </a:cubicBezTo>
                  <a:cubicBezTo>
                    <a:pt x="49129" y="92511"/>
                    <a:pt x="64838" y="94297"/>
                    <a:pt x="80368" y="93672"/>
                  </a:cubicBezTo>
                  <a:cubicBezTo>
                    <a:pt x="83492" y="78135"/>
                    <a:pt x="85991" y="62418"/>
                    <a:pt x="87687" y="46702"/>
                  </a:cubicBezTo>
                  <a:cubicBezTo>
                    <a:pt x="89472" y="30718"/>
                    <a:pt x="89829" y="12680"/>
                    <a:pt x="78851" y="893"/>
                  </a:cubicBezTo>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49" name="Google Shape;1649;p49"/>
            <p:cNvSpPr/>
            <p:nvPr/>
          </p:nvSpPr>
          <p:spPr>
            <a:xfrm>
              <a:off x="5785592" y="3138387"/>
              <a:ext cx="1185686" cy="1155033"/>
            </a:xfrm>
            <a:custGeom>
              <a:avLst/>
              <a:gdLst/>
              <a:ahLst/>
              <a:cxnLst/>
              <a:rect l="l" t="t" r="r" b="b"/>
              <a:pathLst>
                <a:path w="1185686" h="1155033" extrusionOk="0">
                  <a:moveTo>
                    <a:pt x="906888" y="19239"/>
                  </a:moveTo>
                  <a:cubicBezTo>
                    <a:pt x="892160" y="8970"/>
                    <a:pt x="838162" y="-5049"/>
                    <a:pt x="821561" y="1827"/>
                  </a:cubicBezTo>
                  <a:cubicBezTo>
                    <a:pt x="769883" y="23347"/>
                    <a:pt x="719812" y="115412"/>
                    <a:pt x="754889" y="388571"/>
                  </a:cubicBezTo>
                  <a:cubicBezTo>
                    <a:pt x="801033" y="748170"/>
                    <a:pt x="833789" y="815500"/>
                    <a:pt x="833789" y="815500"/>
                  </a:cubicBezTo>
                  <a:lnTo>
                    <a:pt x="308622" y="751653"/>
                  </a:lnTo>
                  <a:cubicBezTo>
                    <a:pt x="294431" y="748259"/>
                    <a:pt x="280865" y="742991"/>
                    <a:pt x="269619" y="733793"/>
                  </a:cubicBezTo>
                  <a:cubicBezTo>
                    <a:pt x="263550" y="728793"/>
                    <a:pt x="258373" y="722810"/>
                    <a:pt x="253196" y="716916"/>
                  </a:cubicBezTo>
                  <a:cubicBezTo>
                    <a:pt x="246949" y="709772"/>
                    <a:pt x="240968" y="702629"/>
                    <a:pt x="235167" y="695128"/>
                  </a:cubicBezTo>
                  <a:cubicBezTo>
                    <a:pt x="217048" y="671464"/>
                    <a:pt x="191255" y="621190"/>
                    <a:pt x="159569" y="614671"/>
                  </a:cubicBezTo>
                  <a:cubicBezTo>
                    <a:pt x="134578" y="609492"/>
                    <a:pt x="142790" y="641549"/>
                    <a:pt x="149752" y="655301"/>
                  </a:cubicBezTo>
                  <a:cubicBezTo>
                    <a:pt x="163050" y="681554"/>
                    <a:pt x="179027" y="706379"/>
                    <a:pt x="197413" y="729328"/>
                  </a:cubicBezTo>
                  <a:cubicBezTo>
                    <a:pt x="170994" y="724774"/>
                    <a:pt x="144218" y="721917"/>
                    <a:pt x="117442" y="720756"/>
                  </a:cubicBezTo>
                  <a:cubicBezTo>
                    <a:pt x="103250" y="720131"/>
                    <a:pt x="89059" y="720309"/>
                    <a:pt x="74957" y="721649"/>
                  </a:cubicBezTo>
                  <a:cubicBezTo>
                    <a:pt x="62730" y="722899"/>
                    <a:pt x="48360" y="723256"/>
                    <a:pt x="37739" y="729954"/>
                  </a:cubicBezTo>
                  <a:cubicBezTo>
                    <a:pt x="34793" y="731829"/>
                    <a:pt x="32116" y="734061"/>
                    <a:pt x="30509" y="737097"/>
                  </a:cubicBezTo>
                  <a:cubicBezTo>
                    <a:pt x="28903" y="740133"/>
                    <a:pt x="28545" y="743973"/>
                    <a:pt x="30241" y="747009"/>
                  </a:cubicBezTo>
                  <a:cubicBezTo>
                    <a:pt x="33098" y="751831"/>
                    <a:pt x="43629" y="755939"/>
                    <a:pt x="48896" y="757993"/>
                  </a:cubicBezTo>
                  <a:cubicBezTo>
                    <a:pt x="58624" y="761832"/>
                    <a:pt x="71387" y="761743"/>
                    <a:pt x="81741" y="762993"/>
                  </a:cubicBezTo>
                  <a:cubicBezTo>
                    <a:pt x="105214" y="765940"/>
                    <a:pt x="128777" y="767458"/>
                    <a:pt x="152340" y="769512"/>
                  </a:cubicBezTo>
                  <a:cubicBezTo>
                    <a:pt x="142879" y="771744"/>
                    <a:pt x="134757" y="770048"/>
                    <a:pt x="125296" y="770762"/>
                  </a:cubicBezTo>
                  <a:cubicBezTo>
                    <a:pt x="96021" y="772905"/>
                    <a:pt x="68620" y="783978"/>
                    <a:pt x="39524" y="788443"/>
                  </a:cubicBezTo>
                  <a:cubicBezTo>
                    <a:pt x="26225" y="790497"/>
                    <a:pt x="15068" y="794069"/>
                    <a:pt x="4983" y="803802"/>
                  </a:cubicBezTo>
                  <a:cubicBezTo>
                    <a:pt x="1413" y="807195"/>
                    <a:pt x="-908" y="812374"/>
                    <a:pt x="342" y="817196"/>
                  </a:cubicBezTo>
                  <a:cubicBezTo>
                    <a:pt x="1502" y="821483"/>
                    <a:pt x="5161" y="824608"/>
                    <a:pt x="9178" y="826573"/>
                  </a:cubicBezTo>
                  <a:cubicBezTo>
                    <a:pt x="16764" y="830323"/>
                    <a:pt x="25601" y="830769"/>
                    <a:pt x="34079" y="830859"/>
                  </a:cubicBezTo>
                  <a:cubicBezTo>
                    <a:pt x="80134" y="831573"/>
                    <a:pt x="125207" y="823269"/>
                    <a:pt x="171083" y="820143"/>
                  </a:cubicBezTo>
                  <a:cubicBezTo>
                    <a:pt x="123600" y="833806"/>
                    <a:pt x="74422" y="844879"/>
                    <a:pt x="29081" y="864881"/>
                  </a:cubicBezTo>
                  <a:cubicBezTo>
                    <a:pt x="26136" y="866220"/>
                    <a:pt x="23012" y="867649"/>
                    <a:pt x="21316" y="870417"/>
                  </a:cubicBezTo>
                  <a:cubicBezTo>
                    <a:pt x="18728" y="874614"/>
                    <a:pt x="20691" y="880419"/>
                    <a:pt x="24440" y="883633"/>
                  </a:cubicBezTo>
                  <a:cubicBezTo>
                    <a:pt x="28189" y="886848"/>
                    <a:pt x="33187" y="888009"/>
                    <a:pt x="38096" y="888902"/>
                  </a:cubicBezTo>
                  <a:cubicBezTo>
                    <a:pt x="87810" y="897474"/>
                    <a:pt x="137703" y="878543"/>
                    <a:pt x="187863" y="873096"/>
                  </a:cubicBezTo>
                  <a:cubicBezTo>
                    <a:pt x="151894" y="890241"/>
                    <a:pt x="110302" y="894349"/>
                    <a:pt x="76296" y="915066"/>
                  </a:cubicBezTo>
                  <a:cubicBezTo>
                    <a:pt x="72459" y="917388"/>
                    <a:pt x="68353" y="920692"/>
                    <a:pt x="68442" y="925156"/>
                  </a:cubicBezTo>
                  <a:cubicBezTo>
                    <a:pt x="68531" y="929711"/>
                    <a:pt x="73083" y="932836"/>
                    <a:pt x="77278" y="934532"/>
                  </a:cubicBezTo>
                  <a:cubicBezTo>
                    <a:pt x="106821" y="946320"/>
                    <a:pt x="137703" y="927835"/>
                    <a:pt x="167692" y="928192"/>
                  </a:cubicBezTo>
                  <a:cubicBezTo>
                    <a:pt x="182418" y="928371"/>
                    <a:pt x="191255" y="932747"/>
                    <a:pt x="201965" y="941855"/>
                  </a:cubicBezTo>
                  <a:cubicBezTo>
                    <a:pt x="215621" y="953464"/>
                    <a:pt x="233293" y="961411"/>
                    <a:pt x="249091" y="969715"/>
                  </a:cubicBezTo>
                  <a:cubicBezTo>
                    <a:pt x="270065" y="980610"/>
                    <a:pt x="293628" y="986414"/>
                    <a:pt x="316566" y="993379"/>
                  </a:cubicBezTo>
                  <a:cubicBezTo>
                    <a:pt x="340397" y="1002041"/>
                    <a:pt x="366459" y="1011149"/>
                    <a:pt x="394484" y="1020347"/>
                  </a:cubicBezTo>
                  <a:cubicBezTo>
                    <a:pt x="397876" y="1021418"/>
                    <a:pt x="401178" y="1022669"/>
                    <a:pt x="404570" y="1023740"/>
                  </a:cubicBezTo>
                  <a:lnTo>
                    <a:pt x="404570" y="1023651"/>
                  </a:lnTo>
                  <a:cubicBezTo>
                    <a:pt x="571741" y="1078033"/>
                    <a:pt x="807370" y="1137147"/>
                    <a:pt x="1078165" y="1154828"/>
                  </a:cubicBezTo>
                  <a:cubicBezTo>
                    <a:pt x="1131538" y="1158311"/>
                    <a:pt x="1177592" y="1117145"/>
                    <a:pt x="1180092" y="1063656"/>
                  </a:cubicBezTo>
                  <a:cubicBezTo>
                    <a:pt x="1191427" y="827376"/>
                    <a:pt x="1214990" y="234534"/>
                    <a:pt x="906888" y="19239"/>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50" name="Google Shape;1650;p49"/>
            <p:cNvSpPr/>
            <p:nvPr/>
          </p:nvSpPr>
          <p:spPr>
            <a:xfrm>
              <a:off x="5114481" y="3201382"/>
              <a:ext cx="335502" cy="972353"/>
            </a:xfrm>
            <a:custGeom>
              <a:avLst/>
              <a:gdLst/>
              <a:ahLst/>
              <a:cxnLst/>
              <a:rect l="l" t="t" r="r" b="b"/>
              <a:pathLst>
                <a:path w="335502" h="972353" extrusionOk="0">
                  <a:moveTo>
                    <a:pt x="306585" y="972354"/>
                  </a:moveTo>
                  <a:lnTo>
                    <a:pt x="0" y="812780"/>
                  </a:lnTo>
                  <a:lnTo>
                    <a:pt x="0" y="811262"/>
                  </a:lnTo>
                  <a:lnTo>
                    <a:pt x="4195" y="0"/>
                  </a:lnTo>
                  <a:lnTo>
                    <a:pt x="335503" y="190202"/>
                  </a:lnTo>
                  <a:lnTo>
                    <a:pt x="335414" y="191720"/>
                  </a:lnTo>
                  <a:lnTo>
                    <a:pt x="306585" y="972354"/>
                  </a:lnTo>
                  <a:close/>
                  <a:moveTo>
                    <a:pt x="5176" y="809655"/>
                  </a:moveTo>
                  <a:lnTo>
                    <a:pt x="301765" y="964049"/>
                  </a:lnTo>
                  <a:lnTo>
                    <a:pt x="330237" y="193060"/>
                  </a:lnTo>
                  <a:lnTo>
                    <a:pt x="9193" y="8751"/>
                  </a:lnTo>
                  <a:lnTo>
                    <a:pt x="5176" y="809655"/>
                  </a:lnTo>
                  <a:close/>
                </a:path>
              </a:pathLst>
            </a:custGeom>
            <a:solidFill>
              <a:srgbClr val="68B5B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51" name="Google Shape;1651;p49"/>
            <p:cNvSpPr/>
            <p:nvPr/>
          </p:nvSpPr>
          <p:spPr>
            <a:xfrm>
              <a:off x="5603232" y="1850383"/>
              <a:ext cx="769690" cy="498907"/>
            </a:xfrm>
            <a:custGeom>
              <a:avLst/>
              <a:gdLst/>
              <a:ahLst/>
              <a:cxnLst/>
              <a:rect l="l" t="t" r="r" b="b"/>
              <a:pathLst>
                <a:path w="769690" h="498907" extrusionOk="0">
                  <a:moveTo>
                    <a:pt x="768649" y="21636"/>
                  </a:moveTo>
                  <a:cubicBezTo>
                    <a:pt x="626023" y="-4082"/>
                    <a:pt x="479290" y="-6939"/>
                    <a:pt x="335771" y="13421"/>
                  </a:cubicBezTo>
                  <a:cubicBezTo>
                    <a:pt x="268295" y="22975"/>
                    <a:pt x="197964" y="39317"/>
                    <a:pt x="147803" y="85483"/>
                  </a:cubicBezTo>
                  <a:cubicBezTo>
                    <a:pt x="98982" y="130310"/>
                    <a:pt x="76579" y="196390"/>
                    <a:pt x="58015" y="259969"/>
                  </a:cubicBezTo>
                  <a:cubicBezTo>
                    <a:pt x="35523" y="337301"/>
                    <a:pt x="16244" y="415525"/>
                    <a:pt x="0" y="494374"/>
                  </a:cubicBezTo>
                  <a:cubicBezTo>
                    <a:pt x="98357" y="508750"/>
                    <a:pt x="199303" y="487587"/>
                    <a:pt x="291234" y="449904"/>
                  </a:cubicBezTo>
                  <a:cubicBezTo>
                    <a:pt x="383164" y="412131"/>
                    <a:pt x="467509" y="358375"/>
                    <a:pt x="551228" y="304707"/>
                  </a:cubicBezTo>
                  <a:cubicBezTo>
                    <a:pt x="606209" y="269435"/>
                    <a:pt x="661903" y="233448"/>
                    <a:pt x="704923" y="184335"/>
                  </a:cubicBezTo>
                  <a:cubicBezTo>
                    <a:pt x="747943" y="135222"/>
                    <a:pt x="776236" y="100932"/>
                    <a:pt x="768382" y="36102"/>
                  </a:cubicBezTo>
                  <a:lnTo>
                    <a:pt x="768649" y="21636"/>
                  </a:ln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52" name="Google Shape;1652;p49"/>
            <p:cNvSpPr/>
            <p:nvPr/>
          </p:nvSpPr>
          <p:spPr>
            <a:xfrm>
              <a:off x="6352496" y="1870948"/>
              <a:ext cx="318987" cy="497765"/>
            </a:xfrm>
            <a:custGeom>
              <a:avLst/>
              <a:gdLst/>
              <a:ahLst/>
              <a:cxnLst/>
              <a:rect l="l" t="t" r="r" b="b"/>
              <a:pathLst>
                <a:path w="318987" h="497765" extrusionOk="0">
                  <a:moveTo>
                    <a:pt x="19118" y="0"/>
                  </a:moveTo>
                  <a:lnTo>
                    <a:pt x="12067" y="23485"/>
                  </a:lnTo>
                  <a:cubicBezTo>
                    <a:pt x="-8104" y="117604"/>
                    <a:pt x="-2928" y="216991"/>
                    <a:pt x="27151" y="308431"/>
                  </a:cubicBezTo>
                  <a:cubicBezTo>
                    <a:pt x="42234" y="354419"/>
                    <a:pt x="63923" y="399068"/>
                    <a:pt x="96947" y="434429"/>
                  </a:cubicBezTo>
                  <a:cubicBezTo>
                    <a:pt x="129971" y="469791"/>
                    <a:pt x="175311" y="495241"/>
                    <a:pt x="223597" y="497651"/>
                  </a:cubicBezTo>
                  <a:cubicBezTo>
                    <a:pt x="230738" y="498009"/>
                    <a:pt x="238413" y="497741"/>
                    <a:pt x="244215" y="493633"/>
                  </a:cubicBezTo>
                  <a:cubicBezTo>
                    <a:pt x="251623" y="488365"/>
                    <a:pt x="254033" y="478542"/>
                    <a:pt x="255639" y="469612"/>
                  </a:cubicBezTo>
                  <a:cubicBezTo>
                    <a:pt x="269473" y="392728"/>
                    <a:pt x="342036" y="272088"/>
                    <a:pt x="311601" y="200204"/>
                  </a:cubicBezTo>
                  <a:cubicBezTo>
                    <a:pt x="295625" y="162520"/>
                    <a:pt x="264832" y="135017"/>
                    <a:pt x="239752" y="102691"/>
                  </a:cubicBezTo>
                  <a:cubicBezTo>
                    <a:pt x="192091" y="41166"/>
                    <a:pt x="116672" y="20628"/>
                    <a:pt x="39736" y="5179"/>
                  </a:cubicBezTo>
                  <a:lnTo>
                    <a:pt x="19118" y="0"/>
                  </a:lnTo>
                  <a:close/>
                </a:path>
              </a:pathLst>
            </a:custGeom>
            <a:solidFill>
              <a:srgbClr val="5B0F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653" name="Google Shape;1653;p49"/>
          <p:cNvSpPr/>
          <p:nvPr/>
        </p:nvSpPr>
        <p:spPr>
          <a:xfrm>
            <a:off x="3493785" y="1811032"/>
            <a:ext cx="4172937" cy="175432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FINANCIAL </a:t>
            </a:r>
            <a:endParaRPr/>
          </a:p>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PLAN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pic>
        <p:nvPicPr>
          <p:cNvPr id="1658" name="Google Shape;1658;p50"/>
          <p:cNvPicPr preferRelativeResize="0"/>
          <p:nvPr/>
        </p:nvPicPr>
        <p:blipFill rotWithShape="1">
          <a:blip r:embed="rId3">
            <a:alphaModFix/>
          </a:blip>
          <a:srcRect/>
          <a:stretch/>
        </p:blipFill>
        <p:spPr>
          <a:xfrm>
            <a:off x="103190" y="255181"/>
            <a:ext cx="9040809" cy="472085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1663" name="Google Shape;1663;p51"/>
          <p:cNvPicPr preferRelativeResize="0"/>
          <p:nvPr/>
        </p:nvPicPr>
        <p:blipFill rotWithShape="1">
          <a:blip r:embed="rId3">
            <a:alphaModFix/>
          </a:blip>
          <a:srcRect/>
          <a:stretch/>
        </p:blipFill>
        <p:spPr>
          <a:xfrm>
            <a:off x="372141" y="595423"/>
            <a:ext cx="8208334" cy="3997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67"/>
        <p:cNvGrpSpPr/>
        <p:nvPr/>
      </p:nvGrpSpPr>
      <p:grpSpPr>
        <a:xfrm>
          <a:off x="0" y="0"/>
          <a:ext cx="0" cy="0"/>
          <a:chOff x="0" y="0"/>
          <a:chExt cx="0" cy="0"/>
        </a:xfrm>
      </p:grpSpPr>
      <p:sp>
        <p:nvSpPr>
          <p:cNvPr id="1668" name="Google Shape;1668;p52"/>
          <p:cNvSpPr/>
          <p:nvPr/>
        </p:nvSpPr>
        <p:spPr>
          <a:xfrm>
            <a:off x="5963734" y="453562"/>
            <a:ext cx="1996243" cy="4879719"/>
          </a:xfrm>
          <a:custGeom>
            <a:avLst/>
            <a:gdLst/>
            <a:ahLst/>
            <a:cxnLst/>
            <a:rect l="l" t="t" r="r" b="b"/>
            <a:pathLst>
              <a:path w="1603408" h="3919453" extrusionOk="0">
                <a:moveTo>
                  <a:pt x="964392" y="3909596"/>
                </a:moveTo>
                <a:cubicBezTo>
                  <a:pt x="1065070" y="3934152"/>
                  <a:pt x="1165122" y="3908257"/>
                  <a:pt x="1259285" y="3881825"/>
                </a:cubicBezTo>
                <a:cubicBezTo>
                  <a:pt x="1421994" y="3836194"/>
                  <a:pt x="1514371" y="3770918"/>
                  <a:pt x="1568191" y="3614470"/>
                </a:cubicBezTo>
                <a:cubicBezTo>
                  <a:pt x="1610765" y="3490704"/>
                  <a:pt x="1625401" y="3327202"/>
                  <a:pt x="1550519" y="3198614"/>
                </a:cubicBezTo>
                <a:cubicBezTo>
                  <a:pt x="1495181" y="3103513"/>
                  <a:pt x="1386649" y="3027878"/>
                  <a:pt x="1371387" y="2924026"/>
                </a:cubicBezTo>
                <a:cubicBezTo>
                  <a:pt x="1364514" y="2877235"/>
                  <a:pt x="1378527" y="2832497"/>
                  <a:pt x="1384685" y="2787045"/>
                </a:cubicBezTo>
                <a:cubicBezTo>
                  <a:pt x="1399948" y="2673995"/>
                  <a:pt x="1364425" y="2550498"/>
                  <a:pt x="1288203" y="2451646"/>
                </a:cubicBezTo>
                <a:cubicBezTo>
                  <a:pt x="1243219" y="2393245"/>
                  <a:pt x="1183241" y="2340561"/>
                  <a:pt x="1162355" y="2273052"/>
                </a:cubicBezTo>
                <a:cubicBezTo>
                  <a:pt x="1134420" y="2182684"/>
                  <a:pt x="1185026" y="2093655"/>
                  <a:pt x="1169674" y="2001946"/>
                </a:cubicBezTo>
                <a:cubicBezTo>
                  <a:pt x="1145308" y="1855679"/>
                  <a:pt x="968318" y="1756738"/>
                  <a:pt x="920568" y="1613327"/>
                </a:cubicBezTo>
                <a:cubicBezTo>
                  <a:pt x="887009" y="1512600"/>
                  <a:pt x="923425" y="1407944"/>
                  <a:pt x="893881" y="1306503"/>
                </a:cubicBezTo>
                <a:cubicBezTo>
                  <a:pt x="858716" y="1185595"/>
                  <a:pt x="732154" y="1108353"/>
                  <a:pt x="689759" y="994321"/>
                </a:cubicBezTo>
                <a:cubicBezTo>
                  <a:pt x="669588" y="940118"/>
                  <a:pt x="675924" y="896987"/>
                  <a:pt x="638617" y="841534"/>
                </a:cubicBezTo>
                <a:cubicBezTo>
                  <a:pt x="603630" y="789563"/>
                  <a:pt x="555969" y="744468"/>
                  <a:pt x="513573" y="697587"/>
                </a:cubicBezTo>
                <a:cubicBezTo>
                  <a:pt x="379604" y="549444"/>
                  <a:pt x="288565" y="368707"/>
                  <a:pt x="255095" y="184220"/>
                </a:cubicBezTo>
                <a:cubicBezTo>
                  <a:pt x="241619" y="110192"/>
                  <a:pt x="216538" y="13395"/>
                  <a:pt x="137995" y="0"/>
                </a:cubicBezTo>
                <a:cubicBezTo>
                  <a:pt x="51331" y="122158"/>
                  <a:pt x="12148" y="276195"/>
                  <a:pt x="28392" y="431304"/>
                </a:cubicBezTo>
                <a:cubicBezTo>
                  <a:pt x="44279" y="583376"/>
                  <a:pt x="111398" y="735985"/>
                  <a:pt x="102651" y="886004"/>
                </a:cubicBezTo>
                <a:cubicBezTo>
                  <a:pt x="96225" y="995928"/>
                  <a:pt x="49456" y="1095494"/>
                  <a:pt x="21074" y="1199972"/>
                </a:cubicBezTo>
                <a:cubicBezTo>
                  <a:pt x="-7309" y="1304449"/>
                  <a:pt x="-15074" y="1425089"/>
                  <a:pt x="49635" y="1524566"/>
                </a:cubicBezTo>
                <a:cubicBezTo>
                  <a:pt x="120055" y="1632972"/>
                  <a:pt x="263307" y="1695748"/>
                  <a:pt x="314628" y="1811834"/>
                </a:cubicBezTo>
                <a:cubicBezTo>
                  <a:pt x="380050" y="1960066"/>
                  <a:pt x="263218" y="2120444"/>
                  <a:pt x="328641" y="2268677"/>
                </a:cubicBezTo>
                <a:cubicBezTo>
                  <a:pt x="385138" y="2396818"/>
                  <a:pt x="563019" y="2476649"/>
                  <a:pt x="577032" y="2610684"/>
                </a:cubicBezTo>
                <a:cubicBezTo>
                  <a:pt x="583816" y="2676138"/>
                  <a:pt x="547311" y="2733199"/>
                  <a:pt x="530978" y="2794724"/>
                </a:cubicBezTo>
                <a:cubicBezTo>
                  <a:pt x="513127" y="2861965"/>
                  <a:pt x="490456" y="2903042"/>
                  <a:pt x="517232" y="2975818"/>
                </a:cubicBezTo>
                <a:cubicBezTo>
                  <a:pt x="540974" y="3040112"/>
                  <a:pt x="593187" y="3098334"/>
                  <a:pt x="589795" y="3167539"/>
                </a:cubicBezTo>
                <a:cubicBezTo>
                  <a:pt x="587475" y="3214956"/>
                  <a:pt x="556237" y="3253264"/>
                  <a:pt x="539724" y="3296662"/>
                </a:cubicBezTo>
                <a:cubicBezTo>
                  <a:pt x="489564" y="3428553"/>
                  <a:pt x="579710" y="3584287"/>
                  <a:pt x="681459" y="3704213"/>
                </a:cubicBezTo>
                <a:cubicBezTo>
                  <a:pt x="757325" y="3793778"/>
                  <a:pt x="849968" y="3881646"/>
                  <a:pt x="964392" y="390959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69" name="Google Shape;1669;p52"/>
          <p:cNvSpPr/>
          <p:nvPr/>
        </p:nvSpPr>
        <p:spPr>
          <a:xfrm>
            <a:off x="6607385" y="-985216"/>
            <a:ext cx="1726613" cy="4926451"/>
          </a:xfrm>
          <a:custGeom>
            <a:avLst/>
            <a:gdLst/>
            <a:ahLst/>
            <a:cxnLst/>
            <a:rect l="l" t="t" r="r" b="b"/>
            <a:pathLst>
              <a:path w="1386838" h="3956989" extrusionOk="0">
                <a:moveTo>
                  <a:pt x="165416" y="3816817"/>
                </a:moveTo>
                <a:cubicBezTo>
                  <a:pt x="241370" y="3887361"/>
                  <a:pt x="341423" y="3913525"/>
                  <a:pt x="436478" y="3936385"/>
                </a:cubicBezTo>
                <a:cubicBezTo>
                  <a:pt x="600793" y="3975854"/>
                  <a:pt x="713252" y="3963978"/>
                  <a:pt x="836421" y="3853518"/>
                </a:cubicBezTo>
                <a:cubicBezTo>
                  <a:pt x="933886" y="3766185"/>
                  <a:pt x="1026263" y="3630543"/>
                  <a:pt x="1023497" y="3481775"/>
                </a:cubicBezTo>
                <a:cubicBezTo>
                  <a:pt x="1021444" y="3371761"/>
                  <a:pt x="963607" y="3252817"/>
                  <a:pt x="1000826" y="3154680"/>
                </a:cubicBezTo>
                <a:cubicBezTo>
                  <a:pt x="1017606" y="3110478"/>
                  <a:pt x="1051611" y="3078242"/>
                  <a:pt x="1079191" y="3041541"/>
                </a:cubicBezTo>
                <a:cubicBezTo>
                  <a:pt x="1147558" y="2950279"/>
                  <a:pt x="1176744" y="2825086"/>
                  <a:pt x="1158269" y="2701588"/>
                </a:cubicBezTo>
                <a:cubicBezTo>
                  <a:pt x="1147381" y="2628632"/>
                  <a:pt x="1120694" y="2553444"/>
                  <a:pt x="1135420" y="2484239"/>
                </a:cubicBezTo>
                <a:cubicBezTo>
                  <a:pt x="1155056" y="2391728"/>
                  <a:pt x="1242613" y="2338685"/>
                  <a:pt x="1273852" y="2251085"/>
                </a:cubicBezTo>
                <a:cubicBezTo>
                  <a:pt x="1323745" y="2111514"/>
                  <a:pt x="1217534" y="1938814"/>
                  <a:pt x="1245649" y="1790224"/>
                </a:cubicBezTo>
                <a:cubicBezTo>
                  <a:pt x="1265373" y="1685925"/>
                  <a:pt x="1348201" y="1612255"/>
                  <a:pt x="1371764" y="1509296"/>
                </a:cubicBezTo>
                <a:cubicBezTo>
                  <a:pt x="1399967" y="1386513"/>
                  <a:pt x="1327048" y="1257479"/>
                  <a:pt x="1345612" y="1137196"/>
                </a:cubicBezTo>
                <a:cubicBezTo>
                  <a:pt x="1354448" y="1080046"/>
                  <a:pt x="1380956" y="1045399"/>
                  <a:pt x="1375333" y="978872"/>
                </a:cubicBezTo>
                <a:cubicBezTo>
                  <a:pt x="1370067" y="916365"/>
                  <a:pt x="1350432" y="853768"/>
                  <a:pt x="1336240" y="792242"/>
                </a:cubicBezTo>
                <a:cubicBezTo>
                  <a:pt x="1291346" y="597575"/>
                  <a:pt x="1299914" y="395317"/>
                  <a:pt x="1360518" y="217974"/>
                </a:cubicBezTo>
                <a:cubicBezTo>
                  <a:pt x="1384883" y="146715"/>
                  <a:pt x="1410052" y="50006"/>
                  <a:pt x="1348022" y="0"/>
                </a:cubicBezTo>
                <a:cubicBezTo>
                  <a:pt x="1212892" y="64383"/>
                  <a:pt x="1103646" y="179844"/>
                  <a:pt x="1042240" y="323255"/>
                </a:cubicBezTo>
                <a:cubicBezTo>
                  <a:pt x="981994" y="463808"/>
                  <a:pt x="966285" y="629811"/>
                  <a:pt x="885600" y="756523"/>
                </a:cubicBezTo>
                <a:cubicBezTo>
                  <a:pt x="826425" y="849303"/>
                  <a:pt x="737082" y="913507"/>
                  <a:pt x="661396" y="990927"/>
                </a:cubicBezTo>
                <a:cubicBezTo>
                  <a:pt x="585709" y="1068348"/>
                  <a:pt x="520197" y="1169879"/>
                  <a:pt x="528231" y="1288286"/>
                </a:cubicBezTo>
                <a:cubicBezTo>
                  <a:pt x="536977" y="1417320"/>
                  <a:pt x="631496" y="1541978"/>
                  <a:pt x="619715" y="1668244"/>
                </a:cubicBezTo>
                <a:cubicBezTo>
                  <a:pt x="604631" y="1829604"/>
                  <a:pt x="424518" y="1912650"/>
                  <a:pt x="409434" y="2074009"/>
                </a:cubicBezTo>
                <a:cubicBezTo>
                  <a:pt x="396403" y="2213491"/>
                  <a:pt x="512789" y="2369939"/>
                  <a:pt x="459683" y="2493794"/>
                </a:cubicBezTo>
                <a:cubicBezTo>
                  <a:pt x="433800" y="2554248"/>
                  <a:pt x="374001" y="2586305"/>
                  <a:pt x="329820" y="2632026"/>
                </a:cubicBezTo>
                <a:cubicBezTo>
                  <a:pt x="281445" y="2682032"/>
                  <a:pt x="241637" y="2706856"/>
                  <a:pt x="229678" y="2783473"/>
                </a:cubicBezTo>
                <a:cubicBezTo>
                  <a:pt x="219057" y="2851160"/>
                  <a:pt x="236372" y="2927509"/>
                  <a:pt x="199689" y="2986266"/>
                </a:cubicBezTo>
                <a:cubicBezTo>
                  <a:pt x="174609" y="3026539"/>
                  <a:pt x="128643" y="3044756"/>
                  <a:pt x="93031" y="3074670"/>
                </a:cubicBezTo>
                <a:cubicBezTo>
                  <a:pt x="-14965" y="3165396"/>
                  <a:pt x="-12199" y="3345329"/>
                  <a:pt x="18236" y="3499634"/>
                </a:cubicBezTo>
                <a:cubicBezTo>
                  <a:pt x="40997" y="3614738"/>
                  <a:pt x="79107" y="3736628"/>
                  <a:pt x="165416" y="38168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670" name="Google Shape;1670;p52"/>
          <p:cNvGrpSpPr/>
          <p:nvPr/>
        </p:nvGrpSpPr>
        <p:grpSpPr>
          <a:xfrm rot="-5333932">
            <a:off x="104265" y="4643884"/>
            <a:ext cx="1152789" cy="1100519"/>
            <a:chOff x="1107903" y="-140329"/>
            <a:chExt cx="2031283" cy="1939431"/>
          </a:xfrm>
        </p:grpSpPr>
        <p:sp>
          <p:nvSpPr>
            <p:cNvPr id="1671" name="Google Shape;1671;p52"/>
            <p:cNvSpPr/>
            <p:nvPr/>
          </p:nvSpPr>
          <p:spPr>
            <a:xfrm>
              <a:off x="1353738" y="109782"/>
              <a:ext cx="1209943" cy="1689320"/>
            </a:xfrm>
            <a:custGeom>
              <a:avLst/>
              <a:gdLst/>
              <a:ahLst/>
              <a:cxnLst/>
              <a:rect l="l" t="t" r="r" b="b"/>
              <a:pathLst>
                <a:path w="1209943" h="1689320" extrusionOk="0">
                  <a:moveTo>
                    <a:pt x="1177396" y="1677048"/>
                  </a:moveTo>
                  <a:cubicBezTo>
                    <a:pt x="1187927" y="1667761"/>
                    <a:pt x="1194443" y="1655438"/>
                    <a:pt x="1198816" y="1642133"/>
                  </a:cubicBezTo>
                  <a:cubicBezTo>
                    <a:pt x="1201851" y="1632757"/>
                    <a:pt x="1203725" y="1622666"/>
                    <a:pt x="1205154" y="1612933"/>
                  </a:cubicBezTo>
                  <a:cubicBezTo>
                    <a:pt x="1217381" y="1525332"/>
                    <a:pt x="1205064" y="1430946"/>
                    <a:pt x="1181055" y="1343077"/>
                  </a:cubicBezTo>
                  <a:cubicBezTo>
                    <a:pt x="1179984" y="1338880"/>
                    <a:pt x="1178913" y="1334684"/>
                    <a:pt x="1177663" y="1330576"/>
                  </a:cubicBezTo>
                  <a:cubicBezTo>
                    <a:pt x="1170969" y="1307002"/>
                    <a:pt x="1163472" y="1284052"/>
                    <a:pt x="1155439" y="1261817"/>
                  </a:cubicBezTo>
                  <a:cubicBezTo>
                    <a:pt x="1143122" y="1227527"/>
                    <a:pt x="1129377" y="1193684"/>
                    <a:pt x="1114561" y="1160287"/>
                  </a:cubicBezTo>
                  <a:cubicBezTo>
                    <a:pt x="1113580" y="1157965"/>
                    <a:pt x="1112598" y="1155554"/>
                    <a:pt x="1111527" y="1153322"/>
                  </a:cubicBezTo>
                  <a:cubicBezTo>
                    <a:pt x="1052977" y="1022948"/>
                    <a:pt x="977111" y="899093"/>
                    <a:pt x="892231" y="782918"/>
                  </a:cubicBezTo>
                  <a:cubicBezTo>
                    <a:pt x="889732" y="779436"/>
                    <a:pt x="887322" y="776042"/>
                    <a:pt x="884645" y="772649"/>
                  </a:cubicBezTo>
                  <a:cubicBezTo>
                    <a:pt x="837073" y="707998"/>
                    <a:pt x="786734" y="645758"/>
                    <a:pt x="735235" y="586197"/>
                  </a:cubicBezTo>
                  <a:cubicBezTo>
                    <a:pt x="728362" y="578160"/>
                    <a:pt x="721311" y="570213"/>
                    <a:pt x="714082" y="562176"/>
                  </a:cubicBezTo>
                  <a:cubicBezTo>
                    <a:pt x="712029" y="559676"/>
                    <a:pt x="709887" y="557176"/>
                    <a:pt x="707566" y="554675"/>
                  </a:cubicBezTo>
                  <a:cubicBezTo>
                    <a:pt x="615100" y="450377"/>
                    <a:pt x="515404" y="352418"/>
                    <a:pt x="411156" y="260085"/>
                  </a:cubicBezTo>
                  <a:cubicBezTo>
                    <a:pt x="353856" y="209364"/>
                    <a:pt x="295127" y="160340"/>
                    <a:pt x="235327" y="112656"/>
                  </a:cubicBezTo>
                  <a:cubicBezTo>
                    <a:pt x="220333" y="100690"/>
                    <a:pt x="198912" y="82206"/>
                    <a:pt x="174546" y="63542"/>
                  </a:cubicBezTo>
                  <a:cubicBezTo>
                    <a:pt x="174456" y="63542"/>
                    <a:pt x="174456" y="63453"/>
                    <a:pt x="174367" y="63364"/>
                  </a:cubicBezTo>
                  <a:cubicBezTo>
                    <a:pt x="145895" y="41754"/>
                    <a:pt x="113586" y="19787"/>
                    <a:pt x="83329" y="8357"/>
                  </a:cubicBezTo>
                  <a:cubicBezTo>
                    <a:pt x="63693" y="767"/>
                    <a:pt x="44950" y="-2269"/>
                    <a:pt x="28616" y="1838"/>
                  </a:cubicBezTo>
                  <a:cubicBezTo>
                    <a:pt x="-52872" y="22287"/>
                    <a:pt x="62265" y="109888"/>
                    <a:pt x="94664" y="134712"/>
                  </a:cubicBezTo>
                  <a:cubicBezTo>
                    <a:pt x="241486" y="246601"/>
                    <a:pt x="365994" y="380368"/>
                    <a:pt x="469439" y="530119"/>
                  </a:cubicBezTo>
                  <a:cubicBezTo>
                    <a:pt x="470420" y="531369"/>
                    <a:pt x="471313" y="532798"/>
                    <a:pt x="472295" y="534226"/>
                  </a:cubicBezTo>
                  <a:cubicBezTo>
                    <a:pt x="520581" y="604324"/>
                    <a:pt x="564136" y="677994"/>
                    <a:pt x="603229" y="754432"/>
                  </a:cubicBezTo>
                  <a:cubicBezTo>
                    <a:pt x="603765" y="755325"/>
                    <a:pt x="604211" y="756129"/>
                    <a:pt x="604657" y="757022"/>
                  </a:cubicBezTo>
                  <a:cubicBezTo>
                    <a:pt x="605818" y="759344"/>
                    <a:pt x="607067" y="761576"/>
                    <a:pt x="608138" y="763987"/>
                  </a:cubicBezTo>
                  <a:cubicBezTo>
                    <a:pt x="660262" y="866589"/>
                    <a:pt x="707388" y="972406"/>
                    <a:pt x="755585" y="1077598"/>
                  </a:cubicBezTo>
                  <a:cubicBezTo>
                    <a:pt x="756834" y="1080455"/>
                    <a:pt x="758173" y="1083492"/>
                    <a:pt x="759601" y="1086438"/>
                  </a:cubicBezTo>
                  <a:cubicBezTo>
                    <a:pt x="784146" y="1140106"/>
                    <a:pt x="809047" y="1193773"/>
                    <a:pt x="834931" y="1246726"/>
                  </a:cubicBezTo>
                  <a:cubicBezTo>
                    <a:pt x="837430" y="1251638"/>
                    <a:pt x="839750" y="1256638"/>
                    <a:pt x="842249" y="1261549"/>
                  </a:cubicBezTo>
                  <a:cubicBezTo>
                    <a:pt x="891428" y="1360937"/>
                    <a:pt x="944623" y="1458003"/>
                    <a:pt x="1007100" y="1549978"/>
                  </a:cubicBezTo>
                  <a:cubicBezTo>
                    <a:pt x="1033876" y="1589805"/>
                    <a:pt x="1115275" y="1731430"/>
                    <a:pt x="1177396" y="16770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2" name="Google Shape;1672;p52"/>
            <p:cNvSpPr/>
            <p:nvPr/>
          </p:nvSpPr>
          <p:spPr>
            <a:xfrm>
              <a:off x="1107903" y="-140329"/>
              <a:ext cx="2031283" cy="1845471"/>
            </a:xfrm>
            <a:custGeom>
              <a:avLst/>
              <a:gdLst/>
              <a:ahLst/>
              <a:cxnLst/>
              <a:rect l="l" t="t" r="r" b="b"/>
              <a:pathLst>
                <a:path w="2031283" h="1845471" extrusionOk="0">
                  <a:moveTo>
                    <a:pt x="2030421" y="1695703"/>
                  </a:moveTo>
                  <a:cubicBezTo>
                    <a:pt x="2017747" y="1566580"/>
                    <a:pt x="1941079" y="1440671"/>
                    <a:pt x="1877530" y="1329675"/>
                  </a:cubicBezTo>
                  <a:cubicBezTo>
                    <a:pt x="1876638" y="1328068"/>
                    <a:pt x="1875745" y="1326550"/>
                    <a:pt x="1874763" y="1324942"/>
                  </a:cubicBezTo>
                  <a:cubicBezTo>
                    <a:pt x="1872175" y="1320299"/>
                    <a:pt x="1869587" y="1315834"/>
                    <a:pt x="1866909" y="1311191"/>
                  </a:cubicBezTo>
                  <a:cubicBezTo>
                    <a:pt x="1815321" y="1222787"/>
                    <a:pt x="1758020" y="1137687"/>
                    <a:pt x="1695543" y="1056516"/>
                  </a:cubicBezTo>
                  <a:cubicBezTo>
                    <a:pt x="1692954" y="1053033"/>
                    <a:pt x="1690366" y="1049729"/>
                    <a:pt x="1687599" y="1046336"/>
                  </a:cubicBezTo>
                  <a:cubicBezTo>
                    <a:pt x="1673587" y="1028209"/>
                    <a:pt x="1659306" y="1010349"/>
                    <a:pt x="1644847" y="992579"/>
                  </a:cubicBezTo>
                  <a:cubicBezTo>
                    <a:pt x="1570231" y="901764"/>
                    <a:pt x="1489100" y="816307"/>
                    <a:pt x="1402167" y="737280"/>
                  </a:cubicBezTo>
                  <a:cubicBezTo>
                    <a:pt x="1399757" y="734869"/>
                    <a:pt x="1397169" y="732725"/>
                    <a:pt x="1394670" y="730404"/>
                  </a:cubicBezTo>
                  <a:cubicBezTo>
                    <a:pt x="1281497" y="628069"/>
                    <a:pt x="1158684" y="536451"/>
                    <a:pt x="1028196" y="457512"/>
                  </a:cubicBezTo>
                  <a:cubicBezTo>
                    <a:pt x="881374" y="368751"/>
                    <a:pt x="734820" y="280615"/>
                    <a:pt x="581751" y="201498"/>
                  </a:cubicBezTo>
                  <a:cubicBezTo>
                    <a:pt x="405565" y="110415"/>
                    <a:pt x="222596" y="13260"/>
                    <a:pt x="21329" y="45"/>
                  </a:cubicBezTo>
                  <a:cubicBezTo>
                    <a:pt x="-1876" y="-1474"/>
                    <a:pt x="-9017" y="36299"/>
                    <a:pt x="14457" y="41300"/>
                  </a:cubicBezTo>
                  <a:cubicBezTo>
                    <a:pt x="67652" y="52640"/>
                    <a:pt x="119776" y="67017"/>
                    <a:pt x="170829" y="83984"/>
                  </a:cubicBezTo>
                  <a:cubicBezTo>
                    <a:pt x="181985" y="87555"/>
                    <a:pt x="193053" y="91395"/>
                    <a:pt x="204120" y="95324"/>
                  </a:cubicBezTo>
                  <a:cubicBezTo>
                    <a:pt x="225363" y="102915"/>
                    <a:pt x="246516" y="110862"/>
                    <a:pt x="267490" y="119167"/>
                  </a:cubicBezTo>
                  <a:cubicBezTo>
                    <a:pt x="267758" y="119881"/>
                    <a:pt x="268383" y="120685"/>
                    <a:pt x="268918" y="121310"/>
                  </a:cubicBezTo>
                  <a:lnTo>
                    <a:pt x="268561" y="121578"/>
                  </a:lnTo>
                  <a:cubicBezTo>
                    <a:pt x="281860" y="133454"/>
                    <a:pt x="294802" y="145598"/>
                    <a:pt x="307297" y="158189"/>
                  </a:cubicBezTo>
                  <a:cubicBezTo>
                    <a:pt x="323898" y="178995"/>
                    <a:pt x="341660" y="199177"/>
                    <a:pt x="360849" y="218018"/>
                  </a:cubicBezTo>
                  <a:cubicBezTo>
                    <a:pt x="367275" y="224358"/>
                    <a:pt x="374951" y="221679"/>
                    <a:pt x="378343" y="216054"/>
                  </a:cubicBezTo>
                  <a:cubicBezTo>
                    <a:pt x="379592" y="217482"/>
                    <a:pt x="380663" y="218822"/>
                    <a:pt x="381913" y="220161"/>
                  </a:cubicBezTo>
                  <a:cubicBezTo>
                    <a:pt x="379503" y="221858"/>
                    <a:pt x="378253" y="225341"/>
                    <a:pt x="380842" y="227484"/>
                  </a:cubicBezTo>
                  <a:cubicBezTo>
                    <a:pt x="388518" y="233824"/>
                    <a:pt x="396283" y="240164"/>
                    <a:pt x="403958" y="246504"/>
                  </a:cubicBezTo>
                  <a:cubicBezTo>
                    <a:pt x="405565" y="248379"/>
                    <a:pt x="407082" y="250165"/>
                    <a:pt x="408778" y="251951"/>
                  </a:cubicBezTo>
                  <a:cubicBezTo>
                    <a:pt x="410295" y="253558"/>
                    <a:pt x="412259" y="254630"/>
                    <a:pt x="414222" y="254987"/>
                  </a:cubicBezTo>
                  <a:cubicBezTo>
                    <a:pt x="657884" y="455369"/>
                    <a:pt x="907168" y="650483"/>
                    <a:pt x="1123072" y="880869"/>
                  </a:cubicBezTo>
                  <a:cubicBezTo>
                    <a:pt x="1126375" y="884262"/>
                    <a:pt x="1129498" y="887656"/>
                    <a:pt x="1132622" y="891138"/>
                  </a:cubicBezTo>
                  <a:cubicBezTo>
                    <a:pt x="1148509" y="908194"/>
                    <a:pt x="1164307" y="925517"/>
                    <a:pt x="1179748" y="943020"/>
                  </a:cubicBezTo>
                  <a:cubicBezTo>
                    <a:pt x="1262753" y="1036781"/>
                    <a:pt x="1336745" y="1136615"/>
                    <a:pt x="1406005" y="1240021"/>
                  </a:cubicBezTo>
                  <a:cubicBezTo>
                    <a:pt x="1411896" y="1248504"/>
                    <a:pt x="1417608" y="1257077"/>
                    <a:pt x="1423231" y="1265828"/>
                  </a:cubicBezTo>
                  <a:cubicBezTo>
                    <a:pt x="1454827" y="1313512"/>
                    <a:pt x="1485441" y="1362001"/>
                    <a:pt x="1515519" y="1410935"/>
                  </a:cubicBezTo>
                  <a:cubicBezTo>
                    <a:pt x="1534708" y="1442011"/>
                    <a:pt x="1553719" y="1473264"/>
                    <a:pt x="1572909" y="1504340"/>
                  </a:cubicBezTo>
                  <a:cubicBezTo>
                    <a:pt x="1576836" y="1510769"/>
                    <a:pt x="1580852" y="1517199"/>
                    <a:pt x="1584780" y="1523628"/>
                  </a:cubicBezTo>
                  <a:cubicBezTo>
                    <a:pt x="1611109" y="1566580"/>
                    <a:pt x="1637617" y="1609353"/>
                    <a:pt x="1664840" y="1651769"/>
                  </a:cubicBezTo>
                  <a:cubicBezTo>
                    <a:pt x="1702862" y="1710883"/>
                    <a:pt x="1740973" y="1777856"/>
                    <a:pt x="1801486" y="1817057"/>
                  </a:cubicBezTo>
                  <a:cubicBezTo>
                    <a:pt x="1904217" y="1883851"/>
                    <a:pt x="2043541" y="1828666"/>
                    <a:pt x="2030421" y="1695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3" name="Google Shape;1673;p52"/>
            <p:cNvSpPr/>
            <p:nvPr/>
          </p:nvSpPr>
          <p:spPr>
            <a:xfrm>
              <a:off x="1814095" y="42302"/>
              <a:ext cx="1272598" cy="826578"/>
            </a:xfrm>
            <a:custGeom>
              <a:avLst/>
              <a:gdLst/>
              <a:ahLst/>
              <a:cxnLst/>
              <a:rect l="l" t="t" r="r" b="b"/>
              <a:pathLst>
                <a:path w="1272598" h="826578" extrusionOk="0">
                  <a:moveTo>
                    <a:pt x="1230602" y="798338"/>
                  </a:moveTo>
                  <a:cubicBezTo>
                    <a:pt x="1300309" y="743510"/>
                    <a:pt x="1269695" y="642069"/>
                    <a:pt x="1235601" y="575364"/>
                  </a:cubicBezTo>
                  <a:cubicBezTo>
                    <a:pt x="1200613" y="506694"/>
                    <a:pt x="1148043" y="449723"/>
                    <a:pt x="1089136" y="400878"/>
                  </a:cubicBezTo>
                  <a:cubicBezTo>
                    <a:pt x="1084138" y="396591"/>
                    <a:pt x="1079050" y="392573"/>
                    <a:pt x="1073963" y="388555"/>
                  </a:cubicBezTo>
                  <a:cubicBezTo>
                    <a:pt x="1063966" y="380607"/>
                    <a:pt x="1053792" y="372749"/>
                    <a:pt x="1043528" y="365159"/>
                  </a:cubicBezTo>
                  <a:cubicBezTo>
                    <a:pt x="1020857" y="348460"/>
                    <a:pt x="997830" y="332208"/>
                    <a:pt x="974267" y="316403"/>
                  </a:cubicBezTo>
                  <a:cubicBezTo>
                    <a:pt x="971500" y="314438"/>
                    <a:pt x="968733" y="312563"/>
                    <a:pt x="965877" y="310866"/>
                  </a:cubicBezTo>
                  <a:cubicBezTo>
                    <a:pt x="895635" y="263628"/>
                    <a:pt x="822001" y="220498"/>
                    <a:pt x="747653" y="182190"/>
                  </a:cubicBezTo>
                  <a:cubicBezTo>
                    <a:pt x="721055" y="168438"/>
                    <a:pt x="693922" y="155401"/>
                    <a:pt x="666432" y="142988"/>
                  </a:cubicBezTo>
                  <a:cubicBezTo>
                    <a:pt x="663755" y="141738"/>
                    <a:pt x="661077" y="140488"/>
                    <a:pt x="658221" y="139327"/>
                  </a:cubicBezTo>
                  <a:cubicBezTo>
                    <a:pt x="546030" y="89410"/>
                    <a:pt x="427501" y="51012"/>
                    <a:pt x="306385" y="27349"/>
                  </a:cubicBezTo>
                  <a:cubicBezTo>
                    <a:pt x="285856" y="23330"/>
                    <a:pt x="265239" y="19669"/>
                    <a:pt x="244621" y="16633"/>
                  </a:cubicBezTo>
                  <a:cubicBezTo>
                    <a:pt x="171434" y="5382"/>
                    <a:pt x="97532" y="-423"/>
                    <a:pt x="23987" y="24"/>
                  </a:cubicBezTo>
                  <a:cubicBezTo>
                    <a:pt x="-34563" y="381"/>
                    <a:pt x="30056" y="56013"/>
                    <a:pt x="49424" y="66550"/>
                  </a:cubicBezTo>
                  <a:cubicBezTo>
                    <a:pt x="181251" y="138345"/>
                    <a:pt x="315488" y="204692"/>
                    <a:pt x="440889" y="286756"/>
                  </a:cubicBezTo>
                  <a:cubicBezTo>
                    <a:pt x="445709" y="289882"/>
                    <a:pt x="450529" y="293007"/>
                    <a:pt x="455259" y="296222"/>
                  </a:cubicBezTo>
                  <a:cubicBezTo>
                    <a:pt x="472039" y="307384"/>
                    <a:pt x="488640" y="318903"/>
                    <a:pt x="505152" y="330780"/>
                  </a:cubicBezTo>
                  <a:cubicBezTo>
                    <a:pt x="553348" y="365605"/>
                    <a:pt x="600117" y="402217"/>
                    <a:pt x="645815" y="440258"/>
                  </a:cubicBezTo>
                  <a:cubicBezTo>
                    <a:pt x="649831" y="443562"/>
                    <a:pt x="653848" y="446776"/>
                    <a:pt x="657864" y="450170"/>
                  </a:cubicBezTo>
                  <a:cubicBezTo>
                    <a:pt x="743458" y="521964"/>
                    <a:pt x="825482" y="598134"/>
                    <a:pt x="905810" y="675644"/>
                  </a:cubicBezTo>
                  <a:cubicBezTo>
                    <a:pt x="946509" y="714845"/>
                    <a:pt x="1004435" y="771817"/>
                    <a:pt x="1066644" y="803428"/>
                  </a:cubicBezTo>
                  <a:lnTo>
                    <a:pt x="1066733" y="803428"/>
                  </a:lnTo>
                  <a:cubicBezTo>
                    <a:pt x="1069857" y="805125"/>
                    <a:pt x="1072981" y="806553"/>
                    <a:pt x="1076105" y="808071"/>
                  </a:cubicBezTo>
                  <a:cubicBezTo>
                    <a:pt x="1127693" y="831824"/>
                    <a:pt x="1181781" y="836825"/>
                    <a:pt x="1230602" y="79833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4" name="Google Shape;1674;p52"/>
            <p:cNvSpPr/>
            <p:nvPr/>
          </p:nvSpPr>
          <p:spPr>
            <a:xfrm>
              <a:off x="1436888" y="118229"/>
              <a:ext cx="1097904" cy="1544650"/>
            </a:xfrm>
            <a:custGeom>
              <a:avLst/>
              <a:gdLst/>
              <a:ahLst/>
              <a:cxnLst/>
              <a:rect l="l" t="t" r="r" b="b"/>
              <a:pathLst>
                <a:path w="1097904" h="1544650" extrusionOk="0">
                  <a:moveTo>
                    <a:pt x="1051582" y="1544122"/>
                  </a:moveTo>
                  <a:cubicBezTo>
                    <a:pt x="972950" y="1382048"/>
                    <a:pt x="898245" y="1218456"/>
                    <a:pt x="817382" y="1058168"/>
                  </a:cubicBezTo>
                  <a:cubicBezTo>
                    <a:pt x="808456" y="1124248"/>
                    <a:pt x="781413" y="1188988"/>
                    <a:pt x="758831" y="1253103"/>
                  </a:cubicBezTo>
                  <a:cubicBezTo>
                    <a:pt x="756332" y="1248192"/>
                    <a:pt x="754012" y="1243191"/>
                    <a:pt x="751513" y="1238280"/>
                  </a:cubicBezTo>
                  <a:cubicBezTo>
                    <a:pt x="768114" y="1174343"/>
                    <a:pt x="795961" y="1111746"/>
                    <a:pt x="812562" y="1048702"/>
                  </a:cubicBezTo>
                  <a:cubicBezTo>
                    <a:pt x="793105" y="1010216"/>
                    <a:pt x="773469" y="971818"/>
                    <a:pt x="753030" y="933867"/>
                  </a:cubicBezTo>
                  <a:cubicBezTo>
                    <a:pt x="747853" y="956459"/>
                    <a:pt x="730628" y="977622"/>
                    <a:pt x="718846" y="996642"/>
                  </a:cubicBezTo>
                  <a:cubicBezTo>
                    <a:pt x="702423" y="1022985"/>
                    <a:pt x="686715" y="1049238"/>
                    <a:pt x="676272" y="1078081"/>
                  </a:cubicBezTo>
                  <a:cubicBezTo>
                    <a:pt x="674755" y="1075045"/>
                    <a:pt x="673505" y="1072098"/>
                    <a:pt x="672256" y="1069241"/>
                  </a:cubicBezTo>
                  <a:cubicBezTo>
                    <a:pt x="677432" y="1047988"/>
                    <a:pt x="686715" y="1028611"/>
                    <a:pt x="698229" y="1008965"/>
                  </a:cubicBezTo>
                  <a:cubicBezTo>
                    <a:pt x="713491" y="982712"/>
                    <a:pt x="728307" y="948244"/>
                    <a:pt x="748567" y="925384"/>
                  </a:cubicBezTo>
                  <a:cubicBezTo>
                    <a:pt x="694569" y="825103"/>
                    <a:pt x="637090" y="726609"/>
                    <a:pt x="573095" y="631418"/>
                  </a:cubicBezTo>
                  <a:cubicBezTo>
                    <a:pt x="560511" y="673477"/>
                    <a:pt x="545338" y="716250"/>
                    <a:pt x="524809" y="755630"/>
                  </a:cubicBezTo>
                  <a:cubicBezTo>
                    <a:pt x="523738" y="753308"/>
                    <a:pt x="522489" y="751076"/>
                    <a:pt x="521328" y="748665"/>
                  </a:cubicBezTo>
                  <a:cubicBezTo>
                    <a:pt x="520971" y="747772"/>
                    <a:pt x="520436" y="746968"/>
                    <a:pt x="519900" y="746075"/>
                  </a:cubicBezTo>
                  <a:cubicBezTo>
                    <a:pt x="536591" y="704820"/>
                    <a:pt x="553103" y="663833"/>
                    <a:pt x="565687" y="620703"/>
                  </a:cubicBezTo>
                  <a:cubicBezTo>
                    <a:pt x="520882" y="554623"/>
                    <a:pt x="472953" y="491044"/>
                    <a:pt x="422614" y="429518"/>
                  </a:cubicBezTo>
                  <a:cubicBezTo>
                    <a:pt x="412261" y="462111"/>
                    <a:pt x="400747" y="493990"/>
                    <a:pt x="388966" y="525869"/>
                  </a:cubicBezTo>
                  <a:cubicBezTo>
                    <a:pt x="388073" y="524441"/>
                    <a:pt x="387181" y="523101"/>
                    <a:pt x="386110" y="521762"/>
                  </a:cubicBezTo>
                  <a:cubicBezTo>
                    <a:pt x="396106" y="488186"/>
                    <a:pt x="405567" y="454432"/>
                    <a:pt x="415563" y="420945"/>
                  </a:cubicBezTo>
                  <a:cubicBezTo>
                    <a:pt x="356121" y="348794"/>
                    <a:pt x="292929" y="279767"/>
                    <a:pt x="226436" y="213509"/>
                  </a:cubicBezTo>
                  <a:cubicBezTo>
                    <a:pt x="154051" y="141446"/>
                    <a:pt x="74973" y="72241"/>
                    <a:pt x="0" y="0"/>
                  </a:cubicBezTo>
                  <a:cubicBezTo>
                    <a:pt x="30257" y="11430"/>
                    <a:pt x="62567" y="33397"/>
                    <a:pt x="91038" y="55007"/>
                  </a:cubicBezTo>
                  <a:cubicBezTo>
                    <a:pt x="91128" y="55096"/>
                    <a:pt x="91128" y="55185"/>
                    <a:pt x="91217" y="55185"/>
                  </a:cubicBezTo>
                  <a:cubicBezTo>
                    <a:pt x="145572" y="108139"/>
                    <a:pt x="200017" y="160824"/>
                    <a:pt x="252765" y="215295"/>
                  </a:cubicBezTo>
                  <a:cubicBezTo>
                    <a:pt x="358173" y="323880"/>
                    <a:pt x="454746" y="439341"/>
                    <a:pt x="541946" y="562838"/>
                  </a:cubicBezTo>
                  <a:cubicBezTo>
                    <a:pt x="542124" y="562660"/>
                    <a:pt x="542303" y="562392"/>
                    <a:pt x="542571" y="562302"/>
                  </a:cubicBezTo>
                  <a:cubicBezTo>
                    <a:pt x="568900" y="557123"/>
                    <a:pt x="596748" y="549622"/>
                    <a:pt x="624327" y="546408"/>
                  </a:cubicBezTo>
                  <a:cubicBezTo>
                    <a:pt x="626647" y="548908"/>
                    <a:pt x="628789" y="551408"/>
                    <a:pt x="630842" y="553909"/>
                  </a:cubicBezTo>
                  <a:cubicBezTo>
                    <a:pt x="602460" y="560159"/>
                    <a:pt x="573988" y="571232"/>
                    <a:pt x="545784" y="568464"/>
                  </a:cubicBezTo>
                  <a:cubicBezTo>
                    <a:pt x="554888" y="581412"/>
                    <a:pt x="563902" y="594271"/>
                    <a:pt x="572828" y="607397"/>
                  </a:cubicBezTo>
                  <a:cubicBezTo>
                    <a:pt x="610582" y="663208"/>
                    <a:pt x="646551" y="720269"/>
                    <a:pt x="681270" y="778312"/>
                  </a:cubicBezTo>
                  <a:cubicBezTo>
                    <a:pt x="717240" y="765096"/>
                    <a:pt x="760349" y="763131"/>
                    <a:pt x="801495" y="764381"/>
                  </a:cubicBezTo>
                  <a:cubicBezTo>
                    <a:pt x="804172" y="767685"/>
                    <a:pt x="806582" y="771168"/>
                    <a:pt x="809081" y="774650"/>
                  </a:cubicBezTo>
                  <a:cubicBezTo>
                    <a:pt x="796675" y="775633"/>
                    <a:pt x="784179" y="776526"/>
                    <a:pt x="771773" y="777508"/>
                  </a:cubicBezTo>
                  <a:cubicBezTo>
                    <a:pt x="743480" y="779830"/>
                    <a:pt x="715008" y="785813"/>
                    <a:pt x="686626" y="787152"/>
                  </a:cubicBezTo>
                  <a:cubicBezTo>
                    <a:pt x="759545" y="909578"/>
                    <a:pt x="826129" y="1036112"/>
                    <a:pt x="887802" y="1165056"/>
                  </a:cubicBezTo>
                  <a:cubicBezTo>
                    <a:pt x="932340" y="1153091"/>
                    <a:pt x="981072" y="1146304"/>
                    <a:pt x="1028376" y="1145054"/>
                  </a:cubicBezTo>
                  <a:cubicBezTo>
                    <a:pt x="1029447" y="1147286"/>
                    <a:pt x="1030429" y="1149608"/>
                    <a:pt x="1031411" y="1152019"/>
                  </a:cubicBezTo>
                  <a:cubicBezTo>
                    <a:pt x="984285" y="1157645"/>
                    <a:pt x="937695" y="1164342"/>
                    <a:pt x="890748" y="1171396"/>
                  </a:cubicBezTo>
                  <a:cubicBezTo>
                    <a:pt x="914489" y="1221313"/>
                    <a:pt x="937695" y="1271320"/>
                    <a:pt x="959919" y="1321862"/>
                  </a:cubicBezTo>
                  <a:cubicBezTo>
                    <a:pt x="1004814" y="1317486"/>
                    <a:pt x="1049619" y="1320879"/>
                    <a:pt x="1094513" y="1322398"/>
                  </a:cubicBezTo>
                  <a:cubicBezTo>
                    <a:pt x="1095763" y="1326505"/>
                    <a:pt x="1096923" y="1330702"/>
                    <a:pt x="1097905" y="1334899"/>
                  </a:cubicBezTo>
                  <a:cubicBezTo>
                    <a:pt x="1053457" y="1334452"/>
                    <a:pt x="1009098" y="1331149"/>
                    <a:pt x="964650" y="1332577"/>
                  </a:cubicBezTo>
                  <a:cubicBezTo>
                    <a:pt x="995442" y="1402586"/>
                    <a:pt x="1024985" y="1472952"/>
                    <a:pt x="1053367" y="1543407"/>
                  </a:cubicBezTo>
                  <a:cubicBezTo>
                    <a:pt x="1053814" y="1544300"/>
                    <a:pt x="1052207" y="1545282"/>
                    <a:pt x="1051582" y="15441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5" name="Google Shape;1675;p52"/>
            <p:cNvSpPr/>
            <p:nvPr/>
          </p:nvSpPr>
          <p:spPr>
            <a:xfrm>
              <a:off x="1459395" y="-13407"/>
              <a:ext cx="1523360" cy="1683174"/>
            </a:xfrm>
            <a:custGeom>
              <a:avLst/>
              <a:gdLst/>
              <a:ahLst/>
              <a:cxnLst/>
              <a:rect l="l" t="t" r="r" b="b"/>
              <a:pathLst>
                <a:path w="1523360" h="1683174" extrusionOk="0">
                  <a:moveTo>
                    <a:pt x="1439016" y="1681294"/>
                  </a:moveTo>
                  <a:cubicBezTo>
                    <a:pt x="1425628" y="1574584"/>
                    <a:pt x="1424378" y="1461713"/>
                    <a:pt x="1431786" y="1354021"/>
                  </a:cubicBezTo>
                  <a:cubicBezTo>
                    <a:pt x="1381358" y="1257402"/>
                    <a:pt x="1328252" y="1162658"/>
                    <a:pt x="1266400" y="1071397"/>
                  </a:cubicBezTo>
                  <a:cubicBezTo>
                    <a:pt x="1240784" y="1180071"/>
                    <a:pt x="1238999" y="1286513"/>
                    <a:pt x="1233287" y="1396884"/>
                  </a:cubicBezTo>
                  <a:cubicBezTo>
                    <a:pt x="1229360" y="1390454"/>
                    <a:pt x="1225343" y="1384025"/>
                    <a:pt x="1221416" y="1377595"/>
                  </a:cubicBezTo>
                  <a:cubicBezTo>
                    <a:pt x="1219542" y="1271154"/>
                    <a:pt x="1227843" y="1160158"/>
                    <a:pt x="1257653" y="1058806"/>
                  </a:cubicBezTo>
                  <a:cubicBezTo>
                    <a:pt x="1194105" y="966115"/>
                    <a:pt x="1124309" y="877801"/>
                    <a:pt x="1049425" y="794219"/>
                  </a:cubicBezTo>
                  <a:cubicBezTo>
                    <a:pt x="1065937" y="905572"/>
                    <a:pt x="1076291" y="1024694"/>
                    <a:pt x="1071739" y="1138994"/>
                  </a:cubicBezTo>
                  <a:cubicBezTo>
                    <a:pt x="1066116" y="1130332"/>
                    <a:pt x="1060404" y="1121671"/>
                    <a:pt x="1054513" y="1113187"/>
                  </a:cubicBezTo>
                  <a:cubicBezTo>
                    <a:pt x="1048533" y="1004334"/>
                    <a:pt x="1046748" y="894410"/>
                    <a:pt x="1042017" y="786093"/>
                  </a:cubicBezTo>
                  <a:cubicBezTo>
                    <a:pt x="1000158" y="739659"/>
                    <a:pt x="956691" y="694653"/>
                    <a:pt x="911618" y="651255"/>
                  </a:cubicBezTo>
                  <a:cubicBezTo>
                    <a:pt x="862975" y="604284"/>
                    <a:pt x="812904" y="558743"/>
                    <a:pt x="761940" y="514095"/>
                  </a:cubicBezTo>
                  <a:cubicBezTo>
                    <a:pt x="774614" y="595355"/>
                    <a:pt x="779434" y="681258"/>
                    <a:pt x="781130" y="764394"/>
                  </a:cubicBezTo>
                  <a:cubicBezTo>
                    <a:pt x="778006" y="760911"/>
                    <a:pt x="774793" y="757429"/>
                    <a:pt x="771580" y="754125"/>
                  </a:cubicBezTo>
                  <a:cubicBezTo>
                    <a:pt x="760691" y="672329"/>
                    <a:pt x="752837" y="587765"/>
                    <a:pt x="753461" y="506594"/>
                  </a:cubicBezTo>
                  <a:cubicBezTo>
                    <a:pt x="660459" y="425334"/>
                    <a:pt x="564601" y="347109"/>
                    <a:pt x="468386" y="270403"/>
                  </a:cubicBezTo>
                  <a:cubicBezTo>
                    <a:pt x="329776" y="159854"/>
                    <a:pt x="181705" y="59931"/>
                    <a:pt x="6768" y="18854"/>
                  </a:cubicBezTo>
                  <a:cubicBezTo>
                    <a:pt x="-5459" y="16086"/>
                    <a:pt x="342" y="-2488"/>
                    <a:pt x="12570" y="280"/>
                  </a:cubicBezTo>
                  <a:cubicBezTo>
                    <a:pt x="188756" y="40732"/>
                    <a:pt x="339326" y="142798"/>
                    <a:pt x="478472" y="254330"/>
                  </a:cubicBezTo>
                  <a:cubicBezTo>
                    <a:pt x="628864" y="374792"/>
                    <a:pt x="777649" y="499718"/>
                    <a:pt x="916527" y="633306"/>
                  </a:cubicBezTo>
                  <a:cubicBezTo>
                    <a:pt x="922061" y="638753"/>
                    <a:pt x="927684" y="644290"/>
                    <a:pt x="933218" y="649737"/>
                  </a:cubicBezTo>
                  <a:cubicBezTo>
                    <a:pt x="961957" y="633663"/>
                    <a:pt x="995963" y="625269"/>
                    <a:pt x="1026041" y="612321"/>
                  </a:cubicBezTo>
                  <a:cubicBezTo>
                    <a:pt x="1032021" y="609732"/>
                    <a:pt x="1037644" y="606696"/>
                    <a:pt x="1043178" y="603659"/>
                  </a:cubicBezTo>
                  <a:cubicBezTo>
                    <a:pt x="1045677" y="605981"/>
                    <a:pt x="1048176" y="608124"/>
                    <a:pt x="1050675" y="610535"/>
                  </a:cubicBezTo>
                  <a:cubicBezTo>
                    <a:pt x="1037822" y="618126"/>
                    <a:pt x="1025059" y="626251"/>
                    <a:pt x="1011582" y="631520"/>
                  </a:cubicBezTo>
                  <a:cubicBezTo>
                    <a:pt x="989090" y="640450"/>
                    <a:pt x="966063" y="651790"/>
                    <a:pt x="942321" y="658488"/>
                  </a:cubicBezTo>
                  <a:cubicBezTo>
                    <a:pt x="1033628" y="748499"/>
                    <a:pt x="1121810" y="846815"/>
                    <a:pt x="1202316" y="951471"/>
                  </a:cubicBezTo>
                  <a:cubicBezTo>
                    <a:pt x="1240427" y="930129"/>
                    <a:pt x="1293444" y="920038"/>
                    <a:pt x="1336107" y="919592"/>
                  </a:cubicBezTo>
                  <a:cubicBezTo>
                    <a:pt x="1338874" y="922896"/>
                    <a:pt x="1341373" y="926289"/>
                    <a:pt x="1344050" y="929772"/>
                  </a:cubicBezTo>
                  <a:cubicBezTo>
                    <a:pt x="1316917" y="936826"/>
                    <a:pt x="1288892" y="939951"/>
                    <a:pt x="1261491" y="946024"/>
                  </a:cubicBezTo>
                  <a:cubicBezTo>
                    <a:pt x="1243462" y="950042"/>
                    <a:pt x="1225701" y="955489"/>
                    <a:pt x="1207671" y="958347"/>
                  </a:cubicBezTo>
                  <a:cubicBezTo>
                    <a:pt x="1259081" y="1025676"/>
                    <a:pt x="1307457" y="1095685"/>
                    <a:pt x="1351369" y="1167926"/>
                  </a:cubicBezTo>
                  <a:cubicBezTo>
                    <a:pt x="1405903" y="1167658"/>
                    <a:pt x="1461061" y="1174713"/>
                    <a:pt x="1515506" y="1184536"/>
                  </a:cubicBezTo>
                  <a:cubicBezTo>
                    <a:pt x="1518183" y="1189179"/>
                    <a:pt x="1520772" y="1193644"/>
                    <a:pt x="1523360" y="1198287"/>
                  </a:cubicBezTo>
                  <a:cubicBezTo>
                    <a:pt x="1468470" y="1192840"/>
                    <a:pt x="1413490" y="1188286"/>
                    <a:pt x="1358956" y="1180607"/>
                  </a:cubicBezTo>
                  <a:cubicBezTo>
                    <a:pt x="1425360" y="1291513"/>
                    <a:pt x="1481501" y="1407331"/>
                    <a:pt x="1523003" y="1526543"/>
                  </a:cubicBezTo>
                  <a:cubicBezTo>
                    <a:pt x="1523717" y="1528329"/>
                    <a:pt x="1520683" y="1529400"/>
                    <a:pt x="1519790" y="1527704"/>
                  </a:cubicBezTo>
                  <a:cubicBezTo>
                    <a:pt x="1492836" y="1473679"/>
                    <a:pt x="1465881" y="1420101"/>
                    <a:pt x="1438391" y="1366880"/>
                  </a:cubicBezTo>
                  <a:cubicBezTo>
                    <a:pt x="1442586" y="1471179"/>
                    <a:pt x="1445531" y="1576817"/>
                    <a:pt x="1443925" y="1680937"/>
                  </a:cubicBezTo>
                  <a:cubicBezTo>
                    <a:pt x="1443925" y="1683527"/>
                    <a:pt x="1439373" y="1684152"/>
                    <a:pt x="1439016" y="16812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6" name="Google Shape;1676;p52"/>
            <p:cNvSpPr/>
            <p:nvPr/>
          </p:nvSpPr>
          <p:spPr>
            <a:xfrm>
              <a:off x="2058716" y="59025"/>
              <a:ext cx="920782" cy="791348"/>
            </a:xfrm>
            <a:custGeom>
              <a:avLst/>
              <a:gdLst/>
              <a:ahLst/>
              <a:cxnLst/>
              <a:rect l="l" t="t" r="r" b="b"/>
              <a:pathLst>
                <a:path w="920782" h="791348" extrusionOk="0">
                  <a:moveTo>
                    <a:pt x="831394" y="791349"/>
                  </a:moveTo>
                  <a:cubicBezTo>
                    <a:pt x="828270" y="789920"/>
                    <a:pt x="825147" y="788402"/>
                    <a:pt x="822023" y="786705"/>
                  </a:cubicBezTo>
                  <a:lnTo>
                    <a:pt x="821934" y="786705"/>
                  </a:lnTo>
                  <a:cubicBezTo>
                    <a:pt x="803815" y="699552"/>
                    <a:pt x="791320" y="611326"/>
                    <a:pt x="779271" y="523280"/>
                  </a:cubicBezTo>
                  <a:cubicBezTo>
                    <a:pt x="662616" y="421571"/>
                    <a:pt x="545516" y="322362"/>
                    <a:pt x="418241" y="234404"/>
                  </a:cubicBezTo>
                  <a:cubicBezTo>
                    <a:pt x="421811" y="299680"/>
                    <a:pt x="415474" y="367725"/>
                    <a:pt x="413243" y="433536"/>
                  </a:cubicBezTo>
                  <a:cubicBezTo>
                    <a:pt x="409226" y="430143"/>
                    <a:pt x="405210" y="426839"/>
                    <a:pt x="401193" y="423624"/>
                  </a:cubicBezTo>
                  <a:cubicBezTo>
                    <a:pt x="398427" y="359420"/>
                    <a:pt x="397534" y="290661"/>
                    <a:pt x="410476" y="229136"/>
                  </a:cubicBezTo>
                  <a:cubicBezTo>
                    <a:pt x="368705" y="200561"/>
                    <a:pt x="325864" y="173147"/>
                    <a:pt x="281505" y="147340"/>
                  </a:cubicBezTo>
                  <a:cubicBezTo>
                    <a:pt x="260619" y="135106"/>
                    <a:pt x="239645" y="123230"/>
                    <a:pt x="218403" y="111621"/>
                  </a:cubicBezTo>
                  <a:cubicBezTo>
                    <a:pt x="218313" y="111443"/>
                    <a:pt x="218135" y="111443"/>
                    <a:pt x="217867" y="111264"/>
                  </a:cubicBezTo>
                  <a:cubicBezTo>
                    <a:pt x="146465" y="71705"/>
                    <a:pt x="73723" y="34826"/>
                    <a:pt x="0" y="0"/>
                  </a:cubicBezTo>
                  <a:cubicBezTo>
                    <a:pt x="20617" y="3036"/>
                    <a:pt x="41235" y="6697"/>
                    <a:pt x="61763" y="10716"/>
                  </a:cubicBezTo>
                  <a:cubicBezTo>
                    <a:pt x="142091" y="50185"/>
                    <a:pt x="221348" y="92244"/>
                    <a:pt x="298463" y="137964"/>
                  </a:cubicBezTo>
                  <a:cubicBezTo>
                    <a:pt x="310869" y="145375"/>
                    <a:pt x="323186" y="152787"/>
                    <a:pt x="335414" y="160466"/>
                  </a:cubicBezTo>
                  <a:cubicBezTo>
                    <a:pt x="359869" y="145465"/>
                    <a:pt x="386467" y="133410"/>
                    <a:pt x="413510" y="122783"/>
                  </a:cubicBezTo>
                  <a:cubicBezTo>
                    <a:pt x="416277" y="123944"/>
                    <a:pt x="419044" y="125194"/>
                    <a:pt x="421722" y="126444"/>
                  </a:cubicBezTo>
                  <a:cubicBezTo>
                    <a:pt x="395124" y="138767"/>
                    <a:pt x="369241" y="152340"/>
                    <a:pt x="342643" y="165021"/>
                  </a:cubicBezTo>
                  <a:cubicBezTo>
                    <a:pt x="437430" y="224135"/>
                    <a:pt x="528469" y="289768"/>
                    <a:pt x="615580" y="360224"/>
                  </a:cubicBezTo>
                  <a:cubicBezTo>
                    <a:pt x="648604" y="334060"/>
                    <a:pt x="683948" y="313075"/>
                    <a:pt x="721167" y="294412"/>
                  </a:cubicBezTo>
                  <a:cubicBezTo>
                    <a:pt x="723933" y="296108"/>
                    <a:pt x="726700" y="297984"/>
                    <a:pt x="729556" y="299948"/>
                  </a:cubicBezTo>
                  <a:cubicBezTo>
                    <a:pt x="691981" y="319951"/>
                    <a:pt x="655208" y="341561"/>
                    <a:pt x="617901" y="362099"/>
                  </a:cubicBezTo>
                  <a:cubicBezTo>
                    <a:pt x="650121" y="388263"/>
                    <a:pt x="681895" y="415141"/>
                    <a:pt x="713134" y="442466"/>
                  </a:cubicBezTo>
                  <a:cubicBezTo>
                    <a:pt x="744551" y="416391"/>
                    <a:pt x="779003" y="394603"/>
                    <a:pt x="816489" y="377815"/>
                  </a:cubicBezTo>
                  <a:cubicBezTo>
                    <a:pt x="820506" y="376029"/>
                    <a:pt x="824790" y="374065"/>
                    <a:pt x="829252" y="372011"/>
                  </a:cubicBezTo>
                  <a:cubicBezTo>
                    <a:pt x="834429" y="376029"/>
                    <a:pt x="839427" y="380137"/>
                    <a:pt x="844425" y="384334"/>
                  </a:cubicBezTo>
                  <a:cubicBezTo>
                    <a:pt x="831752" y="389245"/>
                    <a:pt x="819345" y="394603"/>
                    <a:pt x="807296" y="400675"/>
                  </a:cubicBezTo>
                  <a:cubicBezTo>
                    <a:pt x="799710" y="404426"/>
                    <a:pt x="732770" y="440144"/>
                    <a:pt x="724469" y="452557"/>
                  </a:cubicBezTo>
                  <a:cubicBezTo>
                    <a:pt x="792301" y="512743"/>
                    <a:pt x="857546" y="575697"/>
                    <a:pt x="920112" y="640616"/>
                  </a:cubicBezTo>
                  <a:cubicBezTo>
                    <a:pt x="922165" y="642670"/>
                    <a:pt x="919041" y="645527"/>
                    <a:pt x="916899" y="643652"/>
                  </a:cubicBezTo>
                  <a:cubicBezTo>
                    <a:pt x="871915" y="604629"/>
                    <a:pt x="827289" y="565339"/>
                    <a:pt x="782662" y="526494"/>
                  </a:cubicBezTo>
                  <a:cubicBezTo>
                    <a:pt x="796675" y="615077"/>
                    <a:pt x="814615" y="703124"/>
                    <a:pt x="831394" y="7913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77" name="Google Shape;1677;p52"/>
            <p:cNvSpPr/>
            <p:nvPr/>
          </p:nvSpPr>
          <p:spPr>
            <a:xfrm>
              <a:off x="2254983" y="170087"/>
              <a:ext cx="22671" cy="168436"/>
            </a:xfrm>
            <a:custGeom>
              <a:avLst/>
              <a:gdLst/>
              <a:ahLst/>
              <a:cxnLst/>
              <a:rect l="l" t="t" r="r" b="b"/>
              <a:pathLst>
                <a:path w="22671" h="168436" extrusionOk="0">
                  <a:moveTo>
                    <a:pt x="14370" y="168437"/>
                  </a:moveTo>
                  <a:cubicBezTo>
                    <a:pt x="9640" y="165222"/>
                    <a:pt x="4910" y="162008"/>
                    <a:pt x="1" y="158971"/>
                  </a:cubicBezTo>
                  <a:cubicBezTo>
                    <a:pt x="-88" y="105929"/>
                    <a:pt x="8212" y="52262"/>
                    <a:pt x="19637" y="1005"/>
                  </a:cubicBezTo>
                  <a:cubicBezTo>
                    <a:pt x="19904" y="23"/>
                    <a:pt x="20797" y="-156"/>
                    <a:pt x="21600" y="112"/>
                  </a:cubicBezTo>
                  <a:cubicBezTo>
                    <a:pt x="21779" y="202"/>
                    <a:pt x="22046" y="202"/>
                    <a:pt x="22136" y="470"/>
                  </a:cubicBezTo>
                  <a:cubicBezTo>
                    <a:pt x="22403" y="648"/>
                    <a:pt x="22671" y="1095"/>
                    <a:pt x="22671" y="1541"/>
                  </a:cubicBezTo>
                  <a:cubicBezTo>
                    <a:pt x="17316" y="57173"/>
                    <a:pt x="16691" y="112894"/>
                    <a:pt x="14370" y="16843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678" name="Google Shape;1678;p52"/>
          <p:cNvGrpSpPr/>
          <p:nvPr/>
        </p:nvGrpSpPr>
        <p:grpSpPr>
          <a:xfrm>
            <a:off x="7874109" y="4261990"/>
            <a:ext cx="728455" cy="1864346"/>
            <a:chOff x="-331171" y="5186117"/>
            <a:chExt cx="1439066" cy="3683022"/>
          </a:xfrm>
        </p:grpSpPr>
        <p:grpSp>
          <p:nvGrpSpPr>
            <p:cNvPr id="1679" name="Google Shape;1679;p52"/>
            <p:cNvGrpSpPr/>
            <p:nvPr/>
          </p:nvGrpSpPr>
          <p:grpSpPr>
            <a:xfrm>
              <a:off x="-331171" y="5186117"/>
              <a:ext cx="1439066" cy="3683022"/>
              <a:chOff x="-331171" y="5186117"/>
              <a:chExt cx="1439066" cy="3683022"/>
            </a:xfrm>
          </p:grpSpPr>
          <p:sp>
            <p:nvSpPr>
              <p:cNvPr id="1680" name="Google Shape;1680;p52"/>
              <p:cNvSpPr/>
              <p:nvPr/>
            </p:nvSpPr>
            <p:spPr>
              <a:xfrm>
                <a:off x="-331171" y="5359504"/>
                <a:ext cx="1162905" cy="3509635"/>
              </a:xfrm>
              <a:custGeom>
                <a:avLst/>
                <a:gdLst/>
                <a:ahLst/>
                <a:cxnLst/>
                <a:rect l="l" t="t" r="r" b="b"/>
                <a:pathLst>
                  <a:path w="1162905" h="3509635" extrusionOk="0">
                    <a:moveTo>
                      <a:pt x="15929" y="3509104"/>
                    </a:moveTo>
                    <a:cubicBezTo>
                      <a:pt x="13162" y="3508479"/>
                      <a:pt x="10484" y="3507229"/>
                      <a:pt x="8075" y="3505443"/>
                    </a:cubicBezTo>
                    <a:cubicBezTo>
                      <a:pt x="-940" y="3498567"/>
                      <a:pt x="-2636" y="3485708"/>
                      <a:pt x="4147" y="3476689"/>
                    </a:cubicBezTo>
                    <a:cubicBezTo>
                      <a:pt x="1113120" y="2018471"/>
                      <a:pt x="1168992" y="686608"/>
                      <a:pt x="1103659" y="22508"/>
                    </a:cubicBezTo>
                    <a:cubicBezTo>
                      <a:pt x="1102499" y="11256"/>
                      <a:pt x="1110799" y="1165"/>
                      <a:pt x="1122045" y="94"/>
                    </a:cubicBezTo>
                    <a:cubicBezTo>
                      <a:pt x="1133291" y="-978"/>
                      <a:pt x="1143377" y="7238"/>
                      <a:pt x="1144448" y="18489"/>
                    </a:cubicBezTo>
                    <a:cubicBezTo>
                      <a:pt x="1210406" y="688573"/>
                      <a:pt x="1154265" y="2032134"/>
                      <a:pt x="36814" y="3501603"/>
                    </a:cubicBezTo>
                    <a:cubicBezTo>
                      <a:pt x="31727" y="3508122"/>
                      <a:pt x="23515" y="3510890"/>
                      <a:pt x="15929" y="35091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1" name="Google Shape;1681;p52"/>
              <p:cNvSpPr/>
              <p:nvPr/>
            </p:nvSpPr>
            <p:spPr>
              <a:xfrm>
                <a:off x="365428" y="6827231"/>
                <a:ext cx="728354" cy="672792"/>
              </a:xfrm>
              <a:custGeom>
                <a:avLst/>
                <a:gdLst/>
                <a:ahLst/>
                <a:cxnLst/>
                <a:rect l="l" t="t" r="r" b="b"/>
                <a:pathLst>
                  <a:path w="728354" h="672792" extrusionOk="0">
                    <a:moveTo>
                      <a:pt x="721498" y="130959"/>
                    </a:moveTo>
                    <a:cubicBezTo>
                      <a:pt x="712483" y="111314"/>
                      <a:pt x="700255" y="99884"/>
                      <a:pt x="686153" y="94794"/>
                    </a:cubicBezTo>
                    <a:cubicBezTo>
                      <a:pt x="680531" y="92651"/>
                      <a:pt x="674551" y="91579"/>
                      <a:pt x="668392" y="91400"/>
                    </a:cubicBezTo>
                    <a:cubicBezTo>
                      <a:pt x="613144" y="89079"/>
                      <a:pt x="540135" y="153998"/>
                      <a:pt x="510057" y="184626"/>
                    </a:cubicBezTo>
                    <a:cubicBezTo>
                      <a:pt x="501042" y="193735"/>
                      <a:pt x="492028" y="202933"/>
                      <a:pt x="483102" y="212219"/>
                    </a:cubicBezTo>
                    <a:cubicBezTo>
                      <a:pt x="481406" y="213916"/>
                      <a:pt x="479800" y="215702"/>
                      <a:pt x="478104" y="217399"/>
                    </a:cubicBezTo>
                    <a:cubicBezTo>
                      <a:pt x="439100" y="257404"/>
                      <a:pt x="400543" y="298034"/>
                      <a:pt x="362253" y="339199"/>
                    </a:cubicBezTo>
                    <a:cubicBezTo>
                      <a:pt x="360379" y="341164"/>
                      <a:pt x="358505" y="343128"/>
                      <a:pt x="356809" y="345093"/>
                    </a:cubicBezTo>
                    <a:cubicBezTo>
                      <a:pt x="295224" y="411262"/>
                      <a:pt x="234710" y="478860"/>
                      <a:pt x="175982" y="547083"/>
                    </a:cubicBezTo>
                    <a:cubicBezTo>
                      <a:pt x="179195" y="533331"/>
                      <a:pt x="182051" y="519222"/>
                      <a:pt x="184282" y="505024"/>
                    </a:cubicBezTo>
                    <a:cubicBezTo>
                      <a:pt x="184282" y="504934"/>
                      <a:pt x="184282" y="504934"/>
                      <a:pt x="184282" y="504845"/>
                    </a:cubicBezTo>
                    <a:cubicBezTo>
                      <a:pt x="192493" y="454839"/>
                      <a:pt x="194993" y="402779"/>
                      <a:pt x="193565" y="351612"/>
                    </a:cubicBezTo>
                    <a:cubicBezTo>
                      <a:pt x="192940" y="325537"/>
                      <a:pt x="191244" y="299641"/>
                      <a:pt x="188923" y="274370"/>
                    </a:cubicBezTo>
                    <a:cubicBezTo>
                      <a:pt x="188566" y="270530"/>
                      <a:pt x="188120" y="266690"/>
                      <a:pt x="187763" y="262851"/>
                    </a:cubicBezTo>
                    <a:cubicBezTo>
                      <a:pt x="186335" y="248653"/>
                      <a:pt x="184639" y="234722"/>
                      <a:pt x="182854" y="221060"/>
                    </a:cubicBezTo>
                    <a:cubicBezTo>
                      <a:pt x="179105" y="193645"/>
                      <a:pt x="174464" y="121762"/>
                      <a:pt x="156703" y="67380"/>
                    </a:cubicBezTo>
                    <a:cubicBezTo>
                      <a:pt x="155721" y="64523"/>
                      <a:pt x="154829" y="61754"/>
                      <a:pt x="153847" y="58986"/>
                    </a:cubicBezTo>
                    <a:cubicBezTo>
                      <a:pt x="142065" y="26928"/>
                      <a:pt x="125196" y="2639"/>
                      <a:pt x="100384" y="318"/>
                    </a:cubicBezTo>
                    <a:cubicBezTo>
                      <a:pt x="90477" y="-665"/>
                      <a:pt x="81373" y="675"/>
                      <a:pt x="73251" y="3711"/>
                    </a:cubicBezTo>
                    <a:cubicBezTo>
                      <a:pt x="70306" y="4783"/>
                      <a:pt x="67450" y="6122"/>
                      <a:pt x="64683" y="7729"/>
                    </a:cubicBezTo>
                    <a:cubicBezTo>
                      <a:pt x="11131" y="37912"/>
                      <a:pt x="-1008" y="149355"/>
                      <a:pt x="63" y="192663"/>
                    </a:cubicBezTo>
                    <a:cubicBezTo>
                      <a:pt x="153" y="196682"/>
                      <a:pt x="331" y="200700"/>
                      <a:pt x="510" y="204718"/>
                    </a:cubicBezTo>
                    <a:cubicBezTo>
                      <a:pt x="510" y="207933"/>
                      <a:pt x="777" y="211058"/>
                      <a:pt x="956" y="214362"/>
                    </a:cubicBezTo>
                    <a:cubicBezTo>
                      <a:pt x="1759" y="230704"/>
                      <a:pt x="3009" y="247224"/>
                      <a:pt x="4794" y="263833"/>
                    </a:cubicBezTo>
                    <a:cubicBezTo>
                      <a:pt x="5151" y="266869"/>
                      <a:pt x="5508" y="269905"/>
                      <a:pt x="5954" y="272941"/>
                    </a:cubicBezTo>
                    <a:cubicBezTo>
                      <a:pt x="11042" y="316964"/>
                      <a:pt x="19164" y="361523"/>
                      <a:pt x="28981" y="405904"/>
                    </a:cubicBezTo>
                    <a:cubicBezTo>
                      <a:pt x="29428" y="407958"/>
                      <a:pt x="29874" y="410101"/>
                      <a:pt x="30409" y="412155"/>
                    </a:cubicBezTo>
                    <a:cubicBezTo>
                      <a:pt x="47635" y="489486"/>
                      <a:pt x="69949" y="566281"/>
                      <a:pt x="90031" y="638969"/>
                    </a:cubicBezTo>
                    <a:cubicBezTo>
                      <a:pt x="91727" y="644684"/>
                      <a:pt x="93333" y="650489"/>
                      <a:pt x="94850" y="656203"/>
                    </a:cubicBezTo>
                    <a:cubicBezTo>
                      <a:pt x="91280" y="658168"/>
                      <a:pt x="87799" y="660043"/>
                      <a:pt x="84229" y="662008"/>
                    </a:cubicBezTo>
                    <a:cubicBezTo>
                      <a:pt x="78517" y="665044"/>
                      <a:pt x="82980" y="674956"/>
                      <a:pt x="89049" y="672366"/>
                    </a:cubicBezTo>
                    <a:cubicBezTo>
                      <a:pt x="101901" y="666830"/>
                      <a:pt x="114843" y="661115"/>
                      <a:pt x="127696" y="655310"/>
                    </a:cubicBezTo>
                    <a:cubicBezTo>
                      <a:pt x="271483" y="590570"/>
                      <a:pt x="411967" y="511185"/>
                      <a:pt x="534958" y="412423"/>
                    </a:cubicBezTo>
                    <a:cubicBezTo>
                      <a:pt x="541028" y="407690"/>
                      <a:pt x="546918" y="402779"/>
                      <a:pt x="552720" y="397957"/>
                    </a:cubicBezTo>
                    <a:cubicBezTo>
                      <a:pt x="554148" y="396885"/>
                      <a:pt x="555576" y="395724"/>
                      <a:pt x="557004" y="394474"/>
                    </a:cubicBezTo>
                    <a:cubicBezTo>
                      <a:pt x="584583" y="371346"/>
                      <a:pt x="637153" y="326787"/>
                      <a:pt x="676693" y="276870"/>
                    </a:cubicBezTo>
                    <a:lnTo>
                      <a:pt x="676782" y="276870"/>
                    </a:lnTo>
                    <a:cubicBezTo>
                      <a:pt x="680084" y="272762"/>
                      <a:pt x="683208" y="268655"/>
                      <a:pt x="686332" y="264458"/>
                    </a:cubicBezTo>
                    <a:cubicBezTo>
                      <a:pt x="700434" y="245259"/>
                      <a:pt x="712215" y="225525"/>
                      <a:pt x="719713" y="206147"/>
                    </a:cubicBezTo>
                    <a:cubicBezTo>
                      <a:pt x="721408" y="202039"/>
                      <a:pt x="722837" y="197932"/>
                      <a:pt x="723908" y="193824"/>
                    </a:cubicBezTo>
                    <a:cubicBezTo>
                      <a:pt x="730066" y="171679"/>
                      <a:pt x="730334" y="150426"/>
                      <a:pt x="721498" y="130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2" name="Google Shape;1682;p52"/>
              <p:cNvSpPr/>
              <p:nvPr/>
            </p:nvSpPr>
            <p:spPr>
              <a:xfrm>
                <a:off x="460966" y="6438540"/>
                <a:ext cx="618094" cy="646871"/>
              </a:xfrm>
              <a:custGeom>
                <a:avLst/>
                <a:gdLst/>
                <a:ahLst/>
                <a:cxnLst/>
                <a:rect l="l" t="t" r="r" b="b"/>
                <a:pathLst>
                  <a:path w="618094" h="646871" extrusionOk="0">
                    <a:moveTo>
                      <a:pt x="583297" y="286943"/>
                    </a:moveTo>
                    <a:cubicBezTo>
                      <a:pt x="581691" y="289622"/>
                      <a:pt x="579817" y="292301"/>
                      <a:pt x="577853" y="294979"/>
                    </a:cubicBezTo>
                    <a:cubicBezTo>
                      <a:pt x="568035" y="308910"/>
                      <a:pt x="556878" y="323108"/>
                      <a:pt x="544383" y="337306"/>
                    </a:cubicBezTo>
                    <a:cubicBezTo>
                      <a:pt x="541705" y="340342"/>
                      <a:pt x="539028" y="343557"/>
                      <a:pt x="536172" y="346504"/>
                    </a:cubicBezTo>
                    <a:cubicBezTo>
                      <a:pt x="494847" y="392045"/>
                      <a:pt x="442277" y="437854"/>
                      <a:pt x="389172" y="479735"/>
                    </a:cubicBezTo>
                    <a:cubicBezTo>
                      <a:pt x="384798" y="483307"/>
                      <a:pt x="380246" y="486789"/>
                      <a:pt x="375873" y="490361"/>
                    </a:cubicBezTo>
                    <a:cubicBezTo>
                      <a:pt x="295188" y="552780"/>
                      <a:pt x="215485" y="605376"/>
                      <a:pt x="174339" y="633057"/>
                    </a:cubicBezTo>
                    <a:cubicBezTo>
                      <a:pt x="166217" y="638415"/>
                      <a:pt x="159701" y="642880"/>
                      <a:pt x="154882" y="646274"/>
                    </a:cubicBezTo>
                    <a:cubicBezTo>
                      <a:pt x="151490" y="648595"/>
                      <a:pt x="147384" y="643594"/>
                      <a:pt x="150330" y="640826"/>
                    </a:cubicBezTo>
                    <a:cubicBezTo>
                      <a:pt x="160326" y="631182"/>
                      <a:pt x="170412" y="621628"/>
                      <a:pt x="180587" y="612162"/>
                    </a:cubicBezTo>
                    <a:cubicBezTo>
                      <a:pt x="229676" y="566085"/>
                      <a:pt x="279836" y="521526"/>
                      <a:pt x="330978" y="477859"/>
                    </a:cubicBezTo>
                    <a:cubicBezTo>
                      <a:pt x="333924" y="475270"/>
                      <a:pt x="336958" y="472591"/>
                      <a:pt x="339993" y="470091"/>
                    </a:cubicBezTo>
                    <a:cubicBezTo>
                      <a:pt x="354630" y="457589"/>
                      <a:pt x="369268" y="445177"/>
                      <a:pt x="384084" y="432764"/>
                    </a:cubicBezTo>
                    <a:cubicBezTo>
                      <a:pt x="419875" y="402850"/>
                      <a:pt x="457718" y="374454"/>
                      <a:pt x="491010" y="341414"/>
                    </a:cubicBezTo>
                    <a:lnTo>
                      <a:pt x="490296" y="338288"/>
                    </a:lnTo>
                    <a:lnTo>
                      <a:pt x="488689" y="331323"/>
                    </a:lnTo>
                    <a:lnTo>
                      <a:pt x="480121" y="293640"/>
                    </a:lnTo>
                    <a:lnTo>
                      <a:pt x="476193" y="276584"/>
                    </a:lnTo>
                    <a:lnTo>
                      <a:pt x="459949" y="205057"/>
                    </a:lnTo>
                    <a:cubicBezTo>
                      <a:pt x="452988" y="212380"/>
                      <a:pt x="446294" y="219970"/>
                      <a:pt x="439957" y="227650"/>
                    </a:cubicBezTo>
                    <a:cubicBezTo>
                      <a:pt x="437458" y="230596"/>
                      <a:pt x="435048" y="233454"/>
                      <a:pt x="432638" y="236490"/>
                    </a:cubicBezTo>
                    <a:cubicBezTo>
                      <a:pt x="428711" y="241312"/>
                      <a:pt x="424873" y="246313"/>
                      <a:pt x="421124" y="251403"/>
                    </a:cubicBezTo>
                    <a:cubicBezTo>
                      <a:pt x="390153" y="292211"/>
                      <a:pt x="363288" y="336592"/>
                      <a:pt x="335709" y="379812"/>
                    </a:cubicBezTo>
                    <a:cubicBezTo>
                      <a:pt x="334102" y="382223"/>
                      <a:pt x="332585" y="384633"/>
                      <a:pt x="331068" y="387045"/>
                    </a:cubicBezTo>
                    <a:cubicBezTo>
                      <a:pt x="330889" y="387402"/>
                      <a:pt x="330621" y="387580"/>
                      <a:pt x="330443" y="387937"/>
                    </a:cubicBezTo>
                    <a:cubicBezTo>
                      <a:pt x="304827" y="427407"/>
                      <a:pt x="280461" y="468751"/>
                      <a:pt x="253953" y="508310"/>
                    </a:cubicBezTo>
                    <a:cubicBezTo>
                      <a:pt x="246902" y="518847"/>
                      <a:pt x="239762" y="529294"/>
                      <a:pt x="232264" y="539385"/>
                    </a:cubicBezTo>
                    <a:cubicBezTo>
                      <a:pt x="217359" y="560013"/>
                      <a:pt x="201740" y="579569"/>
                      <a:pt x="184603" y="598142"/>
                    </a:cubicBezTo>
                    <a:cubicBezTo>
                      <a:pt x="184514" y="598142"/>
                      <a:pt x="184514" y="598232"/>
                      <a:pt x="184514" y="598232"/>
                    </a:cubicBezTo>
                    <a:lnTo>
                      <a:pt x="184514" y="598410"/>
                    </a:lnTo>
                    <a:cubicBezTo>
                      <a:pt x="181211" y="602072"/>
                      <a:pt x="177730" y="605733"/>
                      <a:pt x="174339" y="609305"/>
                    </a:cubicBezTo>
                    <a:cubicBezTo>
                      <a:pt x="169876" y="613859"/>
                      <a:pt x="163718" y="608501"/>
                      <a:pt x="165860" y="603143"/>
                    </a:cubicBezTo>
                    <a:cubicBezTo>
                      <a:pt x="169876" y="592874"/>
                      <a:pt x="179873" y="571710"/>
                      <a:pt x="194242" y="543760"/>
                    </a:cubicBezTo>
                    <a:cubicBezTo>
                      <a:pt x="193528" y="540546"/>
                      <a:pt x="192993" y="537421"/>
                      <a:pt x="192368" y="534206"/>
                    </a:cubicBezTo>
                    <a:cubicBezTo>
                      <a:pt x="187548" y="509471"/>
                      <a:pt x="183800" y="484825"/>
                      <a:pt x="180230" y="459822"/>
                    </a:cubicBezTo>
                    <a:lnTo>
                      <a:pt x="180319" y="459464"/>
                    </a:lnTo>
                    <a:cubicBezTo>
                      <a:pt x="173446" y="410708"/>
                      <a:pt x="167645" y="361773"/>
                      <a:pt x="157470" y="313553"/>
                    </a:cubicBezTo>
                    <a:cubicBezTo>
                      <a:pt x="150419" y="280156"/>
                      <a:pt x="144350" y="231490"/>
                      <a:pt x="134889" y="185680"/>
                    </a:cubicBezTo>
                    <a:cubicBezTo>
                      <a:pt x="134443" y="183805"/>
                      <a:pt x="134175" y="181930"/>
                      <a:pt x="133729" y="180144"/>
                    </a:cubicBezTo>
                    <a:cubicBezTo>
                      <a:pt x="133729" y="180144"/>
                      <a:pt x="133729" y="180144"/>
                      <a:pt x="133729" y="180054"/>
                    </a:cubicBezTo>
                    <a:cubicBezTo>
                      <a:pt x="130426" y="164427"/>
                      <a:pt x="126588" y="149336"/>
                      <a:pt x="122304" y="135317"/>
                    </a:cubicBezTo>
                    <a:cubicBezTo>
                      <a:pt x="121412" y="132548"/>
                      <a:pt x="120608" y="129959"/>
                      <a:pt x="119716" y="127280"/>
                    </a:cubicBezTo>
                    <a:cubicBezTo>
                      <a:pt x="114182" y="110939"/>
                      <a:pt x="107756" y="96473"/>
                      <a:pt x="100080" y="85132"/>
                    </a:cubicBezTo>
                    <a:cubicBezTo>
                      <a:pt x="97402" y="53432"/>
                      <a:pt x="75892" y="45841"/>
                      <a:pt x="35461" y="62451"/>
                    </a:cubicBezTo>
                    <a:cubicBezTo>
                      <a:pt x="32337" y="63611"/>
                      <a:pt x="29213" y="65040"/>
                      <a:pt x="25821" y="66558"/>
                    </a:cubicBezTo>
                    <a:cubicBezTo>
                      <a:pt x="23769" y="81203"/>
                      <a:pt x="22965" y="95579"/>
                      <a:pt x="23233" y="109867"/>
                    </a:cubicBezTo>
                    <a:cubicBezTo>
                      <a:pt x="23233" y="109867"/>
                      <a:pt x="23233" y="109867"/>
                      <a:pt x="23233" y="109957"/>
                    </a:cubicBezTo>
                    <a:cubicBezTo>
                      <a:pt x="23590" y="126655"/>
                      <a:pt x="25375" y="142996"/>
                      <a:pt x="28856" y="159427"/>
                    </a:cubicBezTo>
                    <a:cubicBezTo>
                      <a:pt x="29659" y="163535"/>
                      <a:pt x="30641" y="167731"/>
                      <a:pt x="31712" y="171929"/>
                    </a:cubicBezTo>
                    <a:cubicBezTo>
                      <a:pt x="33051" y="176929"/>
                      <a:pt x="34390" y="181930"/>
                      <a:pt x="35996" y="186930"/>
                    </a:cubicBezTo>
                    <a:cubicBezTo>
                      <a:pt x="44743" y="218095"/>
                      <a:pt x="57863" y="248099"/>
                      <a:pt x="70716" y="277745"/>
                    </a:cubicBezTo>
                    <a:cubicBezTo>
                      <a:pt x="72858" y="282567"/>
                      <a:pt x="74911" y="287389"/>
                      <a:pt x="77142" y="292211"/>
                    </a:cubicBezTo>
                    <a:cubicBezTo>
                      <a:pt x="78927" y="296408"/>
                      <a:pt x="80801" y="300605"/>
                      <a:pt x="82676" y="304802"/>
                    </a:cubicBezTo>
                    <a:cubicBezTo>
                      <a:pt x="111326" y="369632"/>
                      <a:pt x="141940" y="433747"/>
                      <a:pt x="169965" y="498844"/>
                    </a:cubicBezTo>
                    <a:cubicBezTo>
                      <a:pt x="174160" y="508399"/>
                      <a:pt x="178177" y="517954"/>
                      <a:pt x="182193" y="527598"/>
                    </a:cubicBezTo>
                    <a:cubicBezTo>
                      <a:pt x="182372" y="528044"/>
                      <a:pt x="182461" y="528402"/>
                      <a:pt x="182372" y="528759"/>
                    </a:cubicBezTo>
                    <a:cubicBezTo>
                      <a:pt x="182639" y="532152"/>
                      <a:pt x="177106" y="534206"/>
                      <a:pt x="175321" y="530812"/>
                    </a:cubicBezTo>
                    <a:cubicBezTo>
                      <a:pt x="173536" y="527508"/>
                      <a:pt x="170322" y="521436"/>
                      <a:pt x="165949" y="513310"/>
                    </a:cubicBezTo>
                    <a:cubicBezTo>
                      <a:pt x="163271" y="508220"/>
                      <a:pt x="160058" y="502416"/>
                      <a:pt x="156488" y="495808"/>
                    </a:cubicBezTo>
                    <a:lnTo>
                      <a:pt x="156399" y="495719"/>
                    </a:lnTo>
                    <a:lnTo>
                      <a:pt x="156042" y="495094"/>
                    </a:lnTo>
                    <a:cubicBezTo>
                      <a:pt x="136228" y="457857"/>
                      <a:pt x="105168" y="398028"/>
                      <a:pt x="75982" y="332484"/>
                    </a:cubicBezTo>
                    <a:lnTo>
                      <a:pt x="75178" y="330788"/>
                    </a:lnTo>
                    <a:lnTo>
                      <a:pt x="75000" y="330341"/>
                    </a:lnTo>
                    <a:cubicBezTo>
                      <a:pt x="70805" y="320876"/>
                      <a:pt x="66610" y="311321"/>
                      <a:pt x="62594" y="301587"/>
                    </a:cubicBezTo>
                    <a:cubicBezTo>
                      <a:pt x="62504" y="301587"/>
                      <a:pt x="62504" y="301587"/>
                      <a:pt x="62504" y="301587"/>
                    </a:cubicBezTo>
                    <a:cubicBezTo>
                      <a:pt x="60630" y="297123"/>
                      <a:pt x="58756" y="292747"/>
                      <a:pt x="56881" y="288282"/>
                    </a:cubicBezTo>
                    <a:cubicBezTo>
                      <a:pt x="40994" y="249795"/>
                      <a:pt x="26625" y="210594"/>
                      <a:pt x="16360" y="174161"/>
                    </a:cubicBezTo>
                    <a:lnTo>
                      <a:pt x="16271" y="173893"/>
                    </a:lnTo>
                    <a:lnTo>
                      <a:pt x="16182" y="173714"/>
                    </a:lnTo>
                    <a:cubicBezTo>
                      <a:pt x="15468" y="170768"/>
                      <a:pt x="14575" y="168088"/>
                      <a:pt x="13772" y="165142"/>
                    </a:cubicBezTo>
                    <a:cubicBezTo>
                      <a:pt x="12612" y="160767"/>
                      <a:pt x="11452" y="156212"/>
                      <a:pt x="10381" y="151926"/>
                    </a:cubicBezTo>
                    <a:lnTo>
                      <a:pt x="10381" y="151837"/>
                    </a:lnTo>
                    <a:cubicBezTo>
                      <a:pt x="-1579" y="102187"/>
                      <a:pt x="-4525" y="59235"/>
                      <a:pt x="8595" y="31732"/>
                    </a:cubicBezTo>
                    <a:cubicBezTo>
                      <a:pt x="12790" y="22713"/>
                      <a:pt x="18860" y="15302"/>
                      <a:pt x="26803" y="10033"/>
                    </a:cubicBezTo>
                    <a:cubicBezTo>
                      <a:pt x="35728" y="4050"/>
                      <a:pt x="47153" y="568"/>
                      <a:pt x="61344" y="32"/>
                    </a:cubicBezTo>
                    <a:cubicBezTo>
                      <a:pt x="102044" y="-1486"/>
                      <a:pt x="124089" y="51020"/>
                      <a:pt x="137299" y="101205"/>
                    </a:cubicBezTo>
                    <a:cubicBezTo>
                      <a:pt x="137388" y="101473"/>
                      <a:pt x="137388" y="101920"/>
                      <a:pt x="137566" y="102187"/>
                    </a:cubicBezTo>
                    <a:lnTo>
                      <a:pt x="137566" y="102277"/>
                    </a:lnTo>
                    <a:cubicBezTo>
                      <a:pt x="142565" y="121386"/>
                      <a:pt x="146403" y="140317"/>
                      <a:pt x="149437" y="155587"/>
                    </a:cubicBezTo>
                    <a:cubicBezTo>
                      <a:pt x="149973" y="158266"/>
                      <a:pt x="150508" y="160855"/>
                      <a:pt x="150865" y="163177"/>
                    </a:cubicBezTo>
                    <a:cubicBezTo>
                      <a:pt x="152472" y="170768"/>
                      <a:pt x="153811" y="177107"/>
                      <a:pt x="155060" y="181840"/>
                    </a:cubicBezTo>
                    <a:cubicBezTo>
                      <a:pt x="171304" y="242919"/>
                      <a:pt x="189780" y="308285"/>
                      <a:pt x="201650" y="374186"/>
                    </a:cubicBezTo>
                    <a:cubicBezTo>
                      <a:pt x="208701" y="413566"/>
                      <a:pt x="213432" y="452946"/>
                      <a:pt x="213967" y="491879"/>
                    </a:cubicBezTo>
                    <a:lnTo>
                      <a:pt x="213967" y="491968"/>
                    </a:lnTo>
                    <a:cubicBezTo>
                      <a:pt x="214057" y="495540"/>
                      <a:pt x="214057" y="499380"/>
                      <a:pt x="214146" y="502952"/>
                    </a:cubicBezTo>
                    <a:lnTo>
                      <a:pt x="214146" y="503041"/>
                    </a:lnTo>
                    <a:cubicBezTo>
                      <a:pt x="214057" y="504023"/>
                      <a:pt x="214146" y="505095"/>
                      <a:pt x="214057" y="506167"/>
                    </a:cubicBezTo>
                    <a:cubicBezTo>
                      <a:pt x="216466" y="501702"/>
                      <a:pt x="218965" y="497148"/>
                      <a:pt x="221554" y="492415"/>
                    </a:cubicBezTo>
                    <a:lnTo>
                      <a:pt x="222000" y="491611"/>
                    </a:lnTo>
                    <a:cubicBezTo>
                      <a:pt x="246366" y="447320"/>
                      <a:pt x="276802" y="395349"/>
                      <a:pt x="310182" y="344361"/>
                    </a:cubicBezTo>
                    <a:cubicBezTo>
                      <a:pt x="311610" y="342039"/>
                      <a:pt x="313128" y="339717"/>
                      <a:pt x="314645" y="337485"/>
                    </a:cubicBezTo>
                    <a:cubicBezTo>
                      <a:pt x="347758" y="287211"/>
                      <a:pt x="383549" y="238365"/>
                      <a:pt x="418982" y="199075"/>
                    </a:cubicBezTo>
                    <a:cubicBezTo>
                      <a:pt x="420856" y="196842"/>
                      <a:pt x="422909" y="194699"/>
                      <a:pt x="424873" y="192645"/>
                    </a:cubicBezTo>
                    <a:cubicBezTo>
                      <a:pt x="441028" y="175233"/>
                      <a:pt x="457004" y="159873"/>
                      <a:pt x="472623" y="147461"/>
                    </a:cubicBezTo>
                    <a:cubicBezTo>
                      <a:pt x="474944" y="145586"/>
                      <a:pt x="477354" y="143711"/>
                      <a:pt x="479674" y="142014"/>
                    </a:cubicBezTo>
                    <a:cubicBezTo>
                      <a:pt x="521623" y="110760"/>
                      <a:pt x="560270" y="101563"/>
                      <a:pt x="589902" y="130048"/>
                    </a:cubicBezTo>
                    <a:cubicBezTo>
                      <a:pt x="591420" y="131566"/>
                      <a:pt x="592937" y="132995"/>
                      <a:pt x="594276" y="134424"/>
                    </a:cubicBezTo>
                    <a:cubicBezTo>
                      <a:pt x="599185" y="139781"/>
                      <a:pt x="603290" y="145228"/>
                      <a:pt x="606503" y="150854"/>
                    </a:cubicBezTo>
                    <a:cubicBezTo>
                      <a:pt x="629441" y="189252"/>
                      <a:pt x="616589" y="236669"/>
                      <a:pt x="583297" y="2869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3" name="Google Shape;1683;p52"/>
              <p:cNvSpPr/>
              <p:nvPr/>
            </p:nvSpPr>
            <p:spPr>
              <a:xfrm>
                <a:off x="545127" y="6114298"/>
                <a:ext cx="562768" cy="565743"/>
              </a:xfrm>
              <a:custGeom>
                <a:avLst/>
                <a:gdLst/>
                <a:ahLst/>
                <a:cxnLst/>
                <a:rect l="l" t="t" r="r" b="b"/>
                <a:pathLst>
                  <a:path w="562768" h="565743" extrusionOk="0">
                    <a:moveTo>
                      <a:pt x="557865" y="152556"/>
                    </a:moveTo>
                    <a:cubicBezTo>
                      <a:pt x="555812" y="146217"/>
                      <a:pt x="553045" y="140144"/>
                      <a:pt x="549475" y="134161"/>
                    </a:cubicBezTo>
                    <a:cubicBezTo>
                      <a:pt x="549207" y="133447"/>
                      <a:pt x="548761" y="132733"/>
                      <a:pt x="548315" y="132108"/>
                    </a:cubicBezTo>
                    <a:cubicBezTo>
                      <a:pt x="533320" y="108087"/>
                      <a:pt x="510561" y="106301"/>
                      <a:pt x="483338" y="119874"/>
                    </a:cubicBezTo>
                    <a:cubicBezTo>
                      <a:pt x="481375" y="120856"/>
                      <a:pt x="479322" y="121838"/>
                      <a:pt x="477269" y="123089"/>
                    </a:cubicBezTo>
                    <a:cubicBezTo>
                      <a:pt x="461025" y="132197"/>
                      <a:pt x="443264" y="146305"/>
                      <a:pt x="424699" y="163987"/>
                    </a:cubicBezTo>
                    <a:cubicBezTo>
                      <a:pt x="423003" y="165683"/>
                      <a:pt x="421218" y="167380"/>
                      <a:pt x="419344" y="169165"/>
                    </a:cubicBezTo>
                    <a:cubicBezTo>
                      <a:pt x="399172" y="188990"/>
                      <a:pt x="378287" y="212832"/>
                      <a:pt x="357402" y="238728"/>
                    </a:cubicBezTo>
                    <a:cubicBezTo>
                      <a:pt x="356509" y="239800"/>
                      <a:pt x="355617" y="240871"/>
                      <a:pt x="354814" y="242032"/>
                    </a:cubicBezTo>
                    <a:cubicBezTo>
                      <a:pt x="302154" y="307844"/>
                      <a:pt x="250119" y="386604"/>
                      <a:pt x="212454" y="448933"/>
                    </a:cubicBezTo>
                    <a:cubicBezTo>
                      <a:pt x="212365" y="449112"/>
                      <a:pt x="212276" y="449290"/>
                      <a:pt x="212187" y="449468"/>
                    </a:cubicBezTo>
                    <a:cubicBezTo>
                      <a:pt x="202815" y="422679"/>
                      <a:pt x="193622" y="395801"/>
                      <a:pt x="184965" y="368834"/>
                    </a:cubicBezTo>
                    <a:cubicBezTo>
                      <a:pt x="169167" y="320524"/>
                      <a:pt x="154351" y="272125"/>
                      <a:pt x="140159" y="223458"/>
                    </a:cubicBezTo>
                    <a:cubicBezTo>
                      <a:pt x="139535" y="221494"/>
                      <a:pt x="138999" y="219708"/>
                      <a:pt x="138464" y="217832"/>
                    </a:cubicBezTo>
                    <a:cubicBezTo>
                      <a:pt x="130788" y="191401"/>
                      <a:pt x="123290" y="164879"/>
                      <a:pt x="115882" y="138358"/>
                    </a:cubicBezTo>
                    <a:cubicBezTo>
                      <a:pt x="115168" y="135769"/>
                      <a:pt x="114454" y="133090"/>
                      <a:pt x="113740" y="130500"/>
                    </a:cubicBezTo>
                    <a:cubicBezTo>
                      <a:pt x="108653" y="112283"/>
                      <a:pt x="103744" y="94156"/>
                      <a:pt x="98835" y="75940"/>
                    </a:cubicBezTo>
                    <a:cubicBezTo>
                      <a:pt x="91516" y="48704"/>
                      <a:pt x="79824" y="-18715"/>
                      <a:pt x="34662" y="4949"/>
                    </a:cubicBezTo>
                    <a:cubicBezTo>
                      <a:pt x="31449" y="6646"/>
                      <a:pt x="28503" y="8789"/>
                      <a:pt x="25826" y="11378"/>
                    </a:cubicBezTo>
                    <a:cubicBezTo>
                      <a:pt x="17882" y="18879"/>
                      <a:pt x="12259" y="29773"/>
                      <a:pt x="8154" y="42989"/>
                    </a:cubicBezTo>
                    <a:cubicBezTo>
                      <a:pt x="8154" y="42989"/>
                      <a:pt x="8154" y="42989"/>
                      <a:pt x="8154" y="43078"/>
                    </a:cubicBezTo>
                    <a:cubicBezTo>
                      <a:pt x="-7287" y="93531"/>
                      <a:pt x="2352" y="175595"/>
                      <a:pt x="11278" y="213100"/>
                    </a:cubicBezTo>
                    <a:cubicBezTo>
                      <a:pt x="11992" y="215868"/>
                      <a:pt x="12706" y="218547"/>
                      <a:pt x="13241" y="220779"/>
                    </a:cubicBezTo>
                    <a:cubicBezTo>
                      <a:pt x="13420" y="221583"/>
                      <a:pt x="13687" y="222297"/>
                      <a:pt x="13955" y="223101"/>
                    </a:cubicBezTo>
                    <a:cubicBezTo>
                      <a:pt x="40731" y="314898"/>
                      <a:pt x="104815" y="400088"/>
                      <a:pt x="166221" y="474561"/>
                    </a:cubicBezTo>
                    <a:cubicBezTo>
                      <a:pt x="172380" y="482062"/>
                      <a:pt x="178538" y="489474"/>
                      <a:pt x="184608" y="496796"/>
                    </a:cubicBezTo>
                    <a:cubicBezTo>
                      <a:pt x="171220" y="520549"/>
                      <a:pt x="161669" y="539034"/>
                      <a:pt x="157653" y="548856"/>
                    </a:cubicBezTo>
                    <a:cubicBezTo>
                      <a:pt x="156582" y="551535"/>
                      <a:pt x="156671" y="554392"/>
                      <a:pt x="157475" y="556893"/>
                    </a:cubicBezTo>
                    <a:cubicBezTo>
                      <a:pt x="156225" y="558857"/>
                      <a:pt x="157832" y="562072"/>
                      <a:pt x="160241" y="561536"/>
                    </a:cubicBezTo>
                    <a:cubicBezTo>
                      <a:pt x="164168" y="566180"/>
                      <a:pt x="170684" y="567966"/>
                      <a:pt x="175325" y="561715"/>
                    </a:cubicBezTo>
                    <a:cubicBezTo>
                      <a:pt x="177824" y="558321"/>
                      <a:pt x="179966" y="554839"/>
                      <a:pt x="182376" y="551445"/>
                    </a:cubicBezTo>
                    <a:cubicBezTo>
                      <a:pt x="186125" y="549660"/>
                      <a:pt x="189963" y="547874"/>
                      <a:pt x="193622" y="546088"/>
                    </a:cubicBezTo>
                    <a:cubicBezTo>
                      <a:pt x="290016" y="500725"/>
                      <a:pt x="384981" y="449647"/>
                      <a:pt x="459686" y="372316"/>
                    </a:cubicBezTo>
                    <a:cubicBezTo>
                      <a:pt x="479322" y="352046"/>
                      <a:pt x="504045" y="323560"/>
                      <a:pt x="524395" y="291770"/>
                    </a:cubicBezTo>
                    <a:cubicBezTo>
                      <a:pt x="526983" y="287841"/>
                      <a:pt x="529393" y="283823"/>
                      <a:pt x="531803" y="279715"/>
                    </a:cubicBezTo>
                    <a:lnTo>
                      <a:pt x="531803" y="279626"/>
                    </a:lnTo>
                    <a:cubicBezTo>
                      <a:pt x="555990" y="238371"/>
                      <a:pt x="571074" y="192740"/>
                      <a:pt x="557865" y="152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4" name="Google Shape;1684;p52"/>
              <p:cNvSpPr/>
              <p:nvPr/>
            </p:nvSpPr>
            <p:spPr>
              <a:xfrm>
                <a:off x="758782" y="5814938"/>
                <a:ext cx="309254" cy="576053"/>
              </a:xfrm>
              <a:custGeom>
                <a:avLst/>
                <a:gdLst/>
                <a:ahLst/>
                <a:cxnLst/>
                <a:rect l="l" t="t" r="r" b="b"/>
                <a:pathLst>
                  <a:path w="309254" h="576053" extrusionOk="0">
                    <a:moveTo>
                      <a:pt x="275396" y="16058"/>
                    </a:moveTo>
                    <a:cubicBezTo>
                      <a:pt x="272004" y="11861"/>
                      <a:pt x="268345" y="7843"/>
                      <a:pt x="264328" y="3824"/>
                    </a:cubicBezTo>
                    <a:cubicBezTo>
                      <a:pt x="263079" y="2574"/>
                      <a:pt x="261740" y="1681"/>
                      <a:pt x="260134" y="1056"/>
                    </a:cubicBezTo>
                    <a:cubicBezTo>
                      <a:pt x="256920" y="-194"/>
                      <a:pt x="253350" y="-284"/>
                      <a:pt x="250048" y="520"/>
                    </a:cubicBezTo>
                    <a:cubicBezTo>
                      <a:pt x="212829" y="10879"/>
                      <a:pt x="188463" y="43740"/>
                      <a:pt x="170434" y="80441"/>
                    </a:cubicBezTo>
                    <a:cubicBezTo>
                      <a:pt x="169452" y="82495"/>
                      <a:pt x="168560" y="84549"/>
                      <a:pt x="167489" y="86603"/>
                    </a:cubicBezTo>
                    <a:cubicBezTo>
                      <a:pt x="156867" y="109641"/>
                      <a:pt x="148656" y="133751"/>
                      <a:pt x="141159" y="154468"/>
                    </a:cubicBezTo>
                    <a:cubicBezTo>
                      <a:pt x="139820" y="158040"/>
                      <a:pt x="138571" y="161523"/>
                      <a:pt x="137321" y="164827"/>
                    </a:cubicBezTo>
                    <a:lnTo>
                      <a:pt x="137232" y="165094"/>
                    </a:lnTo>
                    <a:cubicBezTo>
                      <a:pt x="102602" y="258231"/>
                      <a:pt x="76093" y="353332"/>
                      <a:pt x="43694" y="446737"/>
                    </a:cubicBezTo>
                    <a:lnTo>
                      <a:pt x="43694" y="446826"/>
                    </a:lnTo>
                    <a:cubicBezTo>
                      <a:pt x="30753" y="483974"/>
                      <a:pt x="17008" y="520943"/>
                      <a:pt x="1210" y="557286"/>
                    </a:cubicBezTo>
                    <a:cubicBezTo>
                      <a:pt x="-5216" y="572110"/>
                      <a:pt x="15669" y="583986"/>
                      <a:pt x="23702" y="569431"/>
                    </a:cubicBezTo>
                    <a:cubicBezTo>
                      <a:pt x="25665" y="565859"/>
                      <a:pt x="27629" y="562198"/>
                      <a:pt x="29414" y="558447"/>
                    </a:cubicBezTo>
                    <a:lnTo>
                      <a:pt x="29503" y="558180"/>
                    </a:lnTo>
                    <a:cubicBezTo>
                      <a:pt x="29503" y="558090"/>
                      <a:pt x="29503" y="558090"/>
                      <a:pt x="29503" y="558001"/>
                    </a:cubicBezTo>
                    <a:cubicBezTo>
                      <a:pt x="32895" y="551839"/>
                      <a:pt x="36019" y="545767"/>
                      <a:pt x="39053" y="539338"/>
                    </a:cubicBezTo>
                    <a:cubicBezTo>
                      <a:pt x="87964" y="487635"/>
                      <a:pt x="168560" y="404946"/>
                      <a:pt x="228984" y="315917"/>
                    </a:cubicBezTo>
                    <a:cubicBezTo>
                      <a:pt x="230948" y="313149"/>
                      <a:pt x="232822" y="310381"/>
                      <a:pt x="234607" y="307612"/>
                    </a:cubicBezTo>
                    <a:cubicBezTo>
                      <a:pt x="261383" y="267071"/>
                      <a:pt x="283696" y="225459"/>
                      <a:pt x="296727" y="184919"/>
                    </a:cubicBezTo>
                    <a:lnTo>
                      <a:pt x="296727" y="184829"/>
                    </a:lnTo>
                    <a:cubicBezTo>
                      <a:pt x="297709" y="181704"/>
                      <a:pt x="298602" y="178668"/>
                      <a:pt x="299494" y="175542"/>
                    </a:cubicBezTo>
                    <a:cubicBezTo>
                      <a:pt x="316452" y="117588"/>
                      <a:pt x="313061" y="62046"/>
                      <a:pt x="275396" y="1605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5" name="Google Shape;1685;p52"/>
              <p:cNvSpPr/>
              <p:nvPr/>
            </p:nvSpPr>
            <p:spPr>
              <a:xfrm>
                <a:off x="634271" y="5815247"/>
                <a:ext cx="165099" cy="425878"/>
              </a:xfrm>
              <a:custGeom>
                <a:avLst/>
                <a:gdLst/>
                <a:ahLst/>
                <a:cxnLst/>
                <a:rect l="l" t="t" r="r" b="b"/>
                <a:pathLst>
                  <a:path w="165099" h="425878" extrusionOk="0">
                    <a:moveTo>
                      <a:pt x="153746" y="423925"/>
                    </a:moveTo>
                    <a:cubicBezTo>
                      <a:pt x="146517" y="415174"/>
                      <a:pt x="139466" y="406244"/>
                      <a:pt x="132682" y="396957"/>
                    </a:cubicBezTo>
                    <a:cubicBezTo>
                      <a:pt x="92786" y="342397"/>
                      <a:pt x="61369" y="278907"/>
                      <a:pt x="37270" y="215595"/>
                    </a:cubicBezTo>
                    <a:cubicBezTo>
                      <a:pt x="36824" y="214524"/>
                      <a:pt x="36467" y="213542"/>
                      <a:pt x="36021" y="212381"/>
                    </a:cubicBezTo>
                    <a:cubicBezTo>
                      <a:pt x="31826" y="201397"/>
                      <a:pt x="27899" y="190503"/>
                      <a:pt x="24240" y="179519"/>
                    </a:cubicBezTo>
                    <a:cubicBezTo>
                      <a:pt x="17635" y="159785"/>
                      <a:pt x="7995" y="133085"/>
                      <a:pt x="3176" y="106028"/>
                    </a:cubicBezTo>
                    <a:cubicBezTo>
                      <a:pt x="2729" y="103885"/>
                      <a:pt x="2372" y="101652"/>
                      <a:pt x="2105" y="99509"/>
                    </a:cubicBezTo>
                    <a:cubicBezTo>
                      <a:pt x="-2269" y="71024"/>
                      <a:pt x="-751" y="42627"/>
                      <a:pt x="15582" y="22357"/>
                    </a:cubicBezTo>
                    <a:cubicBezTo>
                      <a:pt x="17278" y="20214"/>
                      <a:pt x="19152" y="18160"/>
                      <a:pt x="21205" y="16195"/>
                    </a:cubicBezTo>
                    <a:cubicBezTo>
                      <a:pt x="23525" y="13963"/>
                      <a:pt x="25846" y="11998"/>
                      <a:pt x="28077" y="10212"/>
                    </a:cubicBezTo>
                    <a:cubicBezTo>
                      <a:pt x="69402" y="-21399"/>
                      <a:pt x="100551" y="24500"/>
                      <a:pt x="122418" y="91294"/>
                    </a:cubicBezTo>
                    <a:cubicBezTo>
                      <a:pt x="123846" y="95313"/>
                      <a:pt x="125096" y="99420"/>
                      <a:pt x="126256" y="103617"/>
                    </a:cubicBezTo>
                    <a:cubicBezTo>
                      <a:pt x="135538" y="134246"/>
                      <a:pt x="143036" y="168179"/>
                      <a:pt x="148748" y="200683"/>
                    </a:cubicBezTo>
                    <a:lnTo>
                      <a:pt x="148837" y="200772"/>
                    </a:lnTo>
                    <a:lnTo>
                      <a:pt x="148837" y="200861"/>
                    </a:lnTo>
                    <a:cubicBezTo>
                      <a:pt x="159637" y="262655"/>
                      <a:pt x="164367" y="318912"/>
                      <a:pt x="163207" y="335343"/>
                    </a:cubicBezTo>
                    <a:cubicBezTo>
                      <a:pt x="162850" y="339629"/>
                      <a:pt x="156959" y="339986"/>
                      <a:pt x="156424" y="335700"/>
                    </a:cubicBezTo>
                    <a:cubicBezTo>
                      <a:pt x="156334" y="334985"/>
                      <a:pt x="156245" y="334271"/>
                      <a:pt x="156156" y="333557"/>
                    </a:cubicBezTo>
                    <a:cubicBezTo>
                      <a:pt x="155442" y="327395"/>
                      <a:pt x="154639" y="321144"/>
                      <a:pt x="153925" y="314983"/>
                    </a:cubicBezTo>
                    <a:cubicBezTo>
                      <a:pt x="153478" y="311679"/>
                      <a:pt x="153032" y="308464"/>
                      <a:pt x="152675" y="305160"/>
                    </a:cubicBezTo>
                    <a:cubicBezTo>
                      <a:pt x="150444" y="287301"/>
                      <a:pt x="148123" y="269530"/>
                      <a:pt x="145446" y="251760"/>
                    </a:cubicBezTo>
                    <a:cubicBezTo>
                      <a:pt x="145446" y="251671"/>
                      <a:pt x="145356" y="251671"/>
                      <a:pt x="145356" y="251582"/>
                    </a:cubicBezTo>
                    <a:lnTo>
                      <a:pt x="145356" y="251493"/>
                    </a:lnTo>
                    <a:cubicBezTo>
                      <a:pt x="140537" y="218096"/>
                      <a:pt x="134378" y="184966"/>
                      <a:pt x="125364" y="152373"/>
                    </a:cubicBezTo>
                    <a:cubicBezTo>
                      <a:pt x="122686" y="142729"/>
                      <a:pt x="120455" y="130584"/>
                      <a:pt x="117598" y="118798"/>
                    </a:cubicBezTo>
                    <a:cubicBezTo>
                      <a:pt x="116617" y="114600"/>
                      <a:pt x="115456" y="110314"/>
                      <a:pt x="114118" y="106207"/>
                    </a:cubicBezTo>
                    <a:cubicBezTo>
                      <a:pt x="111261" y="96473"/>
                      <a:pt x="107781" y="87544"/>
                      <a:pt x="102872" y="80668"/>
                    </a:cubicBezTo>
                    <a:cubicBezTo>
                      <a:pt x="96713" y="52450"/>
                      <a:pt x="78684" y="51378"/>
                      <a:pt x="48873" y="77631"/>
                    </a:cubicBezTo>
                    <a:cubicBezTo>
                      <a:pt x="44768" y="81293"/>
                      <a:pt x="40394" y="85490"/>
                      <a:pt x="35753" y="90133"/>
                    </a:cubicBezTo>
                    <a:cubicBezTo>
                      <a:pt x="32272" y="93705"/>
                      <a:pt x="28702" y="97545"/>
                      <a:pt x="24954" y="101652"/>
                    </a:cubicBezTo>
                    <a:cubicBezTo>
                      <a:pt x="25132" y="102456"/>
                      <a:pt x="25311" y="103260"/>
                      <a:pt x="25668" y="104063"/>
                    </a:cubicBezTo>
                    <a:cubicBezTo>
                      <a:pt x="26114" y="106117"/>
                      <a:pt x="26739" y="108171"/>
                      <a:pt x="27363" y="110314"/>
                    </a:cubicBezTo>
                    <a:cubicBezTo>
                      <a:pt x="29773" y="119333"/>
                      <a:pt x="32272" y="128263"/>
                      <a:pt x="35039" y="137282"/>
                    </a:cubicBezTo>
                    <a:cubicBezTo>
                      <a:pt x="42983" y="163446"/>
                      <a:pt x="53158" y="188360"/>
                      <a:pt x="64225" y="212559"/>
                    </a:cubicBezTo>
                    <a:cubicBezTo>
                      <a:pt x="65385" y="214970"/>
                      <a:pt x="66546" y="217381"/>
                      <a:pt x="67617" y="219703"/>
                    </a:cubicBezTo>
                    <a:cubicBezTo>
                      <a:pt x="89305" y="265423"/>
                      <a:pt x="114564" y="309089"/>
                      <a:pt x="136877" y="354274"/>
                    </a:cubicBezTo>
                    <a:cubicBezTo>
                      <a:pt x="140269" y="361060"/>
                      <a:pt x="143571" y="367936"/>
                      <a:pt x="146695" y="374812"/>
                    </a:cubicBezTo>
                    <a:cubicBezTo>
                      <a:pt x="153121" y="388653"/>
                      <a:pt x="159191" y="402494"/>
                      <a:pt x="164724" y="416781"/>
                    </a:cubicBezTo>
                    <a:cubicBezTo>
                      <a:pt x="167045" y="423032"/>
                      <a:pt x="158030" y="429104"/>
                      <a:pt x="153746" y="4239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6" name="Google Shape;1686;p52"/>
              <p:cNvSpPr/>
              <p:nvPr/>
            </p:nvSpPr>
            <p:spPr>
              <a:xfrm>
                <a:off x="805228" y="5454640"/>
                <a:ext cx="209682" cy="458307"/>
              </a:xfrm>
              <a:custGeom>
                <a:avLst/>
                <a:gdLst/>
                <a:ahLst/>
                <a:cxnLst/>
                <a:rect l="l" t="t" r="r" b="b"/>
                <a:pathLst>
                  <a:path w="209682" h="458307" extrusionOk="0">
                    <a:moveTo>
                      <a:pt x="206279" y="35242"/>
                    </a:moveTo>
                    <a:cubicBezTo>
                      <a:pt x="206279" y="35153"/>
                      <a:pt x="206279" y="35153"/>
                      <a:pt x="206279" y="35063"/>
                    </a:cubicBezTo>
                    <a:cubicBezTo>
                      <a:pt x="203691" y="25687"/>
                      <a:pt x="199407" y="17561"/>
                      <a:pt x="192981" y="11310"/>
                    </a:cubicBezTo>
                    <a:cubicBezTo>
                      <a:pt x="190839" y="9167"/>
                      <a:pt x="188340" y="7113"/>
                      <a:pt x="185662" y="5506"/>
                    </a:cubicBezTo>
                    <a:cubicBezTo>
                      <a:pt x="169329" y="-4763"/>
                      <a:pt x="153352" y="-120"/>
                      <a:pt x="137733" y="14882"/>
                    </a:cubicBezTo>
                    <a:cubicBezTo>
                      <a:pt x="135859" y="16757"/>
                      <a:pt x="133984" y="18722"/>
                      <a:pt x="132021" y="20954"/>
                    </a:cubicBezTo>
                    <a:cubicBezTo>
                      <a:pt x="122560" y="31670"/>
                      <a:pt x="113456" y="46136"/>
                      <a:pt x="104709" y="63192"/>
                    </a:cubicBezTo>
                    <a:lnTo>
                      <a:pt x="104709" y="63281"/>
                    </a:lnTo>
                    <a:cubicBezTo>
                      <a:pt x="103460" y="65603"/>
                      <a:pt x="102210" y="68103"/>
                      <a:pt x="100871" y="70514"/>
                    </a:cubicBezTo>
                    <a:lnTo>
                      <a:pt x="100871" y="70603"/>
                    </a:lnTo>
                    <a:cubicBezTo>
                      <a:pt x="88554" y="95874"/>
                      <a:pt x="76951" y="126057"/>
                      <a:pt x="66152" y="158293"/>
                    </a:cubicBezTo>
                    <a:cubicBezTo>
                      <a:pt x="65259" y="160972"/>
                      <a:pt x="64367" y="163651"/>
                      <a:pt x="63474" y="166240"/>
                    </a:cubicBezTo>
                    <a:lnTo>
                      <a:pt x="63474" y="166329"/>
                    </a:lnTo>
                    <a:cubicBezTo>
                      <a:pt x="49104" y="210800"/>
                      <a:pt x="36430" y="258663"/>
                      <a:pt x="26434" y="302239"/>
                    </a:cubicBezTo>
                    <a:cubicBezTo>
                      <a:pt x="26434" y="302329"/>
                      <a:pt x="26434" y="302329"/>
                      <a:pt x="26434" y="302418"/>
                    </a:cubicBezTo>
                    <a:cubicBezTo>
                      <a:pt x="10547" y="371355"/>
                      <a:pt x="818" y="429577"/>
                      <a:pt x="15" y="447168"/>
                    </a:cubicBezTo>
                    <a:cubicBezTo>
                      <a:pt x="-163" y="450294"/>
                      <a:pt x="1265" y="452437"/>
                      <a:pt x="3228" y="453687"/>
                    </a:cubicBezTo>
                    <a:cubicBezTo>
                      <a:pt x="2603" y="456991"/>
                      <a:pt x="6263" y="460027"/>
                      <a:pt x="9387" y="457169"/>
                    </a:cubicBezTo>
                    <a:cubicBezTo>
                      <a:pt x="10547" y="456008"/>
                      <a:pt x="11707" y="454848"/>
                      <a:pt x="12868" y="453776"/>
                    </a:cubicBezTo>
                    <a:cubicBezTo>
                      <a:pt x="14206" y="453062"/>
                      <a:pt x="15188" y="452079"/>
                      <a:pt x="15902" y="450740"/>
                    </a:cubicBezTo>
                    <a:cubicBezTo>
                      <a:pt x="18758" y="447972"/>
                      <a:pt x="21614" y="445293"/>
                      <a:pt x="24292" y="442525"/>
                    </a:cubicBezTo>
                    <a:cubicBezTo>
                      <a:pt x="93910" y="373856"/>
                      <a:pt x="144784" y="287684"/>
                      <a:pt x="177451" y="195708"/>
                    </a:cubicBezTo>
                    <a:cubicBezTo>
                      <a:pt x="177718" y="195083"/>
                      <a:pt x="177897" y="194547"/>
                      <a:pt x="178165" y="194012"/>
                    </a:cubicBezTo>
                    <a:cubicBezTo>
                      <a:pt x="178789" y="192226"/>
                      <a:pt x="179503" y="190350"/>
                      <a:pt x="180218" y="188207"/>
                    </a:cubicBezTo>
                    <a:cubicBezTo>
                      <a:pt x="191910" y="155614"/>
                      <a:pt x="219221" y="80962"/>
                      <a:pt x="206279" y="352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7" name="Google Shape;1687;p52"/>
              <p:cNvSpPr/>
              <p:nvPr/>
            </p:nvSpPr>
            <p:spPr>
              <a:xfrm>
                <a:off x="699153" y="5186117"/>
                <a:ext cx="176322" cy="467018"/>
              </a:xfrm>
              <a:custGeom>
                <a:avLst/>
                <a:gdLst/>
                <a:ahLst/>
                <a:cxnLst/>
                <a:rect l="l" t="t" r="r" b="b"/>
                <a:pathLst>
                  <a:path w="176322" h="467018" extrusionOk="0">
                    <a:moveTo>
                      <a:pt x="130010" y="432621"/>
                    </a:moveTo>
                    <a:cubicBezTo>
                      <a:pt x="130902" y="431192"/>
                      <a:pt x="131706" y="429228"/>
                      <a:pt x="133044" y="426013"/>
                    </a:cubicBezTo>
                    <a:cubicBezTo>
                      <a:pt x="156607" y="351629"/>
                      <a:pt x="185882" y="216880"/>
                      <a:pt x="173298" y="118921"/>
                    </a:cubicBezTo>
                    <a:cubicBezTo>
                      <a:pt x="172673" y="114009"/>
                      <a:pt x="171959" y="109188"/>
                      <a:pt x="171066" y="104455"/>
                    </a:cubicBezTo>
                    <a:cubicBezTo>
                      <a:pt x="160445" y="44983"/>
                      <a:pt x="132241" y="2031"/>
                      <a:pt x="74494" y="67"/>
                    </a:cubicBezTo>
                    <a:cubicBezTo>
                      <a:pt x="71995" y="-22"/>
                      <a:pt x="69407" y="-22"/>
                      <a:pt x="67086" y="67"/>
                    </a:cubicBezTo>
                    <a:cubicBezTo>
                      <a:pt x="61463" y="245"/>
                      <a:pt x="56287" y="870"/>
                      <a:pt x="51467" y="1942"/>
                    </a:cubicBezTo>
                    <a:cubicBezTo>
                      <a:pt x="9696" y="11140"/>
                      <a:pt x="-2799" y="52037"/>
                      <a:pt x="503" y="105615"/>
                    </a:cubicBezTo>
                    <a:cubicBezTo>
                      <a:pt x="771" y="109188"/>
                      <a:pt x="1039" y="112670"/>
                      <a:pt x="1396" y="116421"/>
                    </a:cubicBezTo>
                    <a:cubicBezTo>
                      <a:pt x="3538" y="139459"/>
                      <a:pt x="8447" y="164373"/>
                      <a:pt x="14873" y="190001"/>
                    </a:cubicBezTo>
                    <a:cubicBezTo>
                      <a:pt x="15319" y="192055"/>
                      <a:pt x="15855" y="194109"/>
                      <a:pt x="16390" y="196073"/>
                    </a:cubicBezTo>
                    <a:cubicBezTo>
                      <a:pt x="35044" y="267779"/>
                      <a:pt x="65837" y="343324"/>
                      <a:pt x="87168" y="391901"/>
                    </a:cubicBezTo>
                    <a:lnTo>
                      <a:pt x="87258" y="391991"/>
                    </a:lnTo>
                    <a:cubicBezTo>
                      <a:pt x="96272" y="412440"/>
                      <a:pt x="103591" y="427978"/>
                      <a:pt x="107697" y="436728"/>
                    </a:cubicBezTo>
                    <a:cubicBezTo>
                      <a:pt x="109749" y="440926"/>
                      <a:pt x="113409" y="442711"/>
                      <a:pt x="117247" y="442979"/>
                    </a:cubicBezTo>
                    <a:cubicBezTo>
                      <a:pt x="116176" y="450034"/>
                      <a:pt x="115105" y="456999"/>
                      <a:pt x="114123" y="464053"/>
                    </a:cubicBezTo>
                    <a:cubicBezTo>
                      <a:pt x="113766" y="466554"/>
                      <a:pt x="117336" y="468339"/>
                      <a:pt x="118585" y="465750"/>
                    </a:cubicBezTo>
                    <a:cubicBezTo>
                      <a:pt x="121531" y="458874"/>
                      <a:pt x="125012" y="449944"/>
                      <a:pt x="128493" y="439497"/>
                    </a:cubicBezTo>
                    <a:cubicBezTo>
                      <a:pt x="129028" y="439050"/>
                      <a:pt x="125636" y="437889"/>
                      <a:pt x="126172" y="437443"/>
                    </a:cubicBezTo>
                    <a:cubicBezTo>
                      <a:pt x="127779" y="435657"/>
                      <a:pt x="128760" y="434764"/>
                      <a:pt x="129831" y="432799"/>
                    </a:cubicBezTo>
                    <a:lnTo>
                      <a:pt x="130010" y="43262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8" name="Google Shape;1688;p52"/>
              <p:cNvSpPr/>
              <p:nvPr/>
            </p:nvSpPr>
            <p:spPr>
              <a:xfrm>
                <a:off x="650520" y="5863724"/>
                <a:ext cx="142852" cy="345891"/>
              </a:xfrm>
              <a:custGeom>
                <a:avLst/>
                <a:gdLst/>
                <a:ahLst/>
                <a:cxnLst/>
                <a:rect l="l" t="t" r="r" b="b"/>
                <a:pathLst>
                  <a:path w="142852" h="345891" extrusionOk="0">
                    <a:moveTo>
                      <a:pt x="126073" y="345891"/>
                    </a:moveTo>
                    <a:lnTo>
                      <a:pt x="142852" y="272221"/>
                    </a:lnTo>
                    <a:cubicBezTo>
                      <a:pt x="142852" y="272221"/>
                      <a:pt x="115987" y="-49516"/>
                      <a:pt x="41550" y="6563"/>
                    </a:cubicBezTo>
                    <a:cubicBezTo>
                      <a:pt x="-32887" y="62731"/>
                      <a:pt x="15399" y="121131"/>
                      <a:pt x="15399" y="121131"/>
                    </a:cubicBezTo>
                    <a:lnTo>
                      <a:pt x="126073" y="34589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89" name="Google Shape;1689;p52"/>
              <p:cNvSpPr/>
              <p:nvPr/>
            </p:nvSpPr>
            <p:spPr>
              <a:xfrm>
                <a:off x="473488" y="6469022"/>
                <a:ext cx="205639" cy="513367"/>
              </a:xfrm>
              <a:custGeom>
                <a:avLst/>
                <a:gdLst/>
                <a:ahLst/>
                <a:cxnLst/>
                <a:rect l="l" t="t" r="r" b="b"/>
                <a:pathLst>
                  <a:path w="205639" h="513367" extrusionOk="0">
                    <a:moveTo>
                      <a:pt x="179845" y="431125"/>
                    </a:moveTo>
                    <a:cubicBezTo>
                      <a:pt x="176722" y="426124"/>
                      <a:pt x="130578" y="144393"/>
                      <a:pt x="130578" y="144393"/>
                    </a:cubicBezTo>
                    <a:lnTo>
                      <a:pt x="88807" y="20092"/>
                    </a:lnTo>
                    <a:lnTo>
                      <a:pt x="44627" y="0"/>
                    </a:lnTo>
                    <a:lnTo>
                      <a:pt x="0" y="35719"/>
                    </a:lnTo>
                    <a:lnTo>
                      <a:pt x="3749" y="143321"/>
                    </a:lnTo>
                    <a:lnTo>
                      <a:pt x="62745" y="300305"/>
                    </a:lnTo>
                    <a:lnTo>
                      <a:pt x="143966" y="465237"/>
                    </a:lnTo>
                    <a:lnTo>
                      <a:pt x="181720" y="513368"/>
                    </a:lnTo>
                    <a:lnTo>
                      <a:pt x="205640" y="501670"/>
                    </a:lnTo>
                    <a:lnTo>
                      <a:pt x="179845" y="43112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0" name="Google Shape;1690;p52"/>
              <p:cNvSpPr/>
              <p:nvPr/>
            </p:nvSpPr>
            <p:spPr>
              <a:xfrm>
                <a:off x="611206" y="6626632"/>
                <a:ext cx="364331" cy="452645"/>
              </a:xfrm>
              <a:custGeom>
                <a:avLst/>
                <a:gdLst/>
                <a:ahLst/>
                <a:cxnLst/>
                <a:rect l="l" t="t" r="r" b="b"/>
                <a:pathLst>
                  <a:path w="364331" h="452645" extrusionOk="0">
                    <a:moveTo>
                      <a:pt x="0" y="452646"/>
                    </a:moveTo>
                    <a:lnTo>
                      <a:pt x="230273" y="272087"/>
                    </a:lnTo>
                    <a:lnTo>
                      <a:pt x="364332" y="149215"/>
                    </a:lnTo>
                    <a:lnTo>
                      <a:pt x="313815" y="0"/>
                    </a:lnTo>
                    <a:lnTo>
                      <a:pt x="154140" y="185827"/>
                    </a:lnTo>
                    <a:lnTo>
                      <a:pt x="24545" y="37129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nvGrpSpPr>
            <p:cNvPr id="1691" name="Google Shape;1691;p52"/>
            <p:cNvGrpSpPr/>
            <p:nvPr/>
          </p:nvGrpSpPr>
          <p:grpSpPr>
            <a:xfrm>
              <a:off x="365759" y="5186184"/>
              <a:ext cx="737143" cy="2092492"/>
              <a:chOff x="365759" y="5186184"/>
              <a:chExt cx="737143" cy="2092492"/>
            </a:xfrm>
          </p:grpSpPr>
          <p:sp>
            <p:nvSpPr>
              <p:cNvPr id="1692" name="Google Shape;1692;p52"/>
              <p:cNvSpPr/>
              <p:nvPr/>
            </p:nvSpPr>
            <p:spPr>
              <a:xfrm>
                <a:off x="759230" y="6234261"/>
                <a:ext cx="343672" cy="372518"/>
              </a:xfrm>
              <a:custGeom>
                <a:avLst/>
                <a:gdLst/>
                <a:ahLst/>
                <a:cxnLst/>
                <a:rect l="l" t="t" r="r" b="b"/>
                <a:pathLst>
                  <a:path w="343672" h="372518" extrusionOk="0">
                    <a:moveTo>
                      <a:pt x="317700" y="159663"/>
                    </a:moveTo>
                    <a:cubicBezTo>
                      <a:pt x="315379" y="163770"/>
                      <a:pt x="312880" y="167789"/>
                      <a:pt x="310292" y="171718"/>
                    </a:cubicBezTo>
                    <a:cubicBezTo>
                      <a:pt x="306632" y="171896"/>
                      <a:pt x="303062" y="172164"/>
                      <a:pt x="299403" y="172343"/>
                    </a:cubicBezTo>
                    <a:cubicBezTo>
                      <a:pt x="275037" y="173950"/>
                      <a:pt x="247636" y="179487"/>
                      <a:pt x="223716" y="173236"/>
                    </a:cubicBezTo>
                    <a:cubicBezTo>
                      <a:pt x="221306" y="176093"/>
                      <a:pt x="218896" y="178772"/>
                      <a:pt x="216486" y="181540"/>
                    </a:cubicBezTo>
                    <a:cubicBezTo>
                      <a:pt x="155169" y="251639"/>
                      <a:pt x="86266" y="327183"/>
                      <a:pt x="3528" y="372189"/>
                    </a:cubicBezTo>
                    <a:cubicBezTo>
                      <a:pt x="851" y="373618"/>
                      <a:pt x="-1381" y="370046"/>
                      <a:pt x="1029" y="368260"/>
                    </a:cubicBezTo>
                    <a:cubicBezTo>
                      <a:pt x="68415" y="314682"/>
                      <a:pt x="130714" y="261015"/>
                      <a:pt x="188015" y="198150"/>
                    </a:cubicBezTo>
                    <a:cubicBezTo>
                      <a:pt x="170343" y="174486"/>
                      <a:pt x="156240" y="147697"/>
                      <a:pt x="140710" y="122158"/>
                    </a:cubicBezTo>
                    <a:cubicBezTo>
                      <a:pt x="141514" y="120997"/>
                      <a:pt x="142406" y="120015"/>
                      <a:pt x="143299" y="118854"/>
                    </a:cubicBezTo>
                    <a:cubicBezTo>
                      <a:pt x="161685" y="142160"/>
                      <a:pt x="180250" y="166807"/>
                      <a:pt x="192388" y="193327"/>
                    </a:cubicBezTo>
                    <a:cubicBezTo>
                      <a:pt x="199707" y="185202"/>
                      <a:pt x="206936" y="177075"/>
                      <a:pt x="213987" y="168593"/>
                    </a:cubicBezTo>
                    <a:cubicBezTo>
                      <a:pt x="226394" y="153948"/>
                      <a:pt x="238532" y="138946"/>
                      <a:pt x="250492" y="124033"/>
                    </a:cubicBezTo>
                    <a:cubicBezTo>
                      <a:pt x="238621" y="105548"/>
                      <a:pt x="228536" y="85904"/>
                      <a:pt x="216754" y="67330"/>
                    </a:cubicBezTo>
                    <a:cubicBezTo>
                      <a:pt x="212916" y="61258"/>
                      <a:pt x="209078" y="55275"/>
                      <a:pt x="205151" y="49292"/>
                    </a:cubicBezTo>
                    <a:cubicBezTo>
                      <a:pt x="206936" y="47505"/>
                      <a:pt x="208811" y="45809"/>
                      <a:pt x="210506" y="44113"/>
                    </a:cubicBezTo>
                    <a:cubicBezTo>
                      <a:pt x="227375" y="68044"/>
                      <a:pt x="242548" y="94029"/>
                      <a:pt x="254151" y="119657"/>
                    </a:cubicBezTo>
                    <a:cubicBezTo>
                      <a:pt x="267361" y="103138"/>
                      <a:pt x="280213" y="86529"/>
                      <a:pt x="293155" y="69830"/>
                    </a:cubicBezTo>
                    <a:cubicBezTo>
                      <a:pt x="281106" y="49202"/>
                      <a:pt x="272180" y="26075"/>
                      <a:pt x="263077" y="3215"/>
                    </a:cubicBezTo>
                    <a:cubicBezTo>
                      <a:pt x="265129" y="1964"/>
                      <a:pt x="267182" y="982"/>
                      <a:pt x="269146" y="0"/>
                    </a:cubicBezTo>
                    <a:cubicBezTo>
                      <a:pt x="280927" y="20181"/>
                      <a:pt x="291995" y="41523"/>
                      <a:pt x="298510" y="62865"/>
                    </a:cubicBezTo>
                    <a:cubicBezTo>
                      <a:pt x="310827" y="46791"/>
                      <a:pt x="323144" y="30539"/>
                      <a:pt x="335283" y="14287"/>
                    </a:cubicBezTo>
                    <a:cubicBezTo>
                      <a:pt x="338942" y="20270"/>
                      <a:pt x="341620" y="26432"/>
                      <a:pt x="343672" y="32682"/>
                    </a:cubicBezTo>
                    <a:cubicBezTo>
                      <a:pt x="307257" y="79742"/>
                      <a:pt x="266558" y="124658"/>
                      <a:pt x="228089" y="168324"/>
                    </a:cubicBezTo>
                    <a:cubicBezTo>
                      <a:pt x="248528" y="161627"/>
                      <a:pt x="272002" y="163056"/>
                      <a:pt x="293244" y="161538"/>
                    </a:cubicBezTo>
                    <a:cubicBezTo>
                      <a:pt x="301366" y="160913"/>
                      <a:pt x="309488" y="160199"/>
                      <a:pt x="317700" y="1596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3" name="Google Shape;1693;p52"/>
              <p:cNvSpPr/>
              <p:nvPr/>
            </p:nvSpPr>
            <p:spPr>
              <a:xfrm>
                <a:off x="553013" y="6125676"/>
                <a:ext cx="154495" cy="402248"/>
              </a:xfrm>
              <a:custGeom>
                <a:avLst/>
                <a:gdLst/>
                <a:ahLst/>
                <a:cxnLst/>
                <a:rect l="l" t="t" r="r" b="b"/>
                <a:pathLst>
                  <a:path w="154495" h="402248" extrusionOk="0">
                    <a:moveTo>
                      <a:pt x="150303" y="401479"/>
                    </a:moveTo>
                    <a:cubicBezTo>
                      <a:pt x="109246" y="352544"/>
                      <a:pt x="73277" y="292715"/>
                      <a:pt x="46680" y="228243"/>
                    </a:cubicBezTo>
                    <a:cubicBezTo>
                      <a:pt x="32845" y="223600"/>
                      <a:pt x="19279" y="217974"/>
                      <a:pt x="5801" y="211723"/>
                    </a:cubicBezTo>
                    <a:cubicBezTo>
                      <a:pt x="5534" y="210919"/>
                      <a:pt x="5266" y="210205"/>
                      <a:pt x="5087" y="209401"/>
                    </a:cubicBezTo>
                    <a:cubicBezTo>
                      <a:pt x="4463" y="207079"/>
                      <a:pt x="3749" y="204490"/>
                      <a:pt x="3124" y="201722"/>
                    </a:cubicBezTo>
                    <a:cubicBezTo>
                      <a:pt x="16958" y="207348"/>
                      <a:pt x="30614" y="213509"/>
                      <a:pt x="43556" y="220385"/>
                    </a:cubicBezTo>
                    <a:cubicBezTo>
                      <a:pt x="19368" y="159663"/>
                      <a:pt x="3659" y="95101"/>
                      <a:pt x="0" y="31700"/>
                    </a:cubicBezTo>
                    <a:cubicBezTo>
                      <a:pt x="0" y="31611"/>
                      <a:pt x="0" y="31611"/>
                      <a:pt x="0" y="31611"/>
                    </a:cubicBezTo>
                    <a:cubicBezTo>
                      <a:pt x="4016" y="18395"/>
                      <a:pt x="9729" y="7591"/>
                      <a:pt x="17672" y="0"/>
                    </a:cubicBezTo>
                    <a:cubicBezTo>
                      <a:pt x="21153" y="59114"/>
                      <a:pt x="26776" y="116890"/>
                      <a:pt x="44359" y="175736"/>
                    </a:cubicBezTo>
                    <a:cubicBezTo>
                      <a:pt x="44627" y="176629"/>
                      <a:pt x="44984" y="177612"/>
                      <a:pt x="45251" y="178594"/>
                    </a:cubicBezTo>
                    <a:cubicBezTo>
                      <a:pt x="52659" y="168593"/>
                      <a:pt x="61585" y="160199"/>
                      <a:pt x="71492" y="151894"/>
                    </a:cubicBezTo>
                    <a:cubicBezTo>
                      <a:pt x="83987" y="141446"/>
                      <a:pt x="94787" y="130374"/>
                      <a:pt x="105587" y="119122"/>
                    </a:cubicBezTo>
                    <a:cubicBezTo>
                      <a:pt x="106301" y="121712"/>
                      <a:pt x="107015" y="124390"/>
                      <a:pt x="107729" y="126980"/>
                    </a:cubicBezTo>
                    <a:cubicBezTo>
                      <a:pt x="100767" y="134481"/>
                      <a:pt x="93627" y="141893"/>
                      <a:pt x="85415" y="148769"/>
                    </a:cubicBezTo>
                    <a:cubicBezTo>
                      <a:pt x="71670" y="160109"/>
                      <a:pt x="57925" y="171004"/>
                      <a:pt x="47393" y="185202"/>
                    </a:cubicBezTo>
                    <a:cubicBezTo>
                      <a:pt x="54712" y="208330"/>
                      <a:pt x="63370" y="231100"/>
                      <a:pt x="73009" y="253246"/>
                    </a:cubicBezTo>
                    <a:cubicBezTo>
                      <a:pt x="90414" y="243423"/>
                      <a:pt x="103445" y="228600"/>
                      <a:pt x="118618" y="215920"/>
                    </a:cubicBezTo>
                    <a:cubicBezTo>
                      <a:pt x="122456" y="212616"/>
                      <a:pt x="126383" y="209580"/>
                      <a:pt x="130399" y="206544"/>
                    </a:cubicBezTo>
                    <a:cubicBezTo>
                      <a:pt x="131024" y="208509"/>
                      <a:pt x="131559" y="210294"/>
                      <a:pt x="132095" y="212169"/>
                    </a:cubicBezTo>
                    <a:cubicBezTo>
                      <a:pt x="124865" y="217706"/>
                      <a:pt x="117814" y="223600"/>
                      <a:pt x="110853" y="229761"/>
                    </a:cubicBezTo>
                    <a:cubicBezTo>
                      <a:pt x="99428" y="239941"/>
                      <a:pt x="88272" y="249764"/>
                      <a:pt x="74437" y="256282"/>
                    </a:cubicBezTo>
                    <a:cubicBezTo>
                      <a:pt x="96215" y="306021"/>
                      <a:pt x="123348" y="353348"/>
                      <a:pt x="154051" y="398443"/>
                    </a:cubicBezTo>
                    <a:cubicBezTo>
                      <a:pt x="155747" y="400586"/>
                      <a:pt x="152177" y="403711"/>
                      <a:pt x="150303" y="40147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4" name="Google Shape;1694;p52"/>
              <p:cNvSpPr/>
              <p:nvPr/>
            </p:nvSpPr>
            <p:spPr>
              <a:xfrm>
                <a:off x="831263" y="5816173"/>
                <a:ext cx="227190" cy="464026"/>
              </a:xfrm>
              <a:custGeom>
                <a:avLst/>
                <a:gdLst/>
                <a:ahLst/>
                <a:cxnLst/>
                <a:rect l="l" t="t" r="r" b="b"/>
                <a:pathLst>
                  <a:path w="227190" h="464026" extrusionOk="0">
                    <a:moveTo>
                      <a:pt x="227191" y="174397"/>
                    </a:moveTo>
                    <a:cubicBezTo>
                      <a:pt x="226298" y="177522"/>
                      <a:pt x="225406" y="180469"/>
                      <a:pt x="224424" y="183684"/>
                    </a:cubicBezTo>
                    <a:lnTo>
                      <a:pt x="224424" y="183773"/>
                    </a:lnTo>
                    <a:cubicBezTo>
                      <a:pt x="207020" y="188059"/>
                      <a:pt x="189704" y="191274"/>
                      <a:pt x="173103" y="192167"/>
                    </a:cubicBezTo>
                    <a:cubicBezTo>
                      <a:pt x="159805" y="236994"/>
                      <a:pt x="142043" y="280214"/>
                      <a:pt x="118927" y="320933"/>
                    </a:cubicBezTo>
                    <a:cubicBezTo>
                      <a:pt x="132493" y="315485"/>
                      <a:pt x="147220" y="310485"/>
                      <a:pt x="162214" y="306467"/>
                    </a:cubicBezTo>
                    <a:cubicBezTo>
                      <a:pt x="160340" y="309235"/>
                      <a:pt x="158466" y="312003"/>
                      <a:pt x="156591" y="314772"/>
                    </a:cubicBezTo>
                    <a:cubicBezTo>
                      <a:pt x="143471" y="317897"/>
                      <a:pt x="130530" y="321558"/>
                      <a:pt x="117231" y="323969"/>
                    </a:cubicBezTo>
                    <a:cubicBezTo>
                      <a:pt x="87956" y="375136"/>
                      <a:pt x="50380" y="422195"/>
                      <a:pt x="3344" y="463450"/>
                    </a:cubicBezTo>
                    <a:cubicBezTo>
                      <a:pt x="1558" y="465147"/>
                      <a:pt x="-1208" y="462736"/>
                      <a:pt x="577" y="460861"/>
                    </a:cubicBezTo>
                    <a:cubicBezTo>
                      <a:pt x="61894" y="395406"/>
                      <a:pt x="112054" y="320844"/>
                      <a:pt x="144007" y="237262"/>
                    </a:cubicBezTo>
                    <a:cubicBezTo>
                      <a:pt x="125888" y="221456"/>
                      <a:pt x="109823" y="203150"/>
                      <a:pt x="92061" y="186898"/>
                    </a:cubicBezTo>
                    <a:cubicBezTo>
                      <a:pt x="83404" y="178951"/>
                      <a:pt x="74032" y="171450"/>
                      <a:pt x="64928" y="163770"/>
                    </a:cubicBezTo>
                    <a:cubicBezTo>
                      <a:pt x="66267" y="160466"/>
                      <a:pt x="67427" y="156984"/>
                      <a:pt x="68766" y="153412"/>
                    </a:cubicBezTo>
                    <a:cubicBezTo>
                      <a:pt x="80101" y="163056"/>
                      <a:pt x="90633" y="174040"/>
                      <a:pt x="100808" y="184041"/>
                    </a:cubicBezTo>
                    <a:cubicBezTo>
                      <a:pt x="116427" y="199311"/>
                      <a:pt x="132582" y="214938"/>
                      <a:pt x="145613" y="232708"/>
                    </a:cubicBezTo>
                    <a:cubicBezTo>
                      <a:pt x="148559" y="224760"/>
                      <a:pt x="151415" y="216813"/>
                      <a:pt x="154092" y="208687"/>
                    </a:cubicBezTo>
                    <a:cubicBezTo>
                      <a:pt x="159894" y="190559"/>
                      <a:pt x="164803" y="172164"/>
                      <a:pt x="168819" y="153680"/>
                    </a:cubicBezTo>
                    <a:cubicBezTo>
                      <a:pt x="142668" y="133856"/>
                      <a:pt x="118748" y="109121"/>
                      <a:pt x="95007" y="85635"/>
                    </a:cubicBezTo>
                    <a:cubicBezTo>
                      <a:pt x="96078" y="83582"/>
                      <a:pt x="96970" y="81528"/>
                      <a:pt x="97952" y="79474"/>
                    </a:cubicBezTo>
                    <a:cubicBezTo>
                      <a:pt x="123032" y="99476"/>
                      <a:pt x="149273" y="120104"/>
                      <a:pt x="170872" y="143411"/>
                    </a:cubicBezTo>
                    <a:cubicBezTo>
                      <a:pt x="180422" y="96262"/>
                      <a:pt x="184885" y="48309"/>
                      <a:pt x="187562" y="0"/>
                    </a:cubicBezTo>
                    <a:cubicBezTo>
                      <a:pt x="189080" y="625"/>
                      <a:pt x="190508" y="1518"/>
                      <a:pt x="191757" y="2768"/>
                    </a:cubicBezTo>
                    <a:cubicBezTo>
                      <a:pt x="195774" y="6787"/>
                      <a:pt x="199433" y="10805"/>
                      <a:pt x="202825" y="15002"/>
                    </a:cubicBezTo>
                    <a:cubicBezTo>
                      <a:pt x="199433" y="74831"/>
                      <a:pt x="190061" y="133767"/>
                      <a:pt x="173550" y="190113"/>
                    </a:cubicBezTo>
                    <a:cubicBezTo>
                      <a:pt x="190954" y="183148"/>
                      <a:pt x="209429" y="179487"/>
                      <a:pt x="227191" y="17439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5" name="Google Shape;1695;p52"/>
              <p:cNvSpPr/>
              <p:nvPr/>
            </p:nvSpPr>
            <p:spPr>
              <a:xfrm>
                <a:off x="636286" y="5825460"/>
                <a:ext cx="154758" cy="304808"/>
              </a:xfrm>
              <a:custGeom>
                <a:avLst/>
                <a:gdLst/>
                <a:ahLst/>
                <a:cxnLst/>
                <a:rect l="l" t="t" r="r" b="b"/>
                <a:pathLst>
                  <a:path w="154758" h="304808" extrusionOk="0">
                    <a:moveTo>
                      <a:pt x="151909" y="304770"/>
                    </a:moveTo>
                    <a:cubicBezTo>
                      <a:pt x="151463" y="304770"/>
                      <a:pt x="151017" y="304592"/>
                      <a:pt x="150660" y="304145"/>
                    </a:cubicBezTo>
                    <a:cubicBezTo>
                      <a:pt x="146911" y="299591"/>
                      <a:pt x="143252" y="295126"/>
                      <a:pt x="139681" y="290394"/>
                    </a:cubicBezTo>
                    <a:cubicBezTo>
                      <a:pt x="120670" y="265926"/>
                      <a:pt x="104159" y="239673"/>
                      <a:pt x="89521" y="212437"/>
                    </a:cubicBezTo>
                    <a:cubicBezTo>
                      <a:pt x="81578" y="211723"/>
                      <a:pt x="73634" y="210740"/>
                      <a:pt x="65690" y="209669"/>
                    </a:cubicBezTo>
                    <a:cubicBezTo>
                      <a:pt x="61585" y="209133"/>
                      <a:pt x="57568" y="208508"/>
                      <a:pt x="53463" y="207883"/>
                    </a:cubicBezTo>
                    <a:cubicBezTo>
                      <a:pt x="47393" y="206990"/>
                      <a:pt x="41324" y="206097"/>
                      <a:pt x="35166" y="205383"/>
                    </a:cubicBezTo>
                    <a:cubicBezTo>
                      <a:pt x="34720" y="204311"/>
                      <a:pt x="34363" y="203329"/>
                      <a:pt x="33916" y="202168"/>
                    </a:cubicBezTo>
                    <a:cubicBezTo>
                      <a:pt x="39450" y="202079"/>
                      <a:pt x="45073" y="202079"/>
                      <a:pt x="50696" y="202168"/>
                    </a:cubicBezTo>
                    <a:cubicBezTo>
                      <a:pt x="54534" y="202168"/>
                      <a:pt x="58461" y="202258"/>
                      <a:pt x="62299" y="202436"/>
                    </a:cubicBezTo>
                    <a:cubicBezTo>
                      <a:pt x="69975" y="202704"/>
                      <a:pt x="77561" y="203150"/>
                      <a:pt x="85058" y="204133"/>
                    </a:cubicBezTo>
                    <a:cubicBezTo>
                      <a:pt x="68190" y="171629"/>
                      <a:pt x="53909" y="137607"/>
                      <a:pt x="41681" y="102781"/>
                    </a:cubicBezTo>
                    <a:cubicBezTo>
                      <a:pt x="36237" y="101888"/>
                      <a:pt x="30882" y="101084"/>
                      <a:pt x="25437" y="100191"/>
                    </a:cubicBezTo>
                    <a:cubicBezTo>
                      <a:pt x="22313" y="99656"/>
                      <a:pt x="19279" y="99119"/>
                      <a:pt x="16066" y="98584"/>
                    </a:cubicBezTo>
                    <a:cubicBezTo>
                      <a:pt x="11067" y="97691"/>
                      <a:pt x="6069" y="96798"/>
                      <a:pt x="1071" y="95815"/>
                    </a:cubicBezTo>
                    <a:cubicBezTo>
                      <a:pt x="625" y="93672"/>
                      <a:pt x="268" y="91440"/>
                      <a:pt x="0" y="89297"/>
                    </a:cubicBezTo>
                    <a:cubicBezTo>
                      <a:pt x="5980" y="90458"/>
                      <a:pt x="11781" y="91619"/>
                      <a:pt x="17761" y="92690"/>
                    </a:cubicBezTo>
                    <a:cubicBezTo>
                      <a:pt x="19725" y="93137"/>
                      <a:pt x="21689" y="93494"/>
                      <a:pt x="23652" y="93940"/>
                    </a:cubicBezTo>
                    <a:cubicBezTo>
                      <a:pt x="29007" y="95012"/>
                      <a:pt x="34273" y="95994"/>
                      <a:pt x="39628" y="97066"/>
                    </a:cubicBezTo>
                    <a:cubicBezTo>
                      <a:pt x="37754" y="91351"/>
                      <a:pt x="35701" y="85725"/>
                      <a:pt x="33827" y="80010"/>
                    </a:cubicBezTo>
                    <a:cubicBezTo>
                      <a:pt x="32667" y="76527"/>
                      <a:pt x="31417" y="73045"/>
                      <a:pt x="30346" y="69562"/>
                    </a:cubicBezTo>
                    <a:lnTo>
                      <a:pt x="30346" y="69473"/>
                    </a:lnTo>
                    <a:cubicBezTo>
                      <a:pt x="24277" y="50453"/>
                      <a:pt x="18654" y="31343"/>
                      <a:pt x="13388" y="12144"/>
                    </a:cubicBezTo>
                    <a:cubicBezTo>
                      <a:pt x="15084" y="10001"/>
                      <a:pt x="16958" y="7948"/>
                      <a:pt x="19011" y="5983"/>
                    </a:cubicBezTo>
                    <a:cubicBezTo>
                      <a:pt x="21332" y="3750"/>
                      <a:pt x="23652" y="1786"/>
                      <a:pt x="25883" y="0"/>
                    </a:cubicBezTo>
                    <a:cubicBezTo>
                      <a:pt x="31328" y="18574"/>
                      <a:pt x="36951" y="37148"/>
                      <a:pt x="42842" y="55454"/>
                    </a:cubicBezTo>
                    <a:cubicBezTo>
                      <a:pt x="44091" y="59472"/>
                      <a:pt x="45430" y="63490"/>
                      <a:pt x="46769" y="67508"/>
                    </a:cubicBezTo>
                    <a:cubicBezTo>
                      <a:pt x="56319" y="96530"/>
                      <a:pt x="66672" y="125194"/>
                      <a:pt x="78097" y="153412"/>
                    </a:cubicBezTo>
                    <a:cubicBezTo>
                      <a:pt x="89521" y="134302"/>
                      <a:pt x="101124" y="115371"/>
                      <a:pt x="112013" y="96084"/>
                    </a:cubicBezTo>
                    <a:cubicBezTo>
                      <a:pt x="113173" y="94119"/>
                      <a:pt x="114244" y="92065"/>
                      <a:pt x="115405" y="90101"/>
                    </a:cubicBezTo>
                    <a:cubicBezTo>
                      <a:pt x="117100" y="87154"/>
                      <a:pt x="118707" y="84207"/>
                      <a:pt x="120224" y="81260"/>
                    </a:cubicBezTo>
                    <a:cubicBezTo>
                      <a:pt x="121652" y="85278"/>
                      <a:pt x="122902" y="89386"/>
                      <a:pt x="124062" y="93583"/>
                    </a:cubicBezTo>
                    <a:cubicBezTo>
                      <a:pt x="122545" y="96351"/>
                      <a:pt x="121027" y="98941"/>
                      <a:pt x="119421" y="101620"/>
                    </a:cubicBezTo>
                    <a:lnTo>
                      <a:pt x="119421" y="101709"/>
                    </a:lnTo>
                    <a:cubicBezTo>
                      <a:pt x="118885" y="102602"/>
                      <a:pt x="118350" y="103495"/>
                      <a:pt x="117814" y="104477"/>
                    </a:cubicBezTo>
                    <a:cubicBezTo>
                      <a:pt x="117011" y="105906"/>
                      <a:pt x="116208" y="107335"/>
                      <a:pt x="115405" y="108764"/>
                    </a:cubicBezTo>
                    <a:cubicBezTo>
                      <a:pt x="104873" y="126980"/>
                      <a:pt x="94341" y="145286"/>
                      <a:pt x="81578" y="162074"/>
                    </a:cubicBezTo>
                    <a:cubicBezTo>
                      <a:pt x="98268" y="202079"/>
                      <a:pt x="117279" y="241191"/>
                      <a:pt x="140306" y="279142"/>
                    </a:cubicBezTo>
                    <a:cubicBezTo>
                      <a:pt x="143609" y="284500"/>
                      <a:pt x="146911" y="289858"/>
                      <a:pt x="150392" y="295215"/>
                    </a:cubicBezTo>
                    <a:cubicBezTo>
                      <a:pt x="151641" y="297180"/>
                      <a:pt x="152891" y="299145"/>
                      <a:pt x="154230" y="301198"/>
                    </a:cubicBezTo>
                    <a:cubicBezTo>
                      <a:pt x="155747" y="302895"/>
                      <a:pt x="153694" y="305127"/>
                      <a:pt x="151909" y="30477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6" name="Google Shape;1696;p52"/>
              <p:cNvSpPr/>
              <p:nvPr/>
            </p:nvSpPr>
            <p:spPr>
              <a:xfrm>
                <a:off x="844003" y="5465950"/>
                <a:ext cx="167593" cy="340555"/>
              </a:xfrm>
              <a:custGeom>
                <a:avLst/>
                <a:gdLst/>
                <a:ahLst/>
                <a:cxnLst/>
                <a:rect l="l" t="t" r="r" b="b"/>
                <a:pathLst>
                  <a:path w="167593" h="340555" extrusionOk="0">
                    <a:moveTo>
                      <a:pt x="141531" y="176719"/>
                    </a:moveTo>
                    <a:cubicBezTo>
                      <a:pt x="140728" y="178862"/>
                      <a:pt x="140014" y="180826"/>
                      <a:pt x="139479" y="182523"/>
                    </a:cubicBezTo>
                    <a:cubicBezTo>
                      <a:pt x="139211" y="183148"/>
                      <a:pt x="139032" y="183684"/>
                      <a:pt x="138765" y="184220"/>
                    </a:cubicBezTo>
                    <a:cubicBezTo>
                      <a:pt x="125109" y="184666"/>
                      <a:pt x="111721" y="185291"/>
                      <a:pt x="98154" y="185023"/>
                    </a:cubicBezTo>
                    <a:cubicBezTo>
                      <a:pt x="70040" y="239137"/>
                      <a:pt x="37819" y="291108"/>
                      <a:pt x="1672" y="340221"/>
                    </a:cubicBezTo>
                    <a:cubicBezTo>
                      <a:pt x="958" y="341114"/>
                      <a:pt x="-470" y="340043"/>
                      <a:pt x="154" y="339061"/>
                    </a:cubicBezTo>
                    <a:cubicBezTo>
                      <a:pt x="27019" y="295126"/>
                      <a:pt x="52100" y="250210"/>
                      <a:pt x="74859" y="204311"/>
                    </a:cubicBezTo>
                    <a:cubicBezTo>
                      <a:pt x="57098" y="189756"/>
                      <a:pt x="39961" y="172790"/>
                      <a:pt x="24877" y="155019"/>
                    </a:cubicBezTo>
                    <a:lnTo>
                      <a:pt x="24877" y="154930"/>
                    </a:lnTo>
                    <a:cubicBezTo>
                      <a:pt x="25770" y="152340"/>
                      <a:pt x="26663" y="149662"/>
                      <a:pt x="27555" y="146983"/>
                    </a:cubicBezTo>
                    <a:cubicBezTo>
                      <a:pt x="45852" y="162163"/>
                      <a:pt x="63078" y="179576"/>
                      <a:pt x="78072" y="197703"/>
                    </a:cubicBezTo>
                    <a:cubicBezTo>
                      <a:pt x="91014" y="171183"/>
                      <a:pt x="103153" y="144215"/>
                      <a:pt x="114488" y="116800"/>
                    </a:cubicBezTo>
                    <a:cubicBezTo>
                      <a:pt x="96191" y="100102"/>
                      <a:pt x="77894" y="80100"/>
                      <a:pt x="62185" y="59293"/>
                    </a:cubicBezTo>
                    <a:lnTo>
                      <a:pt x="62185" y="59204"/>
                    </a:lnTo>
                    <a:cubicBezTo>
                      <a:pt x="63524" y="56793"/>
                      <a:pt x="64684" y="54293"/>
                      <a:pt x="66023" y="51971"/>
                    </a:cubicBezTo>
                    <a:cubicBezTo>
                      <a:pt x="71289" y="58222"/>
                      <a:pt x="76466" y="64740"/>
                      <a:pt x="81910" y="70902"/>
                    </a:cubicBezTo>
                    <a:cubicBezTo>
                      <a:pt x="93513" y="84029"/>
                      <a:pt x="105830" y="96619"/>
                      <a:pt x="117344" y="109924"/>
                    </a:cubicBezTo>
                    <a:cubicBezTo>
                      <a:pt x="117522" y="109657"/>
                      <a:pt x="117701" y="109299"/>
                      <a:pt x="117701" y="109032"/>
                    </a:cubicBezTo>
                    <a:cubicBezTo>
                      <a:pt x="122521" y="97244"/>
                      <a:pt x="126983" y="85368"/>
                      <a:pt x="131089" y="73402"/>
                    </a:cubicBezTo>
                    <a:cubicBezTo>
                      <a:pt x="126715" y="55811"/>
                      <a:pt x="112346" y="41434"/>
                      <a:pt x="102974" y="26343"/>
                    </a:cubicBezTo>
                    <a:cubicBezTo>
                      <a:pt x="99493" y="20806"/>
                      <a:pt x="96280" y="15270"/>
                      <a:pt x="93335" y="9644"/>
                    </a:cubicBezTo>
                    <a:cubicBezTo>
                      <a:pt x="95209" y="7412"/>
                      <a:pt x="97173" y="5447"/>
                      <a:pt x="99047" y="3572"/>
                    </a:cubicBezTo>
                    <a:cubicBezTo>
                      <a:pt x="105295" y="14198"/>
                      <a:pt x="111364" y="25003"/>
                      <a:pt x="118058" y="35451"/>
                    </a:cubicBezTo>
                    <a:cubicBezTo>
                      <a:pt x="124038" y="44917"/>
                      <a:pt x="130464" y="53846"/>
                      <a:pt x="134302" y="63937"/>
                    </a:cubicBezTo>
                    <a:cubicBezTo>
                      <a:pt x="141621" y="42684"/>
                      <a:pt x="148047" y="21431"/>
                      <a:pt x="154295" y="0"/>
                    </a:cubicBezTo>
                    <a:cubicBezTo>
                      <a:pt x="160810" y="6251"/>
                      <a:pt x="165005" y="14377"/>
                      <a:pt x="167593" y="23753"/>
                    </a:cubicBezTo>
                    <a:cubicBezTo>
                      <a:pt x="167593" y="23843"/>
                      <a:pt x="167593" y="23843"/>
                      <a:pt x="167593" y="23931"/>
                    </a:cubicBezTo>
                    <a:cubicBezTo>
                      <a:pt x="158133" y="50095"/>
                      <a:pt x="147868" y="75724"/>
                      <a:pt x="137426" y="100727"/>
                    </a:cubicBezTo>
                    <a:cubicBezTo>
                      <a:pt x="126269" y="127606"/>
                      <a:pt x="114041" y="153859"/>
                      <a:pt x="100832" y="179665"/>
                    </a:cubicBezTo>
                    <a:cubicBezTo>
                      <a:pt x="113684" y="178326"/>
                      <a:pt x="126448" y="177612"/>
                      <a:pt x="139300" y="176897"/>
                    </a:cubicBezTo>
                    <a:cubicBezTo>
                      <a:pt x="140014" y="176897"/>
                      <a:pt x="140728" y="176808"/>
                      <a:pt x="141531" y="17671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7" name="Google Shape;1697;p52"/>
              <p:cNvSpPr/>
              <p:nvPr/>
            </p:nvSpPr>
            <p:spPr>
              <a:xfrm>
                <a:off x="699835" y="5186184"/>
                <a:ext cx="172794" cy="362317"/>
              </a:xfrm>
              <a:custGeom>
                <a:avLst/>
                <a:gdLst/>
                <a:ahLst/>
                <a:cxnLst/>
                <a:rect l="l" t="t" r="r" b="b"/>
                <a:pathLst>
                  <a:path w="172794" h="362317" extrusionOk="0">
                    <a:moveTo>
                      <a:pt x="118439" y="359598"/>
                    </a:moveTo>
                    <a:cubicBezTo>
                      <a:pt x="117814" y="363617"/>
                      <a:pt x="111299" y="362991"/>
                      <a:pt x="111477" y="358973"/>
                    </a:cubicBezTo>
                    <a:cubicBezTo>
                      <a:pt x="112816" y="312003"/>
                      <a:pt x="110942" y="266372"/>
                      <a:pt x="106033" y="221813"/>
                    </a:cubicBezTo>
                    <a:cubicBezTo>
                      <a:pt x="95412" y="218777"/>
                      <a:pt x="84880" y="215920"/>
                      <a:pt x="74259" y="212973"/>
                    </a:cubicBezTo>
                    <a:cubicBezTo>
                      <a:pt x="54712" y="207436"/>
                      <a:pt x="35255" y="201989"/>
                      <a:pt x="15887" y="196006"/>
                    </a:cubicBezTo>
                    <a:cubicBezTo>
                      <a:pt x="15352" y="193953"/>
                      <a:pt x="14816" y="191988"/>
                      <a:pt x="14370" y="189934"/>
                    </a:cubicBezTo>
                    <a:cubicBezTo>
                      <a:pt x="34184" y="195024"/>
                      <a:pt x="53909" y="200560"/>
                      <a:pt x="73634" y="206097"/>
                    </a:cubicBezTo>
                    <a:cubicBezTo>
                      <a:pt x="84166" y="209133"/>
                      <a:pt x="94698" y="212169"/>
                      <a:pt x="105140" y="215205"/>
                    </a:cubicBezTo>
                    <a:cubicBezTo>
                      <a:pt x="103534" y="201543"/>
                      <a:pt x="101660" y="187970"/>
                      <a:pt x="99339" y="174397"/>
                    </a:cubicBezTo>
                    <a:cubicBezTo>
                      <a:pt x="98000" y="166092"/>
                      <a:pt x="96572" y="157877"/>
                      <a:pt x="94966" y="149572"/>
                    </a:cubicBezTo>
                    <a:cubicBezTo>
                      <a:pt x="63905" y="137338"/>
                      <a:pt x="32399" y="126712"/>
                      <a:pt x="893" y="116354"/>
                    </a:cubicBezTo>
                    <a:cubicBezTo>
                      <a:pt x="535" y="112693"/>
                      <a:pt x="178" y="109121"/>
                      <a:pt x="0" y="105548"/>
                    </a:cubicBezTo>
                    <a:cubicBezTo>
                      <a:pt x="31417" y="114657"/>
                      <a:pt x="62299" y="125998"/>
                      <a:pt x="92734" y="138142"/>
                    </a:cubicBezTo>
                    <a:cubicBezTo>
                      <a:pt x="82916" y="91976"/>
                      <a:pt x="69171" y="46791"/>
                      <a:pt x="50964" y="1875"/>
                    </a:cubicBezTo>
                    <a:cubicBezTo>
                      <a:pt x="55694" y="803"/>
                      <a:pt x="60960" y="89"/>
                      <a:pt x="66583" y="0"/>
                    </a:cubicBezTo>
                    <a:cubicBezTo>
                      <a:pt x="90949" y="54381"/>
                      <a:pt x="108353" y="112781"/>
                      <a:pt x="117547" y="172164"/>
                    </a:cubicBezTo>
                    <a:cubicBezTo>
                      <a:pt x="134862" y="149215"/>
                      <a:pt x="153426" y="127426"/>
                      <a:pt x="170563" y="104388"/>
                    </a:cubicBezTo>
                    <a:cubicBezTo>
                      <a:pt x="171456" y="109121"/>
                      <a:pt x="172170" y="113854"/>
                      <a:pt x="172794" y="118854"/>
                    </a:cubicBezTo>
                    <a:cubicBezTo>
                      <a:pt x="157175" y="141982"/>
                      <a:pt x="139324" y="164038"/>
                      <a:pt x="118885" y="181004"/>
                    </a:cubicBezTo>
                    <a:cubicBezTo>
                      <a:pt x="125222" y="225742"/>
                      <a:pt x="127097" y="270926"/>
                      <a:pt x="123705" y="315396"/>
                    </a:cubicBezTo>
                    <a:lnTo>
                      <a:pt x="123616" y="315664"/>
                    </a:lnTo>
                    <a:cubicBezTo>
                      <a:pt x="122366" y="330398"/>
                      <a:pt x="120670" y="345132"/>
                      <a:pt x="118439" y="3595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8" name="Google Shape;1698;p52"/>
              <p:cNvSpPr/>
              <p:nvPr/>
            </p:nvSpPr>
            <p:spPr>
              <a:xfrm>
                <a:off x="678214" y="6572875"/>
                <a:ext cx="389344" cy="412965"/>
              </a:xfrm>
              <a:custGeom>
                <a:avLst/>
                <a:gdLst/>
                <a:ahLst/>
                <a:cxnLst/>
                <a:rect l="l" t="t" r="r" b="b"/>
                <a:pathLst>
                  <a:path w="389344" h="412965" extrusionOk="0">
                    <a:moveTo>
                      <a:pt x="262783" y="159395"/>
                    </a:moveTo>
                    <a:cubicBezTo>
                      <a:pt x="252251" y="170825"/>
                      <a:pt x="241541" y="182165"/>
                      <a:pt x="230920" y="193506"/>
                    </a:cubicBezTo>
                    <a:cubicBezTo>
                      <a:pt x="244218" y="194846"/>
                      <a:pt x="257785" y="195917"/>
                      <a:pt x="271351" y="196989"/>
                    </a:cubicBezTo>
                    <a:cubicBezTo>
                      <a:pt x="279563" y="197525"/>
                      <a:pt x="287774" y="198329"/>
                      <a:pt x="296075" y="199043"/>
                    </a:cubicBezTo>
                    <a:cubicBezTo>
                      <a:pt x="306428" y="200114"/>
                      <a:pt x="316871" y="201275"/>
                      <a:pt x="327135" y="202882"/>
                    </a:cubicBezTo>
                    <a:cubicBezTo>
                      <a:pt x="324457" y="205919"/>
                      <a:pt x="321780" y="209133"/>
                      <a:pt x="318923" y="212080"/>
                    </a:cubicBezTo>
                    <a:cubicBezTo>
                      <a:pt x="310087" y="210830"/>
                      <a:pt x="301073" y="209312"/>
                      <a:pt x="292237" y="207705"/>
                    </a:cubicBezTo>
                    <a:lnTo>
                      <a:pt x="292147" y="207705"/>
                    </a:lnTo>
                    <a:cubicBezTo>
                      <a:pt x="285632" y="206544"/>
                      <a:pt x="279384" y="205204"/>
                      <a:pt x="272958" y="203954"/>
                    </a:cubicBezTo>
                    <a:cubicBezTo>
                      <a:pt x="258231" y="201097"/>
                      <a:pt x="243683" y="198060"/>
                      <a:pt x="229224" y="195382"/>
                    </a:cubicBezTo>
                    <a:cubicBezTo>
                      <a:pt x="196736" y="230118"/>
                      <a:pt x="163890" y="264676"/>
                      <a:pt x="130599" y="298788"/>
                    </a:cubicBezTo>
                    <a:cubicBezTo>
                      <a:pt x="119889" y="309771"/>
                      <a:pt x="109267" y="321022"/>
                      <a:pt x="98379" y="332184"/>
                    </a:cubicBezTo>
                    <a:cubicBezTo>
                      <a:pt x="106411" y="333256"/>
                      <a:pt x="114533" y="334328"/>
                      <a:pt x="122655" y="335667"/>
                    </a:cubicBezTo>
                    <a:cubicBezTo>
                      <a:pt x="130420" y="336828"/>
                      <a:pt x="138096" y="338167"/>
                      <a:pt x="145772" y="339596"/>
                    </a:cubicBezTo>
                    <a:cubicBezTo>
                      <a:pt x="154519" y="341204"/>
                      <a:pt x="163355" y="343168"/>
                      <a:pt x="171923" y="345311"/>
                    </a:cubicBezTo>
                    <a:cubicBezTo>
                      <a:pt x="167550" y="348883"/>
                      <a:pt x="162998" y="352366"/>
                      <a:pt x="158625" y="355937"/>
                    </a:cubicBezTo>
                    <a:cubicBezTo>
                      <a:pt x="150145" y="353973"/>
                      <a:pt x="141845" y="351741"/>
                      <a:pt x="133366" y="349329"/>
                    </a:cubicBezTo>
                    <a:cubicBezTo>
                      <a:pt x="126761" y="347454"/>
                      <a:pt x="120156" y="345490"/>
                      <a:pt x="113641" y="343436"/>
                    </a:cubicBezTo>
                    <a:cubicBezTo>
                      <a:pt x="106858" y="341292"/>
                      <a:pt x="100342" y="339149"/>
                      <a:pt x="93737" y="336917"/>
                    </a:cubicBezTo>
                    <a:cubicBezTo>
                      <a:pt x="69282" y="361920"/>
                      <a:pt x="43934" y="386209"/>
                      <a:pt x="15016" y="405140"/>
                    </a:cubicBezTo>
                    <a:cubicBezTo>
                      <a:pt x="11000" y="407819"/>
                      <a:pt x="6983" y="410319"/>
                      <a:pt x="2877" y="412730"/>
                    </a:cubicBezTo>
                    <a:cubicBezTo>
                      <a:pt x="1182" y="413713"/>
                      <a:pt x="-960" y="411391"/>
                      <a:pt x="468" y="409962"/>
                    </a:cubicBezTo>
                    <a:cubicBezTo>
                      <a:pt x="12606" y="398086"/>
                      <a:pt x="24655" y="386120"/>
                      <a:pt x="36704" y="374065"/>
                    </a:cubicBezTo>
                    <a:cubicBezTo>
                      <a:pt x="66694" y="344239"/>
                      <a:pt x="96326" y="314236"/>
                      <a:pt x="125779" y="284053"/>
                    </a:cubicBezTo>
                    <a:cubicBezTo>
                      <a:pt x="122745" y="277177"/>
                      <a:pt x="120692" y="269855"/>
                      <a:pt x="118193" y="262622"/>
                    </a:cubicBezTo>
                    <a:cubicBezTo>
                      <a:pt x="116943" y="259140"/>
                      <a:pt x="115515" y="255925"/>
                      <a:pt x="113819" y="252799"/>
                    </a:cubicBezTo>
                    <a:cubicBezTo>
                      <a:pt x="110071" y="245209"/>
                      <a:pt x="105697" y="238244"/>
                      <a:pt x="101770" y="230386"/>
                    </a:cubicBezTo>
                    <a:cubicBezTo>
                      <a:pt x="100967" y="228689"/>
                      <a:pt x="100074" y="226993"/>
                      <a:pt x="99450" y="225296"/>
                    </a:cubicBezTo>
                    <a:cubicBezTo>
                      <a:pt x="97040" y="220295"/>
                      <a:pt x="94987" y="215205"/>
                      <a:pt x="93023" y="210026"/>
                    </a:cubicBezTo>
                    <a:cubicBezTo>
                      <a:pt x="94451" y="207705"/>
                      <a:pt x="95969" y="205383"/>
                      <a:pt x="97486" y="203150"/>
                    </a:cubicBezTo>
                    <a:cubicBezTo>
                      <a:pt x="99628" y="208597"/>
                      <a:pt x="101949" y="214044"/>
                      <a:pt x="104537" y="219492"/>
                    </a:cubicBezTo>
                    <a:cubicBezTo>
                      <a:pt x="107036" y="225296"/>
                      <a:pt x="109981" y="230922"/>
                      <a:pt x="113284" y="236369"/>
                    </a:cubicBezTo>
                    <a:cubicBezTo>
                      <a:pt x="115069" y="239405"/>
                      <a:pt x="116765" y="242441"/>
                      <a:pt x="118371" y="245656"/>
                    </a:cubicBezTo>
                    <a:cubicBezTo>
                      <a:pt x="123816" y="256014"/>
                      <a:pt x="128189" y="267176"/>
                      <a:pt x="130867" y="278785"/>
                    </a:cubicBezTo>
                    <a:cubicBezTo>
                      <a:pt x="168175" y="240298"/>
                      <a:pt x="205036" y="201275"/>
                      <a:pt x="241362" y="161627"/>
                    </a:cubicBezTo>
                    <a:cubicBezTo>
                      <a:pt x="230920" y="147607"/>
                      <a:pt x="225207" y="129480"/>
                      <a:pt x="219317" y="113497"/>
                    </a:cubicBezTo>
                    <a:cubicBezTo>
                      <a:pt x="217978" y="109835"/>
                      <a:pt x="216550" y="106085"/>
                      <a:pt x="215300" y="102423"/>
                    </a:cubicBezTo>
                    <a:cubicBezTo>
                      <a:pt x="214229" y="99744"/>
                      <a:pt x="213158" y="96976"/>
                      <a:pt x="212176" y="94208"/>
                    </a:cubicBezTo>
                    <a:cubicBezTo>
                      <a:pt x="208517" y="84564"/>
                      <a:pt x="204947" y="74652"/>
                      <a:pt x="201823" y="64830"/>
                    </a:cubicBezTo>
                    <a:cubicBezTo>
                      <a:pt x="203697" y="62597"/>
                      <a:pt x="205750" y="60454"/>
                      <a:pt x="207714" y="58400"/>
                    </a:cubicBezTo>
                    <a:cubicBezTo>
                      <a:pt x="212623" y="67062"/>
                      <a:pt x="216193" y="76349"/>
                      <a:pt x="219584" y="85635"/>
                    </a:cubicBezTo>
                    <a:cubicBezTo>
                      <a:pt x="220656" y="88315"/>
                      <a:pt x="221548" y="90994"/>
                      <a:pt x="222530" y="93672"/>
                    </a:cubicBezTo>
                    <a:cubicBezTo>
                      <a:pt x="222887" y="94923"/>
                      <a:pt x="223422" y="96084"/>
                      <a:pt x="223779" y="97155"/>
                    </a:cubicBezTo>
                    <a:cubicBezTo>
                      <a:pt x="230920" y="116443"/>
                      <a:pt x="240470" y="135642"/>
                      <a:pt x="247432" y="155109"/>
                    </a:cubicBezTo>
                    <a:cubicBezTo>
                      <a:pt x="251180" y="151001"/>
                      <a:pt x="255018" y="146715"/>
                      <a:pt x="258767" y="142607"/>
                    </a:cubicBezTo>
                    <a:cubicBezTo>
                      <a:pt x="263140" y="137785"/>
                      <a:pt x="267514" y="133052"/>
                      <a:pt x="271887" y="128141"/>
                    </a:cubicBezTo>
                    <a:cubicBezTo>
                      <a:pt x="275189" y="124480"/>
                      <a:pt x="278402" y="120908"/>
                      <a:pt x="281705" y="117247"/>
                    </a:cubicBezTo>
                    <a:cubicBezTo>
                      <a:pt x="275993" y="95637"/>
                      <a:pt x="270727" y="73849"/>
                      <a:pt x="265282" y="52149"/>
                    </a:cubicBezTo>
                    <a:cubicBezTo>
                      <a:pt x="262158" y="39290"/>
                      <a:pt x="258142" y="26253"/>
                      <a:pt x="255464" y="13126"/>
                    </a:cubicBezTo>
                    <a:cubicBezTo>
                      <a:pt x="257785" y="11251"/>
                      <a:pt x="260195" y="9376"/>
                      <a:pt x="262515" y="7679"/>
                    </a:cubicBezTo>
                    <a:cubicBezTo>
                      <a:pt x="273404" y="40809"/>
                      <a:pt x="281705" y="74831"/>
                      <a:pt x="289024" y="108853"/>
                    </a:cubicBezTo>
                    <a:cubicBezTo>
                      <a:pt x="320262" y="73491"/>
                      <a:pt x="350162" y="37862"/>
                      <a:pt x="377117" y="0"/>
                    </a:cubicBezTo>
                    <a:cubicBezTo>
                      <a:pt x="382026" y="5358"/>
                      <a:pt x="386131" y="10805"/>
                      <a:pt x="389344" y="16430"/>
                    </a:cubicBezTo>
                    <a:cubicBezTo>
                      <a:pt x="354357" y="62151"/>
                      <a:pt x="313657" y="104299"/>
                      <a:pt x="277331" y="143678"/>
                    </a:cubicBezTo>
                    <a:cubicBezTo>
                      <a:pt x="306696" y="145375"/>
                      <a:pt x="336596" y="148947"/>
                      <a:pt x="365871" y="152697"/>
                    </a:cubicBezTo>
                    <a:cubicBezTo>
                      <a:pt x="364264" y="155376"/>
                      <a:pt x="362390" y="158056"/>
                      <a:pt x="360426" y="160734"/>
                    </a:cubicBezTo>
                    <a:cubicBezTo>
                      <a:pt x="333472" y="160199"/>
                      <a:pt x="305535" y="157252"/>
                      <a:pt x="279652" y="151269"/>
                    </a:cubicBezTo>
                    <a:cubicBezTo>
                      <a:pt x="277064" y="150644"/>
                      <a:pt x="274565" y="150108"/>
                      <a:pt x="271976" y="149394"/>
                    </a:cubicBezTo>
                    <a:cubicBezTo>
                      <a:pt x="271173" y="150287"/>
                      <a:pt x="270370" y="151090"/>
                      <a:pt x="269566" y="151983"/>
                    </a:cubicBezTo>
                    <a:cubicBezTo>
                      <a:pt x="267514" y="154394"/>
                      <a:pt x="265193" y="156984"/>
                      <a:pt x="262783" y="15939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699" name="Google Shape;1699;p52"/>
              <p:cNvSpPr/>
              <p:nvPr/>
            </p:nvSpPr>
            <p:spPr>
              <a:xfrm>
                <a:off x="469918" y="6448484"/>
                <a:ext cx="151758" cy="373623"/>
              </a:xfrm>
              <a:custGeom>
                <a:avLst/>
                <a:gdLst/>
                <a:ahLst/>
                <a:cxnLst/>
                <a:rect l="l" t="t" r="r" b="b"/>
                <a:pathLst>
                  <a:path w="151758" h="373623" extrusionOk="0">
                    <a:moveTo>
                      <a:pt x="145304" y="371921"/>
                    </a:moveTo>
                    <a:cubicBezTo>
                      <a:pt x="131024" y="348704"/>
                      <a:pt x="116029" y="323791"/>
                      <a:pt x="101213" y="297715"/>
                    </a:cubicBezTo>
                    <a:cubicBezTo>
                      <a:pt x="92109" y="297269"/>
                      <a:pt x="82916" y="296287"/>
                      <a:pt x="73723" y="294947"/>
                    </a:cubicBezTo>
                    <a:cubicBezTo>
                      <a:pt x="67565" y="294144"/>
                      <a:pt x="61496" y="293072"/>
                      <a:pt x="55516" y="292001"/>
                    </a:cubicBezTo>
                    <a:cubicBezTo>
                      <a:pt x="54891" y="291822"/>
                      <a:pt x="54266" y="291822"/>
                      <a:pt x="53730" y="291643"/>
                    </a:cubicBezTo>
                    <a:cubicBezTo>
                      <a:pt x="53641" y="291643"/>
                      <a:pt x="53641" y="291643"/>
                      <a:pt x="53641" y="291643"/>
                    </a:cubicBezTo>
                    <a:cubicBezTo>
                      <a:pt x="51767" y="287179"/>
                      <a:pt x="49893" y="282803"/>
                      <a:pt x="48018" y="278338"/>
                    </a:cubicBezTo>
                    <a:cubicBezTo>
                      <a:pt x="48911" y="278517"/>
                      <a:pt x="49714" y="278606"/>
                      <a:pt x="50517" y="278785"/>
                    </a:cubicBezTo>
                    <a:cubicBezTo>
                      <a:pt x="56497" y="279856"/>
                      <a:pt x="62388" y="281017"/>
                      <a:pt x="68279" y="282357"/>
                    </a:cubicBezTo>
                    <a:cubicBezTo>
                      <a:pt x="78721" y="284857"/>
                      <a:pt x="88896" y="288072"/>
                      <a:pt x="98625" y="292983"/>
                    </a:cubicBezTo>
                    <a:cubicBezTo>
                      <a:pt x="75955" y="252621"/>
                      <a:pt x="53998" y="209758"/>
                      <a:pt x="36505" y="165646"/>
                    </a:cubicBezTo>
                    <a:cubicBezTo>
                      <a:pt x="31863" y="164842"/>
                      <a:pt x="27401" y="163681"/>
                      <a:pt x="22938" y="162074"/>
                    </a:cubicBezTo>
                    <a:cubicBezTo>
                      <a:pt x="17583" y="160377"/>
                      <a:pt x="12317" y="158323"/>
                      <a:pt x="7229" y="156001"/>
                    </a:cubicBezTo>
                    <a:cubicBezTo>
                      <a:pt x="6515" y="155734"/>
                      <a:pt x="5801" y="155466"/>
                      <a:pt x="5087" y="155109"/>
                    </a:cubicBezTo>
                    <a:cubicBezTo>
                      <a:pt x="3927" y="150733"/>
                      <a:pt x="2767" y="146179"/>
                      <a:pt x="1696" y="141893"/>
                    </a:cubicBezTo>
                    <a:cubicBezTo>
                      <a:pt x="3392" y="142607"/>
                      <a:pt x="5177" y="143232"/>
                      <a:pt x="6783" y="144036"/>
                    </a:cubicBezTo>
                    <a:cubicBezTo>
                      <a:pt x="11246" y="145821"/>
                      <a:pt x="15798" y="147607"/>
                      <a:pt x="20082" y="149572"/>
                    </a:cubicBezTo>
                    <a:cubicBezTo>
                      <a:pt x="24277" y="151269"/>
                      <a:pt x="28383" y="153055"/>
                      <a:pt x="32488" y="155109"/>
                    </a:cubicBezTo>
                    <a:cubicBezTo>
                      <a:pt x="25526" y="136892"/>
                      <a:pt x="19457" y="118497"/>
                      <a:pt x="14459" y="100101"/>
                    </a:cubicBezTo>
                    <a:cubicBezTo>
                      <a:pt x="14459" y="100013"/>
                      <a:pt x="14459" y="100013"/>
                      <a:pt x="14459" y="100013"/>
                    </a:cubicBezTo>
                    <a:cubicBezTo>
                      <a:pt x="10264" y="85189"/>
                      <a:pt x="6962" y="70544"/>
                      <a:pt x="4463" y="55721"/>
                    </a:cubicBezTo>
                    <a:cubicBezTo>
                      <a:pt x="2410" y="44380"/>
                      <a:pt x="893" y="33040"/>
                      <a:pt x="0" y="21699"/>
                    </a:cubicBezTo>
                    <a:cubicBezTo>
                      <a:pt x="4195" y="12680"/>
                      <a:pt x="10264" y="5268"/>
                      <a:pt x="18208" y="0"/>
                    </a:cubicBezTo>
                    <a:cubicBezTo>
                      <a:pt x="20082" y="13305"/>
                      <a:pt x="22135" y="26610"/>
                      <a:pt x="24366" y="39826"/>
                    </a:cubicBezTo>
                    <a:cubicBezTo>
                      <a:pt x="25080" y="44023"/>
                      <a:pt x="25883" y="48399"/>
                      <a:pt x="26597" y="52596"/>
                    </a:cubicBezTo>
                    <a:cubicBezTo>
                      <a:pt x="33470" y="90190"/>
                      <a:pt x="42485" y="127159"/>
                      <a:pt x="56587" y="164395"/>
                    </a:cubicBezTo>
                    <a:cubicBezTo>
                      <a:pt x="58729" y="169932"/>
                      <a:pt x="61049" y="175468"/>
                      <a:pt x="63281" y="181004"/>
                    </a:cubicBezTo>
                    <a:cubicBezTo>
                      <a:pt x="72027" y="169396"/>
                      <a:pt x="82202" y="158502"/>
                      <a:pt x="90592" y="146625"/>
                    </a:cubicBezTo>
                    <a:cubicBezTo>
                      <a:pt x="97465" y="136981"/>
                      <a:pt x="104337" y="127248"/>
                      <a:pt x="110853" y="117425"/>
                    </a:cubicBezTo>
                    <a:cubicBezTo>
                      <a:pt x="112459" y="114836"/>
                      <a:pt x="114155" y="112335"/>
                      <a:pt x="115762" y="109835"/>
                    </a:cubicBezTo>
                    <a:cubicBezTo>
                      <a:pt x="119689" y="103763"/>
                      <a:pt x="123527" y="97691"/>
                      <a:pt x="127186" y="91440"/>
                    </a:cubicBezTo>
                    <a:cubicBezTo>
                      <a:pt x="127543" y="90725"/>
                      <a:pt x="128257" y="90815"/>
                      <a:pt x="128614" y="91172"/>
                    </a:cubicBezTo>
                    <a:cubicBezTo>
                      <a:pt x="128971" y="91440"/>
                      <a:pt x="129060" y="91708"/>
                      <a:pt x="128882" y="92154"/>
                    </a:cubicBezTo>
                    <a:lnTo>
                      <a:pt x="128882" y="92243"/>
                    </a:lnTo>
                    <a:cubicBezTo>
                      <a:pt x="125490" y="100013"/>
                      <a:pt x="121920" y="108138"/>
                      <a:pt x="117904" y="116264"/>
                    </a:cubicBezTo>
                    <a:cubicBezTo>
                      <a:pt x="116565" y="119300"/>
                      <a:pt x="114958" y="122426"/>
                      <a:pt x="113352" y="125373"/>
                    </a:cubicBezTo>
                    <a:cubicBezTo>
                      <a:pt x="101213" y="149394"/>
                      <a:pt x="86129" y="173236"/>
                      <a:pt x="67118" y="190738"/>
                    </a:cubicBezTo>
                    <a:cubicBezTo>
                      <a:pt x="71403" y="201275"/>
                      <a:pt x="75955" y="211723"/>
                      <a:pt x="80596" y="221992"/>
                    </a:cubicBezTo>
                    <a:cubicBezTo>
                      <a:pt x="95680" y="205025"/>
                      <a:pt x="111656" y="188863"/>
                      <a:pt x="124776" y="170200"/>
                    </a:cubicBezTo>
                    <a:cubicBezTo>
                      <a:pt x="124776" y="170200"/>
                      <a:pt x="124776" y="170200"/>
                      <a:pt x="124776" y="170110"/>
                    </a:cubicBezTo>
                    <a:cubicBezTo>
                      <a:pt x="126026" y="168503"/>
                      <a:pt x="127007" y="166896"/>
                      <a:pt x="128168" y="165199"/>
                    </a:cubicBezTo>
                    <a:cubicBezTo>
                      <a:pt x="129507" y="163145"/>
                      <a:pt x="130935" y="161002"/>
                      <a:pt x="132273" y="158859"/>
                    </a:cubicBezTo>
                    <a:cubicBezTo>
                      <a:pt x="135040" y="154394"/>
                      <a:pt x="137807" y="149840"/>
                      <a:pt x="140663" y="145464"/>
                    </a:cubicBezTo>
                    <a:cubicBezTo>
                      <a:pt x="141199" y="148143"/>
                      <a:pt x="141734" y="150733"/>
                      <a:pt x="142091" y="153055"/>
                    </a:cubicBezTo>
                    <a:cubicBezTo>
                      <a:pt x="139414" y="156895"/>
                      <a:pt x="136736" y="160556"/>
                      <a:pt x="134058" y="164395"/>
                    </a:cubicBezTo>
                    <a:cubicBezTo>
                      <a:pt x="131292" y="168235"/>
                      <a:pt x="128703" y="171896"/>
                      <a:pt x="125936" y="175736"/>
                    </a:cubicBezTo>
                    <a:cubicBezTo>
                      <a:pt x="112816" y="194131"/>
                      <a:pt x="99339" y="212258"/>
                      <a:pt x="83898" y="229404"/>
                    </a:cubicBezTo>
                    <a:cubicBezTo>
                      <a:pt x="105319" y="276106"/>
                      <a:pt x="129150" y="321736"/>
                      <a:pt x="151374" y="368081"/>
                    </a:cubicBezTo>
                    <a:cubicBezTo>
                      <a:pt x="153248" y="372100"/>
                      <a:pt x="147803" y="375940"/>
                      <a:pt x="145304" y="3719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00" name="Google Shape;1700;p52"/>
              <p:cNvSpPr/>
              <p:nvPr/>
            </p:nvSpPr>
            <p:spPr>
              <a:xfrm>
                <a:off x="365759" y="6830496"/>
                <a:ext cx="188502" cy="448180"/>
              </a:xfrm>
              <a:custGeom>
                <a:avLst/>
                <a:gdLst/>
                <a:ahLst/>
                <a:cxnLst/>
                <a:rect l="l" t="t" r="r" b="b"/>
                <a:pathLst>
                  <a:path w="188502" h="448180" extrusionOk="0">
                    <a:moveTo>
                      <a:pt x="151284" y="443627"/>
                    </a:moveTo>
                    <a:cubicBezTo>
                      <a:pt x="150927" y="449253"/>
                      <a:pt x="142448" y="449967"/>
                      <a:pt x="142359" y="444074"/>
                    </a:cubicBezTo>
                    <a:cubicBezTo>
                      <a:pt x="142091" y="437912"/>
                      <a:pt x="141734" y="431751"/>
                      <a:pt x="141466" y="425679"/>
                    </a:cubicBezTo>
                    <a:cubicBezTo>
                      <a:pt x="104159" y="422553"/>
                      <a:pt x="66761" y="416302"/>
                      <a:pt x="29900" y="408712"/>
                    </a:cubicBezTo>
                    <a:cubicBezTo>
                      <a:pt x="29454" y="406658"/>
                      <a:pt x="29007" y="404515"/>
                      <a:pt x="28472" y="402461"/>
                    </a:cubicBezTo>
                    <a:cubicBezTo>
                      <a:pt x="66047" y="408712"/>
                      <a:pt x="103802" y="413891"/>
                      <a:pt x="141288" y="420231"/>
                    </a:cubicBezTo>
                    <a:cubicBezTo>
                      <a:pt x="139324" y="378083"/>
                      <a:pt x="136736" y="336203"/>
                      <a:pt x="132452" y="294680"/>
                    </a:cubicBezTo>
                    <a:cubicBezTo>
                      <a:pt x="89967" y="288518"/>
                      <a:pt x="47483" y="279410"/>
                      <a:pt x="5444" y="269409"/>
                    </a:cubicBezTo>
                    <a:cubicBezTo>
                      <a:pt x="4998" y="266373"/>
                      <a:pt x="4641" y="263336"/>
                      <a:pt x="4284" y="260301"/>
                    </a:cubicBezTo>
                    <a:cubicBezTo>
                      <a:pt x="47126" y="267623"/>
                      <a:pt x="89967" y="275838"/>
                      <a:pt x="131559" y="286733"/>
                    </a:cubicBezTo>
                    <a:cubicBezTo>
                      <a:pt x="129685" y="269409"/>
                      <a:pt x="127454" y="252264"/>
                      <a:pt x="125044" y="235029"/>
                    </a:cubicBezTo>
                    <a:cubicBezTo>
                      <a:pt x="93984" y="234940"/>
                      <a:pt x="62924" y="225207"/>
                      <a:pt x="32845" y="218331"/>
                    </a:cubicBezTo>
                    <a:cubicBezTo>
                      <a:pt x="22046" y="215831"/>
                      <a:pt x="11157" y="213420"/>
                      <a:pt x="446" y="210741"/>
                    </a:cubicBezTo>
                    <a:cubicBezTo>
                      <a:pt x="268" y="207526"/>
                      <a:pt x="0" y="204311"/>
                      <a:pt x="0" y="201097"/>
                    </a:cubicBezTo>
                    <a:cubicBezTo>
                      <a:pt x="14013" y="204401"/>
                      <a:pt x="28115" y="207794"/>
                      <a:pt x="42217" y="210919"/>
                    </a:cubicBezTo>
                    <a:cubicBezTo>
                      <a:pt x="69350" y="216813"/>
                      <a:pt x="98179" y="220117"/>
                      <a:pt x="124241" y="230029"/>
                    </a:cubicBezTo>
                    <a:cubicBezTo>
                      <a:pt x="118618" y="192971"/>
                      <a:pt x="111210" y="155913"/>
                      <a:pt x="101213" y="118854"/>
                    </a:cubicBezTo>
                    <a:cubicBezTo>
                      <a:pt x="90860" y="80814"/>
                      <a:pt x="79346" y="41523"/>
                      <a:pt x="64173" y="4018"/>
                    </a:cubicBezTo>
                    <a:cubicBezTo>
                      <a:pt x="66851" y="2501"/>
                      <a:pt x="69707" y="1161"/>
                      <a:pt x="72741" y="0"/>
                    </a:cubicBezTo>
                    <a:cubicBezTo>
                      <a:pt x="85505" y="30182"/>
                      <a:pt x="95769" y="61526"/>
                      <a:pt x="105051" y="92244"/>
                    </a:cubicBezTo>
                    <a:cubicBezTo>
                      <a:pt x="111031" y="112425"/>
                      <a:pt x="116654" y="132963"/>
                      <a:pt x="121831" y="153680"/>
                    </a:cubicBezTo>
                    <a:cubicBezTo>
                      <a:pt x="131649" y="120730"/>
                      <a:pt x="142091" y="87779"/>
                      <a:pt x="153337" y="55185"/>
                    </a:cubicBezTo>
                    <a:cubicBezTo>
                      <a:pt x="154319" y="57954"/>
                      <a:pt x="155301" y="60722"/>
                      <a:pt x="156193" y="63579"/>
                    </a:cubicBezTo>
                    <a:cubicBezTo>
                      <a:pt x="147089" y="97601"/>
                      <a:pt x="136290" y="131267"/>
                      <a:pt x="124330" y="164306"/>
                    </a:cubicBezTo>
                    <a:cubicBezTo>
                      <a:pt x="135308" y="210562"/>
                      <a:pt x="143787" y="257800"/>
                      <a:pt x="148517" y="305217"/>
                    </a:cubicBezTo>
                    <a:cubicBezTo>
                      <a:pt x="158692" y="293162"/>
                      <a:pt x="169046" y="281107"/>
                      <a:pt x="179399" y="269052"/>
                    </a:cubicBezTo>
                    <a:cubicBezTo>
                      <a:pt x="182077" y="265926"/>
                      <a:pt x="184754" y="262533"/>
                      <a:pt x="187343" y="259050"/>
                    </a:cubicBezTo>
                    <a:cubicBezTo>
                      <a:pt x="187700" y="262890"/>
                      <a:pt x="188146" y="266730"/>
                      <a:pt x="188503" y="270569"/>
                    </a:cubicBezTo>
                    <a:cubicBezTo>
                      <a:pt x="187878" y="271195"/>
                      <a:pt x="187343" y="271730"/>
                      <a:pt x="186807" y="272266"/>
                    </a:cubicBezTo>
                    <a:cubicBezTo>
                      <a:pt x="174579" y="284768"/>
                      <a:pt x="161905" y="297002"/>
                      <a:pt x="149410" y="309235"/>
                    </a:cubicBezTo>
                    <a:cubicBezTo>
                      <a:pt x="149321" y="309414"/>
                      <a:pt x="149142" y="309325"/>
                      <a:pt x="148964" y="309414"/>
                    </a:cubicBezTo>
                    <a:cubicBezTo>
                      <a:pt x="153248" y="354598"/>
                      <a:pt x="154408" y="399514"/>
                      <a:pt x="151284" y="4436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sp>
        <p:nvSpPr>
          <p:cNvPr id="1701" name="Google Shape;1701;p52"/>
          <p:cNvSpPr/>
          <p:nvPr/>
        </p:nvSpPr>
        <p:spPr>
          <a:xfrm>
            <a:off x="481770" y="4527068"/>
            <a:ext cx="829749" cy="1092065"/>
          </a:xfrm>
          <a:custGeom>
            <a:avLst/>
            <a:gdLst/>
            <a:ahLst/>
            <a:cxnLst/>
            <a:rect l="l" t="t" r="r" b="b"/>
            <a:pathLst>
              <a:path w="1125084" h="1480766" extrusionOk="0">
                <a:moveTo>
                  <a:pt x="1073570" y="408537"/>
                </a:moveTo>
                <a:cubicBezTo>
                  <a:pt x="1094812" y="388267"/>
                  <a:pt x="1139439" y="335224"/>
                  <a:pt x="1120517" y="301917"/>
                </a:cubicBezTo>
                <a:cubicBezTo>
                  <a:pt x="1095258" y="257625"/>
                  <a:pt x="1020910" y="316650"/>
                  <a:pt x="997347" y="332546"/>
                </a:cubicBezTo>
                <a:cubicBezTo>
                  <a:pt x="965038" y="354155"/>
                  <a:pt x="932193" y="379962"/>
                  <a:pt x="907380" y="411127"/>
                </a:cubicBezTo>
                <a:cubicBezTo>
                  <a:pt x="930140" y="338707"/>
                  <a:pt x="948526" y="265037"/>
                  <a:pt x="962360" y="190921"/>
                </a:cubicBezTo>
                <a:cubicBezTo>
                  <a:pt x="967537" y="173240"/>
                  <a:pt x="970839" y="154666"/>
                  <a:pt x="971821" y="136003"/>
                </a:cubicBezTo>
                <a:cubicBezTo>
                  <a:pt x="972178" y="133771"/>
                  <a:pt x="972535" y="131538"/>
                  <a:pt x="972803" y="129216"/>
                </a:cubicBezTo>
                <a:cubicBezTo>
                  <a:pt x="972446" y="116626"/>
                  <a:pt x="971285" y="106178"/>
                  <a:pt x="970482" y="99838"/>
                </a:cubicBezTo>
                <a:cubicBezTo>
                  <a:pt x="969947" y="95819"/>
                  <a:pt x="969500" y="93498"/>
                  <a:pt x="969500" y="93498"/>
                </a:cubicBezTo>
                <a:lnTo>
                  <a:pt x="969233" y="91533"/>
                </a:lnTo>
                <a:cubicBezTo>
                  <a:pt x="967715" y="83229"/>
                  <a:pt x="965752" y="75103"/>
                  <a:pt x="963163" y="67334"/>
                </a:cubicBezTo>
                <a:cubicBezTo>
                  <a:pt x="954952" y="43938"/>
                  <a:pt x="927551" y="-6604"/>
                  <a:pt x="896848" y="718"/>
                </a:cubicBezTo>
                <a:cubicBezTo>
                  <a:pt x="863200" y="8844"/>
                  <a:pt x="856863" y="58672"/>
                  <a:pt x="858916" y="85997"/>
                </a:cubicBezTo>
                <a:cubicBezTo>
                  <a:pt x="864003" y="155291"/>
                  <a:pt x="912111" y="206012"/>
                  <a:pt x="930229" y="270752"/>
                </a:cubicBezTo>
                <a:cubicBezTo>
                  <a:pt x="931032" y="273520"/>
                  <a:pt x="865342" y="503460"/>
                  <a:pt x="814824" y="611598"/>
                </a:cubicBezTo>
                <a:cubicBezTo>
                  <a:pt x="824285" y="547751"/>
                  <a:pt x="836870" y="307453"/>
                  <a:pt x="764486" y="333171"/>
                </a:cubicBezTo>
                <a:cubicBezTo>
                  <a:pt x="723965" y="347458"/>
                  <a:pt x="728695" y="425415"/>
                  <a:pt x="731551" y="455865"/>
                </a:cubicBezTo>
                <a:cubicBezTo>
                  <a:pt x="737442" y="518283"/>
                  <a:pt x="759844" y="588470"/>
                  <a:pt x="803846" y="634726"/>
                </a:cubicBezTo>
                <a:cubicBezTo>
                  <a:pt x="757970" y="729560"/>
                  <a:pt x="704418" y="820374"/>
                  <a:pt x="643547" y="905653"/>
                </a:cubicBezTo>
                <a:cubicBezTo>
                  <a:pt x="633016" y="920298"/>
                  <a:pt x="622216" y="934764"/>
                  <a:pt x="611327" y="949051"/>
                </a:cubicBezTo>
                <a:cubicBezTo>
                  <a:pt x="640780" y="875739"/>
                  <a:pt x="703079" y="668570"/>
                  <a:pt x="611327" y="685089"/>
                </a:cubicBezTo>
                <a:cubicBezTo>
                  <a:pt x="571877" y="692144"/>
                  <a:pt x="564558" y="757241"/>
                  <a:pt x="563398" y="787603"/>
                </a:cubicBezTo>
                <a:cubicBezTo>
                  <a:pt x="560810" y="850021"/>
                  <a:pt x="576607" y="916636"/>
                  <a:pt x="588032" y="978787"/>
                </a:cubicBezTo>
                <a:cubicBezTo>
                  <a:pt x="543405" y="1034419"/>
                  <a:pt x="495922" y="1086568"/>
                  <a:pt x="445673" y="1135771"/>
                </a:cubicBezTo>
                <a:cubicBezTo>
                  <a:pt x="439693" y="1140504"/>
                  <a:pt x="434159" y="1145772"/>
                  <a:pt x="429339" y="1151844"/>
                </a:cubicBezTo>
                <a:cubicBezTo>
                  <a:pt x="384534" y="1194707"/>
                  <a:pt x="337766" y="1235426"/>
                  <a:pt x="289033" y="1274092"/>
                </a:cubicBezTo>
                <a:cubicBezTo>
                  <a:pt x="301618" y="1179259"/>
                  <a:pt x="338658" y="1092998"/>
                  <a:pt x="358026" y="999147"/>
                </a:cubicBezTo>
                <a:cubicBezTo>
                  <a:pt x="364185" y="969679"/>
                  <a:pt x="384891" y="885561"/>
                  <a:pt x="329465" y="889669"/>
                </a:cubicBezTo>
                <a:cubicBezTo>
                  <a:pt x="277877" y="893509"/>
                  <a:pt x="251279" y="987806"/>
                  <a:pt x="245656" y="1026204"/>
                </a:cubicBezTo>
                <a:cubicBezTo>
                  <a:pt x="239587" y="1068977"/>
                  <a:pt x="243960" y="1111928"/>
                  <a:pt x="249762" y="1154434"/>
                </a:cubicBezTo>
                <a:cubicBezTo>
                  <a:pt x="255563" y="1195778"/>
                  <a:pt x="259758" y="1240070"/>
                  <a:pt x="271004" y="1280879"/>
                </a:cubicBezTo>
                <a:cubicBezTo>
                  <a:pt x="270915" y="1283379"/>
                  <a:pt x="271004" y="1285969"/>
                  <a:pt x="270915" y="1288469"/>
                </a:cubicBezTo>
                <a:cubicBezTo>
                  <a:pt x="230126" y="1320258"/>
                  <a:pt x="188088" y="1350619"/>
                  <a:pt x="145068" y="1379819"/>
                </a:cubicBezTo>
                <a:cubicBezTo>
                  <a:pt x="144264" y="1379998"/>
                  <a:pt x="143372" y="1380266"/>
                  <a:pt x="142658" y="1380534"/>
                </a:cubicBezTo>
                <a:cubicBezTo>
                  <a:pt x="139891" y="1381248"/>
                  <a:pt x="138374" y="1382945"/>
                  <a:pt x="137660" y="1384909"/>
                </a:cubicBezTo>
                <a:cubicBezTo>
                  <a:pt x="93836" y="1414466"/>
                  <a:pt x="48763" y="1442952"/>
                  <a:pt x="2887" y="1470366"/>
                </a:cubicBezTo>
                <a:cubicBezTo>
                  <a:pt x="-3361" y="1474028"/>
                  <a:pt x="1548" y="1483136"/>
                  <a:pt x="7975" y="1480189"/>
                </a:cubicBezTo>
                <a:cubicBezTo>
                  <a:pt x="59920" y="1456347"/>
                  <a:pt x="109991" y="1429468"/>
                  <a:pt x="158456" y="1400179"/>
                </a:cubicBezTo>
                <a:cubicBezTo>
                  <a:pt x="234857" y="1431165"/>
                  <a:pt x="332410" y="1437326"/>
                  <a:pt x="413631" y="1430987"/>
                </a:cubicBezTo>
                <a:cubicBezTo>
                  <a:pt x="455044" y="1427772"/>
                  <a:pt x="562505" y="1413127"/>
                  <a:pt x="575447" y="1359995"/>
                </a:cubicBezTo>
                <a:cubicBezTo>
                  <a:pt x="589371" y="1302845"/>
                  <a:pt x="486551" y="1312132"/>
                  <a:pt x="456919" y="1315883"/>
                </a:cubicBezTo>
                <a:cubicBezTo>
                  <a:pt x="379090" y="1325795"/>
                  <a:pt x="298226" y="1341690"/>
                  <a:pt x="220130" y="1360531"/>
                </a:cubicBezTo>
                <a:cubicBezTo>
                  <a:pt x="295995" y="1309454"/>
                  <a:pt x="366773" y="1251678"/>
                  <a:pt x="432553" y="1188545"/>
                </a:cubicBezTo>
                <a:cubicBezTo>
                  <a:pt x="512613" y="1190063"/>
                  <a:pt x="595440" y="1184170"/>
                  <a:pt x="671394" y="1157827"/>
                </a:cubicBezTo>
                <a:cubicBezTo>
                  <a:pt x="704240" y="1146397"/>
                  <a:pt x="795635" y="1109785"/>
                  <a:pt x="782693" y="1061119"/>
                </a:cubicBezTo>
                <a:cubicBezTo>
                  <a:pt x="768413" y="1007183"/>
                  <a:pt x="672198" y="1027008"/>
                  <a:pt x="639352" y="1039688"/>
                </a:cubicBezTo>
                <a:cubicBezTo>
                  <a:pt x="600349" y="1054779"/>
                  <a:pt x="562505" y="1074245"/>
                  <a:pt x="524841" y="1092998"/>
                </a:cubicBezTo>
                <a:cubicBezTo>
                  <a:pt x="591334" y="1018345"/>
                  <a:pt x="651312" y="937800"/>
                  <a:pt x="704597" y="852789"/>
                </a:cubicBezTo>
                <a:cubicBezTo>
                  <a:pt x="766003" y="845824"/>
                  <a:pt x="827320" y="825911"/>
                  <a:pt x="880158" y="794211"/>
                </a:cubicBezTo>
                <a:cubicBezTo>
                  <a:pt x="909879" y="776441"/>
                  <a:pt x="992260" y="726791"/>
                  <a:pt x="978872" y="683303"/>
                </a:cubicBezTo>
                <a:cubicBezTo>
                  <a:pt x="966198" y="642227"/>
                  <a:pt x="895956" y="673302"/>
                  <a:pt x="872304" y="684375"/>
                </a:cubicBezTo>
                <a:cubicBezTo>
                  <a:pt x="829641" y="704556"/>
                  <a:pt x="787959" y="736346"/>
                  <a:pt x="752347" y="771976"/>
                </a:cubicBezTo>
                <a:cubicBezTo>
                  <a:pt x="799919" y="686876"/>
                  <a:pt x="840797" y="597936"/>
                  <a:pt x="874803" y="506585"/>
                </a:cubicBezTo>
                <a:cubicBezTo>
                  <a:pt x="943171" y="482297"/>
                  <a:pt x="1020018" y="459794"/>
                  <a:pt x="1073570" y="4085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702" name="Google Shape;1702;p52"/>
          <p:cNvGrpSpPr/>
          <p:nvPr/>
        </p:nvGrpSpPr>
        <p:grpSpPr>
          <a:xfrm>
            <a:off x="6437169" y="1269416"/>
            <a:ext cx="1502573" cy="2614622"/>
            <a:chOff x="5049205" y="2137340"/>
            <a:chExt cx="1509972" cy="2627497"/>
          </a:xfrm>
        </p:grpSpPr>
        <p:sp>
          <p:nvSpPr>
            <p:cNvPr id="1703" name="Google Shape;1703;p52"/>
            <p:cNvSpPr/>
            <p:nvPr/>
          </p:nvSpPr>
          <p:spPr>
            <a:xfrm>
              <a:off x="5284125" y="3168549"/>
              <a:ext cx="1087537" cy="904080"/>
            </a:xfrm>
            <a:custGeom>
              <a:avLst/>
              <a:gdLst/>
              <a:ahLst/>
              <a:cxnLst/>
              <a:rect l="l" t="t" r="r" b="b"/>
              <a:pathLst>
                <a:path w="1087537" h="904080" extrusionOk="0">
                  <a:moveTo>
                    <a:pt x="1082301" y="545626"/>
                  </a:moveTo>
                  <a:cubicBezTo>
                    <a:pt x="1005734" y="301931"/>
                    <a:pt x="666124" y="263393"/>
                    <a:pt x="666124" y="263393"/>
                  </a:cubicBezTo>
                  <a:lnTo>
                    <a:pt x="643705" y="45675"/>
                  </a:lnTo>
                  <a:lnTo>
                    <a:pt x="563813" y="15320"/>
                  </a:lnTo>
                  <a:lnTo>
                    <a:pt x="563813" y="0"/>
                  </a:lnTo>
                  <a:lnTo>
                    <a:pt x="543769" y="7612"/>
                  </a:lnTo>
                  <a:lnTo>
                    <a:pt x="523725" y="0"/>
                  </a:lnTo>
                  <a:lnTo>
                    <a:pt x="523725" y="15320"/>
                  </a:lnTo>
                  <a:lnTo>
                    <a:pt x="443833" y="45675"/>
                  </a:lnTo>
                  <a:lnTo>
                    <a:pt x="421414" y="263393"/>
                  </a:lnTo>
                  <a:cubicBezTo>
                    <a:pt x="421414" y="263393"/>
                    <a:pt x="81803" y="301931"/>
                    <a:pt x="5236" y="545626"/>
                  </a:cubicBezTo>
                  <a:cubicBezTo>
                    <a:pt x="-46441" y="710247"/>
                    <a:pt x="295924" y="815395"/>
                    <a:pt x="523820" y="891044"/>
                  </a:cubicBezTo>
                  <a:lnTo>
                    <a:pt x="523820" y="904080"/>
                  </a:lnTo>
                  <a:cubicBezTo>
                    <a:pt x="530374" y="901987"/>
                    <a:pt x="537119" y="899798"/>
                    <a:pt x="543864" y="897610"/>
                  </a:cubicBezTo>
                  <a:cubicBezTo>
                    <a:pt x="550703" y="899798"/>
                    <a:pt x="557353" y="901987"/>
                    <a:pt x="563908" y="904080"/>
                  </a:cubicBezTo>
                  <a:lnTo>
                    <a:pt x="563908" y="891044"/>
                  </a:lnTo>
                  <a:cubicBezTo>
                    <a:pt x="791613" y="815395"/>
                    <a:pt x="1133979" y="710247"/>
                    <a:pt x="1082301" y="545626"/>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4" name="Google Shape;1704;p52"/>
            <p:cNvSpPr/>
            <p:nvPr/>
          </p:nvSpPr>
          <p:spPr>
            <a:xfrm>
              <a:off x="5284030" y="3434511"/>
              <a:ext cx="1087632" cy="638213"/>
            </a:xfrm>
            <a:custGeom>
              <a:avLst/>
              <a:gdLst/>
              <a:ahLst/>
              <a:cxnLst/>
              <a:rect l="l" t="t" r="r" b="b"/>
              <a:pathLst>
                <a:path w="1087632" h="638213" extrusionOk="0">
                  <a:moveTo>
                    <a:pt x="1082396" y="279664"/>
                  </a:moveTo>
                  <a:cubicBezTo>
                    <a:pt x="1020079" y="81359"/>
                    <a:pt x="783539" y="18936"/>
                    <a:pt x="697662" y="2569"/>
                  </a:cubicBezTo>
                  <a:cubicBezTo>
                    <a:pt x="658049" y="34542"/>
                    <a:pt x="608271" y="54144"/>
                    <a:pt x="557353" y="55095"/>
                  </a:cubicBezTo>
                  <a:cubicBezTo>
                    <a:pt x="501971" y="56237"/>
                    <a:pt x="447063" y="35398"/>
                    <a:pt x="404505" y="0"/>
                  </a:cubicBezTo>
                  <a:cubicBezTo>
                    <a:pt x="335158" y="11514"/>
                    <a:pt x="71544" y="68608"/>
                    <a:pt x="5236" y="279760"/>
                  </a:cubicBezTo>
                  <a:cubicBezTo>
                    <a:pt x="-46441" y="444380"/>
                    <a:pt x="295924" y="549528"/>
                    <a:pt x="523820" y="625177"/>
                  </a:cubicBezTo>
                  <a:lnTo>
                    <a:pt x="523820" y="638214"/>
                  </a:lnTo>
                  <a:cubicBezTo>
                    <a:pt x="530374" y="636120"/>
                    <a:pt x="537119" y="633932"/>
                    <a:pt x="543864" y="631743"/>
                  </a:cubicBezTo>
                  <a:cubicBezTo>
                    <a:pt x="550704" y="633932"/>
                    <a:pt x="557353" y="636120"/>
                    <a:pt x="563908" y="638214"/>
                  </a:cubicBezTo>
                  <a:lnTo>
                    <a:pt x="563908" y="625177"/>
                  </a:lnTo>
                  <a:cubicBezTo>
                    <a:pt x="791708" y="549433"/>
                    <a:pt x="1134074" y="444285"/>
                    <a:pt x="1082396" y="27966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5" name="Google Shape;1705;p52"/>
            <p:cNvSpPr/>
            <p:nvPr/>
          </p:nvSpPr>
          <p:spPr>
            <a:xfrm>
              <a:off x="5283935" y="3451925"/>
              <a:ext cx="1087727" cy="620609"/>
            </a:xfrm>
            <a:custGeom>
              <a:avLst/>
              <a:gdLst/>
              <a:ahLst/>
              <a:cxnLst/>
              <a:rect l="l" t="t" r="r" b="b"/>
              <a:pathLst>
                <a:path w="1087727" h="620609" extrusionOk="0">
                  <a:moveTo>
                    <a:pt x="1082491" y="262251"/>
                  </a:moveTo>
                  <a:cubicBezTo>
                    <a:pt x="1036513" y="116091"/>
                    <a:pt x="896014" y="43772"/>
                    <a:pt x="790853" y="9230"/>
                  </a:cubicBezTo>
                  <a:cubicBezTo>
                    <a:pt x="789523" y="10848"/>
                    <a:pt x="788288" y="12465"/>
                    <a:pt x="786958" y="13988"/>
                  </a:cubicBezTo>
                  <a:cubicBezTo>
                    <a:pt x="740220" y="68608"/>
                    <a:pt x="681228" y="115805"/>
                    <a:pt x="611596" y="133409"/>
                  </a:cubicBezTo>
                  <a:cubicBezTo>
                    <a:pt x="540064" y="151584"/>
                    <a:pt x="460647" y="135693"/>
                    <a:pt x="401465" y="91445"/>
                  </a:cubicBezTo>
                  <a:cubicBezTo>
                    <a:pt x="369641" y="67656"/>
                    <a:pt x="344087" y="35779"/>
                    <a:pt x="326703" y="0"/>
                  </a:cubicBezTo>
                  <a:cubicBezTo>
                    <a:pt x="220212" y="30069"/>
                    <a:pt x="55679" y="101532"/>
                    <a:pt x="5236" y="262156"/>
                  </a:cubicBezTo>
                  <a:cubicBezTo>
                    <a:pt x="-46441" y="426776"/>
                    <a:pt x="295924" y="531924"/>
                    <a:pt x="523820" y="607573"/>
                  </a:cubicBezTo>
                  <a:lnTo>
                    <a:pt x="523820" y="620610"/>
                  </a:lnTo>
                  <a:cubicBezTo>
                    <a:pt x="530374" y="618516"/>
                    <a:pt x="537119" y="616328"/>
                    <a:pt x="543864" y="614139"/>
                  </a:cubicBezTo>
                  <a:cubicBezTo>
                    <a:pt x="550703" y="616328"/>
                    <a:pt x="557353" y="618516"/>
                    <a:pt x="563908" y="620610"/>
                  </a:cubicBezTo>
                  <a:lnTo>
                    <a:pt x="563908" y="607573"/>
                  </a:lnTo>
                  <a:cubicBezTo>
                    <a:pt x="791803" y="532019"/>
                    <a:pt x="1134169" y="426871"/>
                    <a:pt x="1082491" y="2622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6" name="Google Shape;1706;p52"/>
            <p:cNvSpPr/>
            <p:nvPr/>
          </p:nvSpPr>
          <p:spPr>
            <a:xfrm>
              <a:off x="6168649" y="3509222"/>
              <a:ext cx="65337" cy="436966"/>
            </a:xfrm>
            <a:custGeom>
              <a:avLst/>
              <a:gdLst/>
              <a:ahLst/>
              <a:cxnLst/>
              <a:rect l="l" t="t" r="r" b="b"/>
              <a:pathLst>
                <a:path w="65337" h="436966" extrusionOk="0">
                  <a:moveTo>
                    <a:pt x="20325" y="3412"/>
                  </a:moveTo>
                  <a:cubicBezTo>
                    <a:pt x="-16154" y="147098"/>
                    <a:pt x="-3234" y="298968"/>
                    <a:pt x="56708" y="434470"/>
                  </a:cubicBezTo>
                  <a:cubicBezTo>
                    <a:pt x="59178" y="440084"/>
                    <a:pt x="67348" y="435232"/>
                    <a:pt x="64878" y="429712"/>
                  </a:cubicBezTo>
                  <a:cubicBezTo>
                    <a:pt x="6075" y="296589"/>
                    <a:pt x="-6369" y="147003"/>
                    <a:pt x="29444" y="5981"/>
                  </a:cubicBezTo>
                  <a:cubicBezTo>
                    <a:pt x="30964" y="-14"/>
                    <a:pt x="21750" y="-2583"/>
                    <a:pt x="20325" y="3412"/>
                  </a:cubicBezTo>
                  <a:lnTo>
                    <a:pt x="20325" y="3412"/>
                  </a:lnTo>
                  <a:close/>
                </a:path>
              </a:pathLst>
            </a:custGeom>
            <a:solidFill>
              <a:srgbClr val="F8C6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7" name="Google Shape;1707;p52"/>
            <p:cNvSpPr/>
            <p:nvPr/>
          </p:nvSpPr>
          <p:spPr>
            <a:xfrm>
              <a:off x="5468144" y="3505307"/>
              <a:ext cx="39321" cy="433627"/>
            </a:xfrm>
            <a:custGeom>
              <a:avLst/>
              <a:gdLst/>
              <a:ahLst/>
              <a:cxnLst/>
              <a:rect l="l" t="t" r="r" b="b"/>
              <a:pathLst>
                <a:path w="39321" h="433627" extrusionOk="0">
                  <a:moveTo>
                    <a:pt x="4560" y="429536"/>
                  </a:moveTo>
                  <a:cubicBezTo>
                    <a:pt x="7410" y="430868"/>
                    <a:pt x="10260" y="432295"/>
                    <a:pt x="13204" y="433627"/>
                  </a:cubicBezTo>
                  <a:cubicBezTo>
                    <a:pt x="49303" y="291749"/>
                    <a:pt x="48163" y="141593"/>
                    <a:pt x="8645" y="0"/>
                  </a:cubicBezTo>
                  <a:cubicBezTo>
                    <a:pt x="5795" y="1522"/>
                    <a:pt x="2945" y="3140"/>
                    <a:pt x="0" y="4758"/>
                  </a:cubicBezTo>
                  <a:cubicBezTo>
                    <a:pt x="38283" y="143401"/>
                    <a:pt x="39613" y="290512"/>
                    <a:pt x="4560" y="429536"/>
                  </a:cubicBezTo>
                  <a:close/>
                </a:path>
              </a:pathLst>
            </a:custGeom>
            <a:solidFill>
              <a:srgbClr val="F8C68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8" name="Google Shape;1708;p52"/>
            <p:cNvSpPr/>
            <p:nvPr/>
          </p:nvSpPr>
          <p:spPr>
            <a:xfrm>
              <a:off x="5712284" y="3168644"/>
              <a:ext cx="232170" cy="214717"/>
            </a:xfrm>
            <a:custGeom>
              <a:avLst/>
              <a:gdLst/>
              <a:ahLst/>
              <a:cxnLst/>
              <a:rect l="l" t="t" r="r" b="b"/>
              <a:pathLst>
                <a:path w="232170" h="214717" extrusionOk="0">
                  <a:moveTo>
                    <a:pt x="232170" y="207251"/>
                  </a:moveTo>
                  <a:lnTo>
                    <a:pt x="215546" y="45675"/>
                  </a:lnTo>
                  <a:lnTo>
                    <a:pt x="135654" y="15320"/>
                  </a:lnTo>
                  <a:lnTo>
                    <a:pt x="135654" y="0"/>
                  </a:lnTo>
                  <a:lnTo>
                    <a:pt x="115610" y="7613"/>
                  </a:lnTo>
                  <a:lnTo>
                    <a:pt x="95566" y="0"/>
                  </a:lnTo>
                  <a:lnTo>
                    <a:pt x="95566" y="15320"/>
                  </a:lnTo>
                  <a:lnTo>
                    <a:pt x="15674" y="45675"/>
                  </a:lnTo>
                  <a:lnTo>
                    <a:pt x="0" y="198020"/>
                  </a:lnTo>
                  <a:cubicBezTo>
                    <a:pt x="75522" y="216671"/>
                    <a:pt x="155128" y="219621"/>
                    <a:pt x="232170" y="207251"/>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9" name="Google Shape;1709;p52"/>
            <p:cNvSpPr/>
            <p:nvPr/>
          </p:nvSpPr>
          <p:spPr>
            <a:xfrm>
              <a:off x="5207762" y="2137340"/>
              <a:ext cx="1141960" cy="807496"/>
            </a:xfrm>
            <a:custGeom>
              <a:avLst/>
              <a:gdLst/>
              <a:ahLst/>
              <a:cxnLst/>
              <a:rect l="l" t="t" r="r" b="b"/>
              <a:pathLst>
                <a:path w="1141960" h="807496" extrusionOk="0">
                  <a:moveTo>
                    <a:pt x="1036215" y="807497"/>
                  </a:moveTo>
                  <a:cubicBezTo>
                    <a:pt x="1083333" y="774573"/>
                    <a:pt x="1112021" y="720048"/>
                    <a:pt x="1125131" y="664001"/>
                  </a:cubicBezTo>
                  <a:cubicBezTo>
                    <a:pt x="1145365" y="577884"/>
                    <a:pt x="1165314" y="408982"/>
                    <a:pt x="1070033" y="356741"/>
                  </a:cubicBezTo>
                  <a:cubicBezTo>
                    <a:pt x="1060154" y="351317"/>
                    <a:pt x="1049134" y="347130"/>
                    <a:pt x="1041629" y="338661"/>
                  </a:cubicBezTo>
                  <a:cubicBezTo>
                    <a:pt x="1022440" y="316966"/>
                    <a:pt x="1036784" y="283851"/>
                    <a:pt x="1043814" y="255780"/>
                  </a:cubicBezTo>
                  <a:cubicBezTo>
                    <a:pt x="1057684" y="200304"/>
                    <a:pt x="1033460" y="125987"/>
                    <a:pt x="983207" y="95918"/>
                  </a:cubicBezTo>
                  <a:cubicBezTo>
                    <a:pt x="947963" y="74793"/>
                    <a:pt x="905500" y="67751"/>
                    <a:pt x="864557" y="70606"/>
                  </a:cubicBezTo>
                  <a:cubicBezTo>
                    <a:pt x="806799" y="74603"/>
                    <a:pt x="745432" y="96774"/>
                    <a:pt x="693564" y="71082"/>
                  </a:cubicBezTo>
                  <a:cubicBezTo>
                    <a:pt x="639226" y="44153"/>
                    <a:pt x="610633" y="0"/>
                    <a:pt x="544420" y="0"/>
                  </a:cubicBezTo>
                  <a:cubicBezTo>
                    <a:pt x="483813" y="0"/>
                    <a:pt x="423110" y="23884"/>
                    <a:pt x="378462" y="64897"/>
                  </a:cubicBezTo>
                  <a:cubicBezTo>
                    <a:pt x="362883" y="79170"/>
                    <a:pt x="348254" y="96013"/>
                    <a:pt x="328209" y="102483"/>
                  </a:cubicBezTo>
                  <a:cubicBezTo>
                    <a:pt x="303320" y="110572"/>
                    <a:pt x="276627" y="100675"/>
                    <a:pt x="250978" y="95727"/>
                  </a:cubicBezTo>
                  <a:cubicBezTo>
                    <a:pt x="191415" y="84309"/>
                    <a:pt x="127198" y="100675"/>
                    <a:pt x="80460" y="139404"/>
                  </a:cubicBezTo>
                  <a:cubicBezTo>
                    <a:pt x="11683" y="196308"/>
                    <a:pt x="-33725" y="338661"/>
                    <a:pt x="31822" y="413740"/>
                  </a:cubicBezTo>
                  <a:cubicBezTo>
                    <a:pt x="55761" y="441145"/>
                    <a:pt x="94614" y="458463"/>
                    <a:pt x="103544" y="493766"/>
                  </a:cubicBezTo>
                  <a:cubicBezTo>
                    <a:pt x="110384" y="520886"/>
                    <a:pt x="96609" y="548291"/>
                    <a:pt x="88819" y="575220"/>
                  </a:cubicBezTo>
                  <a:cubicBezTo>
                    <a:pt x="76090" y="618992"/>
                    <a:pt x="80175" y="668949"/>
                    <a:pt x="106109" y="706441"/>
                  </a:cubicBezTo>
                  <a:cubicBezTo>
                    <a:pt x="132043" y="743932"/>
                    <a:pt x="181346" y="765913"/>
                    <a:pt x="225139" y="753543"/>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0" name="Google Shape;1710;p52"/>
            <p:cNvSpPr/>
            <p:nvPr/>
          </p:nvSpPr>
          <p:spPr>
            <a:xfrm>
              <a:off x="5352469" y="2824840"/>
              <a:ext cx="150823" cy="277554"/>
            </a:xfrm>
            <a:custGeom>
              <a:avLst/>
              <a:gdLst/>
              <a:ahLst/>
              <a:cxnLst/>
              <a:rect l="l" t="t" r="r" b="b"/>
              <a:pathLst>
                <a:path w="150823" h="277554" extrusionOk="0">
                  <a:moveTo>
                    <a:pt x="122229" y="9806"/>
                  </a:moveTo>
                  <a:cubicBezTo>
                    <a:pt x="98195" y="-5514"/>
                    <a:pt x="64947" y="-2089"/>
                    <a:pt x="41768" y="14564"/>
                  </a:cubicBezTo>
                  <a:cubicBezTo>
                    <a:pt x="18589" y="31216"/>
                    <a:pt x="4909" y="58906"/>
                    <a:pt x="1204" y="87263"/>
                  </a:cubicBezTo>
                  <a:cubicBezTo>
                    <a:pt x="-2501" y="115620"/>
                    <a:pt x="2724" y="144452"/>
                    <a:pt x="11654" y="171571"/>
                  </a:cubicBezTo>
                  <a:cubicBezTo>
                    <a:pt x="21723" y="202021"/>
                    <a:pt x="36923" y="231805"/>
                    <a:pt x="61337" y="252645"/>
                  </a:cubicBezTo>
                  <a:cubicBezTo>
                    <a:pt x="85751" y="273484"/>
                    <a:pt x="120519" y="283951"/>
                    <a:pt x="150823"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1" name="Google Shape;1711;p52"/>
            <p:cNvSpPr/>
            <p:nvPr/>
          </p:nvSpPr>
          <p:spPr>
            <a:xfrm>
              <a:off x="6154490" y="2824840"/>
              <a:ext cx="150812" cy="277554"/>
            </a:xfrm>
            <a:custGeom>
              <a:avLst/>
              <a:gdLst/>
              <a:ahLst/>
              <a:cxnLst/>
              <a:rect l="l" t="t" r="r" b="b"/>
              <a:pathLst>
                <a:path w="150812" h="277554" extrusionOk="0">
                  <a:moveTo>
                    <a:pt x="28594" y="9806"/>
                  </a:moveTo>
                  <a:cubicBezTo>
                    <a:pt x="52628" y="-5514"/>
                    <a:pt x="85876" y="-2089"/>
                    <a:pt x="109055" y="14564"/>
                  </a:cubicBezTo>
                  <a:cubicBezTo>
                    <a:pt x="132234" y="31216"/>
                    <a:pt x="145914" y="58906"/>
                    <a:pt x="149619" y="87263"/>
                  </a:cubicBezTo>
                  <a:cubicBezTo>
                    <a:pt x="153324" y="115620"/>
                    <a:pt x="148004" y="144452"/>
                    <a:pt x="139169" y="171571"/>
                  </a:cubicBezTo>
                  <a:cubicBezTo>
                    <a:pt x="129100" y="202021"/>
                    <a:pt x="113900" y="231805"/>
                    <a:pt x="89486" y="252645"/>
                  </a:cubicBezTo>
                  <a:cubicBezTo>
                    <a:pt x="65072" y="273484"/>
                    <a:pt x="30304" y="283951"/>
                    <a:pt x="0" y="273389"/>
                  </a:cubicBezTo>
                </a:path>
              </a:pathLst>
            </a:custGeom>
            <a:solidFill>
              <a:srgbClr val="DD665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12" name="Google Shape;1712;p52"/>
            <p:cNvGrpSpPr/>
            <p:nvPr/>
          </p:nvGrpSpPr>
          <p:grpSpPr>
            <a:xfrm>
              <a:off x="5392030" y="2892864"/>
              <a:ext cx="870269" cy="168415"/>
              <a:chOff x="5392030" y="2892864"/>
              <a:chExt cx="870269" cy="168415"/>
            </a:xfrm>
          </p:grpSpPr>
          <p:sp>
            <p:nvSpPr>
              <p:cNvPr id="1713" name="Google Shape;1713;p52"/>
              <p:cNvSpPr/>
              <p:nvPr/>
            </p:nvSpPr>
            <p:spPr>
              <a:xfrm>
                <a:off x="5392030" y="2892864"/>
                <a:ext cx="114799" cy="168389"/>
              </a:xfrm>
              <a:custGeom>
                <a:avLst/>
                <a:gdLst/>
                <a:ahLst/>
                <a:cxnLst/>
                <a:rect l="l" t="t" r="r" b="b"/>
                <a:pathLst>
                  <a:path w="114799" h="168389" extrusionOk="0">
                    <a:moveTo>
                      <a:pt x="2492" y="8677"/>
                    </a:moveTo>
                    <a:cubicBezTo>
                      <a:pt x="66234" y="35891"/>
                      <a:pt x="87798" y="103643"/>
                      <a:pt x="105467" y="165019"/>
                    </a:cubicBezTo>
                    <a:cubicBezTo>
                      <a:pt x="107177" y="170918"/>
                      <a:pt x="116297" y="168444"/>
                      <a:pt x="114587" y="162449"/>
                    </a:cubicBezTo>
                    <a:cubicBezTo>
                      <a:pt x="96253" y="98790"/>
                      <a:pt x="73169" y="28564"/>
                      <a:pt x="7242" y="398"/>
                    </a:cubicBezTo>
                    <a:cubicBezTo>
                      <a:pt x="1732" y="-1886"/>
                      <a:pt x="-3113" y="6298"/>
                      <a:pt x="2492" y="8677"/>
                    </a:cubicBezTo>
                    <a:lnTo>
                      <a:pt x="2492" y="867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4" name="Google Shape;1714;p52"/>
              <p:cNvSpPr/>
              <p:nvPr/>
            </p:nvSpPr>
            <p:spPr>
              <a:xfrm>
                <a:off x="6147440" y="2892928"/>
                <a:ext cx="114859" cy="168351"/>
              </a:xfrm>
              <a:custGeom>
                <a:avLst/>
                <a:gdLst/>
                <a:ahLst/>
                <a:cxnLst/>
                <a:rect l="l" t="t" r="r" b="b"/>
                <a:pathLst>
                  <a:path w="114859" h="168351" extrusionOk="0">
                    <a:moveTo>
                      <a:pt x="107556" y="429"/>
                    </a:moveTo>
                    <a:cubicBezTo>
                      <a:pt x="41724" y="28595"/>
                      <a:pt x="18545" y="98820"/>
                      <a:pt x="211" y="162480"/>
                    </a:cubicBezTo>
                    <a:cubicBezTo>
                      <a:pt x="-1499" y="168380"/>
                      <a:pt x="7715" y="170854"/>
                      <a:pt x="9330" y="165049"/>
                    </a:cubicBezTo>
                    <a:cubicBezTo>
                      <a:pt x="27000" y="103578"/>
                      <a:pt x="48564" y="35922"/>
                      <a:pt x="112306" y="8707"/>
                    </a:cubicBezTo>
                    <a:cubicBezTo>
                      <a:pt x="118006" y="6233"/>
                      <a:pt x="113161" y="-1950"/>
                      <a:pt x="107556" y="429"/>
                    </a:cubicBezTo>
                    <a:lnTo>
                      <a:pt x="107556" y="429"/>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5" name="Google Shape;1715;p52"/>
              <p:cNvSpPr/>
              <p:nvPr/>
            </p:nvSpPr>
            <p:spPr>
              <a:xfrm>
                <a:off x="6183123" y="2927402"/>
                <a:ext cx="44877" cy="120263"/>
              </a:xfrm>
              <a:custGeom>
                <a:avLst/>
                <a:gdLst/>
                <a:ahLst/>
                <a:cxnLst/>
                <a:rect l="l" t="t" r="r" b="b"/>
                <a:pathLst>
                  <a:path w="44877" h="120263" extrusionOk="0">
                    <a:moveTo>
                      <a:pt x="21525" y="6968"/>
                    </a:moveTo>
                    <a:cubicBezTo>
                      <a:pt x="45654" y="42461"/>
                      <a:pt x="37864" y="87185"/>
                      <a:pt x="2146" y="111259"/>
                    </a:cubicBezTo>
                    <a:cubicBezTo>
                      <a:pt x="-2889" y="114685"/>
                      <a:pt x="1861" y="122868"/>
                      <a:pt x="6896" y="119442"/>
                    </a:cubicBezTo>
                    <a:cubicBezTo>
                      <a:pt x="46794" y="92608"/>
                      <a:pt x="56769" y="42080"/>
                      <a:pt x="29600" y="2210"/>
                    </a:cubicBezTo>
                    <a:cubicBezTo>
                      <a:pt x="26275" y="-2929"/>
                      <a:pt x="18105" y="1829"/>
                      <a:pt x="21525" y="6968"/>
                    </a:cubicBezTo>
                    <a:lnTo>
                      <a:pt x="21525" y="6968"/>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6" name="Google Shape;1716;p52"/>
              <p:cNvSpPr/>
              <p:nvPr/>
            </p:nvSpPr>
            <p:spPr>
              <a:xfrm>
                <a:off x="5428293" y="2927846"/>
                <a:ext cx="53692" cy="116474"/>
              </a:xfrm>
              <a:custGeom>
                <a:avLst/>
                <a:gdLst/>
                <a:ahLst/>
                <a:cxnLst/>
                <a:rect l="l" t="t" r="r" b="b"/>
                <a:pathLst>
                  <a:path w="53692" h="116474" extrusionOk="0">
                    <a:moveTo>
                      <a:pt x="8597" y="3193"/>
                    </a:moveTo>
                    <a:cubicBezTo>
                      <a:pt x="-8882" y="45823"/>
                      <a:pt x="-1567" y="100633"/>
                      <a:pt x="47831" y="116239"/>
                    </a:cubicBezTo>
                    <a:cubicBezTo>
                      <a:pt x="53721" y="118047"/>
                      <a:pt x="56190" y="108912"/>
                      <a:pt x="50396" y="107104"/>
                    </a:cubicBezTo>
                    <a:cubicBezTo>
                      <a:pt x="5843" y="93116"/>
                      <a:pt x="2518" y="43064"/>
                      <a:pt x="17812" y="5762"/>
                    </a:cubicBezTo>
                    <a:cubicBezTo>
                      <a:pt x="20092" y="-42"/>
                      <a:pt x="10972" y="-2421"/>
                      <a:pt x="8597" y="3193"/>
                    </a:cubicBezTo>
                    <a:lnTo>
                      <a:pt x="8597" y="3193"/>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17" name="Google Shape;1717;p52"/>
            <p:cNvSpPr/>
            <p:nvPr/>
          </p:nvSpPr>
          <p:spPr>
            <a:xfrm>
              <a:off x="5441025" y="2325425"/>
              <a:ext cx="763792" cy="968451"/>
            </a:xfrm>
            <a:custGeom>
              <a:avLst/>
              <a:gdLst/>
              <a:ahLst/>
              <a:cxnLst/>
              <a:rect l="l" t="t" r="r" b="b"/>
              <a:pathLst>
                <a:path w="763792" h="968451" extrusionOk="0">
                  <a:moveTo>
                    <a:pt x="728855" y="176839"/>
                  </a:moveTo>
                  <a:cubicBezTo>
                    <a:pt x="688007" y="43335"/>
                    <a:pt x="515779" y="-5100"/>
                    <a:pt x="381929" y="419"/>
                  </a:cubicBezTo>
                  <a:cubicBezTo>
                    <a:pt x="248175" y="-5100"/>
                    <a:pt x="75852" y="43335"/>
                    <a:pt x="35004" y="176839"/>
                  </a:cubicBezTo>
                  <a:cubicBezTo>
                    <a:pt x="140" y="290932"/>
                    <a:pt x="-6224" y="411971"/>
                    <a:pt x="5175" y="530250"/>
                  </a:cubicBezTo>
                  <a:cubicBezTo>
                    <a:pt x="14390" y="625311"/>
                    <a:pt x="24174" y="774611"/>
                    <a:pt x="88297" y="849499"/>
                  </a:cubicBezTo>
                  <a:cubicBezTo>
                    <a:pt x="160969" y="934379"/>
                    <a:pt x="271354" y="969016"/>
                    <a:pt x="381834" y="968445"/>
                  </a:cubicBezTo>
                  <a:cubicBezTo>
                    <a:pt x="492410" y="969016"/>
                    <a:pt x="602700" y="934284"/>
                    <a:pt x="675372" y="849499"/>
                  </a:cubicBezTo>
                  <a:cubicBezTo>
                    <a:pt x="739589" y="774611"/>
                    <a:pt x="749279" y="625311"/>
                    <a:pt x="758494" y="530250"/>
                  </a:cubicBezTo>
                  <a:cubicBezTo>
                    <a:pt x="770083" y="412066"/>
                    <a:pt x="763718" y="290932"/>
                    <a:pt x="728855" y="176839"/>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8" name="Google Shape;1718;p52"/>
            <p:cNvSpPr/>
            <p:nvPr/>
          </p:nvSpPr>
          <p:spPr>
            <a:xfrm>
              <a:off x="5746584" y="2888736"/>
              <a:ext cx="85548" cy="100559"/>
            </a:xfrm>
            <a:custGeom>
              <a:avLst/>
              <a:gdLst/>
              <a:ahLst/>
              <a:cxnLst/>
              <a:rect l="l" t="t" r="r" b="b"/>
              <a:pathLst>
                <a:path w="85548" h="100559" extrusionOk="0">
                  <a:moveTo>
                    <a:pt x="82355" y="5287"/>
                  </a:moveTo>
                  <a:cubicBezTo>
                    <a:pt x="56516" y="-4799"/>
                    <a:pt x="13008" y="-2325"/>
                    <a:pt x="2084" y="29266"/>
                  </a:cubicBezTo>
                  <a:cubicBezTo>
                    <a:pt x="-8366" y="59241"/>
                    <a:pt x="22508" y="92545"/>
                    <a:pt x="49772" y="100348"/>
                  </a:cubicBezTo>
                  <a:cubicBezTo>
                    <a:pt x="55661" y="102061"/>
                    <a:pt x="58131" y="92831"/>
                    <a:pt x="52336" y="91213"/>
                  </a:cubicBezTo>
                  <a:cubicBezTo>
                    <a:pt x="29442" y="84647"/>
                    <a:pt x="-291" y="53912"/>
                    <a:pt x="13008" y="28886"/>
                  </a:cubicBezTo>
                  <a:cubicBezTo>
                    <a:pt x="25453" y="5382"/>
                    <a:pt x="59081" y="6524"/>
                    <a:pt x="79885" y="14612"/>
                  </a:cubicBezTo>
                  <a:cubicBezTo>
                    <a:pt x="85585" y="16706"/>
                    <a:pt x="87960" y="7476"/>
                    <a:pt x="82355" y="5287"/>
                  </a:cubicBezTo>
                  <a:lnTo>
                    <a:pt x="82355" y="5287"/>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9" name="Google Shape;1719;p52"/>
            <p:cNvSpPr/>
            <p:nvPr/>
          </p:nvSpPr>
          <p:spPr>
            <a:xfrm>
              <a:off x="5740649" y="3005619"/>
              <a:ext cx="124025" cy="48577"/>
            </a:xfrm>
            <a:custGeom>
              <a:avLst/>
              <a:gdLst/>
              <a:ahLst/>
              <a:cxnLst/>
              <a:rect l="l" t="t" r="r" b="b"/>
              <a:pathLst>
                <a:path w="124025" h="48577" extrusionOk="0">
                  <a:moveTo>
                    <a:pt x="703" y="13724"/>
                  </a:moveTo>
                  <a:cubicBezTo>
                    <a:pt x="30247" y="62730"/>
                    <a:pt x="99499" y="59590"/>
                    <a:pt x="123533" y="7254"/>
                  </a:cubicBezTo>
                  <a:cubicBezTo>
                    <a:pt x="126098" y="1735"/>
                    <a:pt x="117929" y="-3118"/>
                    <a:pt x="115364" y="2496"/>
                  </a:cubicBezTo>
                  <a:cubicBezTo>
                    <a:pt x="94465" y="48171"/>
                    <a:pt x="35092" y="52453"/>
                    <a:pt x="8968" y="8967"/>
                  </a:cubicBezTo>
                  <a:cubicBezTo>
                    <a:pt x="5738" y="3638"/>
                    <a:pt x="-2431" y="8491"/>
                    <a:pt x="703" y="13724"/>
                  </a:cubicBezTo>
                  <a:lnTo>
                    <a:pt x="703" y="13724"/>
                  </a:ln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0" name="Google Shape;1720;p52"/>
            <p:cNvSpPr/>
            <p:nvPr/>
          </p:nvSpPr>
          <p:spPr>
            <a:xfrm>
              <a:off x="5502147" y="2657664"/>
              <a:ext cx="172984" cy="10634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1" name="Google Shape;1721;p52"/>
            <p:cNvSpPr/>
            <p:nvPr/>
          </p:nvSpPr>
          <p:spPr>
            <a:xfrm>
              <a:off x="5614723" y="2851298"/>
              <a:ext cx="54527" cy="113426"/>
            </a:xfrm>
            <a:custGeom>
              <a:avLst/>
              <a:gdLst/>
              <a:ahLst/>
              <a:cxnLst/>
              <a:rect l="l" t="t" r="r" b="b"/>
              <a:pathLst>
                <a:path w="54527" h="113426" extrusionOk="0">
                  <a:moveTo>
                    <a:pt x="54528" y="56713"/>
                  </a:moveTo>
                  <a:cubicBezTo>
                    <a:pt x="54528" y="88035"/>
                    <a:pt x="42321" y="113426"/>
                    <a:pt x="27264" y="113426"/>
                  </a:cubicBezTo>
                  <a:cubicBezTo>
                    <a:pt x="12206" y="113426"/>
                    <a:pt x="0" y="88035"/>
                    <a:pt x="0" y="56713"/>
                  </a:cubicBezTo>
                  <a:cubicBezTo>
                    <a:pt x="0" y="25391"/>
                    <a:pt x="12206"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2" name="Google Shape;1722;p52"/>
            <p:cNvSpPr/>
            <p:nvPr/>
          </p:nvSpPr>
          <p:spPr>
            <a:xfrm>
              <a:off x="5935999" y="2851298"/>
              <a:ext cx="54527" cy="113426"/>
            </a:xfrm>
            <a:custGeom>
              <a:avLst/>
              <a:gdLst/>
              <a:ahLst/>
              <a:cxnLst/>
              <a:rect l="l" t="t" r="r" b="b"/>
              <a:pathLst>
                <a:path w="54527" h="113426" extrusionOk="0">
                  <a:moveTo>
                    <a:pt x="54528" y="56713"/>
                  </a:moveTo>
                  <a:cubicBezTo>
                    <a:pt x="54528" y="88035"/>
                    <a:pt x="42321" y="113426"/>
                    <a:pt x="27264" y="113426"/>
                  </a:cubicBezTo>
                  <a:cubicBezTo>
                    <a:pt x="12207" y="113426"/>
                    <a:pt x="0" y="88035"/>
                    <a:pt x="0" y="56713"/>
                  </a:cubicBezTo>
                  <a:cubicBezTo>
                    <a:pt x="0" y="25391"/>
                    <a:pt x="12207" y="0"/>
                    <a:pt x="27264" y="0"/>
                  </a:cubicBezTo>
                  <a:cubicBezTo>
                    <a:pt x="42321" y="0"/>
                    <a:pt x="54528" y="25391"/>
                    <a:pt x="54528" y="56713"/>
                  </a:cubicBezTo>
                  <a:close/>
                </a:path>
              </a:pathLst>
            </a:custGeom>
            <a:solidFill>
              <a:srgbClr val="AA4A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3" name="Google Shape;1723;p52"/>
            <p:cNvSpPr/>
            <p:nvPr/>
          </p:nvSpPr>
          <p:spPr>
            <a:xfrm>
              <a:off x="5499493" y="2310339"/>
              <a:ext cx="708298" cy="633387"/>
            </a:xfrm>
            <a:custGeom>
              <a:avLst/>
              <a:gdLst/>
              <a:ahLst/>
              <a:cxnLst/>
              <a:rect l="l" t="t" r="r" b="b"/>
              <a:pathLst>
                <a:path w="708298" h="633387" extrusionOk="0">
                  <a:moveTo>
                    <a:pt x="0" y="151865"/>
                  </a:moveTo>
                  <a:cubicBezTo>
                    <a:pt x="7220" y="214858"/>
                    <a:pt x="49398" y="270620"/>
                    <a:pt x="103831" y="303068"/>
                  </a:cubicBezTo>
                  <a:cubicBezTo>
                    <a:pt x="158263" y="335517"/>
                    <a:pt x="223336" y="346364"/>
                    <a:pt x="286603" y="343224"/>
                  </a:cubicBezTo>
                  <a:cubicBezTo>
                    <a:pt x="321276" y="341511"/>
                    <a:pt x="358515" y="337039"/>
                    <a:pt x="385494" y="363207"/>
                  </a:cubicBezTo>
                  <a:cubicBezTo>
                    <a:pt x="410668" y="387662"/>
                    <a:pt x="426342" y="405361"/>
                    <a:pt x="464910" y="410405"/>
                  </a:cubicBezTo>
                  <a:cubicBezTo>
                    <a:pt x="469565" y="410976"/>
                    <a:pt x="474505" y="411451"/>
                    <a:pt x="478305" y="414211"/>
                  </a:cubicBezTo>
                  <a:cubicBezTo>
                    <a:pt x="484195" y="418398"/>
                    <a:pt x="485429" y="426486"/>
                    <a:pt x="486474" y="433623"/>
                  </a:cubicBezTo>
                  <a:cubicBezTo>
                    <a:pt x="491699" y="470353"/>
                    <a:pt x="503004" y="506227"/>
                    <a:pt x="519723" y="539342"/>
                  </a:cubicBezTo>
                  <a:cubicBezTo>
                    <a:pt x="533593" y="566747"/>
                    <a:pt x="551547" y="592724"/>
                    <a:pt x="576246" y="610804"/>
                  </a:cubicBezTo>
                  <a:cubicBezTo>
                    <a:pt x="600945" y="628884"/>
                    <a:pt x="633243" y="638304"/>
                    <a:pt x="662977" y="630787"/>
                  </a:cubicBezTo>
                  <a:cubicBezTo>
                    <a:pt x="668487" y="570553"/>
                    <a:pt x="685681" y="512032"/>
                    <a:pt x="697176" y="452559"/>
                  </a:cubicBezTo>
                  <a:cubicBezTo>
                    <a:pt x="708765" y="393181"/>
                    <a:pt x="714655" y="330854"/>
                    <a:pt x="697841" y="272713"/>
                  </a:cubicBezTo>
                  <a:cubicBezTo>
                    <a:pt x="674852" y="193163"/>
                    <a:pt x="611299" y="130169"/>
                    <a:pt x="538532" y="90679"/>
                  </a:cubicBezTo>
                  <a:cubicBezTo>
                    <a:pt x="465860" y="51190"/>
                    <a:pt x="383974" y="32158"/>
                    <a:pt x="303037" y="15316"/>
                  </a:cubicBezTo>
                  <a:cubicBezTo>
                    <a:pt x="261999" y="6751"/>
                    <a:pt x="220391" y="-1337"/>
                    <a:pt x="178498" y="186"/>
                  </a:cubicBezTo>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4" name="Google Shape;1724;p52"/>
            <p:cNvSpPr/>
            <p:nvPr/>
          </p:nvSpPr>
          <p:spPr>
            <a:xfrm>
              <a:off x="6038593" y="2438795"/>
              <a:ext cx="227419" cy="511357"/>
            </a:xfrm>
            <a:custGeom>
              <a:avLst/>
              <a:gdLst/>
              <a:ahLst/>
              <a:cxnLst/>
              <a:rect l="l" t="t" r="r" b="b"/>
              <a:pathLst>
                <a:path w="227419" h="511357" extrusionOk="0">
                  <a:moveTo>
                    <a:pt x="86734" y="15320"/>
                  </a:moveTo>
                  <a:cubicBezTo>
                    <a:pt x="37051" y="31116"/>
                    <a:pt x="287" y="81073"/>
                    <a:pt x="2" y="133314"/>
                  </a:cubicBezTo>
                  <a:cubicBezTo>
                    <a:pt x="-283" y="181654"/>
                    <a:pt x="27171" y="225996"/>
                    <a:pt x="32206" y="274050"/>
                  </a:cubicBezTo>
                  <a:cubicBezTo>
                    <a:pt x="34771" y="298220"/>
                    <a:pt x="28406" y="318583"/>
                    <a:pt x="26981" y="341611"/>
                  </a:cubicBezTo>
                  <a:cubicBezTo>
                    <a:pt x="25176" y="372632"/>
                    <a:pt x="35341" y="407840"/>
                    <a:pt x="45695" y="436672"/>
                  </a:cubicBezTo>
                  <a:cubicBezTo>
                    <a:pt x="55195" y="463031"/>
                    <a:pt x="70394" y="492720"/>
                    <a:pt x="96613" y="505756"/>
                  </a:cubicBezTo>
                  <a:cubicBezTo>
                    <a:pt x="134612" y="524597"/>
                    <a:pt x="157886" y="492149"/>
                    <a:pt x="178500" y="464173"/>
                  </a:cubicBezTo>
                  <a:cubicBezTo>
                    <a:pt x="208613" y="423160"/>
                    <a:pt x="232267" y="377390"/>
                    <a:pt x="226568" y="325244"/>
                  </a:cubicBezTo>
                  <a:cubicBezTo>
                    <a:pt x="221248" y="276810"/>
                    <a:pt x="200824" y="230659"/>
                    <a:pt x="192559" y="182605"/>
                  </a:cubicBezTo>
                  <a:cubicBezTo>
                    <a:pt x="183914" y="131982"/>
                    <a:pt x="186289" y="14464"/>
                    <a:pt x="119222" y="0"/>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5" name="Google Shape;1725;p52"/>
            <p:cNvSpPr/>
            <p:nvPr/>
          </p:nvSpPr>
          <p:spPr>
            <a:xfrm>
              <a:off x="5486832" y="2288706"/>
              <a:ext cx="703475" cy="356810"/>
            </a:xfrm>
            <a:custGeom>
              <a:avLst/>
              <a:gdLst/>
              <a:ahLst/>
              <a:cxnLst/>
              <a:rect l="l" t="t" r="r" b="b"/>
              <a:pathLst>
                <a:path w="703475" h="356810" extrusionOk="0">
                  <a:moveTo>
                    <a:pt x="14466" y="29335"/>
                  </a:moveTo>
                  <a:cubicBezTo>
                    <a:pt x="-10898" y="81576"/>
                    <a:pt x="-1778" y="147519"/>
                    <a:pt x="32990" y="193956"/>
                  </a:cubicBezTo>
                  <a:cubicBezTo>
                    <a:pt x="67759" y="240392"/>
                    <a:pt x="125611" y="267321"/>
                    <a:pt x="183559" y="268939"/>
                  </a:cubicBezTo>
                  <a:cubicBezTo>
                    <a:pt x="227922" y="270176"/>
                    <a:pt x="273520" y="258091"/>
                    <a:pt x="315983" y="270842"/>
                  </a:cubicBezTo>
                  <a:cubicBezTo>
                    <a:pt x="356167" y="282927"/>
                    <a:pt x="386755" y="315280"/>
                    <a:pt x="424374" y="334026"/>
                  </a:cubicBezTo>
                  <a:cubicBezTo>
                    <a:pt x="464462" y="354009"/>
                    <a:pt x="510630" y="357625"/>
                    <a:pt x="555468" y="356673"/>
                  </a:cubicBezTo>
                  <a:cubicBezTo>
                    <a:pt x="600686" y="355721"/>
                    <a:pt x="650559" y="348014"/>
                    <a:pt x="679343" y="313187"/>
                  </a:cubicBezTo>
                  <a:cubicBezTo>
                    <a:pt x="695397" y="293775"/>
                    <a:pt x="702522" y="268082"/>
                    <a:pt x="703377" y="242771"/>
                  </a:cubicBezTo>
                  <a:cubicBezTo>
                    <a:pt x="706132" y="163981"/>
                    <a:pt x="650559" y="92043"/>
                    <a:pt x="581497" y="54266"/>
                  </a:cubicBezTo>
                  <a:cubicBezTo>
                    <a:pt x="512435" y="16489"/>
                    <a:pt x="431688" y="6973"/>
                    <a:pt x="353127" y="2596"/>
                  </a:cubicBezTo>
                  <a:cubicBezTo>
                    <a:pt x="237801" y="-3874"/>
                    <a:pt x="119532" y="-449"/>
                    <a:pt x="10761" y="3856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6" name="Google Shape;1726;p52"/>
            <p:cNvSpPr/>
            <p:nvPr/>
          </p:nvSpPr>
          <p:spPr>
            <a:xfrm>
              <a:off x="5740118" y="3496648"/>
              <a:ext cx="767187" cy="390045"/>
            </a:xfrm>
            <a:custGeom>
              <a:avLst/>
              <a:gdLst/>
              <a:ahLst/>
              <a:cxnLst/>
              <a:rect l="l" t="t" r="r" b="b"/>
              <a:pathLst>
                <a:path w="767187" h="390045" extrusionOk="0">
                  <a:moveTo>
                    <a:pt x="0" y="335045"/>
                  </a:moveTo>
                  <a:lnTo>
                    <a:pt x="679221" y="0"/>
                  </a:lnTo>
                  <a:lnTo>
                    <a:pt x="767188" y="92873"/>
                  </a:lnTo>
                  <a:lnTo>
                    <a:pt x="164438" y="390046"/>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7" name="Google Shape;1727;p52"/>
            <p:cNvSpPr/>
            <p:nvPr/>
          </p:nvSpPr>
          <p:spPr>
            <a:xfrm>
              <a:off x="5085310" y="3531570"/>
              <a:ext cx="768327" cy="381386"/>
            </a:xfrm>
            <a:custGeom>
              <a:avLst/>
              <a:gdLst/>
              <a:ahLst/>
              <a:cxnLst/>
              <a:rect l="l" t="t" r="r" b="b"/>
              <a:pathLst>
                <a:path w="768327" h="381386" extrusionOk="0">
                  <a:moveTo>
                    <a:pt x="768328" y="338090"/>
                  </a:moveTo>
                  <a:lnTo>
                    <a:pt x="153989" y="0"/>
                  </a:lnTo>
                  <a:lnTo>
                    <a:pt x="0" y="68513"/>
                  </a:lnTo>
                  <a:lnTo>
                    <a:pt x="670387" y="38138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8" name="Google Shape;1728;p52"/>
            <p:cNvSpPr/>
            <p:nvPr/>
          </p:nvSpPr>
          <p:spPr>
            <a:xfrm>
              <a:off x="5049205" y="3571065"/>
              <a:ext cx="1489746" cy="1193772"/>
            </a:xfrm>
            <a:custGeom>
              <a:avLst/>
              <a:gdLst/>
              <a:ahLst/>
              <a:cxnLst/>
              <a:rect l="l" t="t" r="r" b="b"/>
              <a:pathLst>
                <a:path w="1489746" h="1193772" extrusionOk="0">
                  <a:moveTo>
                    <a:pt x="1440241" y="2564"/>
                  </a:moveTo>
                  <a:lnTo>
                    <a:pt x="843571" y="255204"/>
                  </a:lnTo>
                  <a:lnTo>
                    <a:pt x="757980" y="254633"/>
                  </a:lnTo>
                  <a:lnTo>
                    <a:pt x="757980" y="254253"/>
                  </a:lnTo>
                  <a:lnTo>
                    <a:pt x="735465" y="254443"/>
                  </a:lnTo>
                  <a:lnTo>
                    <a:pt x="712951" y="254253"/>
                  </a:lnTo>
                  <a:lnTo>
                    <a:pt x="712951" y="254633"/>
                  </a:lnTo>
                  <a:lnTo>
                    <a:pt x="632775" y="255204"/>
                  </a:lnTo>
                  <a:lnTo>
                    <a:pt x="49689" y="2564"/>
                  </a:lnTo>
                  <a:cubicBezTo>
                    <a:pt x="25560" y="-6952"/>
                    <a:pt x="-469" y="11223"/>
                    <a:pt x="6" y="37201"/>
                  </a:cubicBezTo>
                  <a:lnTo>
                    <a:pt x="18626" y="909880"/>
                  </a:lnTo>
                  <a:cubicBezTo>
                    <a:pt x="18911" y="924915"/>
                    <a:pt x="28410" y="938141"/>
                    <a:pt x="42565" y="943280"/>
                  </a:cubicBezTo>
                  <a:lnTo>
                    <a:pt x="621280" y="1164233"/>
                  </a:lnTo>
                  <a:cubicBezTo>
                    <a:pt x="621280" y="1164233"/>
                    <a:pt x="669538" y="1196110"/>
                    <a:pt x="735370" y="1193636"/>
                  </a:cubicBezTo>
                  <a:cubicBezTo>
                    <a:pt x="801203" y="1196015"/>
                    <a:pt x="849461" y="1164233"/>
                    <a:pt x="849461" y="1164233"/>
                  </a:cubicBezTo>
                  <a:lnTo>
                    <a:pt x="1447176" y="943280"/>
                  </a:lnTo>
                  <a:cubicBezTo>
                    <a:pt x="1461235" y="938141"/>
                    <a:pt x="1470735" y="924915"/>
                    <a:pt x="1471114" y="909880"/>
                  </a:cubicBezTo>
                  <a:lnTo>
                    <a:pt x="1489734" y="37201"/>
                  </a:lnTo>
                  <a:cubicBezTo>
                    <a:pt x="1490399" y="11223"/>
                    <a:pt x="1464370" y="-6952"/>
                    <a:pt x="1440241" y="256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9" name="Google Shape;1729;p52"/>
            <p:cNvSpPr/>
            <p:nvPr/>
          </p:nvSpPr>
          <p:spPr>
            <a:xfrm>
              <a:off x="5082365" y="3634530"/>
              <a:ext cx="560476" cy="1037204"/>
            </a:xfrm>
            <a:custGeom>
              <a:avLst/>
              <a:gdLst/>
              <a:ahLst/>
              <a:cxnLst/>
              <a:rect l="l" t="t" r="r" b="b"/>
              <a:pathLst>
                <a:path w="560476" h="1037204" extrusionOk="0">
                  <a:moveTo>
                    <a:pt x="550787" y="1037204"/>
                  </a:moveTo>
                  <a:lnTo>
                    <a:pt x="547082" y="1035872"/>
                  </a:lnTo>
                  <a:lnTo>
                    <a:pt x="27359" y="853457"/>
                  </a:lnTo>
                  <a:lnTo>
                    <a:pt x="27264" y="851459"/>
                  </a:lnTo>
                  <a:lnTo>
                    <a:pt x="0" y="0"/>
                  </a:lnTo>
                  <a:lnTo>
                    <a:pt x="560476" y="237891"/>
                  </a:lnTo>
                  <a:lnTo>
                    <a:pt x="550787" y="1037204"/>
                  </a:lnTo>
                  <a:close/>
                  <a:moveTo>
                    <a:pt x="32869" y="849461"/>
                  </a:moveTo>
                  <a:lnTo>
                    <a:pt x="545182" y="1029211"/>
                  </a:lnTo>
                  <a:lnTo>
                    <a:pt x="554682" y="241888"/>
                  </a:lnTo>
                  <a:lnTo>
                    <a:pt x="5985" y="8850"/>
                  </a:lnTo>
                  <a:lnTo>
                    <a:pt x="32869" y="849461"/>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0" name="Google Shape;1730;p52"/>
            <p:cNvSpPr/>
            <p:nvPr/>
          </p:nvSpPr>
          <p:spPr>
            <a:xfrm>
              <a:off x="5678275" y="3824652"/>
              <a:ext cx="211841" cy="940180"/>
            </a:xfrm>
            <a:custGeom>
              <a:avLst/>
              <a:gdLst/>
              <a:ahLst/>
              <a:cxnLst/>
              <a:rect l="l" t="t" r="r" b="b"/>
              <a:pathLst>
                <a:path w="211841" h="940180" extrusionOk="0">
                  <a:moveTo>
                    <a:pt x="211841" y="1618"/>
                  </a:moveTo>
                  <a:lnTo>
                    <a:pt x="128910" y="1047"/>
                  </a:lnTo>
                  <a:lnTo>
                    <a:pt x="128910" y="666"/>
                  </a:lnTo>
                  <a:lnTo>
                    <a:pt x="106395" y="856"/>
                  </a:lnTo>
                  <a:lnTo>
                    <a:pt x="83881" y="666"/>
                  </a:lnTo>
                  <a:lnTo>
                    <a:pt x="83881" y="1047"/>
                  </a:lnTo>
                  <a:lnTo>
                    <a:pt x="3705" y="1618"/>
                  </a:lnTo>
                  <a:lnTo>
                    <a:pt x="0" y="0"/>
                  </a:lnTo>
                  <a:lnTo>
                    <a:pt x="0" y="915119"/>
                  </a:lnTo>
                  <a:cubicBezTo>
                    <a:pt x="16054" y="923778"/>
                    <a:pt x="56048" y="941857"/>
                    <a:pt x="106300" y="940049"/>
                  </a:cubicBezTo>
                  <a:cubicBezTo>
                    <a:pt x="155603" y="941857"/>
                    <a:pt x="195122" y="924444"/>
                    <a:pt x="211746" y="915594"/>
                  </a:cubicBezTo>
                  <a:lnTo>
                    <a:pt x="211746" y="1618"/>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1" name="Google Shape;1731;p52"/>
            <p:cNvSpPr/>
            <p:nvPr/>
          </p:nvSpPr>
          <p:spPr>
            <a:xfrm>
              <a:off x="5724253" y="4586949"/>
              <a:ext cx="119884" cy="120087"/>
            </a:xfrm>
            <a:custGeom>
              <a:avLst/>
              <a:gdLst/>
              <a:ahLst/>
              <a:cxnLst/>
              <a:rect l="l" t="t" r="r" b="b"/>
              <a:pathLst>
                <a:path w="119884" h="120087" extrusionOk="0">
                  <a:moveTo>
                    <a:pt x="119885" y="60044"/>
                  </a:moveTo>
                  <a:cubicBezTo>
                    <a:pt x="119885" y="93158"/>
                    <a:pt x="93096" y="120087"/>
                    <a:pt x="59943" y="120087"/>
                  </a:cubicBezTo>
                  <a:cubicBezTo>
                    <a:pt x="26884" y="120087"/>
                    <a:pt x="0" y="93253"/>
                    <a:pt x="0" y="60044"/>
                  </a:cubicBezTo>
                  <a:cubicBezTo>
                    <a:pt x="0" y="26834"/>
                    <a:pt x="26789" y="0"/>
                    <a:pt x="59943" y="0"/>
                  </a:cubicBezTo>
                  <a:cubicBezTo>
                    <a:pt x="93096" y="0"/>
                    <a:pt x="119885" y="26929"/>
                    <a:pt x="119885" y="600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2" name="Google Shape;1732;p52"/>
            <p:cNvSpPr/>
            <p:nvPr/>
          </p:nvSpPr>
          <p:spPr>
            <a:xfrm>
              <a:off x="5707344" y="3902966"/>
              <a:ext cx="153703" cy="60900"/>
            </a:xfrm>
            <a:custGeom>
              <a:avLst/>
              <a:gdLst/>
              <a:ahLst/>
              <a:cxnLst/>
              <a:rect l="l" t="t" r="r" b="b"/>
              <a:pathLst>
                <a:path w="153703" h="60900" extrusionOk="0">
                  <a:moveTo>
                    <a:pt x="0" y="0"/>
                  </a:moveTo>
                  <a:lnTo>
                    <a:pt x="153704" y="0"/>
                  </a:lnTo>
                  <a:lnTo>
                    <a:pt x="153704" y="60900"/>
                  </a:lnTo>
                  <a:lnTo>
                    <a:pt x="0" y="609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3" name="Google Shape;1733;p52"/>
            <p:cNvSpPr/>
            <p:nvPr/>
          </p:nvSpPr>
          <p:spPr>
            <a:xfrm>
              <a:off x="5678370" y="4152846"/>
              <a:ext cx="211746" cy="150632"/>
            </a:xfrm>
            <a:custGeom>
              <a:avLst/>
              <a:gdLst/>
              <a:ahLst/>
              <a:cxnLst/>
              <a:rect l="l" t="t" r="r" b="b"/>
              <a:pathLst>
                <a:path w="211746" h="150632" extrusionOk="0">
                  <a:moveTo>
                    <a:pt x="0" y="150633"/>
                  </a:moveTo>
                  <a:lnTo>
                    <a:pt x="211746" y="65563"/>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4" name="Google Shape;1734;p52"/>
            <p:cNvSpPr/>
            <p:nvPr/>
          </p:nvSpPr>
          <p:spPr>
            <a:xfrm>
              <a:off x="5678370" y="4273695"/>
              <a:ext cx="211746" cy="150632"/>
            </a:xfrm>
            <a:custGeom>
              <a:avLst/>
              <a:gdLst/>
              <a:ahLst/>
              <a:cxnLst/>
              <a:rect l="l" t="t" r="r" b="b"/>
              <a:pathLst>
                <a:path w="211746" h="150632" extrusionOk="0">
                  <a:moveTo>
                    <a:pt x="0" y="150633"/>
                  </a:moveTo>
                  <a:lnTo>
                    <a:pt x="211746" y="65658"/>
                  </a:lnTo>
                  <a:lnTo>
                    <a:pt x="211746" y="0"/>
                  </a:lnTo>
                  <a:lnTo>
                    <a:pt x="0" y="8507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5" name="Google Shape;1735;p52"/>
            <p:cNvSpPr/>
            <p:nvPr/>
          </p:nvSpPr>
          <p:spPr>
            <a:xfrm>
              <a:off x="5937899" y="3616450"/>
              <a:ext cx="560096" cy="1055474"/>
            </a:xfrm>
            <a:custGeom>
              <a:avLst/>
              <a:gdLst/>
              <a:ahLst/>
              <a:cxnLst/>
              <a:rect l="l" t="t" r="r" b="b"/>
              <a:pathLst>
                <a:path w="560096" h="1055474" extrusionOk="0">
                  <a:moveTo>
                    <a:pt x="5320" y="1055474"/>
                  </a:moveTo>
                  <a:lnTo>
                    <a:pt x="5320" y="1051383"/>
                  </a:lnTo>
                  <a:lnTo>
                    <a:pt x="0" y="234751"/>
                  </a:lnTo>
                  <a:lnTo>
                    <a:pt x="560097" y="0"/>
                  </a:lnTo>
                  <a:lnTo>
                    <a:pt x="560001" y="4377"/>
                  </a:lnTo>
                  <a:lnTo>
                    <a:pt x="544612" y="846606"/>
                  </a:lnTo>
                  <a:lnTo>
                    <a:pt x="542807" y="847272"/>
                  </a:lnTo>
                  <a:lnTo>
                    <a:pt x="5320" y="1055474"/>
                  </a:lnTo>
                  <a:close/>
                  <a:moveTo>
                    <a:pt x="5700" y="238462"/>
                  </a:moveTo>
                  <a:lnTo>
                    <a:pt x="10925" y="1047100"/>
                  </a:lnTo>
                  <a:lnTo>
                    <a:pt x="538912" y="842514"/>
                  </a:lnTo>
                  <a:lnTo>
                    <a:pt x="554207" y="8469"/>
                  </a:lnTo>
                  <a:lnTo>
                    <a:pt x="5700" y="238462"/>
                  </a:lnTo>
                  <a:close/>
                </a:path>
              </a:pathLst>
            </a:custGeom>
            <a:solidFill>
              <a:srgbClr val="758AC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36" name="Google Shape;1736;p52"/>
            <p:cNvGrpSpPr/>
            <p:nvPr/>
          </p:nvGrpSpPr>
          <p:grpSpPr>
            <a:xfrm>
              <a:off x="6416583" y="3949465"/>
              <a:ext cx="142594" cy="228583"/>
              <a:chOff x="6416583" y="3949465"/>
              <a:chExt cx="142594" cy="228583"/>
            </a:xfrm>
          </p:grpSpPr>
          <p:sp>
            <p:nvSpPr>
              <p:cNvPr id="1737" name="Google Shape;1737;p52"/>
              <p:cNvSpPr/>
              <p:nvPr/>
            </p:nvSpPr>
            <p:spPr>
              <a:xfrm>
                <a:off x="6416583" y="3949465"/>
                <a:ext cx="142594" cy="228583"/>
              </a:xfrm>
              <a:custGeom>
                <a:avLst/>
                <a:gdLst/>
                <a:ahLst/>
                <a:cxnLst/>
                <a:rect l="l" t="t" r="r" b="b"/>
                <a:pathLst>
                  <a:path w="142594" h="228583" extrusionOk="0">
                    <a:moveTo>
                      <a:pt x="129386" y="179497"/>
                    </a:moveTo>
                    <a:cubicBezTo>
                      <a:pt x="129101" y="177974"/>
                      <a:pt x="128721" y="177213"/>
                      <a:pt x="128436" y="177498"/>
                    </a:cubicBezTo>
                    <a:cubicBezTo>
                      <a:pt x="136510" y="170933"/>
                      <a:pt x="141735" y="160941"/>
                      <a:pt x="142495" y="150569"/>
                    </a:cubicBezTo>
                    <a:cubicBezTo>
                      <a:pt x="143255" y="140197"/>
                      <a:pt x="139645" y="129540"/>
                      <a:pt x="132615" y="121927"/>
                    </a:cubicBezTo>
                    <a:cubicBezTo>
                      <a:pt x="135655" y="112126"/>
                      <a:pt x="139645" y="103467"/>
                      <a:pt x="137365" y="93000"/>
                    </a:cubicBezTo>
                    <a:cubicBezTo>
                      <a:pt x="135370" y="83865"/>
                      <a:pt x="129860" y="75491"/>
                      <a:pt x="122261" y="70067"/>
                    </a:cubicBezTo>
                    <a:cubicBezTo>
                      <a:pt x="122831" y="64262"/>
                      <a:pt x="123401" y="58363"/>
                      <a:pt x="122356" y="52558"/>
                    </a:cubicBezTo>
                    <a:cubicBezTo>
                      <a:pt x="120171" y="40854"/>
                      <a:pt x="111526" y="32671"/>
                      <a:pt x="102977" y="25439"/>
                    </a:cubicBezTo>
                    <a:cubicBezTo>
                      <a:pt x="87112" y="12021"/>
                      <a:pt x="71723" y="888"/>
                      <a:pt x="50064" y="32"/>
                    </a:cubicBezTo>
                    <a:cubicBezTo>
                      <a:pt x="44934" y="-159"/>
                      <a:pt x="39234" y="412"/>
                      <a:pt x="35909" y="4314"/>
                    </a:cubicBezTo>
                    <a:cubicBezTo>
                      <a:pt x="32110" y="8786"/>
                      <a:pt x="33250" y="15637"/>
                      <a:pt x="35435" y="21061"/>
                    </a:cubicBezTo>
                    <a:cubicBezTo>
                      <a:pt x="43129" y="39712"/>
                      <a:pt x="60798" y="52082"/>
                      <a:pt x="77613" y="63311"/>
                    </a:cubicBezTo>
                    <a:cubicBezTo>
                      <a:pt x="55574" y="61313"/>
                      <a:pt x="32965" y="66070"/>
                      <a:pt x="13585" y="76728"/>
                    </a:cubicBezTo>
                    <a:cubicBezTo>
                      <a:pt x="6936" y="80439"/>
                      <a:pt x="-94" y="86053"/>
                      <a:pt x="1" y="93666"/>
                    </a:cubicBezTo>
                    <a:cubicBezTo>
                      <a:pt x="96" y="101849"/>
                      <a:pt x="8171" y="107368"/>
                      <a:pt x="15675" y="110603"/>
                    </a:cubicBezTo>
                    <a:cubicBezTo>
                      <a:pt x="31920" y="117645"/>
                      <a:pt x="49874" y="120785"/>
                      <a:pt x="67543" y="119643"/>
                    </a:cubicBezTo>
                    <a:cubicBezTo>
                      <a:pt x="53009" y="120595"/>
                      <a:pt x="38094" y="124496"/>
                      <a:pt x="24415" y="129540"/>
                    </a:cubicBezTo>
                    <a:cubicBezTo>
                      <a:pt x="16245" y="132585"/>
                      <a:pt x="7031" y="137247"/>
                      <a:pt x="5606" y="145907"/>
                    </a:cubicBezTo>
                    <a:cubicBezTo>
                      <a:pt x="4751" y="151045"/>
                      <a:pt x="7126" y="156279"/>
                      <a:pt x="10736" y="159990"/>
                    </a:cubicBezTo>
                    <a:cubicBezTo>
                      <a:pt x="14345" y="163701"/>
                      <a:pt x="19190" y="166080"/>
                      <a:pt x="24035" y="167888"/>
                    </a:cubicBezTo>
                    <a:cubicBezTo>
                      <a:pt x="37049" y="172931"/>
                      <a:pt x="51204" y="174929"/>
                      <a:pt x="65073" y="173787"/>
                    </a:cubicBezTo>
                    <a:cubicBezTo>
                      <a:pt x="56904" y="176737"/>
                      <a:pt x="49114" y="180829"/>
                      <a:pt x="42084" y="185872"/>
                    </a:cubicBezTo>
                    <a:cubicBezTo>
                      <a:pt x="36194" y="190154"/>
                      <a:pt x="30590" y="195673"/>
                      <a:pt x="29450" y="202810"/>
                    </a:cubicBezTo>
                    <a:cubicBezTo>
                      <a:pt x="25460" y="229359"/>
                      <a:pt x="66023" y="227456"/>
                      <a:pt x="82077" y="228312"/>
                    </a:cubicBezTo>
                    <a:cubicBezTo>
                      <a:pt x="97562" y="229073"/>
                      <a:pt x="116656" y="229168"/>
                      <a:pt x="126916" y="215371"/>
                    </a:cubicBezTo>
                    <a:cubicBezTo>
                      <a:pt x="131095" y="209756"/>
                      <a:pt x="131286" y="205284"/>
                      <a:pt x="131570" y="198718"/>
                    </a:cubicBezTo>
                    <a:cubicBezTo>
                      <a:pt x="131286" y="197481"/>
                      <a:pt x="130431" y="184635"/>
                      <a:pt x="129386"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8" name="Google Shape;1738;p52"/>
              <p:cNvSpPr/>
              <p:nvPr/>
            </p:nvSpPr>
            <p:spPr>
              <a:xfrm>
                <a:off x="6479851" y="4009636"/>
                <a:ext cx="64597" cy="14844"/>
              </a:xfrm>
              <a:custGeom>
                <a:avLst/>
                <a:gdLst/>
                <a:ahLst/>
                <a:cxnLst/>
                <a:rect l="l" t="t" r="r" b="b"/>
                <a:pathLst>
                  <a:path w="64597" h="14844" extrusionOk="0">
                    <a:moveTo>
                      <a:pt x="9690" y="0"/>
                    </a:moveTo>
                    <a:cubicBezTo>
                      <a:pt x="11210" y="1047"/>
                      <a:pt x="12729" y="1998"/>
                      <a:pt x="14154" y="3045"/>
                    </a:cubicBezTo>
                    <a:cubicBezTo>
                      <a:pt x="9405" y="2569"/>
                      <a:pt x="4655" y="2569"/>
                      <a:pt x="0" y="2759"/>
                    </a:cubicBezTo>
                    <a:cubicBezTo>
                      <a:pt x="21944" y="4948"/>
                      <a:pt x="43413" y="8945"/>
                      <a:pt x="64597" y="14844"/>
                    </a:cubicBezTo>
                    <a:cubicBezTo>
                      <a:pt x="62887" y="13036"/>
                      <a:pt x="60987" y="11323"/>
                      <a:pt x="58993" y="9801"/>
                    </a:cubicBezTo>
                    <a:cubicBezTo>
                      <a:pt x="58993" y="9706"/>
                      <a:pt x="58993" y="9516"/>
                      <a:pt x="58993" y="9420"/>
                    </a:cubicBezTo>
                    <a:cubicBezTo>
                      <a:pt x="42748" y="5233"/>
                      <a:pt x="26314" y="2093"/>
                      <a:pt x="9690"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9" name="Google Shape;1739;p52"/>
              <p:cNvSpPr/>
              <p:nvPr/>
            </p:nvSpPr>
            <p:spPr>
              <a:xfrm>
                <a:off x="6451448" y="4067216"/>
                <a:ext cx="98795" cy="8710"/>
              </a:xfrm>
              <a:custGeom>
                <a:avLst/>
                <a:gdLst/>
                <a:ahLst/>
                <a:cxnLst/>
                <a:rect l="l" t="t" r="r" b="b"/>
                <a:pathLst>
                  <a:path w="98795" h="8710" extrusionOk="0">
                    <a:moveTo>
                      <a:pt x="98796" y="5604"/>
                    </a:moveTo>
                    <a:cubicBezTo>
                      <a:pt x="98416" y="5128"/>
                      <a:pt x="98131" y="4557"/>
                      <a:pt x="97751" y="4176"/>
                    </a:cubicBezTo>
                    <a:cubicBezTo>
                      <a:pt x="98036" y="3415"/>
                      <a:pt x="98226" y="2654"/>
                      <a:pt x="98511" y="1798"/>
                    </a:cubicBezTo>
                    <a:cubicBezTo>
                      <a:pt x="73622" y="-676"/>
                      <a:pt x="48733" y="-581"/>
                      <a:pt x="23749" y="1988"/>
                    </a:cubicBezTo>
                    <a:cubicBezTo>
                      <a:pt x="26694" y="1988"/>
                      <a:pt x="29544" y="2178"/>
                      <a:pt x="32489" y="1988"/>
                    </a:cubicBezTo>
                    <a:cubicBezTo>
                      <a:pt x="21659" y="2654"/>
                      <a:pt x="10640" y="5033"/>
                      <a:pt x="0" y="8268"/>
                    </a:cubicBezTo>
                    <a:cubicBezTo>
                      <a:pt x="380" y="8554"/>
                      <a:pt x="950" y="8839"/>
                      <a:pt x="1520" y="8649"/>
                    </a:cubicBezTo>
                    <a:cubicBezTo>
                      <a:pt x="34104" y="3225"/>
                      <a:pt x="66402" y="2178"/>
                      <a:pt x="98796"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0" name="Google Shape;1740;p52"/>
              <p:cNvSpPr/>
              <p:nvPr/>
            </p:nvSpPr>
            <p:spPr>
              <a:xfrm>
                <a:off x="6467312" y="4120496"/>
                <a:ext cx="83311" cy="9322"/>
              </a:xfrm>
              <a:custGeom>
                <a:avLst/>
                <a:gdLst/>
                <a:ahLst/>
                <a:cxnLst/>
                <a:rect l="l" t="t" r="r" b="b"/>
                <a:pathLst>
                  <a:path w="83311" h="9322" extrusionOk="0">
                    <a:moveTo>
                      <a:pt x="12634" y="3423"/>
                    </a:moveTo>
                    <a:cubicBezTo>
                      <a:pt x="8265" y="5041"/>
                      <a:pt x="4085" y="7039"/>
                      <a:pt x="0" y="9323"/>
                    </a:cubicBezTo>
                    <a:cubicBezTo>
                      <a:pt x="26504" y="4470"/>
                      <a:pt x="53103" y="2757"/>
                      <a:pt x="79892" y="4184"/>
                    </a:cubicBezTo>
                    <a:cubicBezTo>
                      <a:pt x="81032" y="3042"/>
                      <a:pt x="82266" y="1996"/>
                      <a:pt x="83311" y="663"/>
                    </a:cubicBezTo>
                    <a:cubicBezTo>
                      <a:pt x="59562" y="-764"/>
                      <a:pt x="36003" y="92"/>
                      <a:pt x="12634"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41" name="Google Shape;1741;p52"/>
            <p:cNvGrpSpPr/>
            <p:nvPr/>
          </p:nvGrpSpPr>
          <p:grpSpPr>
            <a:xfrm>
              <a:off x="5049207" y="3949465"/>
              <a:ext cx="142594" cy="228583"/>
              <a:chOff x="5049207" y="3949465"/>
              <a:chExt cx="142594" cy="228583"/>
            </a:xfrm>
          </p:grpSpPr>
          <p:sp>
            <p:nvSpPr>
              <p:cNvPr id="1742" name="Google Shape;1742;p52"/>
              <p:cNvSpPr/>
              <p:nvPr/>
            </p:nvSpPr>
            <p:spPr>
              <a:xfrm>
                <a:off x="5049207" y="3949465"/>
                <a:ext cx="142594" cy="228583"/>
              </a:xfrm>
              <a:custGeom>
                <a:avLst/>
                <a:gdLst/>
                <a:ahLst/>
                <a:cxnLst/>
                <a:rect l="l" t="t" r="r" b="b"/>
                <a:pathLst>
                  <a:path w="142594" h="228583" extrusionOk="0">
                    <a:moveTo>
                      <a:pt x="13209" y="179497"/>
                    </a:moveTo>
                    <a:cubicBezTo>
                      <a:pt x="13494" y="177974"/>
                      <a:pt x="13874" y="177213"/>
                      <a:pt x="14159" y="177498"/>
                    </a:cubicBezTo>
                    <a:cubicBezTo>
                      <a:pt x="6085" y="170933"/>
                      <a:pt x="860" y="160941"/>
                      <a:pt x="100" y="150569"/>
                    </a:cubicBezTo>
                    <a:cubicBezTo>
                      <a:pt x="-660" y="140197"/>
                      <a:pt x="2950" y="129540"/>
                      <a:pt x="9979" y="121927"/>
                    </a:cubicBezTo>
                    <a:cubicBezTo>
                      <a:pt x="6939" y="112126"/>
                      <a:pt x="2950" y="103467"/>
                      <a:pt x="5230" y="93000"/>
                    </a:cubicBezTo>
                    <a:cubicBezTo>
                      <a:pt x="7224" y="83865"/>
                      <a:pt x="12734" y="75491"/>
                      <a:pt x="20334" y="70067"/>
                    </a:cubicBezTo>
                    <a:cubicBezTo>
                      <a:pt x="19764" y="64262"/>
                      <a:pt x="19194" y="58363"/>
                      <a:pt x="20239" y="52558"/>
                    </a:cubicBezTo>
                    <a:cubicBezTo>
                      <a:pt x="22424" y="40854"/>
                      <a:pt x="31068" y="32671"/>
                      <a:pt x="39618" y="25439"/>
                    </a:cubicBezTo>
                    <a:cubicBezTo>
                      <a:pt x="55482" y="12021"/>
                      <a:pt x="70872" y="888"/>
                      <a:pt x="92531" y="32"/>
                    </a:cubicBezTo>
                    <a:cubicBezTo>
                      <a:pt x="97661" y="-159"/>
                      <a:pt x="103360" y="412"/>
                      <a:pt x="106685" y="4314"/>
                    </a:cubicBezTo>
                    <a:cubicBezTo>
                      <a:pt x="110485" y="8786"/>
                      <a:pt x="109345" y="15637"/>
                      <a:pt x="107160" y="21061"/>
                    </a:cubicBezTo>
                    <a:cubicBezTo>
                      <a:pt x="99466" y="39712"/>
                      <a:pt x="81796" y="52082"/>
                      <a:pt x="64982" y="63311"/>
                    </a:cubicBezTo>
                    <a:cubicBezTo>
                      <a:pt x="87021" y="61313"/>
                      <a:pt x="109630" y="66070"/>
                      <a:pt x="129009" y="76728"/>
                    </a:cubicBezTo>
                    <a:cubicBezTo>
                      <a:pt x="135659" y="80439"/>
                      <a:pt x="142689" y="86053"/>
                      <a:pt x="142594" y="93666"/>
                    </a:cubicBezTo>
                    <a:cubicBezTo>
                      <a:pt x="142499" y="101849"/>
                      <a:pt x="134424" y="107368"/>
                      <a:pt x="126919" y="110603"/>
                    </a:cubicBezTo>
                    <a:cubicBezTo>
                      <a:pt x="110675" y="117645"/>
                      <a:pt x="92721" y="120785"/>
                      <a:pt x="75052" y="119643"/>
                    </a:cubicBezTo>
                    <a:cubicBezTo>
                      <a:pt x="89586" y="120595"/>
                      <a:pt x="104500" y="124496"/>
                      <a:pt x="118180" y="129540"/>
                    </a:cubicBezTo>
                    <a:cubicBezTo>
                      <a:pt x="126349" y="132585"/>
                      <a:pt x="135564" y="137247"/>
                      <a:pt x="136989" y="145907"/>
                    </a:cubicBezTo>
                    <a:cubicBezTo>
                      <a:pt x="137844" y="151045"/>
                      <a:pt x="135469" y="156279"/>
                      <a:pt x="131859" y="159990"/>
                    </a:cubicBezTo>
                    <a:cubicBezTo>
                      <a:pt x="128249" y="163701"/>
                      <a:pt x="123405" y="166080"/>
                      <a:pt x="118560" y="167888"/>
                    </a:cubicBezTo>
                    <a:cubicBezTo>
                      <a:pt x="105545" y="172931"/>
                      <a:pt x="91391" y="174929"/>
                      <a:pt x="77522" y="173787"/>
                    </a:cubicBezTo>
                    <a:cubicBezTo>
                      <a:pt x="85691" y="176737"/>
                      <a:pt x="93481" y="180829"/>
                      <a:pt x="100511" y="185872"/>
                    </a:cubicBezTo>
                    <a:cubicBezTo>
                      <a:pt x="106400" y="190154"/>
                      <a:pt x="112005" y="195673"/>
                      <a:pt x="113145" y="202810"/>
                    </a:cubicBezTo>
                    <a:cubicBezTo>
                      <a:pt x="117135" y="229359"/>
                      <a:pt x="76572" y="227456"/>
                      <a:pt x="60517" y="228312"/>
                    </a:cubicBezTo>
                    <a:cubicBezTo>
                      <a:pt x="45033" y="229073"/>
                      <a:pt x="25939" y="229168"/>
                      <a:pt x="15679" y="215371"/>
                    </a:cubicBezTo>
                    <a:cubicBezTo>
                      <a:pt x="11499" y="209756"/>
                      <a:pt x="11309" y="205284"/>
                      <a:pt x="11024" y="198718"/>
                    </a:cubicBezTo>
                    <a:cubicBezTo>
                      <a:pt x="11309" y="197481"/>
                      <a:pt x="12164" y="184635"/>
                      <a:pt x="13209" y="179497"/>
                    </a:cubicBezTo>
                    <a:close/>
                  </a:path>
                </a:pathLst>
              </a:custGeom>
              <a:solidFill>
                <a:srgbClr val="EE766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3" name="Google Shape;1743;p52"/>
              <p:cNvSpPr/>
              <p:nvPr/>
            </p:nvSpPr>
            <p:spPr>
              <a:xfrm>
                <a:off x="5063936" y="4009636"/>
                <a:ext cx="64597" cy="14844"/>
              </a:xfrm>
              <a:custGeom>
                <a:avLst/>
                <a:gdLst/>
                <a:ahLst/>
                <a:cxnLst/>
                <a:rect l="l" t="t" r="r" b="b"/>
                <a:pathLst>
                  <a:path w="64597" h="14844" extrusionOk="0">
                    <a:moveTo>
                      <a:pt x="54908" y="0"/>
                    </a:moveTo>
                    <a:cubicBezTo>
                      <a:pt x="53388" y="1047"/>
                      <a:pt x="51868" y="1998"/>
                      <a:pt x="50443" y="3045"/>
                    </a:cubicBezTo>
                    <a:cubicBezTo>
                      <a:pt x="55193" y="2569"/>
                      <a:pt x="59942" y="2569"/>
                      <a:pt x="64597" y="2759"/>
                    </a:cubicBezTo>
                    <a:cubicBezTo>
                      <a:pt x="42653" y="4948"/>
                      <a:pt x="21184" y="8945"/>
                      <a:pt x="0" y="14844"/>
                    </a:cubicBezTo>
                    <a:cubicBezTo>
                      <a:pt x="1710" y="13036"/>
                      <a:pt x="3610" y="11323"/>
                      <a:pt x="5605" y="9801"/>
                    </a:cubicBezTo>
                    <a:cubicBezTo>
                      <a:pt x="5605" y="9706"/>
                      <a:pt x="5605" y="9516"/>
                      <a:pt x="5605" y="9420"/>
                    </a:cubicBezTo>
                    <a:cubicBezTo>
                      <a:pt x="21849" y="5233"/>
                      <a:pt x="38283" y="2093"/>
                      <a:pt x="54908" y="0"/>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4" name="Google Shape;1744;p52"/>
              <p:cNvSpPr/>
              <p:nvPr/>
            </p:nvSpPr>
            <p:spPr>
              <a:xfrm>
                <a:off x="5058141" y="4067216"/>
                <a:ext cx="98795" cy="8710"/>
              </a:xfrm>
              <a:custGeom>
                <a:avLst/>
                <a:gdLst/>
                <a:ahLst/>
                <a:cxnLst/>
                <a:rect l="l" t="t" r="r" b="b"/>
                <a:pathLst>
                  <a:path w="98795" h="8710" extrusionOk="0">
                    <a:moveTo>
                      <a:pt x="0" y="5604"/>
                    </a:moveTo>
                    <a:cubicBezTo>
                      <a:pt x="380" y="5128"/>
                      <a:pt x="665" y="4557"/>
                      <a:pt x="1045" y="4176"/>
                    </a:cubicBezTo>
                    <a:cubicBezTo>
                      <a:pt x="760" y="3415"/>
                      <a:pt x="570" y="2654"/>
                      <a:pt x="285" y="1798"/>
                    </a:cubicBezTo>
                    <a:cubicBezTo>
                      <a:pt x="25174" y="-676"/>
                      <a:pt x="50063" y="-581"/>
                      <a:pt x="75047" y="1988"/>
                    </a:cubicBezTo>
                    <a:cubicBezTo>
                      <a:pt x="72102" y="1988"/>
                      <a:pt x="69252" y="2178"/>
                      <a:pt x="66307" y="1988"/>
                    </a:cubicBezTo>
                    <a:cubicBezTo>
                      <a:pt x="77137" y="2654"/>
                      <a:pt x="88156" y="5033"/>
                      <a:pt x="98796" y="8268"/>
                    </a:cubicBezTo>
                    <a:cubicBezTo>
                      <a:pt x="98416" y="8554"/>
                      <a:pt x="97846" y="8839"/>
                      <a:pt x="97276" y="8649"/>
                    </a:cubicBezTo>
                    <a:cubicBezTo>
                      <a:pt x="64692" y="3225"/>
                      <a:pt x="32394" y="2178"/>
                      <a:pt x="0" y="5604"/>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5" name="Google Shape;1745;p52"/>
              <p:cNvSpPr/>
              <p:nvPr/>
            </p:nvSpPr>
            <p:spPr>
              <a:xfrm>
                <a:off x="5057856" y="4120496"/>
                <a:ext cx="83311" cy="9322"/>
              </a:xfrm>
              <a:custGeom>
                <a:avLst/>
                <a:gdLst/>
                <a:ahLst/>
                <a:cxnLst/>
                <a:rect l="l" t="t" r="r" b="b"/>
                <a:pathLst>
                  <a:path w="83311" h="9322" extrusionOk="0">
                    <a:moveTo>
                      <a:pt x="70677" y="3423"/>
                    </a:moveTo>
                    <a:cubicBezTo>
                      <a:pt x="75047" y="5041"/>
                      <a:pt x="79227" y="7039"/>
                      <a:pt x="83312" y="9323"/>
                    </a:cubicBezTo>
                    <a:cubicBezTo>
                      <a:pt x="56808" y="4470"/>
                      <a:pt x="30209" y="2757"/>
                      <a:pt x="3420" y="4184"/>
                    </a:cubicBezTo>
                    <a:cubicBezTo>
                      <a:pt x="2280" y="3042"/>
                      <a:pt x="1045" y="1996"/>
                      <a:pt x="0" y="663"/>
                    </a:cubicBezTo>
                    <a:cubicBezTo>
                      <a:pt x="23654" y="-764"/>
                      <a:pt x="47213" y="92"/>
                      <a:pt x="70677" y="3423"/>
                    </a:cubicBezTo>
                    <a:close/>
                  </a:path>
                </a:pathLst>
              </a:custGeom>
              <a:solidFill>
                <a:srgbClr val="C6564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46" name="Google Shape;1746;p52"/>
            <p:cNvSpPr/>
            <p:nvPr/>
          </p:nvSpPr>
          <p:spPr>
            <a:xfrm rot="2712147">
              <a:off x="5912484" y="2673507"/>
              <a:ext cx="173081" cy="106402"/>
            </a:xfrm>
            <a:custGeom>
              <a:avLst/>
              <a:gdLst/>
              <a:ahLst/>
              <a:cxnLst/>
              <a:rect l="l" t="t" r="r" b="b"/>
              <a:pathLst>
                <a:path w="172984" h="106342" extrusionOk="0">
                  <a:moveTo>
                    <a:pt x="102601" y="752"/>
                  </a:moveTo>
                  <a:cubicBezTo>
                    <a:pt x="67833" y="8555"/>
                    <a:pt x="21285" y="29394"/>
                    <a:pt x="3805" y="63365"/>
                  </a:cubicBezTo>
                  <a:cubicBezTo>
                    <a:pt x="-9969" y="90104"/>
                    <a:pt x="16440" y="105044"/>
                    <a:pt x="38479" y="106281"/>
                  </a:cubicBezTo>
                  <a:cubicBezTo>
                    <a:pt x="71633" y="108184"/>
                    <a:pt x="223341" y="65649"/>
                    <a:pt x="155894" y="12266"/>
                  </a:cubicBezTo>
                  <a:cubicBezTo>
                    <a:pt x="123975" y="-13045"/>
                    <a:pt x="65743" y="5320"/>
                    <a:pt x="37339" y="26825"/>
                  </a:cubicBezTo>
                </a:path>
              </a:pathLst>
            </a:custGeom>
            <a:solidFill>
              <a:srgbClr val="9940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47" name="Google Shape;1747;p52"/>
          <p:cNvGrpSpPr/>
          <p:nvPr/>
        </p:nvGrpSpPr>
        <p:grpSpPr>
          <a:xfrm rot="-3374755">
            <a:off x="5957176" y="4202436"/>
            <a:ext cx="207572" cy="216337"/>
            <a:chOff x="10966468" y="5670597"/>
            <a:chExt cx="321621" cy="335202"/>
          </a:xfrm>
        </p:grpSpPr>
        <p:sp>
          <p:nvSpPr>
            <p:cNvPr id="1748" name="Google Shape;1748;p52"/>
            <p:cNvSpPr/>
            <p:nvPr/>
          </p:nvSpPr>
          <p:spPr>
            <a:xfrm>
              <a:off x="10966468" y="5670597"/>
              <a:ext cx="321621" cy="335202"/>
            </a:xfrm>
            <a:custGeom>
              <a:avLst/>
              <a:gdLst/>
              <a:ahLst/>
              <a:cxnLst/>
              <a:rect l="l" t="t" r="r" b="b"/>
              <a:pathLst>
                <a:path w="321621" h="335202" extrusionOk="0">
                  <a:moveTo>
                    <a:pt x="251957" y="157631"/>
                  </a:moveTo>
                  <a:cubicBezTo>
                    <a:pt x="287748" y="145218"/>
                    <a:pt x="320235" y="129056"/>
                    <a:pt x="311935" y="112268"/>
                  </a:cubicBezTo>
                  <a:cubicBezTo>
                    <a:pt x="304973" y="98070"/>
                    <a:pt x="273824" y="107625"/>
                    <a:pt x="262846" y="110304"/>
                  </a:cubicBezTo>
                  <a:cubicBezTo>
                    <a:pt x="252849" y="112715"/>
                    <a:pt x="243121" y="116197"/>
                    <a:pt x="233570" y="120126"/>
                  </a:cubicBezTo>
                  <a:cubicBezTo>
                    <a:pt x="242942" y="108339"/>
                    <a:pt x="251510" y="96284"/>
                    <a:pt x="258026" y="83515"/>
                  </a:cubicBezTo>
                  <a:cubicBezTo>
                    <a:pt x="264988" y="70031"/>
                    <a:pt x="275163" y="33330"/>
                    <a:pt x="254278" y="24579"/>
                  </a:cubicBezTo>
                  <a:cubicBezTo>
                    <a:pt x="236605" y="17167"/>
                    <a:pt x="213935" y="45653"/>
                    <a:pt x="205634" y="56636"/>
                  </a:cubicBezTo>
                  <a:cubicBezTo>
                    <a:pt x="199832" y="64405"/>
                    <a:pt x="195013" y="72620"/>
                    <a:pt x="190907" y="81193"/>
                  </a:cubicBezTo>
                  <a:cubicBezTo>
                    <a:pt x="190996" y="77621"/>
                    <a:pt x="191086" y="74139"/>
                    <a:pt x="191175" y="70566"/>
                  </a:cubicBezTo>
                  <a:cubicBezTo>
                    <a:pt x="191443" y="58869"/>
                    <a:pt x="194032" y="29668"/>
                    <a:pt x="176092" y="26990"/>
                  </a:cubicBezTo>
                  <a:cubicBezTo>
                    <a:pt x="159491" y="24489"/>
                    <a:pt x="154939" y="52171"/>
                    <a:pt x="154045" y="63155"/>
                  </a:cubicBezTo>
                  <a:cubicBezTo>
                    <a:pt x="153689" y="67798"/>
                    <a:pt x="153600" y="72442"/>
                    <a:pt x="153600" y="77085"/>
                  </a:cubicBezTo>
                  <a:cubicBezTo>
                    <a:pt x="145299" y="56993"/>
                    <a:pt x="135749" y="37795"/>
                    <a:pt x="124324" y="20917"/>
                  </a:cubicBezTo>
                  <a:cubicBezTo>
                    <a:pt x="113346" y="4665"/>
                    <a:pt x="85589" y="-12658"/>
                    <a:pt x="73093" y="13238"/>
                  </a:cubicBezTo>
                  <a:cubicBezTo>
                    <a:pt x="60152" y="40116"/>
                    <a:pt x="97995" y="84497"/>
                    <a:pt x="112186" y="102981"/>
                  </a:cubicBezTo>
                  <a:cubicBezTo>
                    <a:pt x="116827" y="108964"/>
                    <a:pt x="125931" y="121555"/>
                    <a:pt x="136731" y="133878"/>
                  </a:cubicBezTo>
                  <a:cubicBezTo>
                    <a:pt x="111739" y="124323"/>
                    <a:pt x="86302" y="114947"/>
                    <a:pt x="60419" y="111554"/>
                  </a:cubicBezTo>
                  <a:cubicBezTo>
                    <a:pt x="44264" y="109500"/>
                    <a:pt x="15436" y="104499"/>
                    <a:pt x="1958" y="116555"/>
                  </a:cubicBezTo>
                  <a:cubicBezTo>
                    <a:pt x="-1523" y="119590"/>
                    <a:pt x="83" y="124502"/>
                    <a:pt x="3297" y="126913"/>
                  </a:cubicBezTo>
                  <a:cubicBezTo>
                    <a:pt x="22486" y="141111"/>
                    <a:pt x="43639" y="148344"/>
                    <a:pt x="67202" y="151916"/>
                  </a:cubicBezTo>
                  <a:cubicBezTo>
                    <a:pt x="79698" y="153791"/>
                    <a:pt x="94246" y="156202"/>
                    <a:pt x="108884" y="157899"/>
                  </a:cubicBezTo>
                  <a:cubicBezTo>
                    <a:pt x="88712" y="164328"/>
                    <a:pt x="68898" y="172722"/>
                    <a:pt x="50869" y="180134"/>
                  </a:cubicBezTo>
                  <a:cubicBezTo>
                    <a:pt x="34179" y="187009"/>
                    <a:pt x="8116" y="195225"/>
                    <a:pt x="6242" y="216388"/>
                  </a:cubicBezTo>
                  <a:cubicBezTo>
                    <a:pt x="6064" y="218442"/>
                    <a:pt x="7581" y="221210"/>
                    <a:pt x="9455" y="222104"/>
                  </a:cubicBezTo>
                  <a:cubicBezTo>
                    <a:pt x="30162" y="231747"/>
                    <a:pt x="59794" y="227193"/>
                    <a:pt x="84518" y="220317"/>
                  </a:cubicBezTo>
                  <a:cubicBezTo>
                    <a:pt x="83268" y="221300"/>
                    <a:pt x="82018" y="222192"/>
                    <a:pt x="80769" y="223175"/>
                  </a:cubicBezTo>
                  <a:cubicBezTo>
                    <a:pt x="71665" y="230854"/>
                    <a:pt x="36410" y="256483"/>
                    <a:pt x="41318" y="272110"/>
                  </a:cubicBezTo>
                  <a:cubicBezTo>
                    <a:pt x="46585" y="288719"/>
                    <a:pt x="75414" y="276396"/>
                    <a:pt x="84518" y="271038"/>
                  </a:cubicBezTo>
                  <a:cubicBezTo>
                    <a:pt x="97727" y="263180"/>
                    <a:pt x="107634" y="250946"/>
                    <a:pt x="118344" y="240141"/>
                  </a:cubicBezTo>
                  <a:cubicBezTo>
                    <a:pt x="123343" y="235051"/>
                    <a:pt x="128608" y="230229"/>
                    <a:pt x="133963" y="225497"/>
                  </a:cubicBezTo>
                  <a:cubicBezTo>
                    <a:pt x="130126" y="237819"/>
                    <a:pt x="127092" y="250410"/>
                    <a:pt x="125485" y="263448"/>
                  </a:cubicBezTo>
                  <a:cubicBezTo>
                    <a:pt x="123789" y="276574"/>
                    <a:pt x="114596" y="330867"/>
                    <a:pt x="136373" y="334974"/>
                  </a:cubicBezTo>
                  <a:cubicBezTo>
                    <a:pt x="155028" y="338457"/>
                    <a:pt x="166273" y="301131"/>
                    <a:pt x="171182" y="288719"/>
                  </a:cubicBezTo>
                  <a:cubicBezTo>
                    <a:pt x="178234" y="270859"/>
                    <a:pt x="184035" y="252464"/>
                    <a:pt x="187962" y="233712"/>
                  </a:cubicBezTo>
                  <a:cubicBezTo>
                    <a:pt x="203939" y="270145"/>
                    <a:pt x="228126" y="307293"/>
                    <a:pt x="256865" y="292470"/>
                  </a:cubicBezTo>
                  <a:cubicBezTo>
                    <a:pt x="277839" y="281664"/>
                    <a:pt x="258562" y="261216"/>
                    <a:pt x="249726" y="249160"/>
                  </a:cubicBezTo>
                  <a:cubicBezTo>
                    <a:pt x="237051" y="232015"/>
                    <a:pt x="223753" y="215317"/>
                    <a:pt x="209918" y="199154"/>
                  </a:cubicBezTo>
                  <a:cubicBezTo>
                    <a:pt x="221432" y="205048"/>
                    <a:pt x="233570" y="209870"/>
                    <a:pt x="246513" y="213084"/>
                  </a:cubicBezTo>
                  <a:cubicBezTo>
                    <a:pt x="262935" y="217192"/>
                    <a:pt x="303634" y="227104"/>
                    <a:pt x="316487" y="211924"/>
                  </a:cubicBezTo>
                  <a:cubicBezTo>
                    <a:pt x="337104" y="187278"/>
                    <a:pt x="291585" y="169150"/>
                    <a:pt x="251957" y="157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749" name="Google Shape;1749;p52"/>
            <p:cNvGrpSpPr/>
            <p:nvPr/>
          </p:nvGrpSpPr>
          <p:grpSpPr>
            <a:xfrm>
              <a:off x="11087736" y="5795992"/>
              <a:ext cx="102059" cy="89475"/>
              <a:chOff x="11087736" y="5795992"/>
              <a:chExt cx="102059" cy="89475"/>
            </a:xfrm>
          </p:grpSpPr>
          <p:sp>
            <p:nvSpPr>
              <p:cNvPr id="1750" name="Google Shape;1750;p52"/>
              <p:cNvSpPr/>
              <p:nvPr/>
            </p:nvSpPr>
            <p:spPr>
              <a:xfrm>
                <a:off x="11115672" y="5823942"/>
                <a:ext cx="12717" cy="13126"/>
              </a:xfrm>
              <a:custGeom>
                <a:avLst/>
                <a:gdLst/>
                <a:ahLst/>
                <a:cxnLst/>
                <a:rect l="l" t="t" r="r" b="b"/>
                <a:pathLst>
                  <a:path w="12717" h="13126" extrusionOk="0">
                    <a:moveTo>
                      <a:pt x="6359" y="0"/>
                    </a:moveTo>
                    <a:cubicBezTo>
                      <a:pt x="-2120" y="0"/>
                      <a:pt x="-2120" y="13126"/>
                      <a:pt x="6359" y="13126"/>
                    </a:cubicBezTo>
                    <a:cubicBezTo>
                      <a:pt x="14838" y="1312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1" name="Google Shape;1751;p52"/>
              <p:cNvSpPr/>
              <p:nvPr/>
            </p:nvSpPr>
            <p:spPr>
              <a:xfrm>
                <a:off x="11123080" y="5803404"/>
                <a:ext cx="12718" cy="13126"/>
              </a:xfrm>
              <a:custGeom>
                <a:avLst/>
                <a:gdLst/>
                <a:ahLst/>
                <a:cxnLst/>
                <a:rect l="l" t="t" r="r" b="b"/>
                <a:pathLst>
                  <a:path w="12718" h="13126" extrusionOk="0">
                    <a:moveTo>
                      <a:pt x="6359" y="0"/>
                    </a:moveTo>
                    <a:cubicBezTo>
                      <a:pt x="-2120" y="0"/>
                      <a:pt x="-2120" y="13126"/>
                      <a:pt x="6359" y="13126"/>
                    </a:cubicBezTo>
                    <a:cubicBezTo>
                      <a:pt x="14839" y="1321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2" name="Google Shape;1752;p52"/>
              <p:cNvSpPr/>
              <p:nvPr/>
            </p:nvSpPr>
            <p:spPr>
              <a:xfrm>
                <a:off x="11143363" y="5833474"/>
                <a:ext cx="13120" cy="14599"/>
              </a:xfrm>
              <a:custGeom>
                <a:avLst/>
                <a:gdLst/>
                <a:ahLst/>
                <a:cxnLst/>
                <a:rect l="l" t="t" r="r" b="b"/>
                <a:pathLst>
                  <a:path w="13120" h="14599" extrusionOk="0">
                    <a:moveTo>
                      <a:pt x="0" y="6362"/>
                    </a:moveTo>
                    <a:lnTo>
                      <a:pt x="0" y="8238"/>
                    </a:lnTo>
                    <a:cubicBezTo>
                      <a:pt x="0" y="16721"/>
                      <a:pt x="13120" y="16721"/>
                      <a:pt x="13120" y="8238"/>
                    </a:cubicBezTo>
                    <a:lnTo>
                      <a:pt x="13120" y="6362"/>
                    </a:lnTo>
                    <a:cubicBezTo>
                      <a:pt x="13209" y="-2121"/>
                      <a:pt x="0" y="-2121"/>
                      <a:pt x="0" y="63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3" name="Google Shape;1753;p52"/>
              <p:cNvSpPr/>
              <p:nvPr/>
            </p:nvSpPr>
            <p:spPr>
              <a:xfrm>
                <a:off x="11162173" y="5795992"/>
                <a:ext cx="12718" cy="13126"/>
              </a:xfrm>
              <a:custGeom>
                <a:avLst/>
                <a:gdLst/>
                <a:ahLst/>
                <a:cxnLst/>
                <a:rect l="l" t="t" r="r" b="b"/>
                <a:pathLst>
                  <a:path w="12718" h="13126" extrusionOk="0">
                    <a:moveTo>
                      <a:pt x="6359" y="0"/>
                    </a:moveTo>
                    <a:cubicBezTo>
                      <a:pt x="-2120" y="0"/>
                      <a:pt x="-2120" y="13126"/>
                      <a:pt x="6359" y="13126"/>
                    </a:cubicBezTo>
                    <a:cubicBezTo>
                      <a:pt x="14839" y="13126"/>
                      <a:pt x="14839"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4" name="Google Shape;1754;p52"/>
              <p:cNvSpPr/>
              <p:nvPr/>
            </p:nvSpPr>
            <p:spPr>
              <a:xfrm>
                <a:off x="11110049" y="5872341"/>
                <a:ext cx="12717" cy="13126"/>
              </a:xfrm>
              <a:custGeom>
                <a:avLst/>
                <a:gdLst/>
                <a:ahLst/>
                <a:cxnLst/>
                <a:rect l="l" t="t" r="r" b="b"/>
                <a:pathLst>
                  <a:path w="12717" h="13126" extrusionOk="0">
                    <a:moveTo>
                      <a:pt x="6359" y="0"/>
                    </a:moveTo>
                    <a:cubicBezTo>
                      <a:pt x="-2120" y="0"/>
                      <a:pt x="-2120" y="13127"/>
                      <a:pt x="6359" y="13127"/>
                    </a:cubicBezTo>
                    <a:cubicBezTo>
                      <a:pt x="14838" y="13127"/>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5" name="Google Shape;1755;p52"/>
              <p:cNvSpPr/>
              <p:nvPr/>
            </p:nvSpPr>
            <p:spPr>
              <a:xfrm>
                <a:off x="11177078"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56" name="Google Shape;1756;p52"/>
              <p:cNvSpPr/>
              <p:nvPr/>
            </p:nvSpPr>
            <p:spPr>
              <a:xfrm>
                <a:off x="11087736" y="5840640"/>
                <a:ext cx="12717" cy="13126"/>
              </a:xfrm>
              <a:custGeom>
                <a:avLst/>
                <a:gdLst/>
                <a:ahLst/>
                <a:cxnLst/>
                <a:rect l="l" t="t" r="r" b="b"/>
                <a:pathLst>
                  <a:path w="12717" h="13126" extrusionOk="0">
                    <a:moveTo>
                      <a:pt x="6359" y="0"/>
                    </a:moveTo>
                    <a:cubicBezTo>
                      <a:pt x="-2120" y="0"/>
                      <a:pt x="-2120" y="13126"/>
                      <a:pt x="6359" y="13126"/>
                    </a:cubicBezTo>
                    <a:cubicBezTo>
                      <a:pt x="14838" y="13216"/>
                      <a:pt x="14838" y="0"/>
                      <a:pt x="6359"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grpSp>
        <p:nvGrpSpPr>
          <p:cNvPr id="1757" name="Google Shape;1757;p52"/>
          <p:cNvGrpSpPr/>
          <p:nvPr/>
        </p:nvGrpSpPr>
        <p:grpSpPr>
          <a:xfrm rot="-3374755">
            <a:off x="6383238" y="4097601"/>
            <a:ext cx="158667" cy="151845"/>
            <a:chOff x="11526702" y="6119919"/>
            <a:chExt cx="245845" cy="235275"/>
          </a:xfrm>
        </p:grpSpPr>
        <p:sp>
          <p:nvSpPr>
            <p:cNvPr id="1758" name="Google Shape;1758;p52"/>
            <p:cNvSpPr/>
            <p:nvPr/>
          </p:nvSpPr>
          <p:spPr>
            <a:xfrm>
              <a:off x="11526702" y="6119919"/>
              <a:ext cx="245845" cy="235275"/>
            </a:xfrm>
            <a:custGeom>
              <a:avLst/>
              <a:gdLst/>
              <a:ahLst/>
              <a:cxnLst/>
              <a:rect l="l" t="t" r="r" b="b"/>
              <a:pathLst>
                <a:path w="245845" h="235275" extrusionOk="0">
                  <a:moveTo>
                    <a:pt x="162355" y="172206"/>
                  </a:moveTo>
                  <a:cubicBezTo>
                    <a:pt x="185203" y="189083"/>
                    <a:pt x="209034" y="202299"/>
                    <a:pt x="215907" y="189976"/>
                  </a:cubicBezTo>
                  <a:cubicBezTo>
                    <a:pt x="221709" y="179618"/>
                    <a:pt x="202519" y="164437"/>
                    <a:pt x="196181" y="158812"/>
                  </a:cubicBezTo>
                  <a:cubicBezTo>
                    <a:pt x="190381" y="153632"/>
                    <a:pt x="184132" y="149078"/>
                    <a:pt x="177706" y="144881"/>
                  </a:cubicBezTo>
                  <a:cubicBezTo>
                    <a:pt x="188952" y="145685"/>
                    <a:pt x="200109" y="145774"/>
                    <a:pt x="210730" y="144435"/>
                  </a:cubicBezTo>
                  <a:cubicBezTo>
                    <a:pt x="221976" y="143006"/>
                    <a:pt x="249020" y="133630"/>
                    <a:pt x="245539" y="117021"/>
                  </a:cubicBezTo>
                  <a:cubicBezTo>
                    <a:pt x="242594" y="103001"/>
                    <a:pt x="215371" y="101036"/>
                    <a:pt x="205018" y="100590"/>
                  </a:cubicBezTo>
                  <a:cubicBezTo>
                    <a:pt x="197788" y="100322"/>
                    <a:pt x="190648" y="100858"/>
                    <a:pt x="183597" y="101930"/>
                  </a:cubicBezTo>
                  <a:cubicBezTo>
                    <a:pt x="185829" y="100501"/>
                    <a:pt x="188060" y="99072"/>
                    <a:pt x="190291" y="97644"/>
                  </a:cubicBezTo>
                  <a:cubicBezTo>
                    <a:pt x="197610" y="92821"/>
                    <a:pt x="216799" y="82017"/>
                    <a:pt x="210819" y="69782"/>
                  </a:cubicBezTo>
                  <a:cubicBezTo>
                    <a:pt x="205285" y="58442"/>
                    <a:pt x="186274" y="67461"/>
                    <a:pt x="179135" y="71568"/>
                  </a:cubicBezTo>
                  <a:cubicBezTo>
                    <a:pt x="176099" y="73265"/>
                    <a:pt x="173244" y="75230"/>
                    <a:pt x="170299" y="77194"/>
                  </a:cubicBezTo>
                  <a:cubicBezTo>
                    <a:pt x="179135" y="63532"/>
                    <a:pt x="186989" y="49423"/>
                    <a:pt x="192612" y="35225"/>
                  </a:cubicBezTo>
                  <a:cubicBezTo>
                    <a:pt x="197967" y="21562"/>
                    <a:pt x="196896" y="-2994"/>
                    <a:pt x="175564" y="310"/>
                  </a:cubicBezTo>
                  <a:cubicBezTo>
                    <a:pt x="153430" y="3703"/>
                    <a:pt x="142094" y="46030"/>
                    <a:pt x="136739" y="62639"/>
                  </a:cubicBezTo>
                  <a:cubicBezTo>
                    <a:pt x="135043" y="68086"/>
                    <a:pt x="131116" y="79070"/>
                    <a:pt x="128082" y="90946"/>
                  </a:cubicBezTo>
                  <a:cubicBezTo>
                    <a:pt x="123351" y="71390"/>
                    <a:pt x="118353" y="51655"/>
                    <a:pt x="109338" y="34242"/>
                  </a:cubicBezTo>
                  <a:cubicBezTo>
                    <a:pt x="103715" y="23349"/>
                    <a:pt x="94612" y="3435"/>
                    <a:pt x="81402" y="131"/>
                  </a:cubicBezTo>
                  <a:cubicBezTo>
                    <a:pt x="78010" y="-672"/>
                    <a:pt x="75689" y="2363"/>
                    <a:pt x="75601" y="5310"/>
                  </a:cubicBezTo>
                  <a:cubicBezTo>
                    <a:pt x="74976" y="23259"/>
                    <a:pt x="79528" y="39422"/>
                    <a:pt x="87293" y="55495"/>
                  </a:cubicBezTo>
                  <a:cubicBezTo>
                    <a:pt x="91398" y="64068"/>
                    <a:pt x="96129" y="74069"/>
                    <a:pt x="101306" y="83802"/>
                  </a:cubicBezTo>
                  <a:cubicBezTo>
                    <a:pt x="88721" y="74069"/>
                    <a:pt x="75154" y="65318"/>
                    <a:pt x="62837" y="57371"/>
                  </a:cubicBezTo>
                  <a:cubicBezTo>
                    <a:pt x="51502" y="49959"/>
                    <a:pt x="35348" y="37368"/>
                    <a:pt x="21424" y="45226"/>
                  </a:cubicBezTo>
                  <a:cubicBezTo>
                    <a:pt x="20085" y="46030"/>
                    <a:pt x="19014" y="48083"/>
                    <a:pt x="19282" y="49691"/>
                  </a:cubicBezTo>
                  <a:cubicBezTo>
                    <a:pt x="22137" y="66657"/>
                    <a:pt x="37579" y="82999"/>
                    <a:pt x="52305" y="95411"/>
                  </a:cubicBezTo>
                  <a:cubicBezTo>
                    <a:pt x="51145" y="95054"/>
                    <a:pt x="50074" y="94607"/>
                    <a:pt x="48913" y="94339"/>
                  </a:cubicBezTo>
                  <a:cubicBezTo>
                    <a:pt x="40256" y="92018"/>
                    <a:pt x="9464" y="81123"/>
                    <a:pt x="1878" y="90768"/>
                  </a:cubicBezTo>
                  <a:cubicBezTo>
                    <a:pt x="-6155" y="101126"/>
                    <a:pt x="13748" y="113717"/>
                    <a:pt x="20889" y="117021"/>
                  </a:cubicBezTo>
                  <a:cubicBezTo>
                    <a:pt x="31420" y="121843"/>
                    <a:pt x="43113" y="122825"/>
                    <a:pt x="54359" y="124790"/>
                  </a:cubicBezTo>
                  <a:cubicBezTo>
                    <a:pt x="59624" y="125772"/>
                    <a:pt x="64890" y="126933"/>
                    <a:pt x="70067" y="128183"/>
                  </a:cubicBezTo>
                  <a:cubicBezTo>
                    <a:pt x="60785" y="131041"/>
                    <a:pt x="51770" y="134523"/>
                    <a:pt x="43023" y="139077"/>
                  </a:cubicBezTo>
                  <a:cubicBezTo>
                    <a:pt x="34187" y="143631"/>
                    <a:pt x="-3300" y="161044"/>
                    <a:pt x="3484" y="176225"/>
                  </a:cubicBezTo>
                  <a:cubicBezTo>
                    <a:pt x="9285" y="189262"/>
                    <a:pt x="37132" y="180332"/>
                    <a:pt x="46861" y="178100"/>
                  </a:cubicBezTo>
                  <a:cubicBezTo>
                    <a:pt x="60874" y="174885"/>
                    <a:pt x="74708" y="170599"/>
                    <a:pt x="88006" y="165063"/>
                  </a:cubicBezTo>
                  <a:cubicBezTo>
                    <a:pt x="72299" y="190423"/>
                    <a:pt x="59624" y="221230"/>
                    <a:pt x="81045" y="232660"/>
                  </a:cubicBezTo>
                  <a:cubicBezTo>
                    <a:pt x="96665" y="241054"/>
                    <a:pt x="101127" y="220427"/>
                    <a:pt x="104786" y="209800"/>
                  </a:cubicBezTo>
                  <a:cubicBezTo>
                    <a:pt x="110053" y="194620"/>
                    <a:pt x="114605" y="179350"/>
                    <a:pt x="118799" y="163902"/>
                  </a:cubicBezTo>
                  <a:cubicBezTo>
                    <a:pt x="120049" y="173546"/>
                    <a:pt x="122280" y="183100"/>
                    <a:pt x="125761" y="192387"/>
                  </a:cubicBezTo>
                  <a:cubicBezTo>
                    <a:pt x="130224" y="204264"/>
                    <a:pt x="141470" y="233732"/>
                    <a:pt x="156196" y="235160"/>
                  </a:cubicBezTo>
                  <a:cubicBezTo>
                    <a:pt x="180295" y="237572"/>
                    <a:pt x="172173" y="201674"/>
                    <a:pt x="162355" y="17220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759" name="Google Shape;1759;p52"/>
            <p:cNvGrpSpPr/>
            <p:nvPr/>
          </p:nvGrpSpPr>
          <p:grpSpPr>
            <a:xfrm>
              <a:off x="11609417" y="6218399"/>
              <a:ext cx="79308" cy="65120"/>
              <a:chOff x="11609417" y="6218399"/>
              <a:chExt cx="79308" cy="65120"/>
            </a:xfrm>
          </p:grpSpPr>
          <p:sp>
            <p:nvSpPr>
              <p:cNvPr id="1760" name="Google Shape;1760;p52"/>
              <p:cNvSpPr/>
              <p:nvPr/>
            </p:nvSpPr>
            <p:spPr>
              <a:xfrm>
                <a:off x="11641726" y="6228578"/>
                <a:ext cx="9928" cy="9807"/>
              </a:xfrm>
              <a:custGeom>
                <a:avLst/>
                <a:gdLst/>
                <a:ahLst/>
                <a:cxnLst/>
                <a:rect l="l" t="t" r="r" b="b"/>
                <a:pathLst>
                  <a:path w="9928" h="9807" extrusionOk="0">
                    <a:moveTo>
                      <a:pt x="9041" y="2111"/>
                    </a:moveTo>
                    <a:cubicBezTo>
                      <a:pt x="5471" y="-3158"/>
                      <a:pt x="-2740" y="2468"/>
                      <a:pt x="919" y="7736"/>
                    </a:cubicBezTo>
                    <a:cubicBezTo>
                      <a:pt x="4489" y="12916"/>
                      <a:pt x="12611" y="7379"/>
                      <a:pt x="9041"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1" name="Google Shape;1761;p52"/>
              <p:cNvSpPr/>
              <p:nvPr/>
            </p:nvSpPr>
            <p:spPr>
              <a:xfrm>
                <a:off x="11657524" y="6224471"/>
                <a:ext cx="9960" cy="9807"/>
              </a:xfrm>
              <a:custGeom>
                <a:avLst/>
                <a:gdLst/>
                <a:ahLst/>
                <a:cxnLst/>
                <a:rect l="l" t="t" r="r" b="b"/>
                <a:pathLst>
                  <a:path w="9960" h="9807" extrusionOk="0">
                    <a:moveTo>
                      <a:pt x="9041" y="2110"/>
                    </a:moveTo>
                    <a:cubicBezTo>
                      <a:pt x="5471" y="-3158"/>
                      <a:pt x="-2740" y="2468"/>
                      <a:pt x="919" y="7736"/>
                    </a:cubicBezTo>
                    <a:cubicBezTo>
                      <a:pt x="4489" y="12915"/>
                      <a:pt x="1270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2" name="Google Shape;1762;p52"/>
              <p:cNvSpPr/>
              <p:nvPr/>
            </p:nvSpPr>
            <p:spPr>
              <a:xfrm>
                <a:off x="11646784" y="6249765"/>
                <a:ext cx="10947" cy="10775"/>
              </a:xfrm>
              <a:custGeom>
                <a:avLst/>
                <a:gdLst/>
                <a:ahLst/>
                <a:cxnLst/>
                <a:rect l="l" t="t" r="r" b="b"/>
                <a:pathLst>
                  <a:path w="10947" h="10775" extrusionOk="0">
                    <a:moveTo>
                      <a:pt x="3270" y="926"/>
                    </a:moveTo>
                    <a:lnTo>
                      <a:pt x="2109" y="1730"/>
                    </a:lnTo>
                    <a:cubicBezTo>
                      <a:pt x="-3156" y="5302"/>
                      <a:pt x="2466" y="13517"/>
                      <a:pt x="7732" y="9856"/>
                    </a:cubicBezTo>
                    <a:lnTo>
                      <a:pt x="8893" y="9053"/>
                    </a:lnTo>
                    <a:cubicBezTo>
                      <a:pt x="14069" y="5391"/>
                      <a:pt x="8446" y="-2735"/>
                      <a:pt x="3270" y="9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3" name="Google Shape;1763;p52"/>
              <p:cNvSpPr/>
              <p:nvPr/>
            </p:nvSpPr>
            <p:spPr>
              <a:xfrm>
                <a:off x="11678766" y="6245456"/>
                <a:ext cx="9960" cy="9846"/>
              </a:xfrm>
              <a:custGeom>
                <a:avLst/>
                <a:gdLst/>
                <a:ahLst/>
                <a:cxnLst/>
                <a:rect l="l" t="t" r="r" b="b"/>
                <a:pathLst>
                  <a:path w="9960" h="9846" extrusionOk="0">
                    <a:moveTo>
                      <a:pt x="9042" y="2111"/>
                    </a:moveTo>
                    <a:cubicBezTo>
                      <a:pt x="5471" y="-3158"/>
                      <a:pt x="-2741" y="2468"/>
                      <a:pt x="919" y="7736"/>
                    </a:cubicBezTo>
                    <a:cubicBezTo>
                      <a:pt x="4490" y="13005"/>
                      <a:pt x="12701" y="7379"/>
                      <a:pt x="9042" y="211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4" name="Google Shape;1764;p52"/>
              <p:cNvSpPr/>
              <p:nvPr/>
            </p:nvSpPr>
            <p:spPr>
              <a:xfrm>
                <a:off x="11609417" y="6245724"/>
                <a:ext cx="9928" cy="9807"/>
              </a:xfrm>
              <a:custGeom>
                <a:avLst/>
                <a:gdLst/>
                <a:ahLst/>
                <a:cxnLst/>
                <a:rect l="l" t="t" r="r" b="b"/>
                <a:pathLst>
                  <a:path w="9928" h="9807" extrusionOk="0">
                    <a:moveTo>
                      <a:pt x="9041" y="2110"/>
                    </a:moveTo>
                    <a:cubicBezTo>
                      <a:pt x="5471" y="-3158"/>
                      <a:pt x="-2740" y="2468"/>
                      <a:pt x="919" y="7736"/>
                    </a:cubicBezTo>
                    <a:cubicBezTo>
                      <a:pt x="4489" y="1291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5" name="Google Shape;1765;p52"/>
              <p:cNvSpPr/>
              <p:nvPr/>
            </p:nvSpPr>
            <p:spPr>
              <a:xfrm>
                <a:off x="11657524" y="6273673"/>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66" name="Google Shape;1766;p52"/>
              <p:cNvSpPr/>
              <p:nvPr/>
            </p:nvSpPr>
            <p:spPr>
              <a:xfrm>
                <a:off x="11619502" y="6218399"/>
                <a:ext cx="9928" cy="9846"/>
              </a:xfrm>
              <a:custGeom>
                <a:avLst/>
                <a:gdLst/>
                <a:ahLst/>
                <a:cxnLst/>
                <a:rect l="l" t="t" r="r" b="b"/>
                <a:pathLst>
                  <a:path w="9928" h="9846" extrusionOk="0">
                    <a:moveTo>
                      <a:pt x="9041" y="2110"/>
                    </a:moveTo>
                    <a:cubicBezTo>
                      <a:pt x="5471" y="-3158"/>
                      <a:pt x="-2740" y="2468"/>
                      <a:pt x="919" y="7736"/>
                    </a:cubicBezTo>
                    <a:cubicBezTo>
                      <a:pt x="4489" y="13005"/>
                      <a:pt x="12611" y="7379"/>
                      <a:pt x="9041" y="211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grpSp>
      <p:sp>
        <p:nvSpPr>
          <p:cNvPr id="1767" name="Google Shape;1767;p52"/>
          <p:cNvSpPr/>
          <p:nvPr/>
        </p:nvSpPr>
        <p:spPr>
          <a:xfrm rot="-3382288">
            <a:off x="6061182" y="3764963"/>
            <a:ext cx="325155" cy="338888"/>
          </a:xfrm>
          <a:custGeom>
            <a:avLst/>
            <a:gdLst/>
            <a:ahLst/>
            <a:cxnLst/>
            <a:rect l="l" t="t" r="r" b="b"/>
            <a:pathLst>
              <a:path w="503700" h="524974" extrusionOk="0">
                <a:moveTo>
                  <a:pt x="394419" y="247262"/>
                </a:moveTo>
                <a:cubicBezTo>
                  <a:pt x="450381" y="227795"/>
                  <a:pt x="501434" y="202524"/>
                  <a:pt x="488403" y="176182"/>
                </a:cubicBezTo>
                <a:cubicBezTo>
                  <a:pt x="477514" y="153947"/>
                  <a:pt x="428692" y="168949"/>
                  <a:pt x="411467" y="173145"/>
                </a:cubicBezTo>
                <a:cubicBezTo>
                  <a:pt x="395758" y="176985"/>
                  <a:pt x="380585" y="182343"/>
                  <a:pt x="365680" y="188505"/>
                </a:cubicBezTo>
                <a:cubicBezTo>
                  <a:pt x="380318" y="170109"/>
                  <a:pt x="393706" y="151089"/>
                  <a:pt x="404058" y="131087"/>
                </a:cubicBezTo>
                <a:cubicBezTo>
                  <a:pt x="414947" y="110013"/>
                  <a:pt x="430924" y="52416"/>
                  <a:pt x="398168" y="38754"/>
                </a:cubicBezTo>
                <a:cubicBezTo>
                  <a:pt x="370499" y="27234"/>
                  <a:pt x="334976" y="71704"/>
                  <a:pt x="322035" y="88939"/>
                </a:cubicBezTo>
                <a:cubicBezTo>
                  <a:pt x="312931" y="101083"/>
                  <a:pt x="305434" y="113942"/>
                  <a:pt x="298918" y="127336"/>
                </a:cubicBezTo>
                <a:cubicBezTo>
                  <a:pt x="299007" y="121800"/>
                  <a:pt x="299275" y="116263"/>
                  <a:pt x="299364" y="110727"/>
                </a:cubicBezTo>
                <a:cubicBezTo>
                  <a:pt x="299722" y="92421"/>
                  <a:pt x="303827" y="46701"/>
                  <a:pt x="275712" y="42415"/>
                </a:cubicBezTo>
                <a:cubicBezTo>
                  <a:pt x="249740" y="38486"/>
                  <a:pt x="242599" y="81795"/>
                  <a:pt x="241260" y="99029"/>
                </a:cubicBezTo>
                <a:cubicBezTo>
                  <a:pt x="240636" y="106262"/>
                  <a:pt x="240457" y="113495"/>
                  <a:pt x="240547" y="120818"/>
                </a:cubicBezTo>
                <a:cubicBezTo>
                  <a:pt x="227515" y="89385"/>
                  <a:pt x="212521" y="59203"/>
                  <a:pt x="194760" y="32771"/>
                </a:cubicBezTo>
                <a:cubicBezTo>
                  <a:pt x="177623" y="7321"/>
                  <a:pt x="134156" y="-19825"/>
                  <a:pt x="114521" y="20716"/>
                </a:cubicBezTo>
                <a:cubicBezTo>
                  <a:pt x="94261" y="62775"/>
                  <a:pt x="153525" y="132337"/>
                  <a:pt x="175838" y="161269"/>
                </a:cubicBezTo>
                <a:cubicBezTo>
                  <a:pt x="183067" y="170645"/>
                  <a:pt x="197437" y="190380"/>
                  <a:pt x="214306" y="209668"/>
                </a:cubicBezTo>
                <a:cubicBezTo>
                  <a:pt x="175213" y="194666"/>
                  <a:pt x="135317" y="179932"/>
                  <a:pt x="94707" y="174753"/>
                </a:cubicBezTo>
                <a:cubicBezTo>
                  <a:pt x="69358" y="171538"/>
                  <a:pt x="24286" y="163680"/>
                  <a:pt x="3044" y="182522"/>
                </a:cubicBezTo>
                <a:cubicBezTo>
                  <a:pt x="-2400" y="187344"/>
                  <a:pt x="187" y="195023"/>
                  <a:pt x="5097" y="198685"/>
                </a:cubicBezTo>
                <a:cubicBezTo>
                  <a:pt x="35175" y="220919"/>
                  <a:pt x="68377" y="232349"/>
                  <a:pt x="105238" y="237886"/>
                </a:cubicBezTo>
                <a:cubicBezTo>
                  <a:pt x="124874" y="240833"/>
                  <a:pt x="147634" y="244583"/>
                  <a:pt x="170483" y="247262"/>
                </a:cubicBezTo>
                <a:cubicBezTo>
                  <a:pt x="138887" y="257263"/>
                  <a:pt x="107827" y="270390"/>
                  <a:pt x="79534" y="282088"/>
                </a:cubicBezTo>
                <a:cubicBezTo>
                  <a:pt x="53383" y="292893"/>
                  <a:pt x="12504" y="305662"/>
                  <a:pt x="9649" y="338880"/>
                </a:cubicBezTo>
                <a:cubicBezTo>
                  <a:pt x="9381" y="342184"/>
                  <a:pt x="11791" y="346381"/>
                  <a:pt x="14736" y="347810"/>
                </a:cubicBezTo>
                <a:cubicBezTo>
                  <a:pt x="47224" y="362901"/>
                  <a:pt x="93635" y="355758"/>
                  <a:pt x="132372" y="344953"/>
                </a:cubicBezTo>
                <a:cubicBezTo>
                  <a:pt x="130409" y="346560"/>
                  <a:pt x="128355" y="347900"/>
                  <a:pt x="126481" y="349507"/>
                </a:cubicBezTo>
                <a:cubicBezTo>
                  <a:pt x="112201" y="361562"/>
                  <a:pt x="57041" y="401746"/>
                  <a:pt x="64717" y="426123"/>
                </a:cubicBezTo>
                <a:cubicBezTo>
                  <a:pt x="72929" y="452199"/>
                  <a:pt x="118180" y="432821"/>
                  <a:pt x="132372" y="424427"/>
                </a:cubicBezTo>
                <a:cubicBezTo>
                  <a:pt x="153078" y="412104"/>
                  <a:pt x="168608" y="392995"/>
                  <a:pt x="185298" y="376028"/>
                </a:cubicBezTo>
                <a:cubicBezTo>
                  <a:pt x="193153" y="367991"/>
                  <a:pt x="201454" y="360401"/>
                  <a:pt x="209843" y="353079"/>
                </a:cubicBezTo>
                <a:cubicBezTo>
                  <a:pt x="203774" y="372367"/>
                  <a:pt x="199133" y="392101"/>
                  <a:pt x="196544" y="412551"/>
                </a:cubicBezTo>
                <a:cubicBezTo>
                  <a:pt x="193957" y="433089"/>
                  <a:pt x="179498" y="518188"/>
                  <a:pt x="213592" y="524618"/>
                </a:cubicBezTo>
                <a:cubicBezTo>
                  <a:pt x="242867" y="530065"/>
                  <a:pt x="260450" y="471576"/>
                  <a:pt x="268126" y="452109"/>
                </a:cubicBezTo>
                <a:cubicBezTo>
                  <a:pt x="279193" y="424159"/>
                  <a:pt x="288208" y="395316"/>
                  <a:pt x="294455" y="365848"/>
                </a:cubicBezTo>
                <a:cubicBezTo>
                  <a:pt x="319446" y="422998"/>
                  <a:pt x="357379" y="481131"/>
                  <a:pt x="402363" y="457824"/>
                </a:cubicBezTo>
                <a:cubicBezTo>
                  <a:pt x="435297" y="440858"/>
                  <a:pt x="405040" y="408800"/>
                  <a:pt x="391206" y="389958"/>
                </a:cubicBezTo>
                <a:cubicBezTo>
                  <a:pt x="371392" y="362991"/>
                  <a:pt x="350506" y="337005"/>
                  <a:pt x="328818" y="311556"/>
                </a:cubicBezTo>
                <a:cubicBezTo>
                  <a:pt x="346936" y="320843"/>
                  <a:pt x="365947" y="328344"/>
                  <a:pt x="386118" y="333344"/>
                </a:cubicBezTo>
                <a:cubicBezTo>
                  <a:pt x="411823" y="339684"/>
                  <a:pt x="475640" y="355311"/>
                  <a:pt x="495722" y="331558"/>
                </a:cubicBezTo>
                <a:cubicBezTo>
                  <a:pt x="527853" y="293786"/>
                  <a:pt x="456629" y="265211"/>
                  <a:pt x="394419" y="2472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nvGrpSpPr>
          <p:cNvPr id="1768" name="Google Shape;1768;p52"/>
          <p:cNvGrpSpPr/>
          <p:nvPr/>
        </p:nvGrpSpPr>
        <p:grpSpPr>
          <a:xfrm rot="-5333968">
            <a:off x="280040" y="4074291"/>
            <a:ext cx="437241" cy="1226152"/>
            <a:chOff x="2844040" y="-543246"/>
            <a:chExt cx="770462" cy="2160983"/>
          </a:xfrm>
        </p:grpSpPr>
        <p:grpSp>
          <p:nvGrpSpPr>
            <p:cNvPr id="1769" name="Google Shape;1769;p52"/>
            <p:cNvGrpSpPr/>
            <p:nvPr/>
          </p:nvGrpSpPr>
          <p:grpSpPr>
            <a:xfrm>
              <a:off x="2844040" y="-107906"/>
              <a:ext cx="581167" cy="1454274"/>
              <a:chOff x="2844040" y="-107906"/>
              <a:chExt cx="581167" cy="1454274"/>
            </a:xfrm>
          </p:grpSpPr>
          <p:sp>
            <p:nvSpPr>
              <p:cNvPr id="1770" name="Google Shape;1770;p52"/>
              <p:cNvSpPr/>
              <p:nvPr/>
            </p:nvSpPr>
            <p:spPr>
              <a:xfrm>
                <a:off x="3055064" y="874345"/>
                <a:ext cx="370143" cy="472023"/>
              </a:xfrm>
              <a:custGeom>
                <a:avLst/>
                <a:gdLst/>
                <a:ahLst/>
                <a:cxnLst/>
                <a:rect l="l" t="t" r="r" b="b"/>
                <a:pathLst>
                  <a:path w="370143" h="472023" extrusionOk="0">
                    <a:moveTo>
                      <a:pt x="21139" y="463768"/>
                    </a:moveTo>
                    <a:cubicBezTo>
                      <a:pt x="23460" y="466179"/>
                      <a:pt x="26227" y="467875"/>
                      <a:pt x="29261" y="469304"/>
                    </a:cubicBezTo>
                    <a:cubicBezTo>
                      <a:pt x="29707" y="469394"/>
                      <a:pt x="30064" y="469751"/>
                      <a:pt x="30511" y="469751"/>
                    </a:cubicBezTo>
                    <a:cubicBezTo>
                      <a:pt x="65052" y="483502"/>
                      <a:pt x="90400" y="431353"/>
                      <a:pt x="100039" y="407421"/>
                    </a:cubicBezTo>
                    <a:cubicBezTo>
                      <a:pt x="121014" y="354379"/>
                      <a:pt x="116551" y="294014"/>
                      <a:pt x="111374" y="236686"/>
                    </a:cubicBezTo>
                    <a:cubicBezTo>
                      <a:pt x="111910" y="232757"/>
                      <a:pt x="112713" y="228917"/>
                      <a:pt x="113159" y="224988"/>
                    </a:cubicBezTo>
                    <a:cubicBezTo>
                      <a:pt x="113873" y="220255"/>
                      <a:pt x="112088" y="216416"/>
                      <a:pt x="109410" y="213737"/>
                    </a:cubicBezTo>
                    <a:cubicBezTo>
                      <a:pt x="109143" y="211683"/>
                      <a:pt x="109054" y="209540"/>
                      <a:pt x="108786" y="207664"/>
                    </a:cubicBezTo>
                    <a:cubicBezTo>
                      <a:pt x="124048" y="220255"/>
                      <a:pt x="140114" y="232578"/>
                      <a:pt x="156893" y="243830"/>
                    </a:cubicBezTo>
                    <a:cubicBezTo>
                      <a:pt x="159035" y="245794"/>
                      <a:pt x="160999" y="247580"/>
                      <a:pt x="163141" y="249366"/>
                    </a:cubicBezTo>
                    <a:cubicBezTo>
                      <a:pt x="167782" y="253563"/>
                      <a:pt x="172513" y="257492"/>
                      <a:pt x="177332" y="261332"/>
                    </a:cubicBezTo>
                    <a:cubicBezTo>
                      <a:pt x="195451" y="276244"/>
                      <a:pt x="214372" y="289728"/>
                      <a:pt x="234097" y="300533"/>
                    </a:cubicBezTo>
                    <a:cubicBezTo>
                      <a:pt x="239095" y="303391"/>
                      <a:pt x="244272" y="306159"/>
                      <a:pt x="249628" y="308570"/>
                    </a:cubicBezTo>
                    <a:cubicBezTo>
                      <a:pt x="255964" y="311695"/>
                      <a:pt x="262480" y="314374"/>
                      <a:pt x="269085" y="316874"/>
                    </a:cubicBezTo>
                    <a:cubicBezTo>
                      <a:pt x="293005" y="325715"/>
                      <a:pt x="335668" y="336788"/>
                      <a:pt x="357088" y="322768"/>
                    </a:cubicBezTo>
                    <a:cubicBezTo>
                      <a:pt x="361819" y="319732"/>
                      <a:pt x="365478" y="315267"/>
                      <a:pt x="367888" y="309284"/>
                    </a:cubicBezTo>
                    <a:cubicBezTo>
                      <a:pt x="369495" y="304641"/>
                      <a:pt x="370298" y="299104"/>
                      <a:pt x="370120" y="292496"/>
                    </a:cubicBezTo>
                    <a:cubicBezTo>
                      <a:pt x="369316" y="271780"/>
                      <a:pt x="334061" y="234096"/>
                      <a:pt x="286132" y="192752"/>
                    </a:cubicBezTo>
                    <a:cubicBezTo>
                      <a:pt x="282473" y="189626"/>
                      <a:pt x="278903" y="186322"/>
                      <a:pt x="275243" y="183286"/>
                    </a:cubicBezTo>
                    <a:cubicBezTo>
                      <a:pt x="262926" y="172928"/>
                      <a:pt x="250074" y="162391"/>
                      <a:pt x="236775" y="151943"/>
                    </a:cubicBezTo>
                    <a:cubicBezTo>
                      <a:pt x="234454" y="150157"/>
                      <a:pt x="232223" y="148282"/>
                      <a:pt x="229902" y="146675"/>
                    </a:cubicBezTo>
                    <a:cubicBezTo>
                      <a:pt x="142613" y="77737"/>
                      <a:pt x="43542" y="11033"/>
                      <a:pt x="25959" y="1299"/>
                    </a:cubicBezTo>
                    <a:cubicBezTo>
                      <a:pt x="14981" y="-4862"/>
                      <a:pt x="5966" y="12551"/>
                      <a:pt x="16944" y="18801"/>
                    </a:cubicBezTo>
                    <a:cubicBezTo>
                      <a:pt x="37383" y="29964"/>
                      <a:pt x="53181" y="47912"/>
                      <a:pt x="68622" y="66486"/>
                    </a:cubicBezTo>
                    <a:cubicBezTo>
                      <a:pt x="60678" y="65057"/>
                      <a:pt x="52110" y="73183"/>
                      <a:pt x="58090" y="81220"/>
                    </a:cubicBezTo>
                    <a:cubicBezTo>
                      <a:pt x="58893" y="82292"/>
                      <a:pt x="59607" y="83363"/>
                      <a:pt x="60500" y="84524"/>
                    </a:cubicBezTo>
                    <a:cubicBezTo>
                      <a:pt x="60589" y="86131"/>
                      <a:pt x="60678" y="87649"/>
                      <a:pt x="60857" y="89078"/>
                    </a:cubicBezTo>
                    <a:cubicBezTo>
                      <a:pt x="60143" y="90239"/>
                      <a:pt x="59429" y="91400"/>
                      <a:pt x="58982" y="92650"/>
                    </a:cubicBezTo>
                    <a:cubicBezTo>
                      <a:pt x="58715" y="93007"/>
                      <a:pt x="58536" y="93454"/>
                      <a:pt x="58447" y="93900"/>
                    </a:cubicBezTo>
                    <a:cubicBezTo>
                      <a:pt x="57733" y="95954"/>
                      <a:pt x="57733" y="98365"/>
                      <a:pt x="58358" y="100865"/>
                    </a:cubicBezTo>
                    <a:cubicBezTo>
                      <a:pt x="58804" y="103008"/>
                      <a:pt x="59518" y="104884"/>
                      <a:pt x="60053" y="106938"/>
                    </a:cubicBezTo>
                    <a:lnTo>
                      <a:pt x="59697" y="106759"/>
                    </a:lnTo>
                    <a:cubicBezTo>
                      <a:pt x="56751" y="105330"/>
                      <a:pt x="53181" y="105062"/>
                      <a:pt x="49611" y="105866"/>
                    </a:cubicBezTo>
                    <a:cubicBezTo>
                      <a:pt x="50414" y="103187"/>
                      <a:pt x="51039" y="100597"/>
                      <a:pt x="51753" y="98008"/>
                    </a:cubicBezTo>
                    <a:cubicBezTo>
                      <a:pt x="55234" y="85685"/>
                      <a:pt x="35955" y="81488"/>
                      <a:pt x="32653" y="93632"/>
                    </a:cubicBezTo>
                    <a:cubicBezTo>
                      <a:pt x="31493" y="98097"/>
                      <a:pt x="30422" y="102383"/>
                      <a:pt x="29261" y="106670"/>
                    </a:cubicBezTo>
                    <a:cubicBezTo>
                      <a:pt x="29261" y="106848"/>
                      <a:pt x="29261" y="106848"/>
                      <a:pt x="29261" y="106848"/>
                    </a:cubicBezTo>
                    <a:cubicBezTo>
                      <a:pt x="8287" y="186948"/>
                      <a:pt x="-2335" y="268565"/>
                      <a:pt x="432" y="351522"/>
                    </a:cubicBezTo>
                    <a:cubicBezTo>
                      <a:pt x="522" y="353129"/>
                      <a:pt x="432" y="354647"/>
                      <a:pt x="522" y="356522"/>
                    </a:cubicBezTo>
                    <a:cubicBezTo>
                      <a:pt x="432" y="356969"/>
                      <a:pt x="254" y="357505"/>
                      <a:pt x="432" y="357951"/>
                    </a:cubicBezTo>
                    <a:cubicBezTo>
                      <a:pt x="700" y="385097"/>
                      <a:pt x="-1531" y="442604"/>
                      <a:pt x="21139" y="46376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1" name="Google Shape;1771;p52"/>
              <p:cNvSpPr/>
              <p:nvPr/>
            </p:nvSpPr>
            <p:spPr>
              <a:xfrm>
                <a:off x="2844040" y="542838"/>
                <a:ext cx="489030" cy="362295"/>
              </a:xfrm>
              <a:custGeom>
                <a:avLst/>
                <a:gdLst/>
                <a:ahLst/>
                <a:cxnLst/>
                <a:rect l="l" t="t" r="r" b="b"/>
                <a:pathLst>
                  <a:path w="489030" h="362295" extrusionOk="0">
                    <a:moveTo>
                      <a:pt x="23935" y="352541"/>
                    </a:moveTo>
                    <a:cubicBezTo>
                      <a:pt x="26345" y="354327"/>
                      <a:pt x="29112" y="355756"/>
                      <a:pt x="31879" y="356827"/>
                    </a:cubicBezTo>
                    <a:cubicBezTo>
                      <a:pt x="31879" y="356827"/>
                      <a:pt x="31879" y="356827"/>
                      <a:pt x="31879" y="357006"/>
                    </a:cubicBezTo>
                    <a:cubicBezTo>
                      <a:pt x="37502" y="359506"/>
                      <a:pt x="43928" y="361113"/>
                      <a:pt x="50354" y="361828"/>
                    </a:cubicBezTo>
                    <a:cubicBezTo>
                      <a:pt x="77398" y="364775"/>
                      <a:pt x="108904" y="353523"/>
                      <a:pt x="125773" y="336200"/>
                    </a:cubicBezTo>
                    <a:cubicBezTo>
                      <a:pt x="128004" y="333878"/>
                      <a:pt x="130057" y="331556"/>
                      <a:pt x="132110" y="328966"/>
                    </a:cubicBezTo>
                    <a:cubicBezTo>
                      <a:pt x="134877" y="325484"/>
                      <a:pt x="137733" y="321912"/>
                      <a:pt x="140321" y="317983"/>
                    </a:cubicBezTo>
                    <a:cubicBezTo>
                      <a:pt x="150229" y="303428"/>
                      <a:pt x="158797" y="286015"/>
                      <a:pt x="166473" y="267173"/>
                    </a:cubicBezTo>
                    <a:cubicBezTo>
                      <a:pt x="167990" y="263512"/>
                      <a:pt x="169507" y="259583"/>
                      <a:pt x="170935" y="255743"/>
                    </a:cubicBezTo>
                    <a:cubicBezTo>
                      <a:pt x="187090" y="212255"/>
                      <a:pt x="198336" y="163678"/>
                      <a:pt x="208511" y="127245"/>
                    </a:cubicBezTo>
                    <a:cubicBezTo>
                      <a:pt x="236179" y="184841"/>
                      <a:pt x="268222" y="241188"/>
                      <a:pt x="315793" y="284139"/>
                    </a:cubicBezTo>
                    <a:cubicBezTo>
                      <a:pt x="316954" y="285479"/>
                      <a:pt x="318471" y="286640"/>
                      <a:pt x="319721" y="287890"/>
                    </a:cubicBezTo>
                    <a:cubicBezTo>
                      <a:pt x="321684" y="289497"/>
                      <a:pt x="323648" y="291283"/>
                      <a:pt x="325969" y="293248"/>
                    </a:cubicBezTo>
                    <a:cubicBezTo>
                      <a:pt x="362116" y="322984"/>
                      <a:pt x="433429" y="366471"/>
                      <a:pt x="474307" y="328074"/>
                    </a:cubicBezTo>
                    <a:cubicBezTo>
                      <a:pt x="478681" y="324055"/>
                      <a:pt x="481894" y="319769"/>
                      <a:pt x="484125" y="315304"/>
                    </a:cubicBezTo>
                    <a:cubicBezTo>
                      <a:pt x="486446" y="310929"/>
                      <a:pt x="487874" y="306285"/>
                      <a:pt x="488409" y="301374"/>
                    </a:cubicBezTo>
                    <a:cubicBezTo>
                      <a:pt x="493854" y="266459"/>
                      <a:pt x="462348" y="223239"/>
                      <a:pt x="440034" y="200825"/>
                    </a:cubicBezTo>
                    <a:cubicBezTo>
                      <a:pt x="439856" y="200558"/>
                      <a:pt x="439499" y="200200"/>
                      <a:pt x="439409" y="200111"/>
                    </a:cubicBezTo>
                    <a:cubicBezTo>
                      <a:pt x="438874" y="199665"/>
                      <a:pt x="438606" y="199218"/>
                      <a:pt x="438071" y="198772"/>
                    </a:cubicBezTo>
                    <a:cubicBezTo>
                      <a:pt x="421380" y="182520"/>
                      <a:pt x="403351" y="169304"/>
                      <a:pt x="384965" y="157338"/>
                    </a:cubicBezTo>
                    <a:lnTo>
                      <a:pt x="384786" y="157338"/>
                    </a:lnTo>
                    <a:cubicBezTo>
                      <a:pt x="380859" y="154838"/>
                      <a:pt x="377289" y="152337"/>
                      <a:pt x="373362" y="150105"/>
                    </a:cubicBezTo>
                    <a:cubicBezTo>
                      <a:pt x="308029" y="110278"/>
                      <a:pt x="238411" y="83400"/>
                      <a:pt x="198425" y="4730"/>
                    </a:cubicBezTo>
                    <a:cubicBezTo>
                      <a:pt x="193160" y="-5361"/>
                      <a:pt x="179593" y="2408"/>
                      <a:pt x="181021" y="12052"/>
                    </a:cubicBezTo>
                    <a:cubicBezTo>
                      <a:pt x="132914" y="86347"/>
                      <a:pt x="71953" y="150730"/>
                      <a:pt x="23132" y="223685"/>
                    </a:cubicBezTo>
                    <a:cubicBezTo>
                      <a:pt x="22686" y="224311"/>
                      <a:pt x="22418" y="224846"/>
                      <a:pt x="21972" y="225471"/>
                    </a:cubicBezTo>
                    <a:cubicBezTo>
                      <a:pt x="19830" y="228865"/>
                      <a:pt x="17598" y="232615"/>
                      <a:pt x="15635" y="236634"/>
                    </a:cubicBezTo>
                    <a:cubicBezTo>
                      <a:pt x="-1681" y="271638"/>
                      <a:pt x="-11498" y="328609"/>
                      <a:pt x="23935" y="3525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2" name="Google Shape;1772;p52"/>
              <p:cNvSpPr/>
              <p:nvPr/>
            </p:nvSpPr>
            <p:spPr>
              <a:xfrm>
                <a:off x="2851352" y="211507"/>
                <a:ext cx="449408" cy="370054"/>
              </a:xfrm>
              <a:custGeom>
                <a:avLst/>
                <a:gdLst/>
                <a:ahLst/>
                <a:cxnLst/>
                <a:rect l="l" t="t" r="r" b="b"/>
                <a:pathLst>
                  <a:path w="449408" h="370054" extrusionOk="0">
                    <a:moveTo>
                      <a:pt x="112" y="220243"/>
                    </a:moveTo>
                    <a:cubicBezTo>
                      <a:pt x="826" y="234709"/>
                      <a:pt x="4753" y="248014"/>
                      <a:pt x="13143" y="258551"/>
                    </a:cubicBezTo>
                    <a:cubicBezTo>
                      <a:pt x="34206" y="284983"/>
                      <a:pt x="68480" y="284894"/>
                      <a:pt x="99450" y="274178"/>
                    </a:cubicBezTo>
                    <a:cubicBezTo>
                      <a:pt x="101146" y="273642"/>
                      <a:pt x="102842" y="273017"/>
                      <a:pt x="104538" y="272303"/>
                    </a:cubicBezTo>
                    <a:cubicBezTo>
                      <a:pt x="121050" y="265963"/>
                      <a:pt x="136401" y="256765"/>
                      <a:pt x="147736" y="247389"/>
                    </a:cubicBezTo>
                    <a:cubicBezTo>
                      <a:pt x="186740" y="214974"/>
                      <a:pt x="219228" y="162735"/>
                      <a:pt x="228779" y="110675"/>
                    </a:cubicBezTo>
                    <a:cubicBezTo>
                      <a:pt x="231367" y="189703"/>
                      <a:pt x="253859" y="261855"/>
                      <a:pt x="305358" y="321148"/>
                    </a:cubicBezTo>
                    <a:cubicBezTo>
                      <a:pt x="309196" y="325524"/>
                      <a:pt x="313569" y="329988"/>
                      <a:pt x="318300" y="334453"/>
                    </a:cubicBezTo>
                    <a:cubicBezTo>
                      <a:pt x="320620" y="336686"/>
                      <a:pt x="323119" y="338740"/>
                      <a:pt x="325708" y="340972"/>
                    </a:cubicBezTo>
                    <a:cubicBezTo>
                      <a:pt x="353465" y="364100"/>
                      <a:pt x="392112" y="381423"/>
                      <a:pt x="423797" y="360974"/>
                    </a:cubicBezTo>
                    <a:cubicBezTo>
                      <a:pt x="434418" y="354099"/>
                      <a:pt x="441291" y="346062"/>
                      <a:pt x="445039" y="337043"/>
                    </a:cubicBezTo>
                    <a:cubicBezTo>
                      <a:pt x="446646" y="334007"/>
                      <a:pt x="447538" y="330971"/>
                      <a:pt x="447985" y="327756"/>
                    </a:cubicBezTo>
                    <a:cubicBezTo>
                      <a:pt x="454232" y="300521"/>
                      <a:pt x="438881" y="268284"/>
                      <a:pt x="422190" y="244263"/>
                    </a:cubicBezTo>
                    <a:cubicBezTo>
                      <a:pt x="420673" y="241942"/>
                      <a:pt x="418977" y="239888"/>
                      <a:pt x="417460" y="237745"/>
                    </a:cubicBezTo>
                    <a:cubicBezTo>
                      <a:pt x="416121" y="235959"/>
                      <a:pt x="414782" y="234084"/>
                      <a:pt x="413444" y="232476"/>
                    </a:cubicBezTo>
                    <a:cubicBezTo>
                      <a:pt x="400859" y="216581"/>
                      <a:pt x="387471" y="201401"/>
                      <a:pt x="373904" y="186756"/>
                    </a:cubicBezTo>
                    <a:cubicBezTo>
                      <a:pt x="372209" y="184792"/>
                      <a:pt x="370424" y="182827"/>
                      <a:pt x="368728" y="180863"/>
                    </a:cubicBezTo>
                    <a:cubicBezTo>
                      <a:pt x="325975" y="133893"/>
                      <a:pt x="283669" y="88351"/>
                      <a:pt x="263855" y="24415"/>
                    </a:cubicBezTo>
                    <a:cubicBezTo>
                      <a:pt x="260106" y="12359"/>
                      <a:pt x="241363" y="18521"/>
                      <a:pt x="245112" y="30576"/>
                    </a:cubicBezTo>
                    <a:cubicBezTo>
                      <a:pt x="245290" y="31380"/>
                      <a:pt x="245647" y="32005"/>
                      <a:pt x="245826" y="32541"/>
                    </a:cubicBezTo>
                    <a:cubicBezTo>
                      <a:pt x="241899" y="29147"/>
                      <a:pt x="237168" y="26736"/>
                      <a:pt x="231902" y="25575"/>
                    </a:cubicBezTo>
                    <a:cubicBezTo>
                      <a:pt x="237257" y="23522"/>
                      <a:pt x="242345" y="21557"/>
                      <a:pt x="247343" y="19414"/>
                    </a:cubicBezTo>
                    <a:cubicBezTo>
                      <a:pt x="258857" y="14592"/>
                      <a:pt x="252698" y="-4160"/>
                      <a:pt x="241006" y="840"/>
                    </a:cubicBezTo>
                    <a:cubicBezTo>
                      <a:pt x="182992" y="25397"/>
                      <a:pt x="103288" y="45846"/>
                      <a:pt x="53931" y="91834"/>
                    </a:cubicBezTo>
                    <a:cubicBezTo>
                      <a:pt x="53753" y="91834"/>
                      <a:pt x="53753" y="91834"/>
                      <a:pt x="53753" y="91834"/>
                    </a:cubicBezTo>
                    <a:cubicBezTo>
                      <a:pt x="52682" y="92816"/>
                      <a:pt x="51789" y="93709"/>
                      <a:pt x="50897" y="94691"/>
                    </a:cubicBezTo>
                    <a:cubicBezTo>
                      <a:pt x="43578" y="101656"/>
                      <a:pt x="37062" y="109425"/>
                      <a:pt x="31350" y="117908"/>
                    </a:cubicBezTo>
                    <a:cubicBezTo>
                      <a:pt x="26709" y="124963"/>
                      <a:pt x="21800" y="133535"/>
                      <a:pt x="17427" y="143179"/>
                    </a:cubicBezTo>
                    <a:cubicBezTo>
                      <a:pt x="16713" y="144608"/>
                      <a:pt x="15999" y="146216"/>
                      <a:pt x="15463" y="147644"/>
                    </a:cubicBezTo>
                    <a:cubicBezTo>
                      <a:pt x="7430" y="166039"/>
                      <a:pt x="1183" y="187292"/>
                      <a:pt x="22" y="207473"/>
                    </a:cubicBezTo>
                    <a:cubicBezTo>
                      <a:pt x="22" y="211938"/>
                      <a:pt x="-67" y="216135"/>
                      <a:pt x="112" y="22024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3" name="Google Shape;1773;p52"/>
              <p:cNvSpPr/>
              <p:nvPr/>
            </p:nvSpPr>
            <p:spPr>
              <a:xfrm>
                <a:off x="2967250" y="-107906"/>
                <a:ext cx="376796" cy="394349"/>
              </a:xfrm>
              <a:custGeom>
                <a:avLst/>
                <a:gdLst/>
                <a:ahLst/>
                <a:cxnLst/>
                <a:rect l="l" t="t" r="r" b="b"/>
                <a:pathLst>
                  <a:path w="376796" h="394349" extrusionOk="0">
                    <a:moveTo>
                      <a:pt x="2921" y="208633"/>
                    </a:moveTo>
                    <a:cubicBezTo>
                      <a:pt x="5955" y="216045"/>
                      <a:pt x="9883" y="221938"/>
                      <a:pt x="14881" y="226135"/>
                    </a:cubicBezTo>
                    <a:cubicBezTo>
                      <a:pt x="14881" y="226135"/>
                      <a:pt x="14881" y="226135"/>
                      <a:pt x="14881" y="226314"/>
                    </a:cubicBezTo>
                    <a:cubicBezTo>
                      <a:pt x="18362" y="229618"/>
                      <a:pt x="22289" y="231940"/>
                      <a:pt x="26395" y="233547"/>
                    </a:cubicBezTo>
                    <a:cubicBezTo>
                      <a:pt x="38265" y="238280"/>
                      <a:pt x="52367" y="237655"/>
                      <a:pt x="66023" y="234261"/>
                    </a:cubicBezTo>
                    <a:cubicBezTo>
                      <a:pt x="70218" y="233279"/>
                      <a:pt x="74413" y="232118"/>
                      <a:pt x="78429" y="230600"/>
                    </a:cubicBezTo>
                    <a:cubicBezTo>
                      <a:pt x="87087" y="227475"/>
                      <a:pt x="95387" y="223456"/>
                      <a:pt x="102349" y="219259"/>
                    </a:cubicBezTo>
                    <a:cubicBezTo>
                      <a:pt x="106276" y="216848"/>
                      <a:pt x="110293" y="214259"/>
                      <a:pt x="114220" y="211580"/>
                    </a:cubicBezTo>
                    <a:cubicBezTo>
                      <a:pt x="120021" y="208008"/>
                      <a:pt x="125644" y="203722"/>
                      <a:pt x="130999" y="199525"/>
                    </a:cubicBezTo>
                    <a:cubicBezTo>
                      <a:pt x="145369" y="188184"/>
                      <a:pt x="158489" y="175415"/>
                      <a:pt x="170539" y="161752"/>
                    </a:cubicBezTo>
                    <a:cubicBezTo>
                      <a:pt x="174555" y="223367"/>
                      <a:pt x="184284" y="285964"/>
                      <a:pt x="222484" y="336328"/>
                    </a:cubicBezTo>
                    <a:cubicBezTo>
                      <a:pt x="224358" y="338739"/>
                      <a:pt x="226233" y="340971"/>
                      <a:pt x="228196" y="343382"/>
                    </a:cubicBezTo>
                    <a:cubicBezTo>
                      <a:pt x="231677" y="347490"/>
                      <a:pt x="235426" y="351508"/>
                      <a:pt x="239531" y="355526"/>
                    </a:cubicBezTo>
                    <a:cubicBezTo>
                      <a:pt x="265593" y="381244"/>
                      <a:pt x="302812" y="402675"/>
                      <a:pt x="338067" y="391156"/>
                    </a:cubicBezTo>
                    <a:cubicBezTo>
                      <a:pt x="340834" y="390263"/>
                      <a:pt x="343422" y="389102"/>
                      <a:pt x="345921" y="388031"/>
                    </a:cubicBezTo>
                    <a:cubicBezTo>
                      <a:pt x="351723" y="385173"/>
                      <a:pt x="356453" y="381780"/>
                      <a:pt x="360470" y="377851"/>
                    </a:cubicBezTo>
                    <a:cubicBezTo>
                      <a:pt x="375107" y="363117"/>
                      <a:pt x="378499" y="341150"/>
                      <a:pt x="376089" y="319272"/>
                    </a:cubicBezTo>
                    <a:cubicBezTo>
                      <a:pt x="375821" y="316414"/>
                      <a:pt x="375286" y="313468"/>
                      <a:pt x="374661" y="310699"/>
                    </a:cubicBezTo>
                    <a:cubicBezTo>
                      <a:pt x="373947" y="306770"/>
                      <a:pt x="373144" y="302931"/>
                      <a:pt x="372162" y="299180"/>
                    </a:cubicBezTo>
                    <a:cubicBezTo>
                      <a:pt x="365646" y="274623"/>
                      <a:pt x="357078" y="251228"/>
                      <a:pt x="347349" y="228100"/>
                    </a:cubicBezTo>
                    <a:cubicBezTo>
                      <a:pt x="346100" y="225332"/>
                      <a:pt x="344850" y="222742"/>
                      <a:pt x="343779" y="219974"/>
                    </a:cubicBezTo>
                    <a:cubicBezTo>
                      <a:pt x="315307" y="154430"/>
                      <a:pt x="279874" y="91922"/>
                      <a:pt x="266575" y="19324"/>
                    </a:cubicBezTo>
                    <a:cubicBezTo>
                      <a:pt x="265861" y="14770"/>
                      <a:pt x="262737" y="12091"/>
                      <a:pt x="259256" y="11019"/>
                    </a:cubicBezTo>
                    <a:cubicBezTo>
                      <a:pt x="259703" y="4411"/>
                      <a:pt x="254615" y="-2554"/>
                      <a:pt x="247118" y="929"/>
                    </a:cubicBezTo>
                    <a:cubicBezTo>
                      <a:pt x="195886" y="24592"/>
                      <a:pt x="130375" y="44505"/>
                      <a:pt x="81018" y="77456"/>
                    </a:cubicBezTo>
                    <a:cubicBezTo>
                      <a:pt x="78251" y="79153"/>
                      <a:pt x="75395" y="81206"/>
                      <a:pt x="72806" y="83260"/>
                    </a:cubicBezTo>
                    <a:cubicBezTo>
                      <a:pt x="67808" y="86654"/>
                      <a:pt x="62988" y="90583"/>
                      <a:pt x="58436" y="94422"/>
                    </a:cubicBezTo>
                    <a:cubicBezTo>
                      <a:pt x="32642" y="116747"/>
                      <a:pt x="-11806" y="171664"/>
                      <a:pt x="2921" y="2086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4" name="Google Shape;1774;p52"/>
              <p:cNvSpPr/>
              <p:nvPr/>
            </p:nvSpPr>
            <p:spPr>
              <a:xfrm>
                <a:off x="3179589" y="-15597"/>
                <a:ext cx="163838" cy="295810"/>
              </a:xfrm>
              <a:custGeom>
                <a:avLst/>
                <a:gdLst/>
                <a:ahLst/>
                <a:cxnLst/>
                <a:rect l="l" t="t" r="r" b="b"/>
                <a:pathLst>
                  <a:path w="163838" h="295810" extrusionOk="0">
                    <a:moveTo>
                      <a:pt x="28620" y="225445"/>
                    </a:moveTo>
                    <a:cubicBezTo>
                      <a:pt x="24604" y="233482"/>
                      <a:pt x="18981" y="242144"/>
                      <a:pt x="15857" y="251163"/>
                    </a:cubicBezTo>
                    <a:cubicBezTo>
                      <a:pt x="19338" y="255270"/>
                      <a:pt x="23086" y="259289"/>
                      <a:pt x="27192" y="263307"/>
                    </a:cubicBezTo>
                    <a:cubicBezTo>
                      <a:pt x="35403" y="252681"/>
                      <a:pt x="39152" y="235893"/>
                      <a:pt x="43704" y="223927"/>
                    </a:cubicBezTo>
                    <a:cubicBezTo>
                      <a:pt x="46203" y="217498"/>
                      <a:pt x="49595" y="210890"/>
                      <a:pt x="51469" y="204014"/>
                    </a:cubicBezTo>
                    <a:cubicBezTo>
                      <a:pt x="73158" y="239822"/>
                      <a:pt x="101094" y="271790"/>
                      <a:pt x="133671" y="295811"/>
                    </a:cubicBezTo>
                    <a:cubicBezTo>
                      <a:pt x="139473" y="292954"/>
                      <a:pt x="144203" y="289560"/>
                      <a:pt x="148220" y="285631"/>
                    </a:cubicBezTo>
                    <a:cubicBezTo>
                      <a:pt x="127602" y="267236"/>
                      <a:pt x="109127" y="248216"/>
                      <a:pt x="92883" y="228303"/>
                    </a:cubicBezTo>
                    <a:cubicBezTo>
                      <a:pt x="115731" y="231785"/>
                      <a:pt x="140811" y="230356"/>
                      <a:pt x="163839" y="227052"/>
                    </a:cubicBezTo>
                    <a:cubicBezTo>
                      <a:pt x="163571" y="224195"/>
                      <a:pt x="163036" y="221248"/>
                      <a:pt x="162411" y="218480"/>
                    </a:cubicBezTo>
                    <a:cubicBezTo>
                      <a:pt x="136349" y="215801"/>
                      <a:pt x="108591" y="213747"/>
                      <a:pt x="83422" y="216605"/>
                    </a:cubicBezTo>
                    <a:cubicBezTo>
                      <a:pt x="65214" y="192852"/>
                      <a:pt x="50219" y="167402"/>
                      <a:pt x="37902" y="139988"/>
                    </a:cubicBezTo>
                    <a:cubicBezTo>
                      <a:pt x="70480" y="140345"/>
                      <a:pt x="102968" y="139363"/>
                      <a:pt x="135189" y="135791"/>
                    </a:cubicBezTo>
                    <a:cubicBezTo>
                      <a:pt x="133939" y="133023"/>
                      <a:pt x="132689" y="130433"/>
                      <a:pt x="131618" y="127665"/>
                    </a:cubicBezTo>
                    <a:cubicBezTo>
                      <a:pt x="98863" y="129094"/>
                      <a:pt x="66017" y="129719"/>
                      <a:pt x="32904" y="128290"/>
                    </a:cubicBezTo>
                    <a:cubicBezTo>
                      <a:pt x="17374" y="90250"/>
                      <a:pt x="7199" y="48280"/>
                      <a:pt x="2648" y="685"/>
                    </a:cubicBezTo>
                    <a:cubicBezTo>
                      <a:pt x="2648" y="-119"/>
                      <a:pt x="1219" y="-297"/>
                      <a:pt x="1219" y="596"/>
                    </a:cubicBezTo>
                    <a:cubicBezTo>
                      <a:pt x="-4850" y="64532"/>
                      <a:pt x="12019" y="134094"/>
                      <a:pt x="45489" y="193745"/>
                    </a:cubicBezTo>
                    <a:cubicBezTo>
                      <a:pt x="38617" y="203567"/>
                      <a:pt x="33886" y="214819"/>
                      <a:pt x="28620" y="22544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5" name="Google Shape;1775;p52"/>
              <p:cNvSpPr/>
              <p:nvPr/>
            </p:nvSpPr>
            <p:spPr>
              <a:xfrm>
                <a:off x="2982041" y="-46077"/>
                <a:ext cx="204337" cy="172521"/>
              </a:xfrm>
              <a:custGeom>
                <a:avLst/>
                <a:gdLst/>
                <a:ahLst/>
                <a:cxnLst/>
                <a:rect l="l" t="t" r="r" b="b"/>
                <a:pathLst>
                  <a:path w="204337" h="172521" extrusionOk="0">
                    <a:moveTo>
                      <a:pt x="0" y="164306"/>
                    </a:moveTo>
                    <a:cubicBezTo>
                      <a:pt x="0" y="164306"/>
                      <a:pt x="0" y="164306"/>
                      <a:pt x="0" y="164485"/>
                    </a:cubicBezTo>
                    <a:cubicBezTo>
                      <a:pt x="3481" y="167789"/>
                      <a:pt x="7408" y="170111"/>
                      <a:pt x="11514" y="171718"/>
                    </a:cubicBezTo>
                    <a:cubicBezTo>
                      <a:pt x="27669" y="149304"/>
                      <a:pt x="44180" y="128588"/>
                      <a:pt x="61228" y="109478"/>
                    </a:cubicBezTo>
                    <a:cubicBezTo>
                      <a:pt x="55426" y="128230"/>
                      <a:pt x="49268" y="151983"/>
                      <a:pt x="51142" y="172522"/>
                    </a:cubicBezTo>
                    <a:cubicBezTo>
                      <a:pt x="55337" y="171539"/>
                      <a:pt x="59532" y="170378"/>
                      <a:pt x="63549" y="168860"/>
                    </a:cubicBezTo>
                    <a:cubicBezTo>
                      <a:pt x="63549" y="162878"/>
                      <a:pt x="63191" y="156805"/>
                      <a:pt x="63370" y="150912"/>
                    </a:cubicBezTo>
                    <a:cubicBezTo>
                      <a:pt x="63816" y="135910"/>
                      <a:pt x="65423" y="120551"/>
                      <a:pt x="67476" y="105728"/>
                    </a:cubicBezTo>
                    <a:cubicBezTo>
                      <a:pt x="67565" y="104656"/>
                      <a:pt x="67208" y="104031"/>
                      <a:pt x="66583" y="103584"/>
                    </a:cubicBezTo>
                    <a:cubicBezTo>
                      <a:pt x="75955" y="93494"/>
                      <a:pt x="85505" y="83850"/>
                      <a:pt x="95412" y="74652"/>
                    </a:cubicBezTo>
                    <a:cubicBezTo>
                      <a:pt x="94966" y="86350"/>
                      <a:pt x="95501" y="98048"/>
                      <a:pt x="95858" y="109746"/>
                    </a:cubicBezTo>
                    <a:cubicBezTo>
                      <a:pt x="96394" y="123051"/>
                      <a:pt x="96483" y="136803"/>
                      <a:pt x="99339" y="149840"/>
                    </a:cubicBezTo>
                    <a:cubicBezTo>
                      <a:pt x="105141" y="146268"/>
                      <a:pt x="110763" y="141982"/>
                      <a:pt x="116119" y="137785"/>
                    </a:cubicBezTo>
                    <a:cubicBezTo>
                      <a:pt x="115583" y="128052"/>
                      <a:pt x="114155" y="118408"/>
                      <a:pt x="112906" y="108853"/>
                    </a:cubicBezTo>
                    <a:cubicBezTo>
                      <a:pt x="111031" y="94655"/>
                      <a:pt x="109335" y="79742"/>
                      <a:pt x="105319" y="65990"/>
                    </a:cubicBezTo>
                    <a:cubicBezTo>
                      <a:pt x="134059" y="41077"/>
                      <a:pt x="165922" y="19377"/>
                      <a:pt x="204212" y="804"/>
                    </a:cubicBezTo>
                    <a:cubicBezTo>
                      <a:pt x="204479" y="625"/>
                      <a:pt x="204301" y="0"/>
                      <a:pt x="203855" y="0"/>
                    </a:cubicBezTo>
                    <a:cubicBezTo>
                      <a:pt x="176811" y="8662"/>
                      <a:pt x="149589" y="21074"/>
                      <a:pt x="123705" y="36969"/>
                    </a:cubicBezTo>
                    <a:cubicBezTo>
                      <a:pt x="104605" y="29914"/>
                      <a:pt x="85505" y="21967"/>
                      <a:pt x="66137" y="15716"/>
                    </a:cubicBezTo>
                    <a:cubicBezTo>
                      <a:pt x="63370" y="17413"/>
                      <a:pt x="60514" y="19467"/>
                      <a:pt x="57926" y="21521"/>
                    </a:cubicBezTo>
                    <a:cubicBezTo>
                      <a:pt x="76758" y="30093"/>
                      <a:pt x="98000" y="35808"/>
                      <a:pt x="118350" y="40184"/>
                    </a:cubicBezTo>
                    <a:cubicBezTo>
                      <a:pt x="69171" y="71438"/>
                      <a:pt x="25527" y="114121"/>
                      <a:pt x="0" y="1643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6" name="Google Shape;1776;p52"/>
              <p:cNvSpPr/>
              <p:nvPr/>
            </p:nvSpPr>
            <p:spPr>
              <a:xfrm>
                <a:off x="3083438" y="290232"/>
                <a:ext cx="215899" cy="262247"/>
              </a:xfrm>
              <a:custGeom>
                <a:avLst/>
                <a:gdLst/>
                <a:ahLst/>
                <a:cxnLst/>
                <a:rect l="l" t="t" r="r" b="b"/>
                <a:pathLst>
                  <a:path w="215899" h="262247" extrusionOk="0">
                    <a:moveTo>
                      <a:pt x="96746" y="170718"/>
                    </a:moveTo>
                    <a:cubicBezTo>
                      <a:pt x="99780" y="199204"/>
                      <a:pt x="94247" y="227779"/>
                      <a:pt x="86303" y="255729"/>
                    </a:cubicBezTo>
                    <a:cubicBezTo>
                      <a:pt x="88624" y="257961"/>
                      <a:pt x="91123" y="260015"/>
                      <a:pt x="93711" y="262247"/>
                    </a:cubicBezTo>
                    <a:cubicBezTo>
                      <a:pt x="103083" y="236441"/>
                      <a:pt x="108617" y="207955"/>
                      <a:pt x="108349" y="182148"/>
                    </a:cubicBezTo>
                    <a:cubicBezTo>
                      <a:pt x="139498" y="211795"/>
                      <a:pt x="175200" y="237155"/>
                      <a:pt x="212954" y="258318"/>
                    </a:cubicBezTo>
                    <a:cubicBezTo>
                      <a:pt x="214560" y="255282"/>
                      <a:pt x="215453" y="252246"/>
                      <a:pt x="215899" y="249032"/>
                    </a:cubicBezTo>
                    <a:cubicBezTo>
                      <a:pt x="176360" y="226261"/>
                      <a:pt x="139320" y="198311"/>
                      <a:pt x="107099" y="165718"/>
                    </a:cubicBezTo>
                    <a:cubicBezTo>
                      <a:pt x="106385" y="163842"/>
                      <a:pt x="105046" y="162681"/>
                      <a:pt x="103261" y="162324"/>
                    </a:cubicBezTo>
                    <a:cubicBezTo>
                      <a:pt x="103083" y="162056"/>
                      <a:pt x="102904" y="161878"/>
                      <a:pt x="102726" y="161699"/>
                    </a:cubicBezTo>
                    <a:cubicBezTo>
                      <a:pt x="131019" y="165360"/>
                      <a:pt x="161097" y="167950"/>
                      <a:pt x="190016" y="165628"/>
                    </a:cubicBezTo>
                    <a:cubicBezTo>
                      <a:pt x="188498" y="163307"/>
                      <a:pt x="186802" y="161253"/>
                      <a:pt x="185285" y="159110"/>
                    </a:cubicBezTo>
                    <a:cubicBezTo>
                      <a:pt x="155742" y="159288"/>
                      <a:pt x="126646" y="159467"/>
                      <a:pt x="96746" y="155448"/>
                    </a:cubicBezTo>
                    <a:cubicBezTo>
                      <a:pt x="82555" y="140268"/>
                      <a:pt x="69613" y="124284"/>
                      <a:pt x="57742" y="107496"/>
                    </a:cubicBezTo>
                    <a:cubicBezTo>
                      <a:pt x="85678" y="109818"/>
                      <a:pt x="113793" y="109550"/>
                      <a:pt x="141730" y="108121"/>
                    </a:cubicBezTo>
                    <a:cubicBezTo>
                      <a:pt x="140034" y="106157"/>
                      <a:pt x="138249" y="104192"/>
                      <a:pt x="136553" y="102227"/>
                    </a:cubicBezTo>
                    <a:cubicBezTo>
                      <a:pt x="108706" y="101602"/>
                      <a:pt x="80948" y="100709"/>
                      <a:pt x="53190" y="100977"/>
                    </a:cubicBezTo>
                    <a:cubicBezTo>
                      <a:pt x="32394" y="70438"/>
                      <a:pt x="15704" y="37130"/>
                      <a:pt x="4280" y="1411"/>
                    </a:cubicBezTo>
                    <a:cubicBezTo>
                      <a:pt x="3387" y="-1178"/>
                      <a:pt x="-630" y="72"/>
                      <a:pt x="85" y="2929"/>
                    </a:cubicBezTo>
                    <a:cubicBezTo>
                      <a:pt x="16061" y="68384"/>
                      <a:pt x="51048" y="124284"/>
                      <a:pt x="96746" y="17071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7" name="Google Shape;1777;p52"/>
              <p:cNvSpPr/>
              <p:nvPr/>
            </p:nvSpPr>
            <p:spPr>
              <a:xfrm>
                <a:off x="2851371" y="270384"/>
                <a:ext cx="212699" cy="161366"/>
              </a:xfrm>
              <a:custGeom>
                <a:avLst/>
                <a:gdLst/>
                <a:ahLst/>
                <a:cxnLst/>
                <a:rect l="l" t="t" r="r" b="b"/>
                <a:pathLst>
                  <a:path w="212699" h="161366" extrusionOk="0">
                    <a:moveTo>
                      <a:pt x="93" y="161366"/>
                    </a:moveTo>
                    <a:cubicBezTo>
                      <a:pt x="21960" y="133774"/>
                      <a:pt x="45880" y="111003"/>
                      <a:pt x="81403" y="90375"/>
                    </a:cubicBezTo>
                    <a:cubicBezTo>
                      <a:pt x="86133" y="87607"/>
                      <a:pt x="91042" y="84839"/>
                      <a:pt x="95773" y="81892"/>
                    </a:cubicBezTo>
                    <a:cubicBezTo>
                      <a:pt x="96040" y="81713"/>
                      <a:pt x="96397" y="81535"/>
                      <a:pt x="96844" y="81356"/>
                    </a:cubicBezTo>
                    <a:cubicBezTo>
                      <a:pt x="136918" y="57246"/>
                      <a:pt x="176368" y="30636"/>
                      <a:pt x="212426" y="989"/>
                    </a:cubicBezTo>
                    <a:cubicBezTo>
                      <a:pt x="213051" y="453"/>
                      <a:pt x="212516" y="-261"/>
                      <a:pt x="211712" y="96"/>
                    </a:cubicBezTo>
                    <a:cubicBezTo>
                      <a:pt x="186454" y="13848"/>
                      <a:pt x="161195" y="29296"/>
                      <a:pt x="136115" y="45638"/>
                    </a:cubicBezTo>
                    <a:cubicBezTo>
                      <a:pt x="121924" y="41976"/>
                      <a:pt x="107286" y="39297"/>
                      <a:pt x="92916" y="36708"/>
                    </a:cubicBezTo>
                    <a:cubicBezTo>
                      <a:pt x="80064" y="34386"/>
                      <a:pt x="66854" y="34118"/>
                      <a:pt x="54091" y="33047"/>
                    </a:cubicBezTo>
                    <a:cubicBezTo>
                      <a:pt x="53913" y="33047"/>
                      <a:pt x="53913" y="33047"/>
                      <a:pt x="53913" y="33047"/>
                    </a:cubicBezTo>
                    <a:cubicBezTo>
                      <a:pt x="52842" y="34029"/>
                      <a:pt x="51949" y="34922"/>
                      <a:pt x="51057" y="35904"/>
                    </a:cubicBezTo>
                    <a:cubicBezTo>
                      <a:pt x="66676" y="40101"/>
                      <a:pt x="81938" y="45459"/>
                      <a:pt x="98093" y="48406"/>
                    </a:cubicBezTo>
                    <a:cubicBezTo>
                      <a:pt x="106483" y="50013"/>
                      <a:pt x="115587" y="52513"/>
                      <a:pt x="124423" y="53138"/>
                    </a:cubicBezTo>
                    <a:cubicBezTo>
                      <a:pt x="105858" y="65283"/>
                      <a:pt x="87829" y="78052"/>
                      <a:pt x="70157" y="90911"/>
                    </a:cubicBezTo>
                    <a:cubicBezTo>
                      <a:pt x="52574" y="89036"/>
                      <a:pt x="35169" y="86446"/>
                      <a:pt x="17587" y="84392"/>
                    </a:cubicBezTo>
                    <a:cubicBezTo>
                      <a:pt x="16872" y="85821"/>
                      <a:pt x="16158" y="87428"/>
                      <a:pt x="15623" y="88857"/>
                    </a:cubicBezTo>
                    <a:cubicBezTo>
                      <a:pt x="33206" y="91268"/>
                      <a:pt x="51146" y="91893"/>
                      <a:pt x="68461" y="92072"/>
                    </a:cubicBezTo>
                    <a:cubicBezTo>
                      <a:pt x="59536" y="98501"/>
                      <a:pt x="50432" y="105109"/>
                      <a:pt x="41863" y="111717"/>
                    </a:cubicBezTo>
                    <a:cubicBezTo>
                      <a:pt x="27226" y="122701"/>
                      <a:pt x="13035" y="134934"/>
                      <a:pt x="271" y="148686"/>
                    </a:cubicBezTo>
                    <a:cubicBezTo>
                      <a:pt x="4" y="153062"/>
                      <a:pt x="-86" y="157259"/>
                      <a:pt x="93" y="16136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8" name="Google Shape;1778;p52"/>
              <p:cNvSpPr/>
              <p:nvPr/>
            </p:nvSpPr>
            <p:spPr>
              <a:xfrm>
                <a:off x="2938322" y="351718"/>
                <a:ext cx="17657" cy="133966"/>
              </a:xfrm>
              <a:custGeom>
                <a:avLst/>
                <a:gdLst/>
                <a:ahLst/>
                <a:cxnLst/>
                <a:rect l="l" t="t" r="r" b="b"/>
                <a:pathLst>
                  <a:path w="17657" h="133966" extrusionOk="0">
                    <a:moveTo>
                      <a:pt x="12570" y="133967"/>
                    </a:moveTo>
                    <a:cubicBezTo>
                      <a:pt x="14266" y="133431"/>
                      <a:pt x="15961" y="132806"/>
                      <a:pt x="17657" y="132092"/>
                    </a:cubicBezTo>
                    <a:cubicBezTo>
                      <a:pt x="15872" y="88247"/>
                      <a:pt x="12748" y="44581"/>
                      <a:pt x="10785" y="736"/>
                    </a:cubicBezTo>
                    <a:cubicBezTo>
                      <a:pt x="10785" y="111"/>
                      <a:pt x="10428" y="-68"/>
                      <a:pt x="9981" y="22"/>
                    </a:cubicBezTo>
                    <a:cubicBezTo>
                      <a:pt x="9535" y="200"/>
                      <a:pt x="9178" y="379"/>
                      <a:pt x="8910" y="557"/>
                    </a:cubicBezTo>
                    <a:cubicBezTo>
                      <a:pt x="-3853" y="42795"/>
                      <a:pt x="-3139" y="92444"/>
                      <a:pt x="12570" y="1339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79" name="Google Shape;1779;p52"/>
              <p:cNvSpPr/>
              <p:nvPr/>
            </p:nvSpPr>
            <p:spPr>
              <a:xfrm>
                <a:off x="2859586" y="636601"/>
                <a:ext cx="158403" cy="268154"/>
              </a:xfrm>
              <a:custGeom>
                <a:avLst/>
                <a:gdLst/>
                <a:ahLst/>
                <a:cxnLst/>
                <a:rect l="l" t="t" r="r" b="b"/>
                <a:pathLst>
                  <a:path w="158403" h="268154" extrusionOk="0">
                    <a:moveTo>
                      <a:pt x="56140" y="139388"/>
                    </a:moveTo>
                    <a:cubicBezTo>
                      <a:pt x="36951" y="178500"/>
                      <a:pt x="23117" y="219845"/>
                      <a:pt x="16244" y="263154"/>
                    </a:cubicBezTo>
                    <a:cubicBezTo>
                      <a:pt x="16244" y="263154"/>
                      <a:pt x="16244" y="263154"/>
                      <a:pt x="16244" y="263332"/>
                    </a:cubicBezTo>
                    <a:cubicBezTo>
                      <a:pt x="21867" y="265833"/>
                      <a:pt x="28293" y="267440"/>
                      <a:pt x="34719" y="268154"/>
                    </a:cubicBezTo>
                    <a:cubicBezTo>
                      <a:pt x="42841" y="234221"/>
                      <a:pt x="52481" y="201271"/>
                      <a:pt x="64262" y="169392"/>
                    </a:cubicBezTo>
                    <a:cubicBezTo>
                      <a:pt x="68814" y="184215"/>
                      <a:pt x="77382" y="197342"/>
                      <a:pt x="88985" y="209308"/>
                    </a:cubicBezTo>
                    <a:cubicBezTo>
                      <a:pt x="97464" y="218148"/>
                      <a:pt x="106747" y="226988"/>
                      <a:pt x="116475" y="235204"/>
                    </a:cubicBezTo>
                    <a:cubicBezTo>
                      <a:pt x="119242" y="231721"/>
                      <a:pt x="122098" y="228149"/>
                      <a:pt x="124687" y="224220"/>
                    </a:cubicBezTo>
                    <a:cubicBezTo>
                      <a:pt x="118171" y="219220"/>
                      <a:pt x="111567" y="213773"/>
                      <a:pt x="105408" y="207879"/>
                    </a:cubicBezTo>
                    <a:cubicBezTo>
                      <a:pt x="88985" y="192252"/>
                      <a:pt x="80060" y="174928"/>
                      <a:pt x="69082" y="156623"/>
                    </a:cubicBezTo>
                    <a:cubicBezTo>
                      <a:pt x="76311" y="138495"/>
                      <a:pt x="84166" y="120725"/>
                      <a:pt x="93002" y="103402"/>
                    </a:cubicBezTo>
                    <a:cubicBezTo>
                      <a:pt x="103266" y="131977"/>
                      <a:pt x="124776" y="157248"/>
                      <a:pt x="150749" y="173410"/>
                    </a:cubicBezTo>
                    <a:cubicBezTo>
                      <a:pt x="152266" y="169749"/>
                      <a:pt x="153783" y="165820"/>
                      <a:pt x="155211" y="161980"/>
                    </a:cubicBezTo>
                    <a:cubicBezTo>
                      <a:pt x="132809" y="143049"/>
                      <a:pt x="113798" y="122333"/>
                      <a:pt x="95412" y="98669"/>
                    </a:cubicBezTo>
                    <a:cubicBezTo>
                      <a:pt x="112370" y="65718"/>
                      <a:pt x="132898" y="34197"/>
                      <a:pt x="157710" y="4282"/>
                    </a:cubicBezTo>
                    <a:cubicBezTo>
                      <a:pt x="159942" y="1692"/>
                      <a:pt x="156282" y="-1612"/>
                      <a:pt x="153873" y="889"/>
                    </a:cubicBezTo>
                    <a:cubicBezTo>
                      <a:pt x="116475" y="40447"/>
                      <a:pt x="83719" y="85006"/>
                      <a:pt x="59086" y="133316"/>
                    </a:cubicBezTo>
                    <a:cubicBezTo>
                      <a:pt x="41860" y="131887"/>
                      <a:pt x="24098" y="131709"/>
                      <a:pt x="6337" y="131709"/>
                    </a:cubicBezTo>
                    <a:cubicBezTo>
                      <a:pt x="4195" y="135102"/>
                      <a:pt x="1963" y="138852"/>
                      <a:pt x="0" y="142871"/>
                    </a:cubicBezTo>
                    <a:cubicBezTo>
                      <a:pt x="19189" y="143674"/>
                      <a:pt x="38289" y="142692"/>
                      <a:pt x="56140" y="13938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80" name="Google Shape;1780;p52"/>
              <p:cNvSpPr/>
              <p:nvPr/>
            </p:nvSpPr>
            <p:spPr>
              <a:xfrm>
                <a:off x="3050149" y="623080"/>
                <a:ext cx="282389" cy="235151"/>
              </a:xfrm>
              <a:custGeom>
                <a:avLst/>
                <a:gdLst/>
                <a:ahLst/>
                <a:cxnLst/>
                <a:rect l="l" t="t" r="r" b="b"/>
                <a:pathLst>
                  <a:path w="282389" h="235151" extrusionOk="0">
                    <a:moveTo>
                      <a:pt x="128071" y="130138"/>
                    </a:moveTo>
                    <a:cubicBezTo>
                      <a:pt x="121912" y="146837"/>
                      <a:pt x="117093" y="163446"/>
                      <a:pt x="113790" y="180948"/>
                    </a:cubicBezTo>
                    <a:cubicBezTo>
                      <a:pt x="112273" y="188449"/>
                      <a:pt x="110667" y="196218"/>
                      <a:pt x="109685" y="203987"/>
                    </a:cubicBezTo>
                    <a:cubicBezTo>
                      <a:pt x="110845" y="205326"/>
                      <a:pt x="112362" y="206487"/>
                      <a:pt x="113612" y="207737"/>
                    </a:cubicBezTo>
                    <a:cubicBezTo>
                      <a:pt x="115575" y="209344"/>
                      <a:pt x="117539" y="211130"/>
                      <a:pt x="119860" y="213095"/>
                    </a:cubicBezTo>
                    <a:cubicBezTo>
                      <a:pt x="121555" y="203272"/>
                      <a:pt x="121912" y="192825"/>
                      <a:pt x="123340" y="183181"/>
                    </a:cubicBezTo>
                    <a:cubicBezTo>
                      <a:pt x="125750" y="166214"/>
                      <a:pt x="128517" y="149426"/>
                      <a:pt x="131105" y="132549"/>
                    </a:cubicBezTo>
                    <a:cubicBezTo>
                      <a:pt x="134676" y="135496"/>
                      <a:pt x="138514" y="138443"/>
                      <a:pt x="142084" y="141300"/>
                    </a:cubicBezTo>
                    <a:cubicBezTo>
                      <a:pt x="185193" y="175501"/>
                      <a:pt x="230623" y="207112"/>
                      <a:pt x="278106" y="235151"/>
                    </a:cubicBezTo>
                    <a:cubicBezTo>
                      <a:pt x="280426" y="230776"/>
                      <a:pt x="281854" y="226132"/>
                      <a:pt x="282390" y="221221"/>
                    </a:cubicBezTo>
                    <a:cubicBezTo>
                      <a:pt x="242404" y="196575"/>
                      <a:pt x="202687" y="170143"/>
                      <a:pt x="164397" y="142104"/>
                    </a:cubicBezTo>
                    <a:cubicBezTo>
                      <a:pt x="187424" y="134603"/>
                      <a:pt x="210630" y="127370"/>
                      <a:pt x="234014" y="120673"/>
                    </a:cubicBezTo>
                    <a:cubicBezTo>
                      <a:pt x="233836" y="120405"/>
                      <a:pt x="233479" y="120048"/>
                      <a:pt x="233390" y="119958"/>
                    </a:cubicBezTo>
                    <a:cubicBezTo>
                      <a:pt x="208667" y="125941"/>
                      <a:pt x="184033" y="132460"/>
                      <a:pt x="159399" y="138443"/>
                    </a:cubicBezTo>
                    <a:cubicBezTo>
                      <a:pt x="142709" y="126120"/>
                      <a:pt x="126464" y="113261"/>
                      <a:pt x="110220" y="100224"/>
                    </a:cubicBezTo>
                    <a:cubicBezTo>
                      <a:pt x="125750" y="94062"/>
                      <a:pt x="141370" y="88169"/>
                      <a:pt x="157257" y="83257"/>
                    </a:cubicBezTo>
                    <a:cubicBezTo>
                      <a:pt x="164397" y="81114"/>
                      <a:pt x="171627" y="79239"/>
                      <a:pt x="178767" y="77096"/>
                    </a:cubicBezTo>
                    <a:cubicBezTo>
                      <a:pt x="174839" y="74595"/>
                      <a:pt x="171269" y="72095"/>
                      <a:pt x="167342" y="69863"/>
                    </a:cubicBezTo>
                    <a:cubicBezTo>
                      <a:pt x="145297" y="75399"/>
                      <a:pt x="122894" y="85400"/>
                      <a:pt x="103616" y="93348"/>
                    </a:cubicBezTo>
                    <a:cubicBezTo>
                      <a:pt x="103348" y="93526"/>
                      <a:pt x="102991" y="93705"/>
                      <a:pt x="102723" y="94062"/>
                    </a:cubicBezTo>
                    <a:cubicBezTo>
                      <a:pt x="66932" y="64594"/>
                      <a:pt x="32570" y="33519"/>
                      <a:pt x="1242" y="211"/>
                    </a:cubicBezTo>
                    <a:cubicBezTo>
                      <a:pt x="617" y="-414"/>
                      <a:pt x="-275" y="479"/>
                      <a:pt x="82" y="1193"/>
                    </a:cubicBezTo>
                    <a:cubicBezTo>
                      <a:pt x="30071" y="51289"/>
                      <a:pt x="81659" y="93259"/>
                      <a:pt x="128071" y="1301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81" name="Google Shape;1781;p52"/>
              <p:cNvSpPr/>
              <p:nvPr/>
            </p:nvSpPr>
            <p:spPr>
              <a:xfrm>
                <a:off x="3113422" y="966727"/>
                <a:ext cx="309530" cy="230296"/>
              </a:xfrm>
              <a:custGeom>
                <a:avLst/>
                <a:gdLst/>
                <a:ahLst/>
                <a:cxnLst/>
                <a:rect l="l" t="t" r="r" b="b"/>
                <a:pathLst>
                  <a:path w="309530" h="230296" extrusionOk="0">
                    <a:moveTo>
                      <a:pt x="101749" y="102156"/>
                    </a:moveTo>
                    <a:cubicBezTo>
                      <a:pt x="100499" y="119569"/>
                      <a:pt x="101660" y="138857"/>
                      <a:pt x="104784" y="156895"/>
                    </a:cubicBezTo>
                    <a:cubicBezTo>
                      <a:pt x="109425" y="161092"/>
                      <a:pt x="114155" y="165021"/>
                      <a:pt x="118975" y="168860"/>
                    </a:cubicBezTo>
                    <a:cubicBezTo>
                      <a:pt x="119510" y="148858"/>
                      <a:pt x="116119" y="126980"/>
                      <a:pt x="109157" y="108317"/>
                    </a:cubicBezTo>
                    <a:cubicBezTo>
                      <a:pt x="128525" y="124480"/>
                      <a:pt x="148518" y="139928"/>
                      <a:pt x="169135" y="154573"/>
                    </a:cubicBezTo>
                    <a:cubicBezTo>
                      <a:pt x="168332" y="172075"/>
                      <a:pt x="170385" y="191185"/>
                      <a:pt x="175740" y="208062"/>
                    </a:cubicBezTo>
                    <a:cubicBezTo>
                      <a:pt x="180738" y="210919"/>
                      <a:pt x="185915" y="213687"/>
                      <a:pt x="191270" y="216098"/>
                    </a:cubicBezTo>
                    <a:cubicBezTo>
                      <a:pt x="187968" y="197882"/>
                      <a:pt x="182880" y="178594"/>
                      <a:pt x="177168" y="160199"/>
                    </a:cubicBezTo>
                    <a:cubicBezTo>
                      <a:pt x="215993" y="186988"/>
                      <a:pt x="256693" y="210651"/>
                      <a:pt x="298731" y="230297"/>
                    </a:cubicBezTo>
                    <a:cubicBezTo>
                      <a:pt x="303461" y="227261"/>
                      <a:pt x="307121" y="222796"/>
                      <a:pt x="309531" y="216813"/>
                    </a:cubicBezTo>
                    <a:cubicBezTo>
                      <a:pt x="253122" y="188149"/>
                      <a:pt x="197964" y="155198"/>
                      <a:pt x="145572" y="118586"/>
                    </a:cubicBezTo>
                    <a:cubicBezTo>
                      <a:pt x="173062" y="115550"/>
                      <a:pt x="200731" y="108585"/>
                      <a:pt x="227775" y="100280"/>
                    </a:cubicBezTo>
                    <a:cubicBezTo>
                      <a:pt x="224115" y="97155"/>
                      <a:pt x="220545" y="93851"/>
                      <a:pt x="216886" y="90815"/>
                    </a:cubicBezTo>
                    <a:cubicBezTo>
                      <a:pt x="189842" y="96351"/>
                      <a:pt x="163334" y="103584"/>
                      <a:pt x="138521" y="113943"/>
                    </a:cubicBezTo>
                    <a:cubicBezTo>
                      <a:pt x="124151" y="103674"/>
                      <a:pt x="110049" y="93047"/>
                      <a:pt x="96304" y="82510"/>
                    </a:cubicBezTo>
                    <a:cubicBezTo>
                      <a:pt x="112727" y="78671"/>
                      <a:pt x="129239" y="75456"/>
                      <a:pt x="145661" y="70634"/>
                    </a:cubicBezTo>
                    <a:cubicBezTo>
                      <a:pt x="156818" y="67330"/>
                      <a:pt x="167439" y="63044"/>
                      <a:pt x="178418" y="59472"/>
                    </a:cubicBezTo>
                    <a:cubicBezTo>
                      <a:pt x="176097" y="57686"/>
                      <a:pt x="173866" y="55811"/>
                      <a:pt x="171545" y="54203"/>
                    </a:cubicBezTo>
                    <a:cubicBezTo>
                      <a:pt x="166101" y="55721"/>
                      <a:pt x="160745" y="57775"/>
                      <a:pt x="155122" y="59472"/>
                    </a:cubicBezTo>
                    <a:cubicBezTo>
                      <a:pt x="133791" y="66258"/>
                      <a:pt x="112459" y="73313"/>
                      <a:pt x="90325" y="77778"/>
                    </a:cubicBezTo>
                    <a:cubicBezTo>
                      <a:pt x="58818" y="53132"/>
                      <a:pt x="28561" y="27236"/>
                      <a:pt x="536" y="0"/>
                    </a:cubicBezTo>
                    <a:cubicBezTo>
                      <a:pt x="268" y="357"/>
                      <a:pt x="89" y="804"/>
                      <a:pt x="0" y="1250"/>
                    </a:cubicBezTo>
                    <a:cubicBezTo>
                      <a:pt x="30614" y="36790"/>
                      <a:pt x="64798" y="70723"/>
                      <a:pt x="101749" y="1021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sp>
            <p:nvSpPr>
              <p:cNvPr id="1782" name="Google Shape;1782;p52"/>
              <p:cNvSpPr/>
              <p:nvPr/>
            </p:nvSpPr>
            <p:spPr>
              <a:xfrm>
                <a:off x="3055331" y="1039615"/>
                <a:ext cx="81700" cy="304481"/>
              </a:xfrm>
              <a:custGeom>
                <a:avLst/>
                <a:gdLst/>
                <a:ahLst/>
                <a:cxnLst/>
                <a:rect l="l" t="t" r="r" b="b"/>
                <a:pathLst>
                  <a:path w="81700" h="304481" extrusionOk="0">
                    <a:moveTo>
                      <a:pt x="4628" y="195539"/>
                    </a:moveTo>
                    <a:cubicBezTo>
                      <a:pt x="24532" y="191700"/>
                      <a:pt x="44435" y="186520"/>
                      <a:pt x="61572" y="175716"/>
                    </a:cubicBezTo>
                    <a:cubicBezTo>
                      <a:pt x="59073" y="188306"/>
                      <a:pt x="56306" y="200897"/>
                      <a:pt x="52825" y="213309"/>
                    </a:cubicBezTo>
                    <a:cubicBezTo>
                      <a:pt x="37295" y="219917"/>
                      <a:pt x="21408" y="226168"/>
                      <a:pt x="5343" y="231347"/>
                    </a:cubicBezTo>
                    <a:cubicBezTo>
                      <a:pt x="3914" y="231705"/>
                      <a:pt x="4718" y="233758"/>
                      <a:pt x="6056" y="233491"/>
                    </a:cubicBezTo>
                    <a:cubicBezTo>
                      <a:pt x="21586" y="229651"/>
                      <a:pt x="36402" y="224472"/>
                      <a:pt x="51219" y="218667"/>
                    </a:cubicBezTo>
                    <a:cubicBezTo>
                      <a:pt x="43543" y="245367"/>
                      <a:pt x="33725" y="271978"/>
                      <a:pt x="20783" y="298499"/>
                    </a:cubicBezTo>
                    <a:cubicBezTo>
                      <a:pt x="23104" y="300910"/>
                      <a:pt x="25871" y="302606"/>
                      <a:pt x="28905" y="304035"/>
                    </a:cubicBezTo>
                    <a:cubicBezTo>
                      <a:pt x="29351" y="304124"/>
                      <a:pt x="29708" y="304482"/>
                      <a:pt x="30155" y="304482"/>
                    </a:cubicBezTo>
                    <a:cubicBezTo>
                      <a:pt x="88348" y="215006"/>
                      <a:pt x="83885" y="103206"/>
                      <a:pt x="79155" y="694"/>
                    </a:cubicBezTo>
                    <a:cubicBezTo>
                      <a:pt x="79066" y="-289"/>
                      <a:pt x="77727" y="-199"/>
                      <a:pt x="77548" y="783"/>
                    </a:cubicBezTo>
                    <a:cubicBezTo>
                      <a:pt x="76209" y="58915"/>
                      <a:pt x="73086" y="114279"/>
                      <a:pt x="62911" y="168393"/>
                    </a:cubicBezTo>
                    <a:cubicBezTo>
                      <a:pt x="42115" y="173126"/>
                      <a:pt x="22301" y="181877"/>
                      <a:pt x="2397" y="188842"/>
                    </a:cubicBezTo>
                    <a:cubicBezTo>
                      <a:pt x="969" y="189199"/>
                      <a:pt x="255" y="190092"/>
                      <a:pt x="166" y="190985"/>
                    </a:cubicBezTo>
                    <a:cubicBezTo>
                      <a:pt x="76" y="191432"/>
                      <a:pt x="-102" y="191967"/>
                      <a:pt x="76" y="192414"/>
                    </a:cubicBezTo>
                    <a:cubicBezTo>
                      <a:pt x="433" y="194289"/>
                      <a:pt x="2308" y="195986"/>
                      <a:pt x="4628" y="1955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783" name="Google Shape;1783;p52"/>
            <p:cNvSpPr/>
            <p:nvPr/>
          </p:nvSpPr>
          <p:spPr>
            <a:xfrm>
              <a:off x="3016831" y="-543246"/>
              <a:ext cx="597671" cy="2160983"/>
            </a:xfrm>
            <a:custGeom>
              <a:avLst/>
              <a:gdLst/>
              <a:ahLst/>
              <a:cxnLst/>
              <a:rect l="l" t="t" r="r" b="b"/>
              <a:pathLst>
                <a:path w="597671" h="2160983" extrusionOk="0">
                  <a:moveTo>
                    <a:pt x="126759" y="570303"/>
                  </a:moveTo>
                  <a:cubicBezTo>
                    <a:pt x="210568" y="362777"/>
                    <a:pt x="311245" y="150429"/>
                    <a:pt x="478774" y="2911"/>
                  </a:cubicBezTo>
                  <a:cubicBezTo>
                    <a:pt x="483415" y="-1197"/>
                    <a:pt x="490466" y="-929"/>
                    <a:pt x="494839" y="3536"/>
                  </a:cubicBezTo>
                  <a:cubicBezTo>
                    <a:pt x="499034" y="7822"/>
                    <a:pt x="499034" y="14430"/>
                    <a:pt x="494929" y="18806"/>
                  </a:cubicBezTo>
                  <a:cubicBezTo>
                    <a:pt x="373276" y="149268"/>
                    <a:pt x="278133" y="308485"/>
                    <a:pt x="186648" y="534942"/>
                  </a:cubicBezTo>
                  <a:cubicBezTo>
                    <a:pt x="85434" y="785419"/>
                    <a:pt x="42504" y="990445"/>
                    <a:pt x="51697" y="1180112"/>
                  </a:cubicBezTo>
                  <a:cubicBezTo>
                    <a:pt x="69547" y="1548818"/>
                    <a:pt x="269207" y="1897165"/>
                    <a:pt x="585699" y="2111835"/>
                  </a:cubicBezTo>
                  <a:cubicBezTo>
                    <a:pt x="599623" y="2121301"/>
                    <a:pt x="600426" y="2138624"/>
                    <a:pt x="593107" y="2149965"/>
                  </a:cubicBezTo>
                  <a:cubicBezTo>
                    <a:pt x="588734" y="2156841"/>
                    <a:pt x="582129" y="2160591"/>
                    <a:pt x="574989" y="2160949"/>
                  </a:cubicBezTo>
                  <a:cubicBezTo>
                    <a:pt x="570258" y="2161216"/>
                    <a:pt x="565350" y="2159966"/>
                    <a:pt x="560619" y="2157020"/>
                  </a:cubicBezTo>
                  <a:cubicBezTo>
                    <a:pt x="237879" y="1958870"/>
                    <a:pt x="23761" y="1594538"/>
                    <a:pt x="1715" y="1206186"/>
                  </a:cubicBezTo>
                  <a:cubicBezTo>
                    <a:pt x="-9174" y="1013573"/>
                    <a:pt x="31704" y="805511"/>
                    <a:pt x="126759" y="5703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4598B"/>
                </a:solidFill>
                <a:latin typeface="Calibri"/>
                <a:ea typeface="Calibri"/>
                <a:cs typeface="Calibri"/>
                <a:sym typeface="Calibri"/>
              </a:endParaRPr>
            </a:p>
          </p:txBody>
        </p:sp>
      </p:grpSp>
      <p:sp>
        <p:nvSpPr>
          <p:cNvPr id="1784" name="Google Shape;1784;p52"/>
          <p:cNvSpPr/>
          <p:nvPr/>
        </p:nvSpPr>
        <p:spPr>
          <a:xfrm>
            <a:off x="323866" y="1030217"/>
            <a:ext cx="5355954" cy="212365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600" b="1" i="0" u="none" strike="noStrike" cap="none">
                <a:solidFill>
                  <a:schemeClr val="dk1"/>
                </a:solidFill>
                <a:latin typeface="Arial"/>
                <a:ea typeface="Arial"/>
                <a:cs typeface="Arial"/>
                <a:sym typeface="Arial"/>
              </a:rPr>
              <a:t>CONSUMER </a:t>
            </a:r>
            <a:endParaRPr/>
          </a:p>
          <a:p>
            <a:pPr marL="0" marR="0" lvl="0" indent="0" algn="ctr" rtl="0">
              <a:lnSpc>
                <a:spcPct val="100000"/>
              </a:lnSpc>
              <a:spcBef>
                <a:spcPts val="0"/>
              </a:spcBef>
              <a:spcAft>
                <a:spcPts val="0"/>
              </a:spcAft>
              <a:buNone/>
            </a:pPr>
            <a:r>
              <a:rPr lang="en-US" sz="6600" b="1" i="0" u="none" strike="noStrike" cap="none">
                <a:solidFill>
                  <a:schemeClr val="dk1"/>
                </a:solidFill>
                <a:latin typeface="Arial"/>
                <a:ea typeface="Arial"/>
                <a:cs typeface="Arial"/>
                <a:sym typeface="Arial"/>
              </a:rPr>
              <a:t>SURVEY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pic>
        <p:nvPicPr>
          <p:cNvPr id="1789" name="Google Shape;1789;p53"/>
          <p:cNvPicPr preferRelativeResize="0"/>
          <p:nvPr/>
        </p:nvPicPr>
        <p:blipFill rotWithShape="1">
          <a:blip r:embed="rId3">
            <a:alphaModFix/>
          </a:blip>
          <a:srcRect/>
          <a:stretch/>
        </p:blipFill>
        <p:spPr>
          <a:xfrm>
            <a:off x="336255" y="149299"/>
            <a:ext cx="4320239" cy="2157966"/>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790" name="Google Shape;1790;p53"/>
          <p:cNvPicPr preferRelativeResize="0"/>
          <p:nvPr/>
        </p:nvPicPr>
        <p:blipFill rotWithShape="1">
          <a:blip r:embed="rId4">
            <a:alphaModFix/>
          </a:blip>
          <a:srcRect/>
          <a:stretch/>
        </p:blipFill>
        <p:spPr>
          <a:xfrm>
            <a:off x="3774558" y="2571749"/>
            <a:ext cx="4795284" cy="2539397"/>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91" name="Google Shape;1791;p53"/>
          <p:cNvSpPr txBox="1"/>
          <p:nvPr/>
        </p:nvSpPr>
        <p:spPr>
          <a:xfrm>
            <a:off x="552893" y="3062177"/>
            <a:ext cx="2785730" cy="830997"/>
          </a:xfrm>
          <a:prstGeom prst="rect">
            <a:avLst/>
          </a:prstGeom>
          <a:solidFill>
            <a:srgbClr val="0070C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Almost Three- Fourth of respondents like reading books.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95"/>
        <p:cNvGrpSpPr/>
        <p:nvPr/>
      </p:nvGrpSpPr>
      <p:grpSpPr>
        <a:xfrm>
          <a:off x="0" y="0"/>
          <a:ext cx="0" cy="0"/>
          <a:chOff x="0" y="0"/>
          <a:chExt cx="0" cy="0"/>
        </a:xfrm>
      </p:grpSpPr>
      <p:pic>
        <p:nvPicPr>
          <p:cNvPr id="1796" name="Google Shape;1796;p54"/>
          <p:cNvPicPr preferRelativeResize="0"/>
          <p:nvPr/>
        </p:nvPicPr>
        <p:blipFill rotWithShape="1">
          <a:blip r:embed="rId3">
            <a:alphaModFix/>
          </a:blip>
          <a:srcRect/>
          <a:stretch/>
        </p:blipFill>
        <p:spPr>
          <a:xfrm>
            <a:off x="363611" y="104219"/>
            <a:ext cx="4559263" cy="2292043"/>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797" name="Google Shape;1797;p54"/>
          <p:cNvPicPr preferRelativeResize="0"/>
          <p:nvPr/>
        </p:nvPicPr>
        <p:blipFill rotWithShape="1">
          <a:blip r:embed="rId4">
            <a:alphaModFix/>
          </a:blip>
          <a:srcRect/>
          <a:stretch/>
        </p:blipFill>
        <p:spPr>
          <a:xfrm>
            <a:off x="3561908" y="2571750"/>
            <a:ext cx="5156789" cy="2458399"/>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798" name="Google Shape;1798;p54"/>
          <p:cNvSpPr txBox="1"/>
          <p:nvPr/>
        </p:nvSpPr>
        <p:spPr>
          <a:xfrm>
            <a:off x="5667153" y="531628"/>
            <a:ext cx="2785730" cy="830997"/>
          </a:xfrm>
          <a:prstGeom prst="rect">
            <a:avLst/>
          </a:prstGeom>
          <a:solidFill>
            <a:srgbClr val="0070C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Two-Third of the respondents prefer reading books rather than listening.</a:t>
            </a:r>
            <a:endParaRPr/>
          </a:p>
        </p:txBody>
      </p:sp>
      <p:sp>
        <p:nvSpPr>
          <p:cNvPr id="1799" name="Google Shape;1799;p54"/>
          <p:cNvSpPr txBox="1"/>
          <p:nvPr/>
        </p:nvSpPr>
        <p:spPr>
          <a:xfrm>
            <a:off x="363611" y="3264196"/>
            <a:ext cx="2785730" cy="830997"/>
          </a:xfrm>
          <a:prstGeom prst="rect">
            <a:avLst/>
          </a:prstGeom>
          <a:solidFill>
            <a:srgbClr val="0070C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74% of the respondents like having discussions about novels with others.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pic>
        <p:nvPicPr>
          <p:cNvPr id="1804" name="Google Shape;1804;p55"/>
          <p:cNvPicPr preferRelativeResize="0"/>
          <p:nvPr/>
        </p:nvPicPr>
        <p:blipFill rotWithShape="1">
          <a:blip r:embed="rId3">
            <a:alphaModFix/>
          </a:blip>
          <a:srcRect/>
          <a:stretch/>
        </p:blipFill>
        <p:spPr>
          <a:xfrm>
            <a:off x="1127161" y="616688"/>
            <a:ext cx="6677025" cy="357254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pic>
        <p:nvPicPr>
          <p:cNvPr id="1809" name="Google Shape;1809;p56"/>
          <p:cNvPicPr preferRelativeResize="0"/>
          <p:nvPr/>
        </p:nvPicPr>
        <p:blipFill rotWithShape="1">
          <a:blip r:embed="rId3">
            <a:alphaModFix/>
          </a:blip>
          <a:srcRect/>
          <a:stretch/>
        </p:blipFill>
        <p:spPr>
          <a:xfrm>
            <a:off x="142653" y="149299"/>
            <a:ext cx="5056668" cy="235516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810" name="Google Shape;1810;p56"/>
          <p:cNvPicPr preferRelativeResize="0"/>
          <p:nvPr/>
        </p:nvPicPr>
        <p:blipFill rotWithShape="1">
          <a:blip r:embed="rId4">
            <a:alphaModFix/>
          </a:blip>
          <a:srcRect/>
          <a:stretch/>
        </p:blipFill>
        <p:spPr>
          <a:xfrm>
            <a:off x="3391786" y="2639042"/>
            <a:ext cx="5518519" cy="243569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11" name="Google Shape;1811;p56"/>
          <p:cNvSpPr txBox="1"/>
          <p:nvPr/>
        </p:nvSpPr>
        <p:spPr>
          <a:xfrm>
            <a:off x="233695" y="3441392"/>
            <a:ext cx="2785730" cy="1077218"/>
          </a:xfrm>
          <a:prstGeom prst="rect">
            <a:avLst/>
          </a:prstGeom>
          <a:solidFill>
            <a:srgbClr val="0070C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Almost Three-Fourth of the respondents like to socialise with people who like similar genres.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0"/>
          <p:cNvSpPr txBox="1">
            <a:spLocks noGrp="1"/>
          </p:cNvSpPr>
          <p:nvPr>
            <p:ph type="title"/>
          </p:nvPr>
        </p:nvSpPr>
        <p:spPr>
          <a:xfrm>
            <a:off x="457200" y="303165"/>
            <a:ext cx="8229600" cy="45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4000">
                <a:solidFill>
                  <a:srgbClr val="0070C0"/>
                </a:solidFill>
              </a:rPr>
              <a:t>PROBLEM STATEMENT</a:t>
            </a:r>
            <a:endParaRPr sz="4000">
              <a:solidFill>
                <a:srgbClr val="0070C0"/>
              </a:solidFill>
            </a:endParaRPr>
          </a:p>
        </p:txBody>
      </p:sp>
      <p:sp>
        <p:nvSpPr>
          <p:cNvPr id="417" name="Google Shape;417;p30"/>
          <p:cNvSpPr/>
          <p:nvPr/>
        </p:nvSpPr>
        <p:spPr>
          <a:xfrm>
            <a:off x="404467" y="1364331"/>
            <a:ext cx="5265323" cy="1441899"/>
          </a:xfrm>
          <a:prstGeom prst="roundRect">
            <a:avLst>
              <a:gd name="adj" fmla="val 50000"/>
            </a:avLst>
          </a:prstGeom>
          <a:solidFill>
            <a:srgbClr val="9B9B9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1" u="none" strike="noStrike" cap="none">
                <a:solidFill>
                  <a:srgbClr val="000000"/>
                </a:solidFill>
                <a:latin typeface="Calibri"/>
                <a:ea typeface="Calibri"/>
                <a:cs typeface="Calibri"/>
                <a:sym typeface="Calibri"/>
              </a:rPr>
              <a:t>Describe the problem being solved. </a:t>
            </a:r>
            <a:endParaRPr/>
          </a:p>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A lot of spamming happens in the existing forums so this platform will be specifically for discussion and anything unwanted can be reported immediately.  </a:t>
            </a:r>
            <a:endParaRPr/>
          </a:p>
        </p:txBody>
      </p:sp>
      <p:sp>
        <p:nvSpPr>
          <p:cNvPr id="418" name="Google Shape;418;p30"/>
          <p:cNvSpPr/>
          <p:nvPr/>
        </p:nvSpPr>
        <p:spPr>
          <a:xfrm>
            <a:off x="457200" y="3003224"/>
            <a:ext cx="5193824" cy="1675101"/>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1" u="none" strike="noStrike" cap="none">
                <a:solidFill>
                  <a:srgbClr val="000000"/>
                </a:solidFill>
                <a:latin typeface="Calibri"/>
                <a:ea typeface="Calibri"/>
                <a:cs typeface="Calibri"/>
                <a:sym typeface="Calibri"/>
              </a:rPr>
              <a:t>What's urgent/pressing about it? </a:t>
            </a:r>
            <a:endParaRPr/>
          </a:p>
          <a:p>
            <a:pPr marL="0" marR="0" lvl="0" indent="0" algn="l" rtl="0">
              <a:lnSpc>
                <a:spcPct val="100000"/>
              </a:lnSpc>
              <a:spcBef>
                <a:spcPts val="0"/>
              </a:spcBef>
              <a:spcAft>
                <a:spcPts val="0"/>
              </a:spcAft>
              <a:buNone/>
            </a:pPr>
            <a:r>
              <a:rPr lang="en-US" sz="1400" b="0" i="1" u="none" strike="noStrike" cap="none">
                <a:solidFill>
                  <a:srgbClr val="000000"/>
                </a:solidFill>
                <a:latin typeface="Calibri"/>
                <a:ea typeface="Calibri"/>
                <a:cs typeface="Calibri"/>
                <a:sym typeface="Calibri"/>
              </a:rPr>
              <a:t>There is no online platform for serious intellectual discussions around literature. Thus, binder will be the best solution to overcome the traditional library method as well as provide a platform for socializing amongst people who have similar tastes and preference regarding literature. </a:t>
            </a:r>
            <a:endParaRPr/>
          </a:p>
        </p:txBody>
      </p:sp>
      <p:grpSp>
        <p:nvGrpSpPr>
          <p:cNvPr id="419" name="Google Shape;419;p30"/>
          <p:cNvGrpSpPr/>
          <p:nvPr/>
        </p:nvGrpSpPr>
        <p:grpSpPr>
          <a:xfrm>
            <a:off x="5768284" y="1236736"/>
            <a:ext cx="2918515" cy="2903584"/>
            <a:chOff x="3112725" y="1300532"/>
            <a:chExt cx="2918515" cy="2903584"/>
          </a:xfrm>
        </p:grpSpPr>
        <p:sp>
          <p:nvSpPr>
            <p:cNvPr id="420" name="Google Shape;420;p30"/>
            <p:cNvSpPr/>
            <p:nvPr/>
          </p:nvSpPr>
          <p:spPr>
            <a:xfrm>
              <a:off x="4798326" y="1391932"/>
              <a:ext cx="1232914" cy="2744083"/>
            </a:xfrm>
            <a:custGeom>
              <a:avLst/>
              <a:gdLst/>
              <a:ahLst/>
              <a:cxnLst/>
              <a:rect l="l" t="t" r="r" b="b"/>
              <a:pathLst>
                <a:path w="33183" h="73855" extrusionOk="0">
                  <a:moveTo>
                    <a:pt x="3692" y="1"/>
                  </a:moveTo>
                  <a:cubicBezTo>
                    <a:pt x="3393" y="1"/>
                    <a:pt x="3098" y="99"/>
                    <a:pt x="2850" y="302"/>
                  </a:cubicBezTo>
                  <a:lnTo>
                    <a:pt x="1009" y="1354"/>
                  </a:lnTo>
                  <a:cubicBezTo>
                    <a:pt x="395" y="1529"/>
                    <a:pt x="1" y="2231"/>
                    <a:pt x="1" y="3283"/>
                  </a:cubicBezTo>
                  <a:lnTo>
                    <a:pt x="1" y="54041"/>
                  </a:lnTo>
                  <a:cubicBezTo>
                    <a:pt x="1" y="55663"/>
                    <a:pt x="1053" y="57636"/>
                    <a:pt x="2280" y="58337"/>
                  </a:cubicBezTo>
                  <a:lnTo>
                    <a:pt x="28668" y="73591"/>
                  </a:lnTo>
                  <a:cubicBezTo>
                    <a:pt x="28909" y="73766"/>
                    <a:pt x="29205" y="73854"/>
                    <a:pt x="29501" y="73854"/>
                  </a:cubicBezTo>
                  <a:cubicBezTo>
                    <a:pt x="29797" y="73854"/>
                    <a:pt x="30093" y="73766"/>
                    <a:pt x="30334" y="73591"/>
                  </a:cubicBezTo>
                  <a:lnTo>
                    <a:pt x="32350" y="72408"/>
                  </a:lnTo>
                  <a:cubicBezTo>
                    <a:pt x="32876" y="72145"/>
                    <a:pt x="33183" y="71487"/>
                    <a:pt x="33183" y="70567"/>
                  </a:cubicBezTo>
                  <a:lnTo>
                    <a:pt x="33183" y="19808"/>
                  </a:lnTo>
                  <a:cubicBezTo>
                    <a:pt x="33139" y="18186"/>
                    <a:pt x="32175" y="16214"/>
                    <a:pt x="30904" y="15512"/>
                  </a:cubicBezTo>
                  <a:lnTo>
                    <a:pt x="4516" y="258"/>
                  </a:lnTo>
                  <a:cubicBezTo>
                    <a:pt x="4261" y="88"/>
                    <a:pt x="3974" y="1"/>
                    <a:pt x="3692"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0"/>
            <p:cNvSpPr/>
            <p:nvPr/>
          </p:nvSpPr>
          <p:spPr>
            <a:xfrm>
              <a:off x="4799961" y="1440605"/>
              <a:ext cx="1148238" cy="2695409"/>
            </a:xfrm>
            <a:custGeom>
              <a:avLst/>
              <a:gdLst/>
              <a:ahLst/>
              <a:cxnLst/>
              <a:rect l="l" t="t" r="r" b="b"/>
              <a:pathLst>
                <a:path w="30904" h="72545" extrusionOk="0">
                  <a:moveTo>
                    <a:pt x="1356" y="0"/>
                  </a:moveTo>
                  <a:cubicBezTo>
                    <a:pt x="562" y="0"/>
                    <a:pt x="1" y="730"/>
                    <a:pt x="1" y="1973"/>
                  </a:cubicBezTo>
                  <a:lnTo>
                    <a:pt x="1" y="52731"/>
                  </a:lnTo>
                  <a:cubicBezTo>
                    <a:pt x="1" y="54353"/>
                    <a:pt x="1009" y="56326"/>
                    <a:pt x="2236" y="57027"/>
                  </a:cubicBezTo>
                  <a:lnTo>
                    <a:pt x="28668" y="72281"/>
                  </a:lnTo>
                  <a:cubicBezTo>
                    <a:pt x="28980" y="72459"/>
                    <a:pt x="29278" y="72544"/>
                    <a:pt x="29548" y="72544"/>
                  </a:cubicBezTo>
                  <a:cubicBezTo>
                    <a:pt x="30343" y="72544"/>
                    <a:pt x="30903" y="71814"/>
                    <a:pt x="30903" y="70572"/>
                  </a:cubicBezTo>
                  <a:lnTo>
                    <a:pt x="30903" y="19813"/>
                  </a:lnTo>
                  <a:cubicBezTo>
                    <a:pt x="30903" y="18147"/>
                    <a:pt x="29895" y="16219"/>
                    <a:pt x="28668" y="15517"/>
                  </a:cubicBezTo>
                  <a:lnTo>
                    <a:pt x="2236" y="263"/>
                  </a:lnTo>
                  <a:cubicBezTo>
                    <a:pt x="1924" y="85"/>
                    <a:pt x="1627" y="0"/>
                    <a:pt x="1356"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0"/>
            <p:cNvSpPr/>
            <p:nvPr/>
          </p:nvSpPr>
          <p:spPr>
            <a:xfrm>
              <a:off x="4861861" y="1544676"/>
              <a:ext cx="1022803" cy="2208753"/>
            </a:xfrm>
            <a:custGeom>
              <a:avLst/>
              <a:gdLst/>
              <a:ahLst/>
              <a:cxnLst/>
              <a:rect l="l" t="t" r="r" b="b"/>
              <a:pathLst>
                <a:path w="27528" h="59447" extrusionOk="0">
                  <a:moveTo>
                    <a:pt x="628" y="0"/>
                  </a:moveTo>
                  <a:cubicBezTo>
                    <a:pt x="262" y="0"/>
                    <a:pt x="0" y="344"/>
                    <a:pt x="0" y="925"/>
                  </a:cubicBezTo>
                  <a:lnTo>
                    <a:pt x="0" y="42654"/>
                  </a:lnTo>
                  <a:cubicBezTo>
                    <a:pt x="44" y="43443"/>
                    <a:pt x="439" y="44188"/>
                    <a:pt x="1052" y="44627"/>
                  </a:cubicBezTo>
                  <a:lnTo>
                    <a:pt x="26476" y="59311"/>
                  </a:lnTo>
                  <a:cubicBezTo>
                    <a:pt x="26626" y="59403"/>
                    <a:pt x="26769" y="59447"/>
                    <a:pt x="26900" y="59447"/>
                  </a:cubicBezTo>
                  <a:cubicBezTo>
                    <a:pt x="27266" y="59447"/>
                    <a:pt x="27528" y="59103"/>
                    <a:pt x="27528" y="58522"/>
                  </a:cubicBezTo>
                  <a:lnTo>
                    <a:pt x="27528" y="16793"/>
                  </a:lnTo>
                  <a:cubicBezTo>
                    <a:pt x="27528" y="16004"/>
                    <a:pt x="27133" y="15259"/>
                    <a:pt x="26476" y="14820"/>
                  </a:cubicBezTo>
                  <a:lnTo>
                    <a:pt x="1052" y="136"/>
                  </a:lnTo>
                  <a:cubicBezTo>
                    <a:pt x="903" y="44"/>
                    <a:pt x="759" y="0"/>
                    <a:pt x="62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0"/>
            <p:cNvSpPr/>
            <p:nvPr/>
          </p:nvSpPr>
          <p:spPr>
            <a:xfrm>
              <a:off x="5265771" y="3518709"/>
              <a:ext cx="215016" cy="278514"/>
            </a:xfrm>
            <a:custGeom>
              <a:avLst/>
              <a:gdLst/>
              <a:ahLst/>
              <a:cxnLst/>
              <a:rect l="l" t="t" r="r" b="b"/>
              <a:pathLst>
                <a:path w="5787" h="7496" extrusionOk="0">
                  <a:moveTo>
                    <a:pt x="1609" y="0"/>
                  </a:moveTo>
                  <a:cubicBezTo>
                    <a:pt x="662" y="0"/>
                    <a:pt x="0" y="755"/>
                    <a:pt x="0" y="2060"/>
                  </a:cubicBezTo>
                  <a:cubicBezTo>
                    <a:pt x="132" y="4121"/>
                    <a:pt x="1184" y="5962"/>
                    <a:pt x="2893" y="7101"/>
                  </a:cubicBezTo>
                  <a:cubicBezTo>
                    <a:pt x="3365" y="7369"/>
                    <a:pt x="3807" y="7496"/>
                    <a:pt x="4196" y="7496"/>
                  </a:cubicBezTo>
                  <a:cubicBezTo>
                    <a:pt x="5147" y="7496"/>
                    <a:pt x="5786" y="6741"/>
                    <a:pt x="5786" y="5436"/>
                  </a:cubicBezTo>
                  <a:cubicBezTo>
                    <a:pt x="5698" y="3375"/>
                    <a:pt x="4603" y="1534"/>
                    <a:pt x="2893" y="395"/>
                  </a:cubicBezTo>
                  <a:cubicBezTo>
                    <a:pt x="2434" y="127"/>
                    <a:pt x="1998" y="0"/>
                    <a:pt x="1609"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30"/>
            <p:cNvSpPr/>
            <p:nvPr/>
          </p:nvSpPr>
          <p:spPr>
            <a:xfrm>
              <a:off x="5291816" y="3525211"/>
              <a:ext cx="164522" cy="270377"/>
            </a:xfrm>
            <a:custGeom>
              <a:avLst/>
              <a:gdLst/>
              <a:ahLst/>
              <a:cxnLst/>
              <a:rect l="l" t="t" r="r" b="b"/>
              <a:pathLst>
                <a:path w="4428" h="7277" extrusionOk="0">
                  <a:moveTo>
                    <a:pt x="351" y="1"/>
                  </a:moveTo>
                  <a:cubicBezTo>
                    <a:pt x="220" y="44"/>
                    <a:pt x="88" y="132"/>
                    <a:pt x="0" y="220"/>
                  </a:cubicBezTo>
                  <a:lnTo>
                    <a:pt x="1841" y="3420"/>
                  </a:lnTo>
                  <a:lnTo>
                    <a:pt x="0" y="4515"/>
                  </a:lnTo>
                  <a:cubicBezTo>
                    <a:pt x="88" y="4735"/>
                    <a:pt x="220" y="4954"/>
                    <a:pt x="351" y="5173"/>
                  </a:cubicBezTo>
                  <a:lnTo>
                    <a:pt x="2192" y="4077"/>
                  </a:lnTo>
                  <a:lnTo>
                    <a:pt x="4033" y="7277"/>
                  </a:lnTo>
                  <a:cubicBezTo>
                    <a:pt x="4165" y="7233"/>
                    <a:pt x="4296" y="7145"/>
                    <a:pt x="4428" y="7058"/>
                  </a:cubicBezTo>
                  <a:lnTo>
                    <a:pt x="2587" y="3858"/>
                  </a:lnTo>
                  <a:lnTo>
                    <a:pt x="4428" y="2762"/>
                  </a:lnTo>
                  <a:cubicBezTo>
                    <a:pt x="4296" y="2543"/>
                    <a:pt x="4165" y="2324"/>
                    <a:pt x="4033" y="2105"/>
                  </a:cubicBezTo>
                  <a:lnTo>
                    <a:pt x="2192" y="3200"/>
                  </a:lnTo>
                  <a:lnTo>
                    <a:pt x="351" y="1"/>
                  </a:lnTo>
                  <a:close/>
                </a:path>
              </a:pathLst>
            </a:custGeom>
            <a:solidFill>
              <a:srgbClr val="1620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30"/>
            <p:cNvSpPr/>
            <p:nvPr/>
          </p:nvSpPr>
          <p:spPr>
            <a:xfrm>
              <a:off x="5308090" y="3573995"/>
              <a:ext cx="131975" cy="170319"/>
            </a:xfrm>
            <a:custGeom>
              <a:avLst/>
              <a:gdLst/>
              <a:ahLst/>
              <a:cxnLst/>
              <a:rect l="l" t="t" r="r" b="b"/>
              <a:pathLst>
                <a:path w="3552" h="4584" extrusionOk="0">
                  <a:moveTo>
                    <a:pt x="990" y="1"/>
                  </a:moveTo>
                  <a:cubicBezTo>
                    <a:pt x="406" y="1"/>
                    <a:pt x="1" y="457"/>
                    <a:pt x="1" y="1274"/>
                  </a:cubicBezTo>
                  <a:cubicBezTo>
                    <a:pt x="45" y="2501"/>
                    <a:pt x="702" y="3641"/>
                    <a:pt x="1754" y="4342"/>
                  </a:cubicBezTo>
                  <a:cubicBezTo>
                    <a:pt x="2045" y="4506"/>
                    <a:pt x="2317" y="4583"/>
                    <a:pt x="2557" y="4583"/>
                  </a:cubicBezTo>
                  <a:cubicBezTo>
                    <a:pt x="3151" y="4583"/>
                    <a:pt x="3551" y="4114"/>
                    <a:pt x="3551" y="3334"/>
                  </a:cubicBezTo>
                  <a:cubicBezTo>
                    <a:pt x="3464" y="2063"/>
                    <a:pt x="2806" y="923"/>
                    <a:pt x="1754" y="222"/>
                  </a:cubicBezTo>
                  <a:cubicBezTo>
                    <a:pt x="1481" y="73"/>
                    <a:pt x="1221" y="1"/>
                    <a:pt x="990" y="1"/>
                  </a:cubicBezTo>
                  <a:close/>
                </a:path>
              </a:pathLst>
            </a:custGeom>
            <a:solidFill>
              <a:srgbClr val="1620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30"/>
            <p:cNvSpPr/>
            <p:nvPr/>
          </p:nvSpPr>
          <p:spPr>
            <a:xfrm>
              <a:off x="5314629" y="3590380"/>
              <a:ext cx="117298" cy="136953"/>
            </a:xfrm>
            <a:custGeom>
              <a:avLst/>
              <a:gdLst/>
              <a:ahLst/>
              <a:cxnLst/>
              <a:rect l="l" t="t" r="r" b="b"/>
              <a:pathLst>
                <a:path w="3157" h="3686" extrusionOk="0">
                  <a:moveTo>
                    <a:pt x="934" y="0"/>
                  </a:moveTo>
                  <a:cubicBezTo>
                    <a:pt x="803" y="0"/>
                    <a:pt x="680" y="28"/>
                    <a:pt x="570" y="88"/>
                  </a:cubicBezTo>
                  <a:cubicBezTo>
                    <a:pt x="0" y="438"/>
                    <a:pt x="0" y="1446"/>
                    <a:pt x="570" y="2411"/>
                  </a:cubicBezTo>
                  <a:cubicBezTo>
                    <a:pt x="1025" y="3216"/>
                    <a:pt x="1704" y="3686"/>
                    <a:pt x="2227" y="3686"/>
                  </a:cubicBezTo>
                  <a:cubicBezTo>
                    <a:pt x="2359" y="3686"/>
                    <a:pt x="2480" y="3656"/>
                    <a:pt x="2586" y="3594"/>
                  </a:cubicBezTo>
                  <a:cubicBezTo>
                    <a:pt x="3156" y="3287"/>
                    <a:pt x="3156" y="2235"/>
                    <a:pt x="2586" y="1271"/>
                  </a:cubicBezTo>
                  <a:cubicBezTo>
                    <a:pt x="2162" y="493"/>
                    <a:pt x="1480" y="0"/>
                    <a:pt x="934" y="0"/>
                  </a:cubicBez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30"/>
            <p:cNvSpPr/>
            <p:nvPr/>
          </p:nvSpPr>
          <p:spPr>
            <a:xfrm>
              <a:off x="4861861" y="3336056"/>
              <a:ext cx="316003" cy="238312"/>
            </a:xfrm>
            <a:custGeom>
              <a:avLst/>
              <a:gdLst/>
              <a:ahLst/>
              <a:cxnLst/>
              <a:rect l="l" t="t" r="r" b="b"/>
              <a:pathLst>
                <a:path w="8505" h="6414" extrusionOk="0">
                  <a:moveTo>
                    <a:pt x="547" y="1"/>
                  </a:moveTo>
                  <a:cubicBezTo>
                    <a:pt x="227" y="1"/>
                    <a:pt x="0" y="298"/>
                    <a:pt x="0" y="796"/>
                  </a:cubicBezTo>
                  <a:cubicBezTo>
                    <a:pt x="44" y="1410"/>
                    <a:pt x="351" y="2023"/>
                    <a:pt x="877" y="2418"/>
                  </a:cubicBezTo>
                  <a:lnTo>
                    <a:pt x="7627" y="6319"/>
                  </a:lnTo>
                  <a:cubicBezTo>
                    <a:pt x="7745" y="6383"/>
                    <a:pt x="7858" y="6414"/>
                    <a:pt x="7961" y="6414"/>
                  </a:cubicBezTo>
                  <a:cubicBezTo>
                    <a:pt x="8279" y="6414"/>
                    <a:pt x="8504" y="6125"/>
                    <a:pt x="8504" y="5661"/>
                  </a:cubicBezTo>
                  <a:cubicBezTo>
                    <a:pt x="8504" y="5004"/>
                    <a:pt x="8153" y="4390"/>
                    <a:pt x="7627" y="3996"/>
                  </a:cubicBezTo>
                  <a:lnTo>
                    <a:pt x="877" y="95"/>
                  </a:lnTo>
                  <a:cubicBezTo>
                    <a:pt x="760" y="31"/>
                    <a:pt x="649" y="1"/>
                    <a:pt x="547"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30"/>
            <p:cNvSpPr/>
            <p:nvPr/>
          </p:nvSpPr>
          <p:spPr>
            <a:xfrm>
              <a:off x="4993761" y="3435631"/>
              <a:ext cx="39124" cy="48339"/>
            </a:xfrm>
            <a:custGeom>
              <a:avLst/>
              <a:gdLst/>
              <a:ahLst/>
              <a:cxnLst/>
              <a:rect l="l" t="t" r="r" b="b"/>
              <a:pathLst>
                <a:path w="1053" h="1301" extrusionOk="0">
                  <a:moveTo>
                    <a:pt x="965" y="1"/>
                  </a:moveTo>
                  <a:lnTo>
                    <a:pt x="89" y="88"/>
                  </a:lnTo>
                  <a:cubicBezTo>
                    <a:pt x="45" y="88"/>
                    <a:pt x="1" y="132"/>
                    <a:pt x="45" y="176"/>
                  </a:cubicBezTo>
                  <a:lnTo>
                    <a:pt x="921" y="1272"/>
                  </a:lnTo>
                  <a:cubicBezTo>
                    <a:pt x="940" y="1290"/>
                    <a:pt x="965" y="1301"/>
                    <a:pt x="989" y="1301"/>
                  </a:cubicBezTo>
                  <a:cubicBezTo>
                    <a:pt x="1023" y="1301"/>
                    <a:pt x="1053" y="1279"/>
                    <a:pt x="1053" y="1228"/>
                  </a:cubicBezTo>
                  <a:lnTo>
                    <a:pt x="1053" y="88"/>
                  </a:lnTo>
                  <a:cubicBezTo>
                    <a:pt x="1053" y="45"/>
                    <a:pt x="1009" y="1"/>
                    <a:pt x="9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0"/>
            <p:cNvSpPr/>
            <p:nvPr/>
          </p:nvSpPr>
          <p:spPr>
            <a:xfrm>
              <a:off x="5568694" y="3744833"/>
              <a:ext cx="315966" cy="237643"/>
            </a:xfrm>
            <a:custGeom>
              <a:avLst/>
              <a:gdLst/>
              <a:ahLst/>
              <a:cxnLst/>
              <a:rect l="l" t="t" r="r" b="b"/>
              <a:pathLst>
                <a:path w="8504" h="6396" extrusionOk="0">
                  <a:moveTo>
                    <a:pt x="543" y="0"/>
                  </a:moveTo>
                  <a:cubicBezTo>
                    <a:pt x="225" y="0"/>
                    <a:pt x="0" y="289"/>
                    <a:pt x="0" y="752"/>
                  </a:cubicBezTo>
                  <a:cubicBezTo>
                    <a:pt x="44" y="1410"/>
                    <a:pt x="351" y="2023"/>
                    <a:pt x="877" y="2418"/>
                  </a:cubicBezTo>
                  <a:lnTo>
                    <a:pt x="7627" y="6275"/>
                  </a:lnTo>
                  <a:cubicBezTo>
                    <a:pt x="7756" y="6357"/>
                    <a:pt x="7879" y="6396"/>
                    <a:pt x="7990" y="6396"/>
                  </a:cubicBezTo>
                  <a:cubicBezTo>
                    <a:pt x="8292" y="6396"/>
                    <a:pt x="8504" y="6111"/>
                    <a:pt x="8504" y="5662"/>
                  </a:cubicBezTo>
                  <a:cubicBezTo>
                    <a:pt x="8504" y="5004"/>
                    <a:pt x="8153" y="4390"/>
                    <a:pt x="7627" y="3996"/>
                  </a:cubicBezTo>
                  <a:lnTo>
                    <a:pt x="877" y="95"/>
                  </a:lnTo>
                  <a:cubicBezTo>
                    <a:pt x="759" y="30"/>
                    <a:pt x="646" y="0"/>
                    <a:pt x="543" y="0"/>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30"/>
            <p:cNvSpPr/>
            <p:nvPr/>
          </p:nvSpPr>
          <p:spPr>
            <a:xfrm>
              <a:off x="5715270" y="3833967"/>
              <a:ext cx="37489" cy="47967"/>
            </a:xfrm>
            <a:custGeom>
              <a:avLst/>
              <a:gdLst/>
              <a:ahLst/>
              <a:cxnLst/>
              <a:rect l="l" t="t" r="r" b="b"/>
              <a:pathLst>
                <a:path w="1009" h="1291" extrusionOk="0">
                  <a:moveTo>
                    <a:pt x="85" y="1"/>
                  </a:moveTo>
                  <a:cubicBezTo>
                    <a:pt x="44" y="1"/>
                    <a:pt x="0" y="32"/>
                    <a:pt x="0" y="63"/>
                  </a:cubicBezTo>
                  <a:lnTo>
                    <a:pt x="0" y="1246"/>
                  </a:lnTo>
                  <a:cubicBezTo>
                    <a:pt x="0" y="1290"/>
                    <a:pt x="0" y="1290"/>
                    <a:pt x="44" y="1290"/>
                  </a:cubicBezTo>
                  <a:lnTo>
                    <a:pt x="921" y="1246"/>
                  </a:lnTo>
                  <a:cubicBezTo>
                    <a:pt x="1008" y="1202"/>
                    <a:pt x="1008" y="1159"/>
                    <a:pt x="1008" y="1115"/>
                  </a:cubicBezTo>
                  <a:lnTo>
                    <a:pt x="132" y="19"/>
                  </a:lnTo>
                  <a:cubicBezTo>
                    <a:pt x="119" y="6"/>
                    <a:pt x="102" y="1"/>
                    <a:pt x="8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30"/>
            <p:cNvSpPr/>
            <p:nvPr/>
          </p:nvSpPr>
          <p:spPr>
            <a:xfrm>
              <a:off x="4951441" y="1726065"/>
              <a:ext cx="843641" cy="590319"/>
            </a:xfrm>
            <a:custGeom>
              <a:avLst/>
              <a:gdLst/>
              <a:ahLst/>
              <a:cxnLst/>
              <a:rect l="l" t="t" r="r" b="b"/>
              <a:pathLst>
                <a:path w="22706" h="15888" extrusionOk="0">
                  <a:moveTo>
                    <a:pt x="826" y="0"/>
                  </a:moveTo>
                  <a:cubicBezTo>
                    <a:pt x="342" y="0"/>
                    <a:pt x="0" y="452"/>
                    <a:pt x="0" y="1172"/>
                  </a:cubicBezTo>
                  <a:lnTo>
                    <a:pt x="0" y="1566"/>
                  </a:lnTo>
                  <a:cubicBezTo>
                    <a:pt x="44" y="2618"/>
                    <a:pt x="526" y="3582"/>
                    <a:pt x="1359" y="4196"/>
                  </a:cubicBezTo>
                  <a:lnTo>
                    <a:pt x="21347" y="15724"/>
                  </a:lnTo>
                  <a:cubicBezTo>
                    <a:pt x="21536" y="15835"/>
                    <a:pt x="21716" y="15887"/>
                    <a:pt x="21880" y="15887"/>
                  </a:cubicBezTo>
                  <a:cubicBezTo>
                    <a:pt x="22364" y="15887"/>
                    <a:pt x="22706" y="15436"/>
                    <a:pt x="22706" y="14716"/>
                  </a:cubicBezTo>
                  <a:lnTo>
                    <a:pt x="22706" y="14321"/>
                  </a:lnTo>
                  <a:cubicBezTo>
                    <a:pt x="22706" y="13269"/>
                    <a:pt x="22180" y="12305"/>
                    <a:pt x="21347" y="11691"/>
                  </a:cubicBezTo>
                  <a:lnTo>
                    <a:pt x="1359" y="163"/>
                  </a:lnTo>
                  <a:cubicBezTo>
                    <a:pt x="1170" y="52"/>
                    <a:pt x="990" y="0"/>
                    <a:pt x="826" y="0"/>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30"/>
            <p:cNvSpPr/>
            <p:nvPr/>
          </p:nvSpPr>
          <p:spPr>
            <a:xfrm>
              <a:off x="4966080" y="1968872"/>
              <a:ext cx="814363" cy="493195"/>
            </a:xfrm>
            <a:custGeom>
              <a:avLst/>
              <a:gdLst/>
              <a:ahLst/>
              <a:cxnLst/>
              <a:rect l="l" t="t" r="r" b="b"/>
              <a:pathLst>
                <a:path w="21918" h="13274" extrusionOk="0">
                  <a:moveTo>
                    <a:pt x="241" y="1"/>
                  </a:moveTo>
                  <a:cubicBezTo>
                    <a:pt x="109" y="1"/>
                    <a:pt x="1" y="119"/>
                    <a:pt x="1" y="291"/>
                  </a:cubicBezTo>
                  <a:cubicBezTo>
                    <a:pt x="1" y="554"/>
                    <a:pt x="132" y="817"/>
                    <a:pt x="351" y="992"/>
                  </a:cubicBezTo>
                  <a:lnTo>
                    <a:pt x="21567" y="13222"/>
                  </a:lnTo>
                  <a:cubicBezTo>
                    <a:pt x="21626" y="13257"/>
                    <a:pt x="21678" y="13273"/>
                    <a:pt x="21723" y="13273"/>
                  </a:cubicBezTo>
                  <a:cubicBezTo>
                    <a:pt x="21847" y="13273"/>
                    <a:pt x="21918" y="13151"/>
                    <a:pt x="21918" y="12959"/>
                  </a:cubicBezTo>
                  <a:cubicBezTo>
                    <a:pt x="21918" y="12696"/>
                    <a:pt x="21786" y="12433"/>
                    <a:pt x="21567" y="12301"/>
                  </a:cubicBezTo>
                  <a:lnTo>
                    <a:pt x="351" y="28"/>
                  </a:lnTo>
                  <a:cubicBezTo>
                    <a:pt x="314" y="9"/>
                    <a:pt x="277" y="1"/>
                    <a:pt x="241"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30"/>
            <p:cNvSpPr/>
            <p:nvPr/>
          </p:nvSpPr>
          <p:spPr>
            <a:xfrm>
              <a:off x="5010072" y="2094269"/>
              <a:ext cx="728015" cy="443631"/>
            </a:xfrm>
            <a:custGeom>
              <a:avLst/>
              <a:gdLst/>
              <a:ahLst/>
              <a:cxnLst/>
              <a:rect l="l" t="t" r="r" b="b"/>
              <a:pathLst>
                <a:path w="19594" h="11940" extrusionOk="0">
                  <a:moveTo>
                    <a:pt x="223" y="1"/>
                  </a:moveTo>
                  <a:cubicBezTo>
                    <a:pt x="82" y="1"/>
                    <a:pt x="0" y="119"/>
                    <a:pt x="0" y="291"/>
                  </a:cubicBezTo>
                  <a:cubicBezTo>
                    <a:pt x="0" y="554"/>
                    <a:pt x="132" y="817"/>
                    <a:pt x="351" y="993"/>
                  </a:cubicBezTo>
                  <a:lnTo>
                    <a:pt x="19243" y="11907"/>
                  </a:lnTo>
                  <a:cubicBezTo>
                    <a:pt x="19287" y="11929"/>
                    <a:pt x="19331" y="11940"/>
                    <a:pt x="19372" y="11940"/>
                  </a:cubicBezTo>
                  <a:cubicBezTo>
                    <a:pt x="19495" y="11940"/>
                    <a:pt x="19594" y="11841"/>
                    <a:pt x="19594" y="11644"/>
                  </a:cubicBezTo>
                  <a:cubicBezTo>
                    <a:pt x="19594" y="11381"/>
                    <a:pt x="19462" y="11118"/>
                    <a:pt x="19243" y="10943"/>
                  </a:cubicBezTo>
                  <a:lnTo>
                    <a:pt x="351" y="28"/>
                  </a:lnTo>
                  <a:cubicBezTo>
                    <a:pt x="304" y="9"/>
                    <a:pt x="261" y="1"/>
                    <a:pt x="223"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30"/>
            <p:cNvSpPr/>
            <p:nvPr/>
          </p:nvSpPr>
          <p:spPr>
            <a:xfrm>
              <a:off x="4966080" y="2170808"/>
              <a:ext cx="814363" cy="492490"/>
            </a:xfrm>
            <a:custGeom>
              <a:avLst/>
              <a:gdLst/>
              <a:ahLst/>
              <a:cxnLst/>
              <a:rect l="l" t="t" r="r" b="b"/>
              <a:pathLst>
                <a:path w="21918" h="13255" extrusionOk="0">
                  <a:moveTo>
                    <a:pt x="241" y="1"/>
                  </a:moveTo>
                  <a:cubicBezTo>
                    <a:pt x="109" y="1"/>
                    <a:pt x="1" y="119"/>
                    <a:pt x="1" y="291"/>
                  </a:cubicBezTo>
                  <a:cubicBezTo>
                    <a:pt x="1" y="554"/>
                    <a:pt x="132" y="817"/>
                    <a:pt x="351" y="993"/>
                  </a:cubicBezTo>
                  <a:lnTo>
                    <a:pt x="21567" y="13222"/>
                  </a:lnTo>
                  <a:cubicBezTo>
                    <a:pt x="21622" y="13244"/>
                    <a:pt x="21671" y="13255"/>
                    <a:pt x="21714" y="13255"/>
                  </a:cubicBezTo>
                  <a:cubicBezTo>
                    <a:pt x="21844" y="13255"/>
                    <a:pt x="21918" y="13156"/>
                    <a:pt x="21918" y="12959"/>
                  </a:cubicBezTo>
                  <a:cubicBezTo>
                    <a:pt x="21918" y="12696"/>
                    <a:pt x="21786" y="12433"/>
                    <a:pt x="21567" y="12302"/>
                  </a:cubicBezTo>
                  <a:lnTo>
                    <a:pt x="351" y="28"/>
                  </a:lnTo>
                  <a:cubicBezTo>
                    <a:pt x="314" y="10"/>
                    <a:pt x="277" y="1"/>
                    <a:pt x="241"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0"/>
            <p:cNvSpPr/>
            <p:nvPr/>
          </p:nvSpPr>
          <p:spPr>
            <a:xfrm>
              <a:off x="5034482" y="2311625"/>
              <a:ext cx="677559" cy="413572"/>
            </a:xfrm>
            <a:custGeom>
              <a:avLst/>
              <a:gdLst/>
              <a:ahLst/>
              <a:cxnLst/>
              <a:rect l="l" t="t" r="r" b="b"/>
              <a:pathLst>
                <a:path w="18236" h="11131" extrusionOk="0">
                  <a:moveTo>
                    <a:pt x="214" y="0"/>
                  </a:moveTo>
                  <a:cubicBezTo>
                    <a:pt x="95" y="0"/>
                    <a:pt x="1" y="122"/>
                    <a:pt x="1" y="315"/>
                  </a:cubicBezTo>
                  <a:cubicBezTo>
                    <a:pt x="1" y="578"/>
                    <a:pt x="132" y="797"/>
                    <a:pt x="351" y="972"/>
                  </a:cubicBezTo>
                  <a:lnTo>
                    <a:pt x="17885" y="11098"/>
                  </a:lnTo>
                  <a:cubicBezTo>
                    <a:pt x="17929" y="11120"/>
                    <a:pt x="17972" y="11131"/>
                    <a:pt x="18014" y="11131"/>
                  </a:cubicBezTo>
                  <a:cubicBezTo>
                    <a:pt x="18137" y="11131"/>
                    <a:pt x="18235" y="11032"/>
                    <a:pt x="18235" y="10835"/>
                  </a:cubicBezTo>
                  <a:cubicBezTo>
                    <a:pt x="18235" y="10528"/>
                    <a:pt x="18104" y="10309"/>
                    <a:pt x="17885" y="10133"/>
                  </a:cubicBezTo>
                  <a:lnTo>
                    <a:pt x="351" y="52"/>
                  </a:lnTo>
                  <a:cubicBezTo>
                    <a:pt x="304" y="17"/>
                    <a:pt x="258" y="0"/>
                    <a:pt x="214" y="0"/>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0"/>
            <p:cNvSpPr/>
            <p:nvPr/>
          </p:nvSpPr>
          <p:spPr>
            <a:xfrm>
              <a:off x="4966080" y="2372558"/>
              <a:ext cx="814363" cy="492712"/>
            </a:xfrm>
            <a:custGeom>
              <a:avLst/>
              <a:gdLst/>
              <a:ahLst/>
              <a:cxnLst/>
              <a:rect l="l" t="t" r="r" b="b"/>
              <a:pathLst>
                <a:path w="21918" h="13261" extrusionOk="0">
                  <a:moveTo>
                    <a:pt x="223" y="1"/>
                  </a:moveTo>
                  <a:cubicBezTo>
                    <a:pt x="99" y="1"/>
                    <a:pt x="1" y="99"/>
                    <a:pt x="1" y="297"/>
                  </a:cubicBezTo>
                  <a:cubicBezTo>
                    <a:pt x="1" y="560"/>
                    <a:pt x="132" y="823"/>
                    <a:pt x="351" y="954"/>
                  </a:cubicBezTo>
                  <a:lnTo>
                    <a:pt x="21567" y="13227"/>
                  </a:lnTo>
                  <a:cubicBezTo>
                    <a:pt x="21622" y="13249"/>
                    <a:pt x="21671" y="13260"/>
                    <a:pt x="21714" y="13260"/>
                  </a:cubicBezTo>
                  <a:cubicBezTo>
                    <a:pt x="21844" y="13260"/>
                    <a:pt x="21918" y="13162"/>
                    <a:pt x="21918" y="12964"/>
                  </a:cubicBezTo>
                  <a:cubicBezTo>
                    <a:pt x="21918" y="12701"/>
                    <a:pt x="21786" y="12438"/>
                    <a:pt x="21567" y="12263"/>
                  </a:cubicBezTo>
                  <a:lnTo>
                    <a:pt x="351" y="34"/>
                  </a:lnTo>
                  <a:cubicBezTo>
                    <a:pt x="308" y="12"/>
                    <a:pt x="264" y="1"/>
                    <a:pt x="223"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0"/>
            <p:cNvSpPr/>
            <p:nvPr/>
          </p:nvSpPr>
          <p:spPr>
            <a:xfrm>
              <a:off x="5010072" y="2497956"/>
              <a:ext cx="728015" cy="443631"/>
            </a:xfrm>
            <a:custGeom>
              <a:avLst/>
              <a:gdLst/>
              <a:ahLst/>
              <a:cxnLst/>
              <a:rect l="l" t="t" r="r" b="b"/>
              <a:pathLst>
                <a:path w="19594" h="11940" extrusionOk="0">
                  <a:moveTo>
                    <a:pt x="204" y="1"/>
                  </a:moveTo>
                  <a:cubicBezTo>
                    <a:pt x="74" y="1"/>
                    <a:pt x="0" y="100"/>
                    <a:pt x="0" y="297"/>
                  </a:cubicBezTo>
                  <a:cubicBezTo>
                    <a:pt x="0" y="560"/>
                    <a:pt x="132" y="823"/>
                    <a:pt x="351" y="998"/>
                  </a:cubicBezTo>
                  <a:lnTo>
                    <a:pt x="19243" y="11913"/>
                  </a:lnTo>
                  <a:cubicBezTo>
                    <a:pt x="19281" y="11931"/>
                    <a:pt x="19318" y="11940"/>
                    <a:pt x="19354" y="11940"/>
                  </a:cubicBezTo>
                  <a:cubicBezTo>
                    <a:pt x="19485" y="11940"/>
                    <a:pt x="19594" y="11822"/>
                    <a:pt x="19594" y="11650"/>
                  </a:cubicBezTo>
                  <a:cubicBezTo>
                    <a:pt x="19594" y="11343"/>
                    <a:pt x="19462" y="11124"/>
                    <a:pt x="19243" y="10948"/>
                  </a:cubicBezTo>
                  <a:lnTo>
                    <a:pt x="351" y="34"/>
                  </a:lnTo>
                  <a:cubicBezTo>
                    <a:pt x="296" y="12"/>
                    <a:pt x="247" y="1"/>
                    <a:pt x="204"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0"/>
            <p:cNvSpPr/>
            <p:nvPr/>
          </p:nvSpPr>
          <p:spPr>
            <a:xfrm>
              <a:off x="4966080" y="2573826"/>
              <a:ext cx="814363" cy="493195"/>
            </a:xfrm>
            <a:custGeom>
              <a:avLst/>
              <a:gdLst/>
              <a:ahLst/>
              <a:cxnLst/>
              <a:rect l="l" t="t" r="r" b="b"/>
              <a:pathLst>
                <a:path w="21918" h="13274" extrusionOk="0">
                  <a:moveTo>
                    <a:pt x="214" y="0"/>
                  </a:moveTo>
                  <a:cubicBezTo>
                    <a:pt x="95" y="0"/>
                    <a:pt x="1" y="122"/>
                    <a:pt x="1" y="315"/>
                  </a:cubicBezTo>
                  <a:cubicBezTo>
                    <a:pt x="1" y="578"/>
                    <a:pt x="132" y="841"/>
                    <a:pt x="351" y="972"/>
                  </a:cubicBezTo>
                  <a:lnTo>
                    <a:pt x="21567" y="13246"/>
                  </a:lnTo>
                  <a:cubicBezTo>
                    <a:pt x="21614" y="13264"/>
                    <a:pt x="21657" y="13273"/>
                    <a:pt x="21695" y="13273"/>
                  </a:cubicBezTo>
                  <a:cubicBezTo>
                    <a:pt x="21836" y="13273"/>
                    <a:pt x="21918" y="13155"/>
                    <a:pt x="21918" y="12983"/>
                  </a:cubicBezTo>
                  <a:cubicBezTo>
                    <a:pt x="21918" y="12676"/>
                    <a:pt x="21786" y="12457"/>
                    <a:pt x="21567" y="12281"/>
                  </a:cubicBezTo>
                  <a:lnTo>
                    <a:pt x="351" y="52"/>
                  </a:lnTo>
                  <a:cubicBezTo>
                    <a:pt x="304" y="17"/>
                    <a:pt x="258" y="0"/>
                    <a:pt x="214" y="0"/>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0"/>
            <p:cNvSpPr/>
            <p:nvPr/>
          </p:nvSpPr>
          <p:spPr>
            <a:xfrm>
              <a:off x="5034482" y="2714568"/>
              <a:ext cx="677559" cy="413609"/>
            </a:xfrm>
            <a:custGeom>
              <a:avLst/>
              <a:gdLst/>
              <a:ahLst/>
              <a:cxnLst/>
              <a:rect l="l" t="t" r="r" b="b"/>
              <a:pathLst>
                <a:path w="18236" h="11132" extrusionOk="0">
                  <a:moveTo>
                    <a:pt x="223" y="1"/>
                  </a:moveTo>
                  <a:cubicBezTo>
                    <a:pt x="99" y="1"/>
                    <a:pt x="1" y="99"/>
                    <a:pt x="1" y="297"/>
                  </a:cubicBezTo>
                  <a:cubicBezTo>
                    <a:pt x="1" y="560"/>
                    <a:pt x="132" y="823"/>
                    <a:pt x="351" y="998"/>
                  </a:cubicBezTo>
                  <a:lnTo>
                    <a:pt x="17885" y="11080"/>
                  </a:lnTo>
                  <a:cubicBezTo>
                    <a:pt x="17932" y="11115"/>
                    <a:pt x="17979" y="11131"/>
                    <a:pt x="18022" y="11131"/>
                  </a:cubicBezTo>
                  <a:cubicBezTo>
                    <a:pt x="18142" y="11131"/>
                    <a:pt x="18235" y="11009"/>
                    <a:pt x="18235" y="10817"/>
                  </a:cubicBezTo>
                  <a:cubicBezTo>
                    <a:pt x="18235" y="10554"/>
                    <a:pt x="18104" y="10291"/>
                    <a:pt x="17885" y="10159"/>
                  </a:cubicBezTo>
                  <a:lnTo>
                    <a:pt x="351" y="34"/>
                  </a:lnTo>
                  <a:cubicBezTo>
                    <a:pt x="308" y="12"/>
                    <a:pt x="264" y="1"/>
                    <a:pt x="223"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0"/>
            <p:cNvSpPr/>
            <p:nvPr/>
          </p:nvSpPr>
          <p:spPr>
            <a:xfrm>
              <a:off x="4966080" y="2775762"/>
              <a:ext cx="814363" cy="493195"/>
            </a:xfrm>
            <a:custGeom>
              <a:avLst/>
              <a:gdLst/>
              <a:ahLst/>
              <a:cxnLst/>
              <a:rect l="l" t="t" r="r" b="b"/>
              <a:pathLst>
                <a:path w="21918" h="13274" extrusionOk="0">
                  <a:moveTo>
                    <a:pt x="214" y="1"/>
                  </a:moveTo>
                  <a:cubicBezTo>
                    <a:pt x="95" y="1"/>
                    <a:pt x="1" y="123"/>
                    <a:pt x="1" y="315"/>
                  </a:cubicBezTo>
                  <a:cubicBezTo>
                    <a:pt x="1" y="578"/>
                    <a:pt x="132" y="841"/>
                    <a:pt x="351" y="973"/>
                  </a:cubicBezTo>
                  <a:lnTo>
                    <a:pt x="21567" y="13246"/>
                  </a:lnTo>
                  <a:cubicBezTo>
                    <a:pt x="21613" y="13264"/>
                    <a:pt x="21655" y="13273"/>
                    <a:pt x="21692" y="13273"/>
                  </a:cubicBezTo>
                  <a:cubicBezTo>
                    <a:pt x="21835" y="13273"/>
                    <a:pt x="21918" y="13147"/>
                    <a:pt x="21918" y="12939"/>
                  </a:cubicBezTo>
                  <a:cubicBezTo>
                    <a:pt x="21918" y="12676"/>
                    <a:pt x="21786" y="12457"/>
                    <a:pt x="21567" y="12282"/>
                  </a:cubicBezTo>
                  <a:lnTo>
                    <a:pt x="351" y="52"/>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0"/>
            <p:cNvSpPr/>
            <p:nvPr/>
          </p:nvSpPr>
          <p:spPr>
            <a:xfrm>
              <a:off x="5010072" y="2901159"/>
              <a:ext cx="728015" cy="443594"/>
            </a:xfrm>
            <a:custGeom>
              <a:avLst/>
              <a:gdLst/>
              <a:ahLst/>
              <a:cxnLst/>
              <a:rect l="l" t="t" r="r" b="b"/>
              <a:pathLst>
                <a:path w="19594" h="11939" extrusionOk="0">
                  <a:moveTo>
                    <a:pt x="195" y="1"/>
                  </a:moveTo>
                  <a:cubicBezTo>
                    <a:pt x="71" y="1"/>
                    <a:pt x="0" y="123"/>
                    <a:pt x="0" y="315"/>
                  </a:cubicBezTo>
                  <a:cubicBezTo>
                    <a:pt x="0" y="578"/>
                    <a:pt x="132" y="841"/>
                    <a:pt x="351" y="973"/>
                  </a:cubicBezTo>
                  <a:lnTo>
                    <a:pt x="19243" y="11887"/>
                  </a:lnTo>
                  <a:cubicBezTo>
                    <a:pt x="19290" y="11923"/>
                    <a:pt x="19337" y="11939"/>
                    <a:pt x="19381" y="11939"/>
                  </a:cubicBezTo>
                  <a:cubicBezTo>
                    <a:pt x="19500" y="11939"/>
                    <a:pt x="19594" y="11817"/>
                    <a:pt x="19594" y="11624"/>
                  </a:cubicBezTo>
                  <a:cubicBezTo>
                    <a:pt x="19594" y="11361"/>
                    <a:pt x="19462" y="11098"/>
                    <a:pt x="19243" y="10967"/>
                  </a:cubicBezTo>
                  <a:lnTo>
                    <a:pt x="351" y="52"/>
                  </a:lnTo>
                  <a:cubicBezTo>
                    <a:pt x="292" y="17"/>
                    <a:pt x="240" y="1"/>
                    <a:pt x="195"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0"/>
            <p:cNvSpPr/>
            <p:nvPr/>
          </p:nvSpPr>
          <p:spPr>
            <a:xfrm>
              <a:off x="4966080" y="2977698"/>
              <a:ext cx="814363" cy="492490"/>
            </a:xfrm>
            <a:custGeom>
              <a:avLst/>
              <a:gdLst/>
              <a:ahLst/>
              <a:cxnLst/>
              <a:rect l="l" t="t" r="r" b="b"/>
              <a:pathLst>
                <a:path w="21918" h="13255" extrusionOk="0">
                  <a:moveTo>
                    <a:pt x="214" y="1"/>
                  </a:moveTo>
                  <a:cubicBezTo>
                    <a:pt x="95" y="1"/>
                    <a:pt x="1" y="123"/>
                    <a:pt x="1" y="316"/>
                  </a:cubicBezTo>
                  <a:cubicBezTo>
                    <a:pt x="1" y="579"/>
                    <a:pt x="132" y="798"/>
                    <a:pt x="351" y="973"/>
                  </a:cubicBezTo>
                  <a:lnTo>
                    <a:pt x="21567" y="13202"/>
                  </a:lnTo>
                  <a:cubicBezTo>
                    <a:pt x="21626" y="13238"/>
                    <a:pt x="21678" y="13254"/>
                    <a:pt x="21723" y="13254"/>
                  </a:cubicBezTo>
                  <a:cubicBezTo>
                    <a:pt x="21847" y="13254"/>
                    <a:pt x="21918" y="13132"/>
                    <a:pt x="21918" y="12939"/>
                  </a:cubicBezTo>
                  <a:cubicBezTo>
                    <a:pt x="21918" y="12676"/>
                    <a:pt x="21786" y="12457"/>
                    <a:pt x="21567" y="12282"/>
                  </a:cubicBezTo>
                  <a:lnTo>
                    <a:pt x="351" y="53"/>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0"/>
            <p:cNvSpPr/>
            <p:nvPr/>
          </p:nvSpPr>
          <p:spPr>
            <a:xfrm>
              <a:off x="5034482" y="3117772"/>
              <a:ext cx="677559" cy="414278"/>
            </a:xfrm>
            <a:custGeom>
              <a:avLst/>
              <a:gdLst/>
              <a:ahLst/>
              <a:cxnLst/>
              <a:rect l="l" t="t" r="r" b="b"/>
              <a:pathLst>
                <a:path w="18236" h="11150" extrusionOk="0">
                  <a:moveTo>
                    <a:pt x="214" y="1"/>
                  </a:moveTo>
                  <a:cubicBezTo>
                    <a:pt x="95" y="1"/>
                    <a:pt x="1" y="123"/>
                    <a:pt x="1" y="315"/>
                  </a:cubicBezTo>
                  <a:cubicBezTo>
                    <a:pt x="1" y="578"/>
                    <a:pt x="132" y="841"/>
                    <a:pt x="351" y="973"/>
                  </a:cubicBezTo>
                  <a:lnTo>
                    <a:pt x="17885" y="11098"/>
                  </a:lnTo>
                  <a:cubicBezTo>
                    <a:pt x="17932" y="11133"/>
                    <a:pt x="17979" y="11150"/>
                    <a:pt x="18022" y="11150"/>
                  </a:cubicBezTo>
                  <a:cubicBezTo>
                    <a:pt x="18142" y="11150"/>
                    <a:pt x="18235" y="11028"/>
                    <a:pt x="18235" y="10835"/>
                  </a:cubicBezTo>
                  <a:cubicBezTo>
                    <a:pt x="18235" y="10572"/>
                    <a:pt x="18104" y="10309"/>
                    <a:pt x="17885" y="10178"/>
                  </a:cubicBezTo>
                  <a:lnTo>
                    <a:pt x="351" y="52"/>
                  </a:lnTo>
                  <a:cubicBezTo>
                    <a:pt x="304" y="17"/>
                    <a:pt x="258" y="1"/>
                    <a:pt x="214" y="1"/>
                  </a:cubicBez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0"/>
            <p:cNvSpPr/>
            <p:nvPr/>
          </p:nvSpPr>
          <p:spPr>
            <a:xfrm>
              <a:off x="3256031" y="1300532"/>
              <a:ext cx="1128695" cy="653111"/>
            </a:xfrm>
            <a:custGeom>
              <a:avLst/>
              <a:gdLst/>
              <a:ahLst/>
              <a:cxnLst/>
              <a:rect l="l" t="t" r="r" b="b"/>
              <a:pathLst>
                <a:path w="30378" h="17578" extrusionOk="0">
                  <a:moveTo>
                    <a:pt x="28449" y="1"/>
                  </a:moveTo>
                  <a:lnTo>
                    <a:pt x="1" y="16438"/>
                  </a:lnTo>
                  <a:lnTo>
                    <a:pt x="1929" y="17578"/>
                  </a:lnTo>
                  <a:lnTo>
                    <a:pt x="30377" y="1140"/>
                  </a:lnTo>
                  <a:lnTo>
                    <a:pt x="28449" y="1"/>
                  </a:lnTo>
                  <a:close/>
                </a:path>
              </a:pathLst>
            </a:custGeom>
            <a:solidFill>
              <a:srgbClr val="36D8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0"/>
            <p:cNvSpPr/>
            <p:nvPr/>
          </p:nvSpPr>
          <p:spPr>
            <a:xfrm>
              <a:off x="3327703" y="1342888"/>
              <a:ext cx="1057023" cy="2653053"/>
            </a:xfrm>
            <a:custGeom>
              <a:avLst/>
              <a:gdLst/>
              <a:ahLst/>
              <a:cxnLst/>
              <a:rect l="l" t="t" r="r" b="b"/>
              <a:pathLst>
                <a:path w="28449" h="71405" extrusionOk="0">
                  <a:moveTo>
                    <a:pt x="28448" y="0"/>
                  </a:moveTo>
                  <a:lnTo>
                    <a:pt x="0" y="16438"/>
                  </a:lnTo>
                  <a:lnTo>
                    <a:pt x="0" y="71404"/>
                  </a:lnTo>
                  <a:lnTo>
                    <a:pt x="28448" y="54967"/>
                  </a:lnTo>
                  <a:lnTo>
                    <a:pt x="2844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0"/>
            <p:cNvSpPr/>
            <p:nvPr/>
          </p:nvSpPr>
          <p:spPr>
            <a:xfrm>
              <a:off x="3205538" y="1911282"/>
              <a:ext cx="122203" cy="70037"/>
            </a:xfrm>
            <a:custGeom>
              <a:avLst/>
              <a:gdLst/>
              <a:ahLst/>
              <a:cxnLst/>
              <a:rect l="l" t="t" r="r" b="b"/>
              <a:pathLst>
                <a:path w="3289" h="1885" extrusionOk="0">
                  <a:moveTo>
                    <a:pt x="1360" y="0"/>
                  </a:moveTo>
                  <a:lnTo>
                    <a:pt x="1" y="789"/>
                  </a:lnTo>
                  <a:lnTo>
                    <a:pt x="1930" y="1885"/>
                  </a:lnTo>
                  <a:lnTo>
                    <a:pt x="3288" y="1140"/>
                  </a:lnTo>
                  <a:lnTo>
                    <a:pt x="1360" y="0"/>
                  </a:lnTo>
                  <a:close/>
                </a:path>
              </a:pathLst>
            </a:custGeom>
            <a:solidFill>
              <a:srgbClr val="36D8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0"/>
            <p:cNvSpPr/>
            <p:nvPr/>
          </p:nvSpPr>
          <p:spPr>
            <a:xfrm>
              <a:off x="3277209" y="1953601"/>
              <a:ext cx="50531" cy="2070017"/>
            </a:xfrm>
            <a:custGeom>
              <a:avLst/>
              <a:gdLst/>
              <a:ahLst/>
              <a:cxnLst/>
              <a:rect l="l" t="t" r="r" b="b"/>
              <a:pathLst>
                <a:path w="1360" h="55713" extrusionOk="0">
                  <a:moveTo>
                    <a:pt x="1359" y="1"/>
                  </a:moveTo>
                  <a:lnTo>
                    <a:pt x="1" y="746"/>
                  </a:lnTo>
                  <a:lnTo>
                    <a:pt x="1" y="55713"/>
                  </a:lnTo>
                  <a:lnTo>
                    <a:pt x="1359" y="54967"/>
                  </a:lnTo>
                  <a:lnTo>
                    <a:pt x="1359"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0"/>
            <p:cNvSpPr/>
            <p:nvPr/>
          </p:nvSpPr>
          <p:spPr>
            <a:xfrm>
              <a:off x="3205538" y="1981281"/>
              <a:ext cx="71709" cy="2084693"/>
            </a:xfrm>
            <a:custGeom>
              <a:avLst/>
              <a:gdLst/>
              <a:ahLst/>
              <a:cxnLst/>
              <a:rect l="l" t="t" r="r" b="b"/>
              <a:pathLst>
                <a:path w="1930" h="56108" extrusionOk="0">
                  <a:moveTo>
                    <a:pt x="1930" y="1"/>
                  </a:moveTo>
                  <a:lnTo>
                    <a:pt x="1" y="1097"/>
                  </a:lnTo>
                  <a:lnTo>
                    <a:pt x="1" y="56107"/>
                  </a:lnTo>
                  <a:lnTo>
                    <a:pt x="1930" y="54968"/>
                  </a:lnTo>
                  <a:lnTo>
                    <a:pt x="193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0"/>
            <p:cNvSpPr/>
            <p:nvPr/>
          </p:nvSpPr>
          <p:spPr>
            <a:xfrm>
              <a:off x="3133903" y="1940597"/>
              <a:ext cx="143344" cy="81444"/>
            </a:xfrm>
            <a:custGeom>
              <a:avLst/>
              <a:gdLst/>
              <a:ahLst/>
              <a:cxnLst/>
              <a:rect l="l" t="t" r="r" b="b"/>
              <a:pathLst>
                <a:path w="3858" h="2192" extrusionOk="0">
                  <a:moveTo>
                    <a:pt x="1929" y="0"/>
                  </a:moveTo>
                  <a:lnTo>
                    <a:pt x="0" y="1096"/>
                  </a:lnTo>
                  <a:lnTo>
                    <a:pt x="1929" y="2192"/>
                  </a:lnTo>
                  <a:lnTo>
                    <a:pt x="3858" y="1096"/>
                  </a:lnTo>
                  <a:lnTo>
                    <a:pt x="1929" y="0"/>
                  </a:lnTo>
                  <a:close/>
                </a:path>
              </a:pathLst>
            </a:custGeom>
            <a:solidFill>
              <a:srgbClr val="36D8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0"/>
            <p:cNvSpPr/>
            <p:nvPr/>
          </p:nvSpPr>
          <p:spPr>
            <a:xfrm>
              <a:off x="3115995" y="1445472"/>
              <a:ext cx="1416943" cy="809459"/>
            </a:xfrm>
            <a:custGeom>
              <a:avLst/>
              <a:gdLst/>
              <a:ahLst/>
              <a:cxnLst/>
              <a:rect l="l" t="t" r="r" b="b"/>
              <a:pathLst>
                <a:path w="38136" h="21786" extrusionOk="0">
                  <a:moveTo>
                    <a:pt x="33182" y="1"/>
                  </a:moveTo>
                  <a:lnTo>
                    <a:pt x="2411" y="17797"/>
                  </a:lnTo>
                  <a:cubicBezTo>
                    <a:pt x="2411" y="17797"/>
                    <a:pt x="0" y="21786"/>
                    <a:pt x="8065" y="21786"/>
                  </a:cubicBezTo>
                  <a:lnTo>
                    <a:pt x="38135" y="3464"/>
                  </a:lnTo>
                  <a:cubicBezTo>
                    <a:pt x="34146" y="2543"/>
                    <a:pt x="33182" y="1"/>
                    <a:pt x="3318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0"/>
            <p:cNvSpPr/>
            <p:nvPr/>
          </p:nvSpPr>
          <p:spPr>
            <a:xfrm>
              <a:off x="3343976" y="1427564"/>
              <a:ext cx="1250823" cy="721513"/>
            </a:xfrm>
            <a:custGeom>
              <a:avLst/>
              <a:gdLst/>
              <a:ahLst/>
              <a:cxnLst/>
              <a:rect l="l" t="t" r="r" b="b"/>
              <a:pathLst>
                <a:path w="33665" h="19419" extrusionOk="0">
                  <a:moveTo>
                    <a:pt x="31736" y="1"/>
                  </a:moveTo>
                  <a:lnTo>
                    <a:pt x="1" y="18279"/>
                  </a:lnTo>
                  <a:lnTo>
                    <a:pt x="1929" y="19419"/>
                  </a:lnTo>
                  <a:lnTo>
                    <a:pt x="33665" y="1096"/>
                  </a:lnTo>
                  <a:lnTo>
                    <a:pt x="31736" y="1"/>
                  </a:lnTo>
                  <a:close/>
                </a:path>
              </a:pathLst>
            </a:custGeom>
            <a:solidFill>
              <a:srgbClr val="36D8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0"/>
            <p:cNvSpPr/>
            <p:nvPr/>
          </p:nvSpPr>
          <p:spPr>
            <a:xfrm>
              <a:off x="3487320" y="1468286"/>
              <a:ext cx="1107479" cy="2682368"/>
            </a:xfrm>
            <a:custGeom>
              <a:avLst/>
              <a:gdLst/>
              <a:ahLst/>
              <a:cxnLst/>
              <a:rect l="l" t="t" r="r" b="b"/>
              <a:pathLst>
                <a:path w="29807" h="72194" extrusionOk="0">
                  <a:moveTo>
                    <a:pt x="29807" y="0"/>
                  </a:moveTo>
                  <a:lnTo>
                    <a:pt x="0" y="17183"/>
                  </a:lnTo>
                  <a:lnTo>
                    <a:pt x="0" y="72194"/>
                  </a:lnTo>
                  <a:lnTo>
                    <a:pt x="29807" y="54967"/>
                  </a:lnTo>
                  <a:lnTo>
                    <a:pt x="298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0"/>
            <p:cNvSpPr/>
            <p:nvPr/>
          </p:nvSpPr>
          <p:spPr>
            <a:xfrm>
              <a:off x="3642032" y="1927556"/>
              <a:ext cx="846911" cy="723148"/>
            </a:xfrm>
            <a:custGeom>
              <a:avLst/>
              <a:gdLst/>
              <a:ahLst/>
              <a:cxnLst/>
              <a:rect l="l" t="t" r="r" b="b"/>
              <a:pathLst>
                <a:path w="22794" h="19463" extrusionOk="0">
                  <a:moveTo>
                    <a:pt x="22794" y="0"/>
                  </a:moveTo>
                  <a:lnTo>
                    <a:pt x="0" y="13150"/>
                  </a:lnTo>
                  <a:lnTo>
                    <a:pt x="0" y="19462"/>
                  </a:lnTo>
                  <a:lnTo>
                    <a:pt x="22794" y="6312"/>
                  </a:lnTo>
                  <a:lnTo>
                    <a:pt x="2279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30"/>
            <p:cNvSpPr/>
            <p:nvPr/>
          </p:nvSpPr>
          <p:spPr>
            <a:xfrm>
              <a:off x="3857010" y="2487515"/>
              <a:ext cx="418588" cy="266067"/>
            </a:xfrm>
            <a:custGeom>
              <a:avLst/>
              <a:gdLst/>
              <a:ahLst/>
              <a:cxnLst/>
              <a:rect l="l" t="t" r="r" b="b"/>
              <a:pathLst>
                <a:path w="11266" h="7161" extrusionOk="0">
                  <a:moveTo>
                    <a:pt x="11071" y="0"/>
                  </a:moveTo>
                  <a:cubicBezTo>
                    <a:pt x="11026" y="0"/>
                    <a:pt x="10973" y="17"/>
                    <a:pt x="10915" y="52"/>
                  </a:cubicBezTo>
                  <a:lnTo>
                    <a:pt x="351" y="6188"/>
                  </a:lnTo>
                  <a:cubicBezTo>
                    <a:pt x="132" y="6320"/>
                    <a:pt x="0" y="6583"/>
                    <a:pt x="0" y="6846"/>
                  </a:cubicBezTo>
                  <a:cubicBezTo>
                    <a:pt x="0" y="7038"/>
                    <a:pt x="71" y="7160"/>
                    <a:pt x="194" y="7160"/>
                  </a:cubicBezTo>
                  <a:cubicBezTo>
                    <a:pt x="240" y="7160"/>
                    <a:pt x="292" y="7144"/>
                    <a:pt x="351" y="7109"/>
                  </a:cubicBezTo>
                  <a:lnTo>
                    <a:pt x="10915" y="972"/>
                  </a:lnTo>
                  <a:cubicBezTo>
                    <a:pt x="11134" y="841"/>
                    <a:pt x="11265" y="578"/>
                    <a:pt x="11265" y="315"/>
                  </a:cubicBezTo>
                  <a:cubicBezTo>
                    <a:pt x="11265" y="122"/>
                    <a:pt x="11195" y="0"/>
                    <a:pt x="110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0"/>
            <p:cNvSpPr/>
            <p:nvPr/>
          </p:nvSpPr>
          <p:spPr>
            <a:xfrm>
              <a:off x="3977503" y="2708995"/>
              <a:ext cx="177564" cy="126030"/>
            </a:xfrm>
            <a:custGeom>
              <a:avLst/>
              <a:gdLst/>
              <a:ahLst/>
              <a:cxnLst/>
              <a:rect l="l" t="t" r="r" b="b"/>
              <a:pathLst>
                <a:path w="4779" h="3392" extrusionOk="0">
                  <a:moveTo>
                    <a:pt x="4566" y="0"/>
                  </a:moveTo>
                  <a:cubicBezTo>
                    <a:pt x="4522" y="0"/>
                    <a:pt x="4475" y="17"/>
                    <a:pt x="4428" y="52"/>
                  </a:cubicBezTo>
                  <a:lnTo>
                    <a:pt x="352" y="2419"/>
                  </a:lnTo>
                  <a:cubicBezTo>
                    <a:pt x="132" y="2551"/>
                    <a:pt x="1" y="2814"/>
                    <a:pt x="1" y="3077"/>
                  </a:cubicBezTo>
                  <a:cubicBezTo>
                    <a:pt x="1" y="3269"/>
                    <a:pt x="71" y="3391"/>
                    <a:pt x="195" y="3391"/>
                  </a:cubicBezTo>
                  <a:cubicBezTo>
                    <a:pt x="240" y="3391"/>
                    <a:pt x="293" y="3375"/>
                    <a:pt x="352" y="3340"/>
                  </a:cubicBezTo>
                  <a:lnTo>
                    <a:pt x="4428" y="973"/>
                  </a:lnTo>
                  <a:cubicBezTo>
                    <a:pt x="4647" y="841"/>
                    <a:pt x="4779" y="578"/>
                    <a:pt x="4779" y="315"/>
                  </a:cubicBezTo>
                  <a:cubicBezTo>
                    <a:pt x="4779" y="123"/>
                    <a:pt x="4685" y="0"/>
                    <a:pt x="45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30"/>
            <p:cNvSpPr/>
            <p:nvPr/>
          </p:nvSpPr>
          <p:spPr>
            <a:xfrm>
              <a:off x="3415648" y="2106716"/>
              <a:ext cx="71709" cy="2084656"/>
            </a:xfrm>
            <a:custGeom>
              <a:avLst/>
              <a:gdLst/>
              <a:ahLst/>
              <a:cxnLst/>
              <a:rect l="l" t="t" r="r" b="b"/>
              <a:pathLst>
                <a:path w="1930" h="56107" extrusionOk="0">
                  <a:moveTo>
                    <a:pt x="1929" y="0"/>
                  </a:moveTo>
                  <a:lnTo>
                    <a:pt x="0" y="1140"/>
                  </a:lnTo>
                  <a:lnTo>
                    <a:pt x="0" y="56106"/>
                  </a:lnTo>
                  <a:lnTo>
                    <a:pt x="1929" y="55011"/>
                  </a:lnTo>
                  <a:lnTo>
                    <a:pt x="192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30"/>
            <p:cNvSpPr/>
            <p:nvPr/>
          </p:nvSpPr>
          <p:spPr>
            <a:xfrm>
              <a:off x="3112725" y="1981281"/>
              <a:ext cx="304597" cy="2222835"/>
            </a:xfrm>
            <a:custGeom>
              <a:avLst/>
              <a:gdLst/>
              <a:ahLst/>
              <a:cxnLst/>
              <a:rect l="l" t="t" r="r" b="b"/>
              <a:pathLst>
                <a:path w="8198" h="59826" extrusionOk="0">
                  <a:moveTo>
                    <a:pt x="614" y="1"/>
                  </a:moveTo>
                  <a:lnTo>
                    <a:pt x="351" y="1009"/>
                  </a:lnTo>
                  <a:lnTo>
                    <a:pt x="570" y="54968"/>
                  </a:lnTo>
                  <a:cubicBezTo>
                    <a:pt x="570" y="54968"/>
                    <a:pt x="0" y="57335"/>
                    <a:pt x="3156" y="58956"/>
                  </a:cubicBezTo>
                  <a:cubicBezTo>
                    <a:pt x="4509" y="59633"/>
                    <a:pt x="5620" y="59826"/>
                    <a:pt x="6448" y="59826"/>
                  </a:cubicBezTo>
                  <a:cubicBezTo>
                    <a:pt x="7552" y="59826"/>
                    <a:pt x="8153" y="59482"/>
                    <a:pt x="8153" y="59482"/>
                  </a:cubicBezTo>
                  <a:lnTo>
                    <a:pt x="8197" y="4472"/>
                  </a:lnTo>
                  <a:lnTo>
                    <a:pt x="6269" y="3376"/>
                  </a:lnTo>
                  <a:cubicBezTo>
                    <a:pt x="5482" y="3666"/>
                    <a:pt x="4856" y="3786"/>
                    <a:pt x="4359" y="3786"/>
                  </a:cubicBezTo>
                  <a:cubicBezTo>
                    <a:pt x="2005" y="3786"/>
                    <a:pt x="2543" y="1097"/>
                    <a:pt x="2543" y="1097"/>
                  </a:cubicBezTo>
                  <a:lnTo>
                    <a:pt x="61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30"/>
            <p:cNvSpPr/>
            <p:nvPr/>
          </p:nvSpPr>
          <p:spPr>
            <a:xfrm>
              <a:off x="3125766" y="1981281"/>
              <a:ext cx="289920" cy="188079"/>
            </a:xfrm>
            <a:custGeom>
              <a:avLst/>
              <a:gdLst/>
              <a:ahLst/>
              <a:cxnLst/>
              <a:rect l="l" t="t" r="r" b="b"/>
              <a:pathLst>
                <a:path w="7803" h="5062" extrusionOk="0">
                  <a:moveTo>
                    <a:pt x="219" y="1"/>
                  </a:moveTo>
                  <a:cubicBezTo>
                    <a:pt x="88" y="308"/>
                    <a:pt x="0" y="658"/>
                    <a:pt x="0" y="1009"/>
                  </a:cubicBezTo>
                  <a:cubicBezTo>
                    <a:pt x="0" y="2061"/>
                    <a:pt x="88" y="3420"/>
                    <a:pt x="2762" y="4516"/>
                  </a:cubicBezTo>
                  <a:cubicBezTo>
                    <a:pt x="3784" y="4925"/>
                    <a:pt x="4685" y="5061"/>
                    <a:pt x="5432" y="5061"/>
                  </a:cubicBezTo>
                  <a:cubicBezTo>
                    <a:pt x="6926" y="5061"/>
                    <a:pt x="7802" y="4516"/>
                    <a:pt x="7802" y="4516"/>
                  </a:cubicBezTo>
                  <a:lnTo>
                    <a:pt x="5874" y="3420"/>
                  </a:lnTo>
                  <a:cubicBezTo>
                    <a:pt x="5444" y="3571"/>
                    <a:pt x="5062" y="3636"/>
                    <a:pt x="4722" y="3636"/>
                  </a:cubicBezTo>
                  <a:cubicBezTo>
                    <a:pt x="2604" y="3636"/>
                    <a:pt x="2148" y="1097"/>
                    <a:pt x="2148" y="1097"/>
                  </a:cubicBezTo>
                  <a:lnTo>
                    <a:pt x="219" y="1"/>
                  </a:lnTo>
                  <a:close/>
                </a:path>
              </a:pathLst>
            </a:custGeom>
            <a:solidFill>
              <a:srgbClr val="36D8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pic>
        <p:nvPicPr>
          <p:cNvPr id="1816" name="Google Shape;1816;p57"/>
          <p:cNvPicPr preferRelativeResize="0"/>
          <p:nvPr/>
        </p:nvPicPr>
        <p:blipFill rotWithShape="1">
          <a:blip r:embed="rId3">
            <a:alphaModFix/>
          </a:blip>
          <a:srcRect/>
          <a:stretch/>
        </p:blipFill>
        <p:spPr>
          <a:xfrm>
            <a:off x="886489" y="612147"/>
            <a:ext cx="7371021" cy="356644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pic>
        <p:nvPicPr>
          <p:cNvPr id="1821" name="Google Shape;1821;p58"/>
          <p:cNvPicPr preferRelativeResize="0"/>
          <p:nvPr/>
        </p:nvPicPr>
        <p:blipFill rotWithShape="1">
          <a:blip r:embed="rId3">
            <a:alphaModFix/>
          </a:blip>
          <a:srcRect/>
          <a:stretch/>
        </p:blipFill>
        <p:spPr>
          <a:xfrm>
            <a:off x="396285" y="121058"/>
            <a:ext cx="5953125" cy="2054678"/>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1822" name="Google Shape;1822;p58"/>
          <p:cNvPicPr preferRelativeResize="0"/>
          <p:nvPr/>
        </p:nvPicPr>
        <p:blipFill rotWithShape="1">
          <a:blip r:embed="rId4">
            <a:alphaModFix/>
          </a:blip>
          <a:srcRect/>
          <a:stretch/>
        </p:blipFill>
        <p:spPr>
          <a:xfrm>
            <a:off x="2794037" y="2469742"/>
            <a:ext cx="5953125" cy="25527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26"/>
        <p:cNvGrpSpPr/>
        <p:nvPr/>
      </p:nvGrpSpPr>
      <p:grpSpPr>
        <a:xfrm>
          <a:off x="0" y="0"/>
          <a:ext cx="0" cy="0"/>
          <a:chOff x="0" y="0"/>
          <a:chExt cx="0" cy="0"/>
        </a:xfrm>
      </p:grpSpPr>
      <p:pic>
        <p:nvPicPr>
          <p:cNvPr id="1827" name="Google Shape;1827;p59"/>
          <p:cNvPicPr preferRelativeResize="0"/>
          <p:nvPr/>
        </p:nvPicPr>
        <p:blipFill rotWithShape="1">
          <a:blip r:embed="rId3">
            <a:alphaModFix/>
          </a:blip>
          <a:srcRect/>
          <a:stretch/>
        </p:blipFill>
        <p:spPr>
          <a:xfrm>
            <a:off x="3253563" y="676613"/>
            <a:ext cx="5688419" cy="379027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1828" name="Google Shape;1828;p59"/>
          <p:cNvSpPr txBox="1"/>
          <p:nvPr/>
        </p:nvSpPr>
        <p:spPr>
          <a:xfrm>
            <a:off x="276447" y="1158949"/>
            <a:ext cx="2785730" cy="1815882"/>
          </a:xfrm>
          <a:prstGeom prst="rect">
            <a:avLst/>
          </a:prstGeom>
          <a:solidFill>
            <a:srgbClr val="0070C0"/>
          </a:solidFill>
          <a:ln w="381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So majority of the respondents would like to have an application that would allow them to have discussions with people having similar tastes and preferences in books.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32"/>
        <p:cNvGrpSpPr/>
        <p:nvPr/>
      </p:nvGrpSpPr>
      <p:grpSpPr>
        <a:xfrm>
          <a:off x="0" y="0"/>
          <a:ext cx="0" cy="0"/>
          <a:chOff x="0" y="0"/>
          <a:chExt cx="0" cy="0"/>
        </a:xfrm>
      </p:grpSpPr>
      <p:sp>
        <p:nvSpPr>
          <p:cNvPr id="1833" name="Google Shape;1833;p60"/>
          <p:cNvSpPr/>
          <p:nvPr/>
        </p:nvSpPr>
        <p:spPr>
          <a:xfrm>
            <a:off x="2421413" y="2110085"/>
            <a:ext cx="4301178"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1"/>
                </a:solidFill>
                <a:latin typeface="Arial"/>
                <a:ea typeface="Arial"/>
                <a:cs typeface="Arial"/>
                <a:sym typeface="Arial"/>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1"/>
          <p:cNvSpPr txBox="1">
            <a:spLocks noGrp="1"/>
          </p:cNvSpPr>
          <p:nvPr>
            <p:ph type="title"/>
          </p:nvPr>
        </p:nvSpPr>
        <p:spPr>
          <a:xfrm>
            <a:off x="311700" y="240729"/>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4000">
                <a:solidFill>
                  <a:srgbClr val="0070C0"/>
                </a:solidFill>
              </a:rPr>
              <a:t>SOLUTION</a:t>
            </a:r>
            <a:endParaRPr/>
          </a:p>
        </p:txBody>
      </p:sp>
      <p:grpSp>
        <p:nvGrpSpPr>
          <p:cNvPr id="464" name="Google Shape;464;p31"/>
          <p:cNvGrpSpPr/>
          <p:nvPr/>
        </p:nvGrpSpPr>
        <p:grpSpPr>
          <a:xfrm>
            <a:off x="560848" y="1333371"/>
            <a:ext cx="3651343" cy="3191364"/>
            <a:chOff x="2746320" y="1649702"/>
            <a:chExt cx="3651343" cy="3191364"/>
          </a:xfrm>
        </p:grpSpPr>
        <p:sp>
          <p:nvSpPr>
            <p:cNvPr id="465" name="Google Shape;465;p31"/>
            <p:cNvSpPr/>
            <p:nvPr/>
          </p:nvSpPr>
          <p:spPr>
            <a:xfrm>
              <a:off x="4217621" y="3420981"/>
              <a:ext cx="1007521" cy="561108"/>
            </a:xfrm>
            <a:custGeom>
              <a:avLst/>
              <a:gdLst/>
              <a:ahLst/>
              <a:cxnLst/>
              <a:rect l="l" t="t" r="r" b="b"/>
              <a:pathLst>
                <a:path w="38695" h="21550" extrusionOk="0">
                  <a:moveTo>
                    <a:pt x="18747" y="1"/>
                  </a:moveTo>
                  <a:cubicBezTo>
                    <a:pt x="18047" y="1"/>
                    <a:pt x="17346" y="34"/>
                    <a:pt x="16679" y="101"/>
                  </a:cubicBezTo>
                  <a:lnTo>
                    <a:pt x="16679" y="501"/>
                  </a:lnTo>
                  <a:cubicBezTo>
                    <a:pt x="17379" y="468"/>
                    <a:pt x="18080" y="434"/>
                    <a:pt x="18747" y="434"/>
                  </a:cubicBezTo>
                  <a:lnTo>
                    <a:pt x="18747" y="1"/>
                  </a:lnTo>
                  <a:close/>
                  <a:moveTo>
                    <a:pt x="21282" y="67"/>
                  </a:moveTo>
                  <a:lnTo>
                    <a:pt x="21249" y="468"/>
                  </a:lnTo>
                  <a:cubicBezTo>
                    <a:pt x="21949" y="501"/>
                    <a:pt x="22650" y="568"/>
                    <a:pt x="23317" y="634"/>
                  </a:cubicBezTo>
                  <a:lnTo>
                    <a:pt x="23350" y="234"/>
                  </a:lnTo>
                  <a:cubicBezTo>
                    <a:pt x="22683" y="167"/>
                    <a:pt x="21983" y="101"/>
                    <a:pt x="21282" y="67"/>
                  </a:cubicBezTo>
                  <a:close/>
                  <a:moveTo>
                    <a:pt x="14177" y="401"/>
                  </a:moveTo>
                  <a:cubicBezTo>
                    <a:pt x="13477" y="501"/>
                    <a:pt x="12776" y="634"/>
                    <a:pt x="12109" y="768"/>
                  </a:cubicBezTo>
                  <a:lnTo>
                    <a:pt x="12209" y="1201"/>
                  </a:lnTo>
                  <a:cubicBezTo>
                    <a:pt x="12843" y="1035"/>
                    <a:pt x="13543" y="901"/>
                    <a:pt x="14244" y="801"/>
                  </a:cubicBezTo>
                  <a:lnTo>
                    <a:pt x="14177" y="401"/>
                  </a:lnTo>
                  <a:close/>
                  <a:moveTo>
                    <a:pt x="25852" y="634"/>
                  </a:moveTo>
                  <a:lnTo>
                    <a:pt x="25785" y="1035"/>
                  </a:lnTo>
                  <a:cubicBezTo>
                    <a:pt x="26453" y="1168"/>
                    <a:pt x="27120" y="1335"/>
                    <a:pt x="27787" y="1502"/>
                  </a:cubicBezTo>
                  <a:lnTo>
                    <a:pt x="27887" y="1101"/>
                  </a:lnTo>
                  <a:cubicBezTo>
                    <a:pt x="27253" y="935"/>
                    <a:pt x="26553" y="768"/>
                    <a:pt x="25852" y="634"/>
                  </a:cubicBezTo>
                  <a:close/>
                  <a:moveTo>
                    <a:pt x="9674" y="1435"/>
                  </a:moveTo>
                  <a:cubicBezTo>
                    <a:pt x="8973" y="1668"/>
                    <a:pt x="8340" y="1902"/>
                    <a:pt x="7706" y="2169"/>
                  </a:cubicBezTo>
                  <a:lnTo>
                    <a:pt x="7873" y="2536"/>
                  </a:lnTo>
                  <a:cubicBezTo>
                    <a:pt x="8473" y="2302"/>
                    <a:pt x="9140" y="2069"/>
                    <a:pt x="9807" y="1835"/>
                  </a:cubicBezTo>
                  <a:lnTo>
                    <a:pt x="9674" y="1435"/>
                  </a:lnTo>
                  <a:close/>
                  <a:moveTo>
                    <a:pt x="30289" y="1869"/>
                  </a:moveTo>
                  <a:lnTo>
                    <a:pt x="30155" y="2269"/>
                  </a:lnTo>
                  <a:cubicBezTo>
                    <a:pt x="30822" y="2536"/>
                    <a:pt x="31456" y="2803"/>
                    <a:pt x="32057" y="3103"/>
                  </a:cubicBezTo>
                  <a:lnTo>
                    <a:pt x="32223" y="2736"/>
                  </a:lnTo>
                  <a:cubicBezTo>
                    <a:pt x="31623" y="2436"/>
                    <a:pt x="30956" y="2135"/>
                    <a:pt x="30289" y="1869"/>
                  </a:cubicBezTo>
                  <a:close/>
                  <a:moveTo>
                    <a:pt x="5438" y="3270"/>
                  </a:moveTo>
                  <a:cubicBezTo>
                    <a:pt x="4804" y="3636"/>
                    <a:pt x="4203" y="4037"/>
                    <a:pt x="3670" y="4437"/>
                  </a:cubicBezTo>
                  <a:lnTo>
                    <a:pt x="3937" y="4771"/>
                  </a:lnTo>
                  <a:cubicBezTo>
                    <a:pt x="4437" y="4370"/>
                    <a:pt x="5037" y="4003"/>
                    <a:pt x="5638" y="3636"/>
                  </a:cubicBezTo>
                  <a:lnTo>
                    <a:pt x="5438" y="3270"/>
                  </a:lnTo>
                  <a:close/>
                  <a:moveTo>
                    <a:pt x="34425" y="4003"/>
                  </a:moveTo>
                  <a:lnTo>
                    <a:pt x="34158" y="4337"/>
                  </a:lnTo>
                  <a:cubicBezTo>
                    <a:pt x="34759" y="4771"/>
                    <a:pt x="35292" y="5171"/>
                    <a:pt x="35759" y="5638"/>
                  </a:cubicBezTo>
                  <a:lnTo>
                    <a:pt x="36059" y="5338"/>
                  </a:lnTo>
                  <a:cubicBezTo>
                    <a:pt x="35559" y="4871"/>
                    <a:pt x="35025" y="4437"/>
                    <a:pt x="34425" y="4003"/>
                  </a:cubicBezTo>
                  <a:close/>
                  <a:moveTo>
                    <a:pt x="1835" y="6205"/>
                  </a:moveTo>
                  <a:cubicBezTo>
                    <a:pt x="1335" y="6772"/>
                    <a:pt x="968" y="7372"/>
                    <a:pt x="668" y="7973"/>
                  </a:cubicBezTo>
                  <a:lnTo>
                    <a:pt x="1034" y="8173"/>
                  </a:lnTo>
                  <a:cubicBezTo>
                    <a:pt x="1301" y="7573"/>
                    <a:pt x="1702" y="7006"/>
                    <a:pt x="2135" y="6472"/>
                  </a:cubicBezTo>
                  <a:lnTo>
                    <a:pt x="1835" y="6205"/>
                  </a:lnTo>
                  <a:close/>
                  <a:moveTo>
                    <a:pt x="37661" y="7306"/>
                  </a:moveTo>
                  <a:lnTo>
                    <a:pt x="37327" y="7506"/>
                  </a:lnTo>
                  <a:cubicBezTo>
                    <a:pt x="37661" y="8106"/>
                    <a:pt x="37927" y="8740"/>
                    <a:pt x="38094" y="9374"/>
                  </a:cubicBezTo>
                  <a:lnTo>
                    <a:pt x="38495" y="9274"/>
                  </a:lnTo>
                  <a:cubicBezTo>
                    <a:pt x="38328" y="8607"/>
                    <a:pt x="38061" y="7940"/>
                    <a:pt x="37661" y="7306"/>
                  </a:cubicBezTo>
                  <a:close/>
                  <a:moveTo>
                    <a:pt x="0" y="10475"/>
                  </a:moveTo>
                  <a:cubicBezTo>
                    <a:pt x="0" y="10575"/>
                    <a:pt x="0" y="10675"/>
                    <a:pt x="0" y="10775"/>
                  </a:cubicBezTo>
                  <a:cubicBezTo>
                    <a:pt x="0" y="11375"/>
                    <a:pt x="100" y="11976"/>
                    <a:pt x="267" y="12576"/>
                  </a:cubicBezTo>
                  <a:lnTo>
                    <a:pt x="668" y="12476"/>
                  </a:lnTo>
                  <a:cubicBezTo>
                    <a:pt x="501" y="11909"/>
                    <a:pt x="434" y="11342"/>
                    <a:pt x="434" y="10775"/>
                  </a:cubicBezTo>
                  <a:cubicBezTo>
                    <a:pt x="434" y="10675"/>
                    <a:pt x="434" y="10575"/>
                    <a:pt x="434" y="10475"/>
                  </a:cubicBezTo>
                  <a:close/>
                  <a:moveTo>
                    <a:pt x="38261" y="10775"/>
                  </a:moveTo>
                  <a:cubicBezTo>
                    <a:pt x="38261" y="11442"/>
                    <a:pt x="38161" y="12109"/>
                    <a:pt x="37927" y="12743"/>
                  </a:cubicBezTo>
                  <a:lnTo>
                    <a:pt x="38328" y="12876"/>
                  </a:lnTo>
                  <a:cubicBezTo>
                    <a:pt x="38561" y="12176"/>
                    <a:pt x="38695" y="11475"/>
                    <a:pt x="38695" y="10775"/>
                  </a:cubicBezTo>
                  <a:close/>
                  <a:moveTo>
                    <a:pt x="1768" y="14611"/>
                  </a:moveTo>
                  <a:lnTo>
                    <a:pt x="1435" y="14878"/>
                  </a:lnTo>
                  <a:cubicBezTo>
                    <a:pt x="1835" y="15412"/>
                    <a:pt x="2335" y="15945"/>
                    <a:pt x="2869" y="16446"/>
                  </a:cubicBezTo>
                  <a:lnTo>
                    <a:pt x="3136" y="16112"/>
                  </a:lnTo>
                  <a:cubicBezTo>
                    <a:pt x="2636" y="15645"/>
                    <a:pt x="2169" y="15145"/>
                    <a:pt x="1768" y="14611"/>
                  </a:cubicBezTo>
                  <a:close/>
                  <a:moveTo>
                    <a:pt x="36727" y="14844"/>
                  </a:moveTo>
                  <a:cubicBezTo>
                    <a:pt x="36360" y="15345"/>
                    <a:pt x="35859" y="15845"/>
                    <a:pt x="35326" y="16312"/>
                  </a:cubicBezTo>
                  <a:lnTo>
                    <a:pt x="35592" y="16646"/>
                  </a:lnTo>
                  <a:cubicBezTo>
                    <a:pt x="36160" y="16145"/>
                    <a:pt x="36660" y="15645"/>
                    <a:pt x="37060" y="15111"/>
                  </a:cubicBezTo>
                  <a:lnTo>
                    <a:pt x="36727" y="14844"/>
                  </a:lnTo>
                  <a:close/>
                  <a:moveTo>
                    <a:pt x="5104" y="17580"/>
                  </a:moveTo>
                  <a:lnTo>
                    <a:pt x="4904" y="17947"/>
                  </a:lnTo>
                  <a:cubicBezTo>
                    <a:pt x="5471" y="18314"/>
                    <a:pt x="6105" y="18647"/>
                    <a:pt x="6739" y="18947"/>
                  </a:cubicBezTo>
                  <a:lnTo>
                    <a:pt x="6939" y="18580"/>
                  </a:lnTo>
                  <a:cubicBezTo>
                    <a:pt x="6272" y="18280"/>
                    <a:pt x="5671" y="17947"/>
                    <a:pt x="5104" y="17580"/>
                  </a:cubicBezTo>
                  <a:close/>
                  <a:moveTo>
                    <a:pt x="33324" y="17747"/>
                  </a:moveTo>
                  <a:cubicBezTo>
                    <a:pt x="32757" y="18080"/>
                    <a:pt x="32123" y="18414"/>
                    <a:pt x="31490" y="18714"/>
                  </a:cubicBezTo>
                  <a:lnTo>
                    <a:pt x="31656" y="19081"/>
                  </a:lnTo>
                  <a:cubicBezTo>
                    <a:pt x="32323" y="18781"/>
                    <a:pt x="32957" y="18447"/>
                    <a:pt x="33524" y="18113"/>
                  </a:cubicBezTo>
                  <a:lnTo>
                    <a:pt x="33324" y="17747"/>
                  </a:lnTo>
                  <a:close/>
                  <a:moveTo>
                    <a:pt x="9240" y="19514"/>
                  </a:moveTo>
                  <a:lnTo>
                    <a:pt x="9074" y="19915"/>
                  </a:lnTo>
                  <a:cubicBezTo>
                    <a:pt x="9741" y="20148"/>
                    <a:pt x="10408" y="20348"/>
                    <a:pt x="11108" y="20515"/>
                  </a:cubicBezTo>
                  <a:lnTo>
                    <a:pt x="11208" y="20115"/>
                  </a:lnTo>
                  <a:cubicBezTo>
                    <a:pt x="10541" y="19948"/>
                    <a:pt x="9874" y="19748"/>
                    <a:pt x="9240" y="19514"/>
                  </a:cubicBezTo>
                  <a:close/>
                  <a:moveTo>
                    <a:pt x="29188" y="19615"/>
                  </a:moveTo>
                  <a:cubicBezTo>
                    <a:pt x="28554" y="19815"/>
                    <a:pt x="27887" y="20015"/>
                    <a:pt x="27186" y="20182"/>
                  </a:cubicBezTo>
                  <a:lnTo>
                    <a:pt x="27287" y="20615"/>
                  </a:lnTo>
                  <a:cubicBezTo>
                    <a:pt x="27987" y="20415"/>
                    <a:pt x="28688" y="20248"/>
                    <a:pt x="29321" y="20015"/>
                  </a:cubicBezTo>
                  <a:lnTo>
                    <a:pt x="29188" y="19615"/>
                  </a:lnTo>
                  <a:close/>
                  <a:moveTo>
                    <a:pt x="13643" y="20649"/>
                  </a:moveTo>
                  <a:lnTo>
                    <a:pt x="13543" y="21049"/>
                  </a:lnTo>
                  <a:cubicBezTo>
                    <a:pt x="14244" y="21182"/>
                    <a:pt x="14944" y="21282"/>
                    <a:pt x="15645" y="21349"/>
                  </a:cubicBezTo>
                  <a:lnTo>
                    <a:pt x="15678" y="20949"/>
                  </a:lnTo>
                  <a:cubicBezTo>
                    <a:pt x="14978" y="20849"/>
                    <a:pt x="14311" y="20749"/>
                    <a:pt x="13643" y="20649"/>
                  </a:cubicBezTo>
                  <a:close/>
                  <a:moveTo>
                    <a:pt x="24785" y="20715"/>
                  </a:moveTo>
                  <a:cubicBezTo>
                    <a:pt x="24084" y="20815"/>
                    <a:pt x="23417" y="20916"/>
                    <a:pt x="22717" y="20982"/>
                  </a:cubicBezTo>
                  <a:lnTo>
                    <a:pt x="22750" y="21383"/>
                  </a:lnTo>
                  <a:cubicBezTo>
                    <a:pt x="23450" y="21316"/>
                    <a:pt x="24151" y="21216"/>
                    <a:pt x="24851" y="21116"/>
                  </a:cubicBezTo>
                  <a:lnTo>
                    <a:pt x="24785" y="20715"/>
                  </a:lnTo>
                  <a:close/>
                  <a:moveTo>
                    <a:pt x="18147" y="21116"/>
                  </a:moveTo>
                  <a:lnTo>
                    <a:pt x="18147" y="21516"/>
                  </a:lnTo>
                  <a:cubicBezTo>
                    <a:pt x="18547" y="21549"/>
                    <a:pt x="18947" y="21549"/>
                    <a:pt x="19348" y="21549"/>
                  </a:cubicBezTo>
                  <a:lnTo>
                    <a:pt x="20248" y="21549"/>
                  </a:lnTo>
                  <a:lnTo>
                    <a:pt x="20248" y="21116"/>
                  </a:lnTo>
                  <a:cubicBezTo>
                    <a:pt x="19898" y="21132"/>
                    <a:pt x="19548" y="21141"/>
                    <a:pt x="19197" y="21141"/>
                  </a:cubicBezTo>
                  <a:cubicBezTo>
                    <a:pt x="18847" y="21141"/>
                    <a:pt x="18497" y="21132"/>
                    <a:pt x="18147" y="21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1"/>
            <p:cNvSpPr/>
            <p:nvPr/>
          </p:nvSpPr>
          <p:spPr>
            <a:xfrm>
              <a:off x="2991255" y="2726144"/>
              <a:ext cx="1006662" cy="561108"/>
            </a:xfrm>
            <a:custGeom>
              <a:avLst/>
              <a:gdLst/>
              <a:ahLst/>
              <a:cxnLst/>
              <a:rect l="l" t="t" r="r" b="b"/>
              <a:pathLst>
                <a:path w="38662" h="21550" extrusionOk="0">
                  <a:moveTo>
                    <a:pt x="18747" y="1"/>
                  </a:moveTo>
                  <a:cubicBezTo>
                    <a:pt x="18046" y="1"/>
                    <a:pt x="17346" y="34"/>
                    <a:pt x="16645" y="101"/>
                  </a:cubicBezTo>
                  <a:lnTo>
                    <a:pt x="16679" y="534"/>
                  </a:lnTo>
                  <a:cubicBezTo>
                    <a:pt x="17346" y="468"/>
                    <a:pt x="18046" y="434"/>
                    <a:pt x="18747" y="434"/>
                  </a:cubicBezTo>
                  <a:lnTo>
                    <a:pt x="18747" y="1"/>
                  </a:lnTo>
                  <a:close/>
                  <a:moveTo>
                    <a:pt x="21249" y="67"/>
                  </a:moveTo>
                  <a:lnTo>
                    <a:pt x="21249" y="468"/>
                  </a:lnTo>
                  <a:cubicBezTo>
                    <a:pt x="21916" y="501"/>
                    <a:pt x="22616" y="568"/>
                    <a:pt x="23317" y="635"/>
                  </a:cubicBezTo>
                  <a:lnTo>
                    <a:pt x="23350" y="234"/>
                  </a:lnTo>
                  <a:cubicBezTo>
                    <a:pt x="22650" y="168"/>
                    <a:pt x="21949" y="101"/>
                    <a:pt x="21249" y="67"/>
                  </a:cubicBezTo>
                  <a:close/>
                  <a:moveTo>
                    <a:pt x="14144" y="401"/>
                  </a:moveTo>
                  <a:cubicBezTo>
                    <a:pt x="13443" y="501"/>
                    <a:pt x="12776" y="635"/>
                    <a:pt x="12075" y="768"/>
                  </a:cubicBezTo>
                  <a:lnTo>
                    <a:pt x="12175" y="1202"/>
                  </a:lnTo>
                  <a:cubicBezTo>
                    <a:pt x="12843" y="1035"/>
                    <a:pt x="13510" y="901"/>
                    <a:pt x="14210" y="801"/>
                  </a:cubicBezTo>
                  <a:lnTo>
                    <a:pt x="14144" y="401"/>
                  </a:lnTo>
                  <a:close/>
                  <a:moveTo>
                    <a:pt x="25852" y="635"/>
                  </a:moveTo>
                  <a:lnTo>
                    <a:pt x="25752" y="1035"/>
                  </a:lnTo>
                  <a:cubicBezTo>
                    <a:pt x="26452" y="1168"/>
                    <a:pt x="27119" y="1335"/>
                    <a:pt x="27787" y="1502"/>
                  </a:cubicBezTo>
                  <a:lnTo>
                    <a:pt x="27887" y="1102"/>
                  </a:lnTo>
                  <a:cubicBezTo>
                    <a:pt x="27220" y="935"/>
                    <a:pt x="26519" y="768"/>
                    <a:pt x="25852" y="635"/>
                  </a:cubicBezTo>
                  <a:close/>
                  <a:moveTo>
                    <a:pt x="9640" y="1435"/>
                  </a:moveTo>
                  <a:cubicBezTo>
                    <a:pt x="8973" y="1669"/>
                    <a:pt x="8306" y="1902"/>
                    <a:pt x="7672" y="2169"/>
                  </a:cubicBezTo>
                  <a:lnTo>
                    <a:pt x="7839" y="2536"/>
                  </a:lnTo>
                  <a:cubicBezTo>
                    <a:pt x="8473" y="2302"/>
                    <a:pt x="9107" y="2069"/>
                    <a:pt x="9774" y="1835"/>
                  </a:cubicBezTo>
                  <a:lnTo>
                    <a:pt x="9640" y="1435"/>
                  </a:lnTo>
                  <a:close/>
                  <a:moveTo>
                    <a:pt x="30288" y="1902"/>
                  </a:moveTo>
                  <a:lnTo>
                    <a:pt x="30122" y="2269"/>
                  </a:lnTo>
                  <a:cubicBezTo>
                    <a:pt x="30789" y="2536"/>
                    <a:pt x="31423" y="2803"/>
                    <a:pt x="32023" y="3103"/>
                  </a:cubicBezTo>
                  <a:lnTo>
                    <a:pt x="32190" y="2736"/>
                  </a:lnTo>
                  <a:cubicBezTo>
                    <a:pt x="31589" y="2436"/>
                    <a:pt x="30956" y="2136"/>
                    <a:pt x="30288" y="1902"/>
                  </a:cubicBezTo>
                  <a:close/>
                  <a:moveTo>
                    <a:pt x="5404" y="3270"/>
                  </a:moveTo>
                  <a:cubicBezTo>
                    <a:pt x="4770" y="3637"/>
                    <a:pt x="4203" y="4037"/>
                    <a:pt x="3669" y="4437"/>
                  </a:cubicBezTo>
                  <a:lnTo>
                    <a:pt x="3903" y="4771"/>
                  </a:lnTo>
                  <a:cubicBezTo>
                    <a:pt x="4437" y="4371"/>
                    <a:pt x="5004" y="4004"/>
                    <a:pt x="5637" y="3637"/>
                  </a:cubicBezTo>
                  <a:lnTo>
                    <a:pt x="5404" y="3270"/>
                  </a:lnTo>
                  <a:close/>
                  <a:moveTo>
                    <a:pt x="34391" y="4004"/>
                  </a:moveTo>
                  <a:lnTo>
                    <a:pt x="34158" y="4337"/>
                  </a:lnTo>
                  <a:cubicBezTo>
                    <a:pt x="34725" y="4771"/>
                    <a:pt x="35292" y="5204"/>
                    <a:pt x="35759" y="5638"/>
                  </a:cubicBezTo>
                  <a:lnTo>
                    <a:pt x="36026" y="5338"/>
                  </a:lnTo>
                  <a:cubicBezTo>
                    <a:pt x="35559" y="4871"/>
                    <a:pt x="34992" y="4437"/>
                    <a:pt x="34391" y="4004"/>
                  </a:cubicBezTo>
                  <a:close/>
                  <a:moveTo>
                    <a:pt x="1801" y="6205"/>
                  </a:moveTo>
                  <a:cubicBezTo>
                    <a:pt x="1334" y="6772"/>
                    <a:pt x="934" y="7373"/>
                    <a:pt x="634" y="7973"/>
                  </a:cubicBezTo>
                  <a:lnTo>
                    <a:pt x="1034" y="8173"/>
                  </a:lnTo>
                  <a:cubicBezTo>
                    <a:pt x="1301" y="7573"/>
                    <a:pt x="1668" y="7006"/>
                    <a:pt x="2135" y="6472"/>
                  </a:cubicBezTo>
                  <a:lnTo>
                    <a:pt x="1801" y="6205"/>
                  </a:lnTo>
                  <a:close/>
                  <a:moveTo>
                    <a:pt x="37660" y="7306"/>
                  </a:moveTo>
                  <a:lnTo>
                    <a:pt x="37293" y="7506"/>
                  </a:lnTo>
                  <a:cubicBezTo>
                    <a:pt x="37660" y="8107"/>
                    <a:pt x="37927" y="8740"/>
                    <a:pt x="38094" y="9374"/>
                  </a:cubicBezTo>
                  <a:lnTo>
                    <a:pt x="38494" y="9274"/>
                  </a:lnTo>
                  <a:cubicBezTo>
                    <a:pt x="38327" y="8607"/>
                    <a:pt x="38027" y="7940"/>
                    <a:pt x="37660" y="7306"/>
                  </a:cubicBezTo>
                  <a:close/>
                  <a:moveTo>
                    <a:pt x="0" y="10475"/>
                  </a:moveTo>
                  <a:cubicBezTo>
                    <a:pt x="0" y="10575"/>
                    <a:pt x="0" y="10675"/>
                    <a:pt x="0" y="10775"/>
                  </a:cubicBezTo>
                  <a:cubicBezTo>
                    <a:pt x="0" y="11376"/>
                    <a:pt x="67" y="12009"/>
                    <a:pt x="267" y="12576"/>
                  </a:cubicBezTo>
                  <a:lnTo>
                    <a:pt x="667" y="12476"/>
                  </a:lnTo>
                  <a:cubicBezTo>
                    <a:pt x="500" y="11909"/>
                    <a:pt x="400" y="11342"/>
                    <a:pt x="400" y="10775"/>
                  </a:cubicBezTo>
                  <a:cubicBezTo>
                    <a:pt x="400" y="10675"/>
                    <a:pt x="400" y="10575"/>
                    <a:pt x="400" y="10475"/>
                  </a:cubicBezTo>
                  <a:close/>
                  <a:moveTo>
                    <a:pt x="38261" y="10775"/>
                  </a:moveTo>
                  <a:cubicBezTo>
                    <a:pt x="38261" y="11442"/>
                    <a:pt x="38127" y="12109"/>
                    <a:pt x="37927" y="12743"/>
                  </a:cubicBezTo>
                  <a:lnTo>
                    <a:pt x="38294" y="12877"/>
                  </a:lnTo>
                  <a:cubicBezTo>
                    <a:pt x="38561" y="12209"/>
                    <a:pt x="38661" y="11476"/>
                    <a:pt x="38661" y="10775"/>
                  </a:cubicBezTo>
                  <a:close/>
                  <a:moveTo>
                    <a:pt x="1768" y="14611"/>
                  </a:moveTo>
                  <a:lnTo>
                    <a:pt x="1434" y="14878"/>
                  </a:lnTo>
                  <a:cubicBezTo>
                    <a:pt x="1835" y="15412"/>
                    <a:pt x="2302" y="15946"/>
                    <a:pt x="2869" y="16446"/>
                  </a:cubicBezTo>
                  <a:lnTo>
                    <a:pt x="3136" y="16112"/>
                  </a:lnTo>
                  <a:cubicBezTo>
                    <a:pt x="2602" y="15645"/>
                    <a:pt x="2135" y="15145"/>
                    <a:pt x="1768" y="14611"/>
                  </a:cubicBezTo>
                  <a:close/>
                  <a:moveTo>
                    <a:pt x="36726" y="14845"/>
                  </a:moveTo>
                  <a:cubicBezTo>
                    <a:pt x="36326" y="15345"/>
                    <a:pt x="35859" y="15845"/>
                    <a:pt x="35292" y="16312"/>
                  </a:cubicBezTo>
                  <a:lnTo>
                    <a:pt x="35592" y="16646"/>
                  </a:lnTo>
                  <a:cubicBezTo>
                    <a:pt x="36126" y="16146"/>
                    <a:pt x="36626" y="15645"/>
                    <a:pt x="37060" y="15112"/>
                  </a:cubicBezTo>
                  <a:lnTo>
                    <a:pt x="36726" y="14845"/>
                  </a:lnTo>
                  <a:close/>
                  <a:moveTo>
                    <a:pt x="5104" y="17613"/>
                  </a:moveTo>
                  <a:lnTo>
                    <a:pt x="4870" y="17947"/>
                  </a:lnTo>
                  <a:cubicBezTo>
                    <a:pt x="5471" y="18314"/>
                    <a:pt x="6071" y="18647"/>
                    <a:pt x="6738" y="18948"/>
                  </a:cubicBezTo>
                  <a:lnTo>
                    <a:pt x="6905" y="18581"/>
                  </a:lnTo>
                  <a:cubicBezTo>
                    <a:pt x="6271" y="18281"/>
                    <a:pt x="5671" y="17947"/>
                    <a:pt x="5104" y="17613"/>
                  </a:cubicBezTo>
                  <a:close/>
                  <a:moveTo>
                    <a:pt x="33291" y="17747"/>
                  </a:moveTo>
                  <a:cubicBezTo>
                    <a:pt x="32723" y="18080"/>
                    <a:pt x="32123" y="18414"/>
                    <a:pt x="31489" y="18714"/>
                  </a:cubicBezTo>
                  <a:lnTo>
                    <a:pt x="31656" y="19081"/>
                  </a:lnTo>
                  <a:cubicBezTo>
                    <a:pt x="32323" y="18781"/>
                    <a:pt x="32924" y="18447"/>
                    <a:pt x="33524" y="18114"/>
                  </a:cubicBezTo>
                  <a:lnTo>
                    <a:pt x="33291" y="17747"/>
                  </a:lnTo>
                  <a:close/>
                  <a:moveTo>
                    <a:pt x="9207" y="19515"/>
                  </a:moveTo>
                  <a:lnTo>
                    <a:pt x="9073" y="19915"/>
                  </a:lnTo>
                  <a:cubicBezTo>
                    <a:pt x="9707" y="20149"/>
                    <a:pt x="10374" y="20349"/>
                    <a:pt x="11075" y="20515"/>
                  </a:cubicBezTo>
                  <a:lnTo>
                    <a:pt x="11175" y="20115"/>
                  </a:lnTo>
                  <a:cubicBezTo>
                    <a:pt x="10508" y="19948"/>
                    <a:pt x="9840" y="19748"/>
                    <a:pt x="9207" y="19515"/>
                  </a:cubicBezTo>
                  <a:close/>
                  <a:moveTo>
                    <a:pt x="29154" y="19615"/>
                  </a:moveTo>
                  <a:cubicBezTo>
                    <a:pt x="28520" y="19815"/>
                    <a:pt x="27853" y="20015"/>
                    <a:pt x="27186" y="20182"/>
                  </a:cubicBezTo>
                  <a:lnTo>
                    <a:pt x="27286" y="20616"/>
                  </a:lnTo>
                  <a:cubicBezTo>
                    <a:pt x="27987" y="20415"/>
                    <a:pt x="28654" y="20249"/>
                    <a:pt x="29288" y="20015"/>
                  </a:cubicBezTo>
                  <a:lnTo>
                    <a:pt x="29154" y="19615"/>
                  </a:lnTo>
                  <a:close/>
                  <a:moveTo>
                    <a:pt x="13610" y="20649"/>
                  </a:moveTo>
                  <a:lnTo>
                    <a:pt x="13543" y="21049"/>
                  </a:lnTo>
                  <a:cubicBezTo>
                    <a:pt x="14210" y="21183"/>
                    <a:pt x="14911" y="21283"/>
                    <a:pt x="15611" y="21349"/>
                  </a:cubicBezTo>
                  <a:lnTo>
                    <a:pt x="15645" y="20949"/>
                  </a:lnTo>
                  <a:cubicBezTo>
                    <a:pt x="14977" y="20849"/>
                    <a:pt x="14277" y="20749"/>
                    <a:pt x="13610" y="20649"/>
                  </a:cubicBezTo>
                  <a:close/>
                  <a:moveTo>
                    <a:pt x="24751" y="20716"/>
                  </a:moveTo>
                  <a:cubicBezTo>
                    <a:pt x="24084" y="20816"/>
                    <a:pt x="23383" y="20882"/>
                    <a:pt x="22683" y="20982"/>
                  </a:cubicBezTo>
                  <a:lnTo>
                    <a:pt x="22750" y="21383"/>
                  </a:lnTo>
                  <a:cubicBezTo>
                    <a:pt x="23450" y="21316"/>
                    <a:pt x="24151" y="21216"/>
                    <a:pt x="24818" y="21116"/>
                  </a:cubicBezTo>
                  <a:lnTo>
                    <a:pt x="24751" y="20716"/>
                  </a:lnTo>
                  <a:close/>
                  <a:moveTo>
                    <a:pt x="18146" y="21116"/>
                  </a:moveTo>
                  <a:lnTo>
                    <a:pt x="18146" y="21516"/>
                  </a:lnTo>
                  <a:cubicBezTo>
                    <a:pt x="18513" y="21550"/>
                    <a:pt x="18914" y="21550"/>
                    <a:pt x="19347" y="21550"/>
                  </a:cubicBezTo>
                  <a:lnTo>
                    <a:pt x="20215" y="21550"/>
                  </a:lnTo>
                  <a:lnTo>
                    <a:pt x="20215" y="21116"/>
                  </a:lnTo>
                  <a:cubicBezTo>
                    <a:pt x="19864" y="21133"/>
                    <a:pt x="19514" y="21141"/>
                    <a:pt x="19168" y="21141"/>
                  </a:cubicBezTo>
                  <a:cubicBezTo>
                    <a:pt x="18822" y="21141"/>
                    <a:pt x="18480" y="21133"/>
                    <a:pt x="18146" y="21116"/>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1"/>
            <p:cNvSpPr/>
            <p:nvPr/>
          </p:nvSpPr>
          <p:spPr>
            <a:xfrm>
              <a:off x="5390142" y="4083687"/>
              <a:ext cx="1007521" cy="561082"/>
            </a:xfrm>
            <a:custGeom>
              <a:avLst/>
              <a:gdLst/>
              <a:ahLst/>
              <a:cxnLst/>
              <a:rect l="l" t="t" r="r" b="b"/>
              <a:pathLst>
                <a:path w="38695" h="21549" extrusionOk="0">
                  <a:moveTo>
                    <a:pt x="18747" y="0"/>
                  </a:moveTo>
                  <a:cubicBezTo>
                    <a:pt x="18047" y="0"/>
                    <a:pt x="17346" y="33"/>
                    <a:pt x="16679" y="100"/>
                  </a:cubicBezTo>
                  <a:lnTo>
                    <a:pt x="16712" y="500"/>
                  </a:lnTo>
                  <a:cubicBezTo>
                    <a:pt x="17380" y="434"/>
                    <a:pt x="18080" y="434"/>
                    <a:pt x="18747" y="400"/>
                  </a:cubicBezTo>
                  <a:lnTo>
                    <a:pt x="18747" y="0"/>
                  </a:lnTo>
                  <a:close/>
                  <a:moveTo>
                    <a:pt x="21282" y="33"/>
                  </a:moveTo>
                  <a:lnTo>
                    <a:pt x="21249" y="467"/>
                  </a:lnTo>
                  <a:cubicBezTo>
                    <a:pt x="21950" y="500"/>
                    <a:pt x="22650" y="567"/>
                    <a:pt x="23317" y="634"/>
                  </a:cubicBezTo>
                  <a:lnTo>
                    <a:pt x="23351" y="234"/>
                  </a:lnTo>
                  <a:cubicBezTo>
                    <a:pt x="22683" y="134"/>
                    <a:pt x="21983" y="67"/>
                    <a:pt x="21282" y="33"/>
                  </a:cubicBezTo>
                  <a:close/>
                  <a:moveTo>
                    <a:pt x="14177" y="367"/>
                  </a:moveTo>
                  <a:cubicBezTo>
                    <a:pt x="13477" y="467"/>
                    <a:pt x="12776" y="601"/>
                    <a:pt x="12109" y="767"/>
                  </a:cubicBezTo>
                  <a:lnTo>
                    <a:pt x="12209" y="1168"/>
                  </a:lnTo>
                  <a:cubicBezTo>
                    <a:pt x="12843" y="1034"/>
                    <a:pt x="13544" y="901"/>
                    <a:pt x="14211" y="801"/>
                  </a:cubicBezTo>
                  <a:lnTo>
                    <a:pt x="14177" y="367"/>
                  </a:lnTo>
                  <a:close/>
                  <a:moveTo>
                    <a:pt x="25852" y="601"/>
                  </a:moveTo>
                  <a:lnTo>
                    <a:pt x="25786" y="1001"/>
                  </a:lnTo>
                  <a:cubicBezTo>
                    <a:pt x="26453" y="1168"/>
                    <a:pt x="27120" y="1301"/>
                    <a:pt x="27787" y="1501"/>
                  </a:cubicBezTo>
                  <a:lnTo>
                    <a:pt x="27887" y="1068"/>
                  </a:lnTo>
                  <a:cubicBezTo>
                    <a:pt x="27253" y="901"/>
                    <a:pt x="26553" y="734"/>
                    <a:pt x="25852" y="601"/>
                  </a:cubicBezTo>
                  <a:close/>
                  <a:moveTo>
                    <a:pt x="9674" y="1434"/>
                  </a:moveTo>
                  <a:cubicBezTo>
                    <a:pt x="8974" y="1635"/>
                    <a:pt x="8340" y="1901"/>
                    <a:pt x="7706" y="2135"/>
                  </a:cubicBezTo>
                  <a:lnTo>
                    <a:pt x="7873" y="2535"/>
                  </a:lnTo>
                  <a:cubicBezTo>
                    <a:pt x="8473" y="2268"/>
                    <a:pt x="9140" y="2035"/>
                    <a:pt x="9808" y="1801"/>
                  </a:cubicBezTo>
                  <a:lnTo>
                    <a:pt x="9674" y="1434"/>
                  </a:lnTo>
                  <a:close/>
                  <a:moveTo>
                    <a:pt x="30289" y="1868"/>
                  </a:moveTo>
                  <a:lnTo>
                    <a:pt x="30155" y="2268"/>
                  </a:lnTo>
                  <a:cubicBezTo>
                    <a:pt x="30823" y="2502"/>
                    <a:pt x="31456" y="2802"/>
                    <a:pt x="32057" y="3069"/>
                  </a:cubicBezTo>
                  <a:lnTo>
                    <a:pt x="32224" y="2702"/>
                  </a:lnTo>
                  <a:cubicBezTo>
                    <a:pt x="31623" y="2402"/>
                    <a:pt x="30956" y="2135"/>
                    <a:pt x="30289" y="1868"/>
                  </a:cubicBezTo>
                  <a:close/>
                  <a:moveTo>
                    <a:pt x="5438" y="3269"/>
                  </a:moveTo>
                  <a:cubicBezTo>
                    <a:pt x="4804" y="3636"/>
                    <a:pt x="4204" y="4036"/>
                    <a:pt x="3670" y="4437"/>
                  </a:cubicBezTo>
                  <a:lnTo>
                    <a:pt x="3937" y="4770"/>
                  </a:lnTo>
                  <a:cubicBezTo>
                    <a:pt x="4437" y="4370"/>
                    <a:pt x="5037" y="3970"/>
                    <a:pt x="5638" y="3636"/>
                  </a:cubicBezTo>
                  <a:lnTo>
                    <a:pt x="5438" y="3269"/>
                  </a:lnTo>
                  <a:close/>
                  <a:moveTo>
                    <a:pt x="34425" y="4003"/>
                  </a:moveTo>
                  <a:lnTo>
                    <a:pt x="34158" y="4337"/>
                  </a:lnTo>
                  <a:cubicBezTo>
                    <a:pt x="34759" y="4737"/>
                    <a:pt x="35292" y="5170"/>
                    <a:pt x="35759" y="5604"/>
                  </a:cubicBezTo>
                  <a:lnTo>
                    <a:pt x="36060" y="5304"/>
                  </a:lnTo>
                  <a:cubicBezTo>
                    <a:pt x="35559" y="4837"/>
                    <a:pt x="35026" y="4403"/>
                    <a:pt x="34425" y="4003"/>
                  </a:cubicBezTo>
                  <a:close/>
                  <a:moveTo>
                    <a:pt x="1835" y="6171"/>
                  </a:moveTo>
                  <a:cubicBezTo>
                    <a:pt x="1335" y="6738"/>
                    <a:pt x="968" y="7339"/>
                    <a:pt x="668" y="7972"/>
                  </a:cubicBezTo>
                  <a:lnTo>
                    <a:pt x="1035" y="8139"/>
                  </a:lnTo>
                  <a:cubicBezTo>
                    <a:pt x="1301" y="7572"/>
                    <a:pt x="1702" y="7005"/>
                    <a:pt x="2135" y="6438"/>
                  </a:cubicBezTo>
                  <a:lnTo>
                    <a:pt x="1835" y="6171"/>
                  </a:lnTo>
                  <a:close/>
                  <a:moveTo>
                    <a:pt x="37661" y="7272"/>
                  </a:moveTo>
                  <a:lnTo>
                    <a:pt x="37327" y="7505"/>
                  </a:lnTo>
                  <a:cubicBezTo>
                    <a:pt x="37661" y="8106"/>
                    <a:pt x="37928" y="8740"/>
                    <a:pt x="38094" y="9340"/>
                  </a:cubicBezTo>
                  <a:lnTo>
                    <a:pt x="38495" y="9240"/>
                  </a:lnTo>
                  <a:cubicBezTo>
                    <a:pt x="38328" y="8573"/>
                    <a:pt x="38061" y="7939"/>
                    <a:pt x="37661" y="7272"/>
                  </a:cubicBezTo>
                  <a:close/>
                  <a:moveTo>
                    <a:pt x="1" y="10441"/>
                  </a:moveTo>
                  <a:cubicBezTo>
                    <a:pt x="1" y="10541"/>
                    <a:pt x="1" y="10641"/>
                    <a:pt x="1" y="10774"/>
                  </a:cubicBezTo>
                  <a:cubicBezTo>
                    <a:pt x="1" y="11375"/>
                    <a:pt x="101" y="11975"/>
                    <a:pt x="267" y="12576"/>
                  </a:cubicBezTo>
                  <a:lnTo>
                    <a:pt x="668" y="12442"/>
                  </a:lnTo>
                  <a:cubicBezTo>
                    <a:pt x="501" y="11909"/>
                    <a:pt x="434" y="11342"/>
                    <a:pt x="434" y="10774"/>
                  </a:cubicBezTo>
                  <a:cubicBezTo>
                    <a:pt x="434" y="10674"/>
                    <a:pt x="434" y="10574"/>
                    <a:pt x="434" y="10474"/>
                  </a:cubicBezTo>
                  <a:lnTo>
                    <a:pt x="1" y="10441"/>
                  </a:lnTo>
                  <a:close/>
                  <a:moveTo>
                    <a:pt x="38261" y="10774"/>
                  </a:moveTo>
                  <a:cubicBezTo>
                    <a:pt x="38261" y="11408"/>
                    <a:pt x="38161" y="12075"/>
                    <a:pt x="37928" y="12743"/>
                  </a:cubicBezTo>
                  <a:lnTo>
                    <a:pt x="38328" y="12876"/>
                  </a:lnTo>
                  <a:cubicBezTo>
                    <a:pt x="38561" y="12175"/>
                    <a:pt x="38695" y="11475"/>
                    <a:pt x="38695" y="10774"/>
                  </a:cubicBezTo>
                  <a:close/>
                  <a:moveTo>
                    <a:pt x="1768" y="14611"/>
                  </a:moveTo>
                  <a:lnTo>
                    <a:pt x="1435" y="14844"/>
                  </a:lnTo>
                  <a:cubicBezTo>
                    <a:pt x="1835" y="15378"/>
                    <a:pt x="2302" y="15911"/>
                    <a:pt x="2869" y="16412"/>
                  </a:cubicBezTo>
                  <a:lnTo>
                    <a:pt x="3136" y="16112"/>
                  </a:lnTo>
                  <a:cubicBezTo>
                    <a:pt x="2636" y="15611"/>
                    <a:pt x="2169" y="15111"/>
                    <a:pt x="1768" y="14611"/>
                  </a:cubicBezTo>
                  <a:close/>
                  <a:moveTo>
                    <a:pt x="36727" y="14844"/>
                  </a:moveTo>
                  <a:cubicBezTo>
                    <a:pt x="36360" y="15344"/>
                    <a:pt x="35859" y="15845"/>
                    <a:pt x="35326" y="16312"/>
                  </a:cubicBezTo>
                  <a:lnTo>
                    <a:pt x="35593" y="16612"/>
                  </a:lnTo>
                  <a:cubicBezTo>
                    <a:pt x="36160" y="16145"/>
                    <a:pt x="36660" y="15611"/>
                    <a:pt x="37060" y="15078"/>
                  </a:cubicBezTo>
                  <a:lnTo>
                    <a:pt x="36727" y="14844"/>
                  </a:lnTo>
                  <a:close/>
                  <a:moveTo>
                    <a:pt x="5104" y="17579"/>
                  </a:moveTo>
                  <a:lnTo>
                    <a:pt x="4904" y="17946"/>
                  </a:lnTo>
                  <a:cubicBezTo>
                    <a:pt x="5471" y="18280"/>
                    <a:pt x="6105" y="18647"/>
                    <a:pt x="6739" y="18947"/>
                  </a:cubicBezTo>
                  <a:lnTo>
                    <a:pt x="6939" y="18580"/>
                  </a:lnTo>
                  <a:cubicBezTo>
                    <a:pt x="6272" y="18246"/>
                    <a:pt x="5671" y="17913"/>
                    <a:pt x="5104" y="17579"/>
                  </a:cubicBezTo>
                  <a:close/>
                  <a:moveTo>
                    <a:pt x="33324" y="17746"/>
                  </a:moveTo>
                  <a:cubicBezTo>
                    <a:pt x="32757" y="18080"/>
                    <a:pt x="32123" y="18413"/>
                    <a:pt x="31490" y="18680"/>
                  </a:cubicBezTo>
                  <a:lnTo>
                    <a:pt x="31656" y="19080"/>
                  </a:lnTo>
                  <a:cubicBezTo>
                    <a:pt x="32324" y="18780"/>
                    <a:pt x="32957" y="18447"/>
                    <a:pt x="33524" y="18080"/>
                  </a:cubicBezTo>
                  <a:lnTo>
                    <a:pt x="33324" y="17746"/>
                  </a:lnTo>
                  <a:close/>
                  <a:moveTo>
                    <a:pt x="9240" y="19514"/>
                  </a:moveTo>
                  <a:lnTo>
                    <a:pt x="9074" y="19914"/>
                  </a:lnTo>
                  <a:cubicBezTo>
                    <a:pt x="9741" y="20114"/>
                    <a:pt x="10408" y="20315"/>
                    <a:pt x="11108" y="20515"/>
                  </a:cubicBezTo>
                  <a:lnTo>
                    <a:pt x="11209" y="20114"/>
                  </a:lnTo>
                  <a:cubicBezTo>
                    <a:pt x="10541" y="19914"/>
                    <a:pt x="9874" y="19714"/>
                    <a:pt x="9240" y="19514"/>
                  </a:cubicBezTo>
                  <a:close/>
                  <a:moveTo>
                    <a:pt x="29188" y="19614"/>
                  </a:moveTo>
                  <a:cubicBezTo>
                    <a:pt x="28554" y="19814"/>
                    <a:pt x="27887" y="20014"/>
                    <a:pt x="27187" y="20181"/>
                  </a:cubicBezTo>
                  <a:lnTo>
                    <a:pt x="27287" y="20581"/>
                  </a:lnTo>
                  <a:cubicBezTo>
                    <a:pt x="27987" y="20415"/>
                    <a:pt x="28688" y="20215"/>
                    <a:pt x="29321" y="20014"/>
                  </a:cubicBezTo>
                  <a:lnTo>
                    <a:pt x="29188" y="19614"/>
                  </a:lnTo>
                  <a:close/>
                  <a:moveTo>
                    <a:pt x="13644" y="20648"/>
                  </a:moveTo>
                  <a:lnTo>
                    <a:pt x="13544" y="21048"/>
                  </a:lnTo>
                  <a:cubicBezTo>
                    <a:pt x="14244" y="21149"/>
                    <a:pt x="14945" y="21249"/>
                    <a:pt x="15645" y="21349"/>
                  </a:cubicBezTo>
                  <a:lnTo>
                    <a:pt x="15678" y="20915"/>
                  </a:lnTo>
                  <a:cubicBezTo>
                    <a:pt x="14978" y="20848"/>
                    <a:pt x="14311" y="20748"/>
                    <a:pt x="13644" y="20648"/>
                  </a:cubicBezTo>
                  <a:close/>
                  <a:moveTo>
                    <a:pt x="24785" y="20682"/>
                  </a:moveTo>
                  <a:cubicBezTo>
                    <a:pt x="24084" y="20782"/>
                    <a:pt x="23417" y="20882"/>
                    <a:pt x="22717" y="20948"/>
                  </a:cubicBezTo>
                  <a:lnTo>
                    <a:pt x="22750" y="21382"/>
                  </a:lnTo>
                  <a:cubicBezTo>
                    <a:pt x="23451" y="21282"/>
                    <a:pt x="24151" y="21215"/>
                    <a:pt x="24852" y="21082"/>
                  </a:cubicBezTo>
                  <a:lnTo>
                    <a:pt x="24785" y="20682"/>
                  </a:lnTo>
                  <a:close/>
                  <a:moveTo>
                    <a:pt x="18147" y="21082"/>
                  </a:moveTo>
                  <a:lnTo>
                    <a:pt x="18147" y="21515"/>
                  </a:lnTo>
                  <a:cubicBezTo>
                    <a:pt x="18547" y="21515"/>
                    <a:pt x="18947" y="21549"/>
                    <a:pt x="19348" y="21549"/>
                  </a:cubicBezTo>
                  <a:cubicBezTo>
                    <a:pt x="19648" y="21549"/>
                    <a:pt x="19948" y="21515"/>
                    <a:pt x="20248" y="21515"/>
                  </a:cubicBezTo>
                  <a:lnTo>
                    <a:pt x="20248" y="21115"/>
                  </a:lnTo>
                  <a:cubicBezTo>
                    <a:pt x="19548" y="21115"/>
                    <a:pt x="18847" y="21115"/>
                    <a:pt x="18147" y="21082"/>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1"/>
            <p:cNvSpPr/>
            <p:nvPr/>
          </p:nvSpPr>
          <p:spPr>
            <a:xfrm>
              <a:off x="5064439" y="2921582"/>
              <a:ext cx="1007521" cy="561082"/>
            </a:xfrm>
            <a:custGeom>
              <a:avLst/>
              <a:gdLst/>
              <a:ahLst/>
              <a:cxnLst/>
              <a:rect l="l" t="t" r="r" b="b"/>
              <a:pathLst>
                <a:path w="38695" h="21549" extrusionOk="0">
                  <a:moveTo>
                    <a:pt x="18747" y="0"/>
                  </a:moveTo>
                  <a:cubicBezTo>
                    <a:pt x="18047" y="0"/>
                    <a:pt x="17346" y="33"/>
                    <a:pt x="16679" y="100"/>
                  </a:cubicBezTo>
                  <a:lnTo>
                    <a:pt x="16713" y="534"/>
                  </a:lnTo>
                  <a:cubicBezTo>
                    <a:pt x="17380" y="467"/>
                    <a:pt x="18080" y="434"/>
                    <a:pt x="18747" y="434"/>
                  </a:cubicBezTo>
                  <a:lnTo>
                    <a:pt x="18747" y="0"/>
                  </a:lnTo>
                  <a:close/>
                  <a:moveTo>
                    <a:pt x="21282" y="67"/>
                  </a:moveTo>
                  <a:lnTo>
                    <a:pt x="21249" y="467"/>
                  </a:lnTo>
                  <a:cubicBezTo>
                    <a:pt x="21950" y="500"/>
                    <a:pt x="22650" y="567"/>
                    <a:pt x="23317" y="634"/>
                  </a:cubicBezTo>
                  <a:lnTo>
                    <a:pt x="23351" y="234"/>
                  </a:lnTo>
                  <a:cubicBezTo>
                    <a:pt x="22683" y="167"/>
                    <a:pt x="21983" y="100"/>
                    <a:pt x="21282" y="67"/>
                  </a:cubicBezTo>
                  <a:close/>
                  <a:moveTo>
                    <a:pt x="14177" y="400"/>
                  </a:moveTo>
                  <a:cubicBezTo>
                    <a:pt x="13477" y="500"/>
                    <a:pt x="12776" y="634"/>
                    <a:pt x="12109" y="767"/>
                  </a:cubicBezTo>
                  <a:lnTo>
                    <a:pt x="12209" y="1201"/>
                  </a:lnTo>
                  <a:cubicBezTo>
                    <a:pt x="12843" y="1034"/>
                    <a:pt x="13544" y="901"/>
                    <a:pt x="14211" y="801"/>
                  </a:cubicBezTo>
                  <a:lnTo>
                    <a:pt x="14177" y="400"/>
                  </a:lnTo>
                  <a:close/>
                  <a:moveTo>
                    <a:pt x="25852" y="634"/>
                  </a:moveTo>
                  <a:lnTo>
                    <a:pt x="25786" y="1034"/>
                  </a:lnTo>
                  <a:cubicBezTo>
                    <a:pt x="26453" y="1168"/>
                    <a:pt x="27153" y="1334"/>
                    <a:pt x="27787" y="1501"/>
                  </a:cubicBezTo>
                  <a:lnTo>
                    <a:pt x="27887" y="1101"/>
                  </a:lnTo>
                  <a:cubicBezTo>
                    <a:pt x="27253" y="934"/>
                    <a:pt x="26553" y="767"/>
                    <a:pt x="25852" y="634"/>
                  </a:cubicBezTo>
                  <a:close/>
                  <a:moveTo>
                    <a:pt x="9674" y="1434"/>
                  </a:moveTo>
                  <a:cubicBezTo>
                    <a:pt x="8974" y="1668"/>
                    <a:pt x="8340" y="1901"/>
                    <a:pt x="7706" y="2168"/>
                  </a:cubicBezTo>
                  <a:lnTo>
                    <a:pt x="7873" y="2535"/>
                  </a:lnTo>
                  <a:cubicBezTo>
                    <a:pt x="8473" y="2302"/>
                    <a:pt x="9140" y="2068"/>
                    <a:pt x="9808" y="1835"/>
                  </a:cubicBezTo>
                  <a:lnTo>
                    <a:pt x="9674" y="1434"/>
                  </a:lnTo>
                  <a:close/>
                  <a:moveTo>
                    <a:pt x="30289" y="1901"/>
                  </a:moveTo>
                  <a:lnTo>
                    <a:pt x="30155" y="2268"/>
                  </a:lnTo>
                  <a:cubicBezTo>
                    <a:pt x="30789" y="2535"/>
                    <a:pt x="31456" y="2802"/>
                    <a:pt x="32023" y="3102"/>
                  </a:cubicBezTo>
                  <a:lnTo>
                    <a:pt x="32224" y="2735"/>
                  </a:lnTo>
                  <a:cubicBezTo>
                    <a:pt x="31623" y="2435"/>
                    <a:pt x="30956" y="2135"/>
                    <a:pt x="30289" y="1901"/>
                  </a:cubicBezTo>
                  <a:close/>
                  <a:moveTo>
                    <a:pt x="5438" y="3269"/>
                  </a:moveTo>
                  <a:cubicBezTo>
                    <a:pt x="4804" y="3636"/>
                    <a:pt x="4204" y="4036"/>
                    <a:pt x="3670" y="4437"/>
                  </a:cubicBezTo>
                  <a:lnTo>
                    <a:pt x="3937" y="4770"/>
                  </a:lnTo>
                  <a:cubicBezTo>
                    <a:pt x="4437" y="4370"/>
                    <a:pt x="5004" y="4003"/>
                    <a:pt x="5638" y="3636"/>
                  </a:cubicBezTo>
                  <a:lnTo>
                    <a:pt x="5438" y="3269"/>
                  </a:lnTo>
                  <a:close/>
                  <a:moveTo>
                    <a:pt x="34425" y="4003"/>
                  </a:moveTo>
                  <a:lnTo>
                    <a:pt x="34158" y="4337"/>
                  </a:lnTo>
                  <a:cubicBezTo>
                    <a:pt x="34759" y="4770"/>
                    <a:pt x="35292" y="5170"/>
                    <a:pt x="35759" y="5637"/>
                  </a:cubicBezTo>
                  <a:lnTo>
                    <a:pt x="36060" y="5337"/>
                  </a:lnTo>
                  <a:cubicBezTo>
                    <a:pt x="35559" y="4870"/>
                    <a:pt x="35026" y="4437"/>
                    <a:pt x="34425" y="4003"/>
                  </a:cubicBezTo>
                  <a:close/>
                  <a:moveTo>
                    <a:pt x="1835" y="6205"/>
                  </a:moveTo>
                  <a:cubicBezTo>
                    <a:pt x="1335" y="6772"/>
                    <a:pt x="968" y="7372"/>
                    <a:pt x="668" y="7973"/>
                  </a:cubicBezTo>
                  <a:lnTo>
                    <a:pt x="1035" y="8173"/>
                  </a:lnTo>
                  <a:cubicBezTo>
                    <a:pt x="1302" y="7572"/>
                    <a:pt x="1668" y="7005"/>
                    <a:pt x="2135" y="6471"/>
                  </a:cubicBezTo>
                  <a:lnTo>
                    <a:pt x="1835" y="6205"/>
                  </a:lnTo>
                  <a:close/>
                  <a:moveTo>
                    <a:pt x="37661" y="7305"/>
                  </a:moveTo>
                  <a:lnTo>
                    <a:pt x="37327" y="7506"/>
                  </a:lnTo>
                  <a:cubicBezTo>
                    <a:pt x="37661" y="8106"/>
                    <a:pt x="37928" y="8740"/>
                    <a:pt x="38094" y="9374"/>
                  </a:cubicBezTo>
                  <a:lnTo>
                    <a:pt x="38495" y="9273"/>
                  </a:lnTo>
                  <a:cubicBezTo>
                    <a:pt x="38328" y="8606"/>
                    <a:pt x="38061" y="7939"/>
                    <a:pt x="37661" y="7305"/>
                  </a:cubicBezTo>
                  <a:close/>
                  <a:moveTo>
                    <a:pt x="1" y="10474"/>
                  </a:moveTo>
                  <a:cubicBezTo>
                    <a:pt x="1" y="10574"/>
                    <a:pt x="1" y="10674"/>
                    <a:pt x="1" y="10775"/>
                  </a:cubicBezTo>
                  <a:cubicBezTo>
                    <a:pt x="1" y="11375"/>
                    <a:pt x="101" y="11975"/>
                    <a:pt x="267" y="12576"/>
                  </a:cubicBezTo>
                  <a:lnTo>
                    <a:pt x="668" y="12476"/>
                  </a:lnTo>
                  <a:cubicBezTo>
                    <a:pt x="501" y="11909"/>
                    <a:pt x="434" y="11342"/>
                    <a:pt x="434" y="10775"/>
                  </a:cubicBezTo>
                  <a:cubicBezTo>
                    <a:pt x="434" y="10674"/>
                    <a:pt x="434" y="10574"/>
                    <a:pt x="434" y="10474"/>
                  </a:cubicBezTo>
                  <a:close/>
                  <a:moveTo>
                    <a:pt x="38261" y="10775"/>
                  </a:moveTo>
                  <a:cubicBezTo>
                    <a:pt x="38261" y="11442"/>
                    <a:pt x="38161" y="12109"/>
                    <a:pt x="37928" y="12743"/>
                  </a:cubicBezTo>
                  <a:lnTo>
                    <a:pt x="38328" y="12876"/>
                  </a:lnTo>
                  <a:cubicBezTo>
                    <a:pt x="38561" y="12176"/>
                    <a:pt x="38695" y="11475"/>
                    <a:pt x="38695" y="10775"/>
                  </a:cubicBezTo>
                  <a:close/>
                  <a:moveTo>
                    <a:pt x="1769" y="14611"/>
                  </a:moveTo>
                  <a:lnTo>
                    <a:pt x="1435" y="14877"/>
                  </a:lnTo>
                  <a:cubicBezTo>
                    <a:pt x="1835" y="15411"/>
                    <a:pt x="2302" y="15945"/>
                    <a:pt x="2869" y="16445"/>
                  </a:cubicBezTo>
                  <a:lnTo>
                    <a:pt x="3136" y="16112"/>
                  </a:lnTo>
                  <a:cubicBezTo>
                    <a:pt x="2636" y="15645"/>
                    <a:pt x="2169" y="15144"/>
                    <a:pt x="1769" y="14611"/>
                  </a:cubicBezTo>
                  <a:close/>
                  <a:moveTo>
                    <a:pt x="36727" y="14844"/>
                  </a:moveTo>
                  <a:cubicBezTo>
                    <a:pt x="36360" y="15344"/>
                    <a:pt x="35860" y="15845"/>
                    <a:pt x="35326" y="16312"/>
                  </a:cubicBezTo>
                  <a:lnTo>
                    <a:pt x="35593" y="16645"/>
                  </a:lnTo>
                  <a:cubicBezTo>
                    <a:pt x="36160" y="16145"/>
                    <a:pt x="36660" y="15645"/>
                    <a:pt x="37060" y="15111"/>
                  </a:cubicBezTo>
                  <a:lnTo>
                    <a:pt x="36727" y="14844"/>
                  </a:lnTo>
                  <a:close/>
                  <a:moveTo>
                    <a:pt x="5104" y="17579"/>
                  </a:moveTo>
                  <a:lnTo>
                    <a:pt x="4904" y="17946"/>
                  </a:lnTo>
                  <a:cubicBezTo>
                    <a:pt x="5471" y="18313"/>
                    <a:pt x="6105" y="18647"/>
                    <a:pt x="6739" y="18947"/>
                  </a:cubicBezTo>
                  <a:lnTo>
                    <a:pt x="6939" y="18580"/>
                  </a:lnTo>
                  <a:cubicBezTo>
                    <a:pt x="6272" y="18280"/>
                    <a:pt x="5671" y="17946"/>
                    <a:pt x="5104" y="17579"/>
                  </a:cubicBezTo>
                  <a:close/>
                  <a:moveTo>
                    <a:pt x="33324" y="17746"/>
                  </a:moveTo>
                  <a:cubicBezTo>
                    <a:pt x="32757" y="18080"/>
                    <a:pt x="32124" y="18413"/>
                    <a:pt x="31490" y="18714"/>
                  </a:cubicBezTo>
                  <a:lnTo>
                    <a:pt x="31657" y="19080"/>
                  </a:lnTo>
                  <a:cubicBezTo>
                    <a:pt x="32324" y="18780"/>
                    <a:pt x="32957" y="18447"/>
                    <a:pt x="33525" y="18113"/>
                  </a:cubicBezTo>
                  <a:lnTo>
                    <a:pt x="33324" y="17746"/>
                  </a:lnTo>
                  <a:close/>
                  <a:moveTo>
                    <a:pt x="9241" y="19514"/>
                  </a:moveTo>
                  <a:lnTo>
                    <a:pt x="9074" y="19914"/>
                  </a:lnTo>
                  <a:cubicBezTo>
                    <a:pt x="9741" y="20148"/>
                    <a:pt x="10408" y="20348"/>
                    <a:pt x="11109" y="20515"/>
                  </a:cubicBezTo>
                  <a:lnTo>
                    <a:pt x="11209" y="20115"/>
                  </a:lnTo>
                  <a:cubicBezTo>
                    <a:pt x="10541" y="19948"/>
                    <a:pt x="9874" y="19748"/>
                    <a:pt x="9241" y="19514"/>
                  </a:cubicBezTo>
                  <a:close/>
                  <a:moveTo>
                    <a:pt x="29188" y="19614"/>
                  </a:moveTo>
                  <a:cubicBezTo>
                    <a:pt x="28554" y="19814"/>
                    <a:pt x="27887" y="20014"/>
                    <a:pt x="27187" y="20181"/>
                  </a:cubicBezTo>
                  <a:lnTo>
                    <a:pt x="27287" y="20615"/>
                  </a:lnTo>
                  <a:cubicBezTo>
                    <a:pt x="27987" y="20415"/>
                    <a:pt x="28688" y="20248"/>
                    <a:pt x="29322" y="20014"/>
                  </a:cubicBezTo>
                  <a:lnTo>
                    <a:pt x="29188" y="19614"/>
                  </a:lnTo>
                  <a:close/>
                  <a:moveTo>
                    <a:pt x="13644" y="20648"/>
                  </a:moveTo>
                  <a:lnTo>
                    <a:pt x="13544" y="21049"/>
                  </a:lnTo>
                  <a:cubicBezTo>
                    <a:pt x="14244" y="21182"/>
                    <a:pt x="14945" y="21282"/>
                    <a:pt x="15645" y="21349"/>
                  </a:cubicBezTo>
                  <a:lnTo>
                    <a:pt x="15678" y="20948"/>
                  </a:lnTo>
                  <a:cubicBezTo>
                    <a:pt x="14978" y="20848"/>
                    <a:pt x="14311" y="20748"/>
                    <a:pt x="13644" y="20648"/>
                  </a:cubicBezTo>
                  <a:close/>
                  <a:moveTo>
                    <a:pt x="24785" y="20715"/>
                  </a:moveTo>
                  <a:cubicBezTo>
                    <a:pt x="24084" y="20815"/>
                    <a:pt x="23417" y="20882"/>
                    <a:pt x="22717" y="20982"/>
                  </a:cubicBezTo>
                  <a:lnTo>
                    <a:pt x="22750" y="21382"/>
                  </a:lnTo>
                  <a:cubicBezTo>
                    <a:pt x="23451" y="21315"/>
                    <a:pt x="24151" y="21215"/>
                    <a:pt x="24852" y="21115"/>
                  </a:cubicBezTo>
                  <a:lnTo>
                    <a:pt x="24785" y="20715"/>
                  </a:lnTo>
                  <a:close/>
                  <a:moveTo>
                    <a:pt x="18147" y="21115"/>
                  </a:moveTo>
                  <a:lnTo>
                    <a:pt x="18147" y="21516"/>
                  </a:lnTo>
                  <a:cubicBezTo>
                    <a:pt x="18547" y="21549"/>
                    <a:pt x="18947" y="21549"/>
                    <a:pt x="19348" y="21549"/>
                  </a:cubicBezTo>
                  <a:lnTo>
                    <a:pt x="20248" y="21549"/>
                  </a:lnTo>
                  <a:lnTo>
                    <a:pt x="20248" y="21115"/>
                  </a:lnTo>
                  <a:cubicBezTo>
                    <a:pt x="19898" y="21132"/>
                    <a:pt x="19548" y="21140"/>
                    <a:pt x="19198" y="21140"/>
                  </a:cubicBezTo>
                  <a:cubicBezTo>
                    <a:pt x="18847" y="21140"/>
                    <a:pt x="18497" y="21132"/>
                    <a:pt x="18147" y="2111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1"/>
            <p:cNvSpPr/>
            <p:nvPr/>
          </p:nvSpPr>
          <p:spPr>
            <a:xfrm>
              <a:off x="3935349" y="2226745"/>
              <a:ext cx="1007521" cy="561108"/>
            </a:xfrm>
            <a:custGeom>
              <a:avLst/>
              <a:gdLst/>
              <a:ahLst/>
              <a:cxnLst/>
              <a:rect l="l" t="t" r="r" b="b"/>
              <a:pathLst>
                <a:path w="38695" h="21550" extrusionOk="0">
                  <a:moveTo>
                    <a:pt x="18747" y="0"/>
                  </a:moveTo>
                  <a:cubicBezTo>
                    <a:pt x="18047" y="0"/>
                    <a:pt x="17346" y="34"/>
                    <a:pt x="16679" y="100"/>
                  </a:cubicBezTo>
                  <a:lnTo>
                    <a:pt x="16712" y="534"/>
                  </a:lnTo>
                  <a:cubicBezTo>
                    <a:pt x="17379" y="467"/>
                    <a:pt x="18080" y="434"/>
                    <a:pt x="18780" y="434"/>
                  </a:cubicBezTo>
                  <a:lnTo>
                    <a:pt x="18747" y="0"/>
                  </a:lnTo>
                  <a:close/>
                  <a:moveTo>
                    <a:pt x="21282" y="67"/>
                  </a:moveTo>
                  <a:lnTo>
                    <a:pt x="21249" y="467"/>
                  </a:lnTo>
                  <a:cubicBezTo>
                    <a:pt x="21949" y="501"/>
                    <a:pt x="22650" y="567"/>
                    <a:pt x="23317" y="634"/>
                  </a:cubicBezTo>
                  <a:lnTo>
                    <a:pt x="23350" y="234"/>
                  </a:lnTo>
                  <a:cubicBezTo>
                    <a:pt x="22683" y="167"/>
                    <a:pt x="21983" y="100"/>
                    <a:pt x="21282" y="67"/>
                  </a:cubicBezTo>
                  <a:close/>
                  <a:moveTo>
                    <a:pt x="14177" y="401"/>
                  </a:moveTo>
                  <a:cubicBezTo>
                    <a:pt x="13477" y="501"/>
                    <a:pt x="12776" y="634"/>
                    <a:pt x="12109" y="768"/>
                  </a:cubicBezTo>
                  <a:lnTo>
                    <a:pt x="12209" y="1201"/>
                  </a:lnTo>
                  <a:cubicBezTo>
                    <a:pt x="12843" y="1034"/>
                    <a:pt x="13543" y="901"/>
                    <a:pt x="14244" y="801"/>
                  </a:cubicBezTo>
                  <a:lnTo>
                    <a:pt x="14177" y="401"/>
                  </a:lnTo>
                  <a:close/>
                  <a:moveTo>
                    <a:pt x="25852" y="634"/>
                  </a:moveTo>
                  <a:lnTo>
                    <a:pt x="25785" y="1034"/>
                  </a:lnTo>
                  <a:cubicBezTo>
                    <a:pt x="26453" y="1168"/>
                    <a:pt x="27153" y="1335"/>
                    <a:pt x="27787" y="1501"/>
                  </a:cubicBezTo>
                  <a:lnTo>
                    <a:pt x="27887" y="1101"/>
                  </a:lnTo>
                  <a:cubicBezTo>
                    <a:pt x="27253" y="934"/>
                    <a:pt x="26553" y="768"/>
                    <a:pt x="25852" y="634"/>
                  </a:cubicBezTo>
                  <a:close/>
                  <a:moveTo>
                    <a:pt x="9674" y="1435"/>
                  </a:moveTo>
                  <a:cubicBezTo>
                    <a:pt x="8973" y="1668"/>
                    <a:pt x="8340" y="1902"/>
                    <a:pt x="7706" y="2169"/>
                  </a:cubicBezTo>
                  <a:lnTo>
                    <a:pt x="7873" y="2536"/>
                  </a:lnTo>
                  <a:cubicBezTo>
                    <a:pt x="8473" y="2302"/>
                    <a:pt x="9140" y="2069"/>
                    <a:pt x="9807" y="1835"/>
                  </a:cubicBezTo>
                  <a:lnTo>
                    <a:pt x="9674" y="1435"/>
                  </a:lnTo>
                  <a:close/>
                  <a:moveTo>
                    <a:pt x="30289" y="1902"/>
                  </a:moveTo>
                  <a:lnTo>
                    <a:pt x="30155" y="2269"/>
                  </a:lnTo>
                  <a:cubicBezTo>
                    <a:pt x="30789" y="2536"/>
                    <a:pt x="31456" y="2802"/>
                    <a:pt x="32023" y="3103"/>
                  </a:cubicBezTo>
                  <a:lnTo>
                    <a:pt x="32223" y="2736"/>
                  </a:lnTo>
                  <a:cubicBezTo>
                    <a:pt x="31623" y="2435"/>
                    <a:pt x="30956" y="2135"/>
                    <a:pt x="30289" y="1902"/>
                  </a:cubicBezTo>
                  <a:close/>
                  <a:moveTo>
                    <a:pt x="5438" y="3269"/>
                  </a:moveTo>
                  <a:cubicBezTo>
                    <a:pt x="4804" y="3636"/>
                    <a:pt x="4203" y="4037"/>
                    <a:pt x="3670" y="4437"/>
                  </a:cubicBezTo>
                  <a:lnTo>
                    <a:pt x="3936" y="4770"/>
                  </a:lnTo>
                  <a:cubicBezTo>
                    <a:pt x="4437" y="4370"/>
                    <a:pt x="5037" y="4003"/>
                    <a:pt x="5638" y="3636"/>
                  </a:cubicBezTo>
                  <a:lnTo>
                    <a:pt x="5438" y="3269"/>
                  </a:lnTo>
                  <a:close/>
                  <a:moveTo>
                    <a:pt x="34425" y="4003"/>
                  </a:moveTo>
                  <a:lnTo>
                    <a:pt x="34158" y="4337"/>
                  </a:lnTo>
                  <a:cubicBezTo>
                    <a:pt x="34758" y="4770"/>
                    <a:pt x="35292" y="5171"/>
                    <a:pt x="35759" y="5638"/>
                  </a:cubicBezTo>
                  <a:lnTo>
                    <a:pt x="36059" y="5338"/>
                  </a:lnTo>
                  <a:cubicBezTo>
                    <a:pt x="35559" y="4871"/>
                    <a:pt x="35025" y="4437"/>
                    <a:pt x="34425" y="4003"/>
                  </a:cubicBezTo>
                  <a:close/>
                  <a:moveTo>
                    <a:pt x="1835" y="6205"/>
                  </a:moveTo>
                  <a:cubicBezTo>
                    <a:pt x="1335" y="6772"/>
                    <a:pt x="968" y="7372"/>
                    <a:pt x="667" y="7973"/>
                  </a:cubicBezTo>
                  <a:lnTo>
                    <a:pt x="1034" y="8173"/>
                  </a:lnTo>
                  <a:cubicBezTo>
                    <a:pt x="1301" y="7572"/>
                    <a:pt x="1702" y="7005"/>
                    <a:pt x="2135" y="6472"/>
                  </a:cubicBezTo>
                  <a:lnTo>
                    <a:pt x="1835" y="6205"/>
                  </a:lnTo>
                  <a:close/>
                  <a:moveTo>
                    <a:pt x="37661" y="7306"/>
                  </a:moveTo>
                  <a:lnTo>
                    <a:pt x="37327" y="7506"/>
                  </a:lnTo>
                  <a:cubicBezTo>
                    <a:pt x="37661" y="8106"/>
                    <a:pt x="37927" y="8740"/>
                    <a:pt x="38094" y="9374"/>
                  </a:cubicBezTo>
                  <a:lnTo>
                    <a:pt x="38494" y="9274"/>
                  </a:lnTo>
                  <a:cubicBezTo>
                    <a:pt x="38328" y="8607"/>
                    <a:pt x="38061" y="7939"/>
                    <a:pt x="37661" y="7306"/>
                  </a:cubicBezTo>
                  <a:close/>
                  <a:moveTo>
                    <a:pt x="0" y="10475"/>
                  </a:moveTo>
                  <a:cubicBezTo>
                    <a:pt x="0" y="10575"/>
                    <a:pt x="0" y="10675"/>
                    <a:pt x="0" y="10775"/>
                  </a:cubicBezTo>
                  <a:cubicBezTo>
                    <a:pt x="0" y="11375"/>
                    <a:pt x="100" y="12009"/>
                    <a:pt x="267" y="12576"/>
                  </a:cubicBezTo>
                  <a:lnTo>
                    <a:pt x="667" y="12476"/>
                  </a:lnTo>
                  <a:cubicBezTo>
                    <a:pt x="501" y="11909"/>
                    <a:pt x="434" y="11342"/>
                    <a:pt x="434" y="10775"/>
                  </a:cubicBezTo>
                  <a:cubicBezTo>
                    <a:pt x="434" y="10675"/>
                    <a:pt x="434" y="10575"/>
                    <a:pt x="434" y="10475"/>
                  </a:cubicBezTo>
                  <a:close/>
                  <a:moveTo>
                    <a:pt x="38261" y="10775"/>
                  </a:moveTo>
                  <a:cubicBezTo>
                    <a:pt x="38261" y="11442"/>
                    <a:pt x="38161" y="12109"/>
                    <a:pt x="37927" y="12743"/>
                  </a:cubicBezTo>
                  <a:lnTo>
                    <a:pt x="38328" y="12876"/>
                  </a:lnTo>
                  <a:cubicBezTo>
                    <a:pt x="38561" y="12209"/>
                    <a:pt x="38695" y="11475"/>
                    <a:pt x="38695" y="10775"/>
                  </a:cubicBezTo>
                  <a:close/>
                  <a:moveTo>
                    <a:pt x="1768" y="14611"/>
                  </a:moveTo>
                  <a:lnTo>
                    <a:pt x="1435" y="14878"/>
                  </a:lnTo>
                  <a:cubicBezTo>
                    <a:pt x="1835" y="15411"/>
                    <a:pt x="2335" y="15945"/>
                    <a:pt x="2869" y="16445"/>
                  </a:cubicBezTo>
                  <a:lnTo>
                    <a:pt x="3136" y="16112"/>
                  </a:lnTo>
                  <a:cubicBezTo>
                    <a:pt x="2636" y="15645"/>
                    <a:pt x="2169" y="15145"/>
                    <a:pt x="1768" y="14611"/>
                  </a:cubicBezTo>
                  <a:close/>
                  <a:moveTo>
                    <a:pt x="36727" y="14844"/>
                  </a:moveTo>
                  <a:cubicBezTo>
                    <a:pt x="36360" y="15345"/>
                    <a:pt x="35859" y="15845"/>
                    <a:pt x="35326" y="16312"/>
                  </a:cubicBezTo>
                  <a:lnTo>
                    <a:pt x="35592" y="16646"/>
                  </a:lnTo>
                  <a:cubicBezTo>
                    <a:pt x="36159" y="16145"/>
                    <a:pt x="36660" y="15645"/>
                    <a:pt x="37060" y="15111"/>
                  </a:cubicBezTo>
                  <a:lnTo>
                    <a:pt x="36727" y="14844"/>
                  </a:lnTo>
                  <a:close/>
                  <a:moveTo>
                    <a:pt x="5104" y="17580"/>
                  </a:moveTo>
                  <a:lnTo>
                    <a:pt x="4904" y="17947"/>
                  </a:lnTo>
                  <a:cubicBezTo>
                    <a:pt x="5471" y="18313"/>
                    <a:pt x="6105" y="18647"/>
                    <a:pt x="6738" y="18947"/>
                  </a:cubicBezTo>
                  <a:lnTo>
                    <a:pt x="6939" y="18580"/>
                  </a:lnTo>
                  <a:cubicBezTo>
                    <a:pt x="6271" y="18280"/>
                    <a:pt x="5671" y="17947"/>
                    <a:pt x="5104" y="17580"/>
                  </a:cubicBezTo>
                  <a:close/>
                  <a:moveTo>
                    <a:pt x="33324" y="17746"/>
                  </a:moveTo>
                  <a:cubicBezTo>
                    <a:pt x="32757" y="18080"/>
                    <a:pt x="32123" y="18414"/>
                    <a:pt x="31489" y="18714"/>
                  </a:cubicBezTo>
                  <a:lnTo>
                    <a:pt x="31656" y="19081"/>
                  </a:lnTo>
                  <a:cubicBezTo>
                    <a:pt x="32323" y="18780"/>
                    <a:pt x="32957" y="18447"/>
                    <a:pt x="33524" y="18113"/>
                  </a:cubicBezTo>
                  <a:lnTo>
                    <a:pt x="33324" y="17746"/>
                  </a:lnTo>
                  <a:close/>
                  <a:moveTo>
                    <a:pt x="9207" y="19514"/>
                  </a:moveTo>
                  <a:lnTo>
                    <a:pt x="9073" y="19915"/>
                  </a:lnTo>
                  <a:cubicBezTo>
                    <a:pt x="9741" y="20148"/>
                    <a:pt x="10408" y="20348"/>
                    <a:pt x="11108" y="20515"/>
                  </a:cubicBezTo>
                  <a:lnTo>
                    <a:pt x="11208" y="20115"/>
                  </a:lnTo>
                  <a:cubicBezTo>
                    <a:pt x="10508" y="19948"/>
                    <a:pt x="9841" y="19748"/>
                    <a:pt x="9207" y="19514"/>
                  </a:cubicBezTo>
                  <a:close/>
                  <a:moveTo>
                    <a:pt x="29188" y="19614"/>
                  </a:moveTo>
                  <a:cubicBezTo>
                    <a:pt x="28554" y="19848"/>
                    <a:pt x="27887" y="20015"/>
                    <a:pt x="27186" y="20215"/>
                  </a:cubicBezTo>
                  <a:lnTo>
                    <a:pt x="27286" y="20615"/>
                  </a:lnTo>
                  <a:cubicBezTo>
                    <a:pt x="27987" y="20415"/>
                    <a:pt x="28687" y="20248"/>
                    <a:pt x="29321" y="20015"/>
                  </a:cubicBezTo>
                  <a:lnTo>
                    <a:pt x="29188" y="19614"/>
                  </a:lnTo>
                  <a:close/>
                  <a:moveTo>
                    <a:pt x="13643" y="20648"/>
                  </a:moveTo>
                  <a:lnTo>
                    <a:pt x="13543" y="21049"/>
                  </a:lnTo>
                  <a:cubicBezTo>
                    <a:pt x="14244" y="21182"/>
                    <a:pt x="14944" y="21282"/>
                    <a:pt x="15645" y="21349"/>
                  </a:cubicBezTo>
                  <a:lnTo>
                    <a:pt x="15678" y="20949"/>
                  </a:lnTo>
                  <a:cubicBezTo>
                    <a:pt x="14978" y="20849"/>
                    <a:pt x="14311" y="20749"/>
                    <a:pt x="13643" y="20648"/>
                  </a:cubicBezTo>
                  <a:close/>
                  <a:moveTo>
                    <a:pt x="24785" y="20682"/>
                  </a:moveTo>
                  <a:cubicBezTo>
                    <a:pt x="24084" y="20815"/>
                    <a:pt x="23417" y="20915"/>
                    <a:pt x="22717" y="20982"/>
                  </a:cubicBezTo>
                  <a:lnTo>
                    <a:pt x="22750" y="21382"/>
                  </a:lnTo>
                  <a:cubicBezTo>
                    <a:pt x="23450" y="21316"/>
                    <a:pt x="24151" y="21216"/>
                    <a:pt x="24851" y="21115"/>
                  </a:cubicBezTo>
                  <a:lnTo>
                    <a:pt x="24785" y="20682"/>
                  </a:lnTo>
                  <a:close/>
                  <a:moveTo>
                    <a:pt x="18147" y="21115"/>
                  </a:moveTo>
                  <a:lnTo>
                    <a:pt x="18147" y="21516"/>
                  </a:lnTo>
                  <a:cubicBezTo>
                    <a:pt x="18547" y="21549"/>
                    <a:pt x="18947" y="21549"/>
                    <a:pt x="19347" y="21549"/>
                  </a:cubicBezTo>
                  <a:lnTo>
                    <a:pt x="20248" y="21549"/>
                  </a:lnTo>
                  <a:lnTo>
                    <a:pt x="20248" y="21115"/>
                  </a:lnTo>
                  <a:cubicBezTo>
                    <a:pt x="19898" y="21132"/>
                    <a:pt x="19548" y="21140"/>
                    <a:pt x="19197" y="21140"/>
                  </a:cubicBezTo>
                  <a:cubicBezTo>
                    <a:pt x="18847" y="21140"/>
                    <a:pt x="18497" y="21132"/>
                    <a:pt x="18147" y="21115"/>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1"/>
            <p:cNvSpPr/>
            <p:nvPr/>
          </p:nvSpPr>
          <p:spPr>
            <a:xfrm>
              <a:off x="3373407" y="2925045"/>
              <a:ext cx="257094" cy="207597"/>
            </a:xfrm>
            <a:custGeom>
              <a:avLst/>
              <a:gdLst/>
              <a:ahLst/>
              <a:cxnLst/>
              <a:rect l="l" t="t" r="r" b="b"/>
              <a:pathLst>
                <a:path w="9874" h="7973" extrusionOk="0">
                  <a:moveTo>
                    <a:pt x="3503" y="1"/>
                  </a:moveTo>
                  <a:lnTo>
                    <a:pt x="3581" y="46"/>
                  </a:lnTo>
                  <a:lnTo>
                    <a:pt x="3581" y="46"/>
                  </a:lnTo>
                  <a:cubicBezTo>
                    <a:pt x="3556" y="29"/>
                    <a:pt x="3530" y="14"/>
                    <a:pt x="3503" y="1"/>
                  </a:cubicBezTo>
                  <a:close/>
                  <a:moveTo>
                    <a:pt x="3581" y="46"/>
                  </a:moveTo>
                  <a:cubicBezTo>
                    <a:pt x="3862" y="233"/>
                    <a:pt x="4003" y="611"/>
                    <a:pt x="4003" y="1101"/>
                  </a:cubicBezTo>
                  <a:cubicBezTo>
                    <a:pt x="4003" y="1435"/>
                    <a:pt x="3770" y="1835"/>
                    <a:pt x="3469" y="2035"/>
                  </a:cubicBezTo>
                  <a:lnTo>
                    <a:pt x="267" y="3870"/>
                  </a:lnTo>
                  <a:cubicBezTo>
                    <a:pt x="100" y="3970"/>
                    <a:pt x="0" y="4204"/>
                    <a:pt x="0" y="4370"/>
                  </a:cubicBezTo>
                  <a:cubicBezTo>
                    <a:pt x="0" y="4470"/>
                    <a:pt x="34" y="4537"/>
                    <a:pt x="67" y="4570"/>
                  </a:cubicBezTo>
                  <a:lnTo>
                    <a:pt x="5919" y="7962"/>
                  </a:lnTo>
                  <a:lnTo>
                    <a:pt x="5919" y="7962"/>
                  </a:lnTo>
                  <a:cubicBezTo>
                    <a:pt x="5865" y="7926"/>
                    <a:pt x="5838" y="7863"/>
                    <a:pt x="5838" y="7773"/>
                  </a:cubicBezTo>
                  <a:cubicBezTo>
                    <a:pt x="5838" y="7606"/>
                    <a:pt x="5971" y="7373"/>
                    <a:pt x="6138" y="7272"/>
                  </a:cubicBezTo>
                  <a:lnTo>
                    <a:pt x="9340" y="5438"/>
                  </a:lnTo>
                  <a:cubicBezTo>
                    <a:pt x="9640" y="5271"/>
                    <a:pt x="9874" y="4837"/>
                    <a:pt x="9874" y="4504"/>
                  </a:cubicBezTo>
                  <a:cubicBezTo>
                    <a:pt x="9874" y="3970"/>
                    <a:pt x="9707" y="3570"/>
                    <a:pt x="9374" y="3403"/>
                  </a:cubicBezTo>
                  <a:lnTo>
                    <a:pt x="3581" y="46"/>
                  </a:lnTo>
                  <a:close/>
                  <a:moveTo>
                    <a:pt x="5919" y="7962"/>
                  </a:moveTo>
                  <a:cubicBezTo>
                    <a:pt x="5925" y="7966"/>
                    <a:pt x="5931" y="7970"/>
                    <a:pt x="5938" y="7973"/>
                  </a:cubicBezTo>
                  <a:lnTo>
                    <a:pt x="5919" y="796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31"/>
            <p:cNvSpPr/>
            <p:nvPr/>
          </p:nvSpPr>
          <p:spPr>
            <a:xfrm>
              <a:off x="3356900" y="2844276"/>
              <a:ext cx="163307" cy="107717"/>
            </a:xfrm>
            <a:custGeom>
              <a:avLst/>
              <a:gdLst/>
              <a:ahLst/>
              <a:cxnLst/>
              <a:rect l="l" t="t" r="r" b="b"/>
              <a:pathLst>
                <a:path w="6272" h="4137" extrusionOk="0">
                  <a:moveTo>
                    <a:pt x="434" y="0"/>
                  </a:moveTo>
                  <a:lnTo>
                    <a:pt x="0" y="734"/>
                  </a:lnTo>
                  <a:lnTo>
                    <a:pt x="5871" y="4137"/>
                  </a:lnTo>
                  <a:lnTo>
                    <a:pt x="6272" y="3403"/>
                  </a:lnTo>
                  <a:lnTo>
                    <a:pt x="434" y="0"/>
                  </a:lnTo>
                  <a:close/>
                </a:path>
              </a:pathLst>
            </a:custGeom>
            <a:solidFill>
              <a:srgbClr val="21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31"/>
            <p:cNvSpPr/>
            <p:nvPr/>
          </p:nvSpPr>
          <p:spPr>
            <a:xfrm>
              <a:off x="3368200" y="2844276"/>
              <a:ext cx="259698" cy="150288"/>
            </a:xfrm>
            <a:custGeom>
              <a:avLst/>
              <a:gdLst/>
              <a:ahLst/>
              <a:cxnLst/>
              <a:rect l="l" t="t" r="r" b="b"/>
              <a:pathLst>
                <a:path w="9974" h="5772" extrusionOk="0">
                  <a:moveTo>
                    <a:pt x="0" y="0"/>
                  </a:moveTo>
                  <a:lnTo>
                    <a:pt x="5838" y="3403"/>
                  </a:lnTo>
                  <a:lnTo>
                    <a:pt x="9974" y="5771"/>
                  </a:lnTo>
                  <a:lnTo>
                    <a:pt x="4136" y="2369"/>
                  </a:lnTo>
                  <a:lnTo>
                    <a:pt x="0" y="0"/>
                  </a:lnTo>
                  <a:close/>
                </a:path>
              </a:pathLst>
            </a:custGeom>
            <a:solidFill>
              <a:srgbClr val="1C1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31"/>
            <p:cNvSpPr/>
            <p:nvPr/>
          </p:nvSpPr>
          <p:spPr>
            <a:xfrm>
              <a:off x="3509766" y="2932856"/>
              <a:ext cx="132895" cy="200463"/>
            </a:xfrm>
            <a:custGeom>
              <a:avLst/>
              <a:gdLst/>
              <a:ahLst/>
              <a:cxnLst/>
              <a:rect l="l" t="t" r="r" b="b"/>
              <a:pathLst>
                <a:path w="5104" h="7699" extrusionOk="0">
                  <a:moveTo>
                    <a:pt x="401" y="1"/>
                  </a:moveTo>
                  <a:lnTo>
                    <a:pt x="0" y="735"/>
                  </a:lnTo>
                  <a:lnTo>
                    <a:pt x="4137" y="3103"/>
                  </a:lnTo>
                  <a:cubicBezTo>
                    <a:pt x="4470" y="3270"/>
                    <a:pt x="4637" y="3670"/>
                    <a:pt x="4637" y="4204"/>
                  </a:cubicBezTo>
                  <a:cubicBezTo>
                    <a:pt x="4637" y="4537"/>
                    <a:pt x="4403" y="4971"/>
                    <a:pt x="4103" y="5138"/>
                  </a:cubicBezTo>
                  <a:lnTo>
                    <a:pt x="901" y="6972"/>
                  </a:lnTo>
                  <a:cubicBezTo>
                    <a:pt x="734" y="7073"/>
                    <a:pt x="634" y="7306"/>
                    <a:pt x="634" y="7506"/>
                  </a:cubicBezTo>
                  <a:cubicBezTo>
                    <a:pt x="634" y="7630"/>
                    <a:pt x="707" y="7698"/>
                    <a:pt x="800" y="7698"/>
                  </a:cubicBezTo>
                  <a:cubicBezTo>
                    <a:pt x="832" y="7698"/>
                    <a:pt x="866" y="7690"/>
                    <a:pt x="901" y="7673"/>
                  </a:cubicBezTo>
                  <a:lnTo>
                    <a:pt x="4103" y="5805"/>
                  </a:lnTo>
                  <a:cubicBezTo>
                    <a:pt x="4737" y="5438"/>
                    <a:pt x="5104" y="4838"/>
                    <a:pt x="5104" y="4137"/>
                  </a:cubicBezTo>
                  <a:cubicBezTo>
                    <a:pt x="5104" y="3403"/>
                    <a:pt x="4604" y="2636"/>
                    <a:pt x="4170" y="2369"/>
                  </a:cubicBezTo>
                  <a:lnTo>
                    <a:pt x="4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31"/>
            <p:cNvSpPr/>
            <p:nvPr/>
          </p:nvSpPr>
          <p:spPr>
            <a:xfrm>
              <a:off x="3177111" y="2145560"/>
              <a:ext cx="35645" cy="12602"/>
            </a:xfrm>
            <a:custGeom>
              <a:avLst/>
              <a:gdLst/>
              <a:ahLst/>
              <a:cxnLst/>
              <a:rect l="l" t="t" r="r" b="b"/>
              <a:pathLst>
                <a:path w="1369" h="484" extrusionOk="0">
                  <a:moveTo>
                    <a:pt x="884" y="1"/>
                  </a:moveTo>
                  <a:cubicBezTo>
                    <a:pt x="780" y="1"/>
                    <a:pt x="684" y="27"/>
                    <a:pt x="601" y="83"/>
                  </a:cubicBezTo>
                  <a:lnTo>
                    <a:pt x="1" y="416"/>
                  </a:lnTo>
                  <a:cubicBezTo>
                    <a:pt x="88" y="373"/>
                    <a:pt x="194" y="348"/>
                    <a:pt x="311" y="348"/>
                  </a:cubicBezTo>
                  <a:cubicBezTo>
                    <a:pt x="463" y="348"/>
                    <a:pt x="632" y="389"/>
                    <a:pt x="801" y="483"/>
                  </a:cubicBezTo>
                  <a:lnTo>
                    <a:pt x="1368" y="150"/>
                  </a:lnTo>
                  <a:cubicBezTo>
                    <a:pt x="1193" y="52"/>
                    <a:pt x="1030" y="1"/>
                    <a:pt x="884" y="1"/>
                  </a:cubicBezTo>
                  <a:close/>
                </a:path>
              </a:pathLst>
            </a:custGeom>
            <a:solidFill>
              <a:srgbClr val="696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31"/>
            <p:cNvSpPr/>
            <p:nvPr/>
          </p:nvSpPr>
          <p:spPr>
            <a:xfrm>
              <a:off x="3202289" y="2183314"/>
              <a:ext cx="680100" cy="849447"/>
            </a:xfrm>
            <a:custGeom>
              <a:avLst/>
              <a:gdLst/>
              <a:ahLst/>
              <a:cxnLst/>
              <a:rect l="l" t="t" r="r" b="b"/>
              <a:pathLst>
                <a:path w="26120" h="32624" extrusionOk="0">
                  <a:moveTo>
                    <a:pt x="601" y="1"/>
                  </a:moveTo>
                  <a:lnTo>
                    <a:pt x="34" y="334"/>
                  </a:lnTo>
                  <a:lnTo>
                    <a:pt x="1" y="17847"/>
                  </a:lnTo>
                  <a:lnTo>
                    <a:pt x="25519" y="32624"/>
                  </a:lnTo>
                  <a:lnTo>
                    <a:pt x="26120" y="32257"/>
                  </a:lnTo>
                  <a:lnTo>
                    <a:pt x="568" y="17513"/>
                  </a:lnTo>
                  <a:lnTo>
                    <a:pt x="60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31"/>
            <p:cNvSpPr/>
            <p:nvPr/>
          </p:nvSpPr>
          <p:spPr>
            <a:xfrm>
              <a:off x="3890174" y="3083118"/>
              <a:ext cx="23486" cy="79935"/>
            </a:xfrm>
            <a:custGeom>
              <a:avLst/>
              <a:gdLst/>
              <a:ahLst/>
              <a:cxnLst/>
              <a:rect l="l" t="t" r="r" b="b"/>
              <a:pathLst>
                <a:path w="902" h="3070" extrusionOk="0">
                  <a:moveTo>
                    <a:pt x="901" y="1"/>
                  </a:moveTo>
                  <a:lnTo>
                    <a:pt x="301" y="334"/>
                  </a:lnTo>
                  <a:lnTo>
                    <a:pt x="301" y="2336"/>
                  </a:lnTo>
                  <a:cubicBezTo>
                    <a:pt x="301" y="2703"/>
                    <a:pt x="201" y="2936"/>
                    <a:pt x="1" y="3069"/>
                  </a:cubicBezTo>
                  <a:lnTo>
                    <a:pt x="568" y="2703"/>
                  </a:lnTo>
                  <a:cubicBezTo>
                    <a:pt x="768" y="2602"/>
                    <a:pt x="901" y="2369"/>
                    <a:pt x="901" y="2002"/>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31"/>
            <p:cNvSpPr/>
            <p:nvPr/>
          </p:nvSpPr>
          <p:spPr>
            <a:xfrm>
              <a:off x="3167555" y="2670554"/>
              <a:ext cx="730456" cy="499451"/>
            </a:xfrm>
            <a:custGeom>
              <a:avLst/>
              <a:gdLst/>
              <a:ahLst/>
              <a:cxnLst/>
              <a:rect l="l" t="t" r="r" b="b"/>
              <a:pathLst>
                <a:path w="28054" h="19182" extrusionOk="0">
                  <a:moveTo>
                    <a:pt x="28054" y="16179"/>
                  </a:moveTo>
                  <a:lnTo>
                    <a:pt x="1" y="1"/>
                  </a:lnTo>
                  <a:lnTo>
                    <a:pt x="1" y="2002"/>
                  </a:lnTo>
                  <a:cubicBezTo>
                    <a:pt x="1" y="2703"/>
                    <a:pt x="501" y="3570"/>
                    <a:pt x="1101" y="3904"/>
                  </a:cubicBezTo>
                  <a:lnTo>
                    <a:pt x="11042" y="9641"/>
                  </a:lnTo>
                  <a:lnTo>
                    <a:pt x="17079" y="13144"/>
                  </a:lnTo>
                  <a:lnTo>
                    <a:pt x="26953" y="18814"/>
                  </a:lnTo>
                  <a:cubicBezTo>
                    <a:pt x="27554" y="19181"/>
                    <a:pt x="28054" y="18914"/>
                    <a:pt x="28054" y="1818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1"/>
            <p:cNvSpPr/>
            <p:nvPr/>
          </p:nvSpPr>
          <p:spPr>
            <a:xfrm>
              <a:off x="3210985" y="2186777"/>
              <a:ext cx="666195" cy="839918"/>
            </a:xfrm>
            <a:custGeom>
              <a:avLst/>
              <a:gdLst/>
              <a:ahLst/>
              <a:cxnLst/>
              <a:rect l="l" t="t" r="r" b="b"/>
              <a:pathLst>
                <a:path w="25586" h="32258" extrusionOk="0">
                  <a:moveTo>
                    <a:pt x="34" y="1"/>
                  </a:moveTo>
                  <a:lnTo>
                    <a:pt x="0" y="17513"/>
                  </a:lnTo>
                  <a:lnTo>
                    <a:pt x="25552" y="32257"/>
                  </a:lnTo>
                  <a:lnTo>
                    <a:pt x="25585" y="14745"/>
                  </a:lnTo>
                  <a:lnTo>
                    <a:pt x="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1"/>
            <p:cNvSpPr/>
            <p:nvPr/>
          </p:nvSpPr>
          <p:spPr>
            <a:xfrm>
              <a:off x="3866740" y="2567211"/>
              <a:ext cx="16508" cy="465551"/>
            </a:xfrm>
            <a:custGeom>
              <a:avLst/>
              <a:gdLst/>
              <a:ahLst/>
              <a:cxnLst/>
              <a:rect l="l" t="t" r="r" b="b"/>
              <a:pathLst>
                <a:path w="634" h="17880" extrusionOk="0">
                  <a:moveTo>
                    <a:pt x="634" y="0"/>
                  </a:moveTo>
                  <a:lnTo>
                    <a:pt x="67" y="334"/>
                  </a:lnTo>
                  <a:lnTo>
                    <a:pt x="0" y="17880"/>
                  </a:lnTo>
                  <a:lnTo>
                    <a:pt x="0" y="17880"/>
                  </a:lnTo>
                  <a:lnTo>
                    <a:pt x="601" y="17513"/>
                  </a:lnTo>
                  <a:lnTo>
                    <a:pt x="634" y="0"/>
                  </a:lnTo>
                  <a:close/>
                </a:path>
              </a:pathLst>
            </a:custGeom>
            <a:solidFill>
              <a:srgbClr val="AAA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1"/>
            <p:cNvSpPr/>
            <p:nvPr/>
          </p:nvSpPr>
          <p:spPr>
            <a:xfrm>
              <a:off x="3203174" y="2183314"/>
              <a:ext cx="680073" cy="392593"/>
            </a:xfrm>
            <a:custGeom>
              <a:avLst/>
              <a:gdLst/>
              <a:ahLst/>
              <a:cxnLst/>
              <a:rect l="l" t="t" r="r" b="b"/>
              <a:pathLst>
                <a:path w="26119" h="15078" extrusionOk="0">
                  <a:moveTo>
                    <a:pt x="567" y="1"/>
                  </a:moveTo>
                  <a:lnTo>
                    <a:pt x="0" y="334"/>
                  </a:lnTo>
                  <a:lnTo>
                    <a:pt x="25552" y="15078"/>
                  </a:lnTo>
                  <a:lnTo>
                    <a:pt x="26119" y="14744"/>
                  </a:lnTo>
                  <a:lnTo>
                    <a:pt x="567"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1"/>
            <p:cNvSpPr/>
            <p:nvPr/>
          </p:nvSpPr>
          <p:spPr>
            <a:xfrm>
              <a:off x="3177111" y="2145560"/>
              <a:ext cx="737408" cy="946281"/>
            </a:xfrm>
            <a:custGeom>
              <a:avLst/>
              <a:gdLst/>
              <a:ahLst/>
              <a:cxnLst/>
              <a:rect l="l" t="t" r="r" b="b"/>
              <a:pathLst>
                <a:path w="28321" h="36343" extrusionOk="0">
                  <a:moveTo>
                    <a:pt x="884" y="1"/>
                  </a:moveTo>
                  <a:cubicBezTo>
                    <a:pt x="780" y="1"/>
                    <a:pt x="684" y="27"/>
                    <a:pt x="601" y="83"/>
                  </a:cubicBezTo>
                  <a:lnTo>
                    <a:pt x="1" y="416"/>
                  </a:lnTo>
                  <a:cubicBezTo>
                    <a:pt x="88" y="373"/>
                    <a:pt x="194" y="348"/>
                    <a:pt x="311" y="348"/>
                  </a:cubicBezTo>
                  <a:cubicBezTo>
                    <a:pt x="463" y="348"/>
                    <a:pt x="632" y="389"/>
                    <a:pt x="801" y="483"/>
                  </a:cubicBezTo>
                  <a:lnTo>
                    <a:pt x="26620" y="15427"/>
                  </a:lnTo>
                  <a:cubicBezTo>
                    <a:pt x="27220" y="15761"/>
                    <a:pt x="27720" y="16595"/>
                    <a:pt x="27720" y="17329"/>
                  </a:cubicBezTo>
                  <a:lnTo>
                    <a:pt x="27687" y="34774"/>
                  </a:lnTo>
                  <a:lnTo>
                    <a:pt x="27687" y="36342"/>
                  </a:lnTo>
                  <a:lnTo>
                    <a:pt x="28287" y="36009"/>
                  </a:lnTo>
                  <a:lnTo>
                    <a:pt x="28287" y="34407"/>
                  </a:lnTo>
                  <a:lnTo>
                    <a:pt x="28321" y="16995"/>
                  </a:lnTo>
                  <a:cubicBezTo>
                    <a:pt x="28321" y="16328"/>
                    <a:pt x="27854" y="15427"/>
                    <a:pt x="27220" y="15060"/>
                  </a:cubicBezTo>
                  <a:lnTo>
                    <a:pt x="1368" y="150"/>
                  </a:lnTo>
                  <a:cubicBezTo>
                    <a:pt x="1193" y="52"/>
                    <a:pt x="1030" y="1"/>
                    <a:pt x="8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1"/>
            <p:cNvSpPr/>
            <p:nvPr/>
          </p:nvSpPr>
          <p:spPr>
            <a:xfrm>
              <a:off x="3167555" y="2154413"/>
              <a:ext cx="731341" cy="937428"/>
            </a:xfrm>
            <a:custGeom>
              <a:avLst/>
              <a:gdLst/>
              <a:ahLst/>
              <a:cxnLst/>
              <a:rect l="l" t="t" r="r" b="b"/>
              <a:pathLst>
                <a:path w="28088" h="36003" extrusionOk="0">
                  <a:moveTo>
                    <a:pt x="1368" y="1444"/>
                  </a:moveTo>
                  <a:lnTo>
                    <a:pt x="26920" y="16188"/>
                  </a:lnTo>
                  <a:lnTo>
                    <a:pt x="26853" y="33734"/>
                  </a:lnTo>
                  <a:lnTo>
                    <a:pt x="1335" y="18957"/>
                  </a:lnTo>
                  <a:lnTo>
                    <a:pt x="1368" y="1444"/>
                  </a:lnTo>
                  <a:close/>
                  <a:moveTo>
                    <a:pt x="682" y="0"/>
                  </a:moveTo>
                  <a:cubicBezTo>
                    <a:pt x="320" y="0"/>
                    <a:pt x="67" y="279"/>
                    <a:pt x="67" y="777"/>
                  </a:cubicBezTo>
                  <a:cubicBezTo>
                    <a:pt x="1" y="19824"/>
                    <a:pt x="1" y="19557"/>
                    <a:pt x="1" y="19824"/>
                  </a:cubicBezTo>
                  <a:lnTo>
                    <a:pt x="28054" y="36002"/>
                  </a:lnTo>
                  <a:lnTo>
                    <a:pt x="28054" y="34701"/>
                  </a:lnTo>
                  <a:lnTo>
                    <a:pt x="28054" y="34401"/>
                  </a:lnTo>
                  <a:lnTo>
                    <a:pt x="28087" y="16989"/>
                  </a:lnTo>
                  <a:cubicBezTo>
                    <a:pt x="28087" y="16288"/>
                    <a:pt x="27620" y="15421"/>
                    <a:pt x="26987" y="15054"/>
                  </a:cubicBezTo>
                  <a:lnTo>
                    <a:pt x="1168" y="143"/>
                  </a:lnTo>
                  <a:cubicBezTo>
                    <a:pt x="994" y="47"/>
                    <a:pt x="829" y="0"/>
                    <a:pt x="68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1"/>
            <p:cNvSpPr/>
            <p:nvPr/>
          </p:nvSpPr>
          <p:spPr>
            <a:xfrm>
              <a:off x="4567643" y="3586866"/>
              <a:ext cx="257120" cy="208482"/>
            </a:xfrm>
            <a:custGeom>
              <a:avLst/>
              <a:gdLst/>
              <a:ahLst/>
              <a:cxnLst/>
              <a:rect l="l" t="t" r="r" b="b"/>
              <a:pathLst>
                <a:path w="9875" h="8007" extrusionOk="0">
                  <a:moveTo>
                    <a:pt x="3503" y="1"/>
                  </a:moveTo>
                  <a:cubicBezTo>
                    <a:pt x="3836" y="201"/>
                    <a:pt x="4003" y="601"/>
                    <a:pt x="4003" y="1102"/>
                  </a:cubicBezTo>
                  <a:cubicBezTo>
                    <a:pt x="4003" y="1435"/>
                    <a:pt x="3770" y="1869"/>
                    <a:pt x="3469" y="2036"/>
                  </a:cubicBezTo>
                  <a:lnTo>
                    <a:pt x="267" y="3904"/>
                  </a:lnTo>
                  <a:cubicBezTo>
                    <a:pt x="100" y="3970"/>
                    <a:pt x="0" y="4204"/>
                    <a:pt x="0" y="4404"/>
                  </a:cubicBezTo>
                  <a:cubicBezTo>
                    <a:pt x="0" y="4504"/>
                    <a:pt x="34" y="4571"/>
                    <a:pt x="67" y="4604"/>
                  </a:cubicBezTo>
                  <a:lnTo>
                    <a:pt x="5919" y="7995"/>
                  </a:lnTo>
                  <a:lnTo>
                    <a:pt x="5919" y="7995"/>
                  </a:lnTo>
                  <a:cubicBezTo>
                    <a:pt x="5865" y="7959"/>
                    <a:pt x="5838" y="7896"/>
                    <a:pt x="5838" y="7806"/>
                  </a:cubicBezTo>
                  <a:cubicBezTo>
                    <a:pt x="5838" y="7606"/>
                    <a:pt x="5971" y="7373"/>
                    <a:pt x="6138" y="7306"/>
                  </a:cubicBezTo>
                  <a:lnTo>
                    <a:pt x="9340" y="5438"/>
                  </a:lnTo>
                  <a:cubicBezTo>
                    <a:pt x="9641" y="5271"/>
                    <a:pt x="9874" y="4871"/>
                    <a:pt x="9874" y="4504"/>
                  </a:cubicBezTo>
                  <a:cubicBezTo>
                    <a:pt x="9874" y="4004"/>
                    <a:pt x="9707" y="3603"/>
                    <a:pt x="9374" y="3403"/>
                  </a:cubicBezTo>
                  <a:lnTo>
                    <a:pt x="3503" y="1"/>
                  </a:lnTo>
                  <a:close/>
                  <a:moveTo>
                    <a:pt x="5919" y="7995"/>
                  </a:moveTo>
                  <a:cubicBezTo>
                    <a:pt x="5925" y="7999"/>
                    <a:pt x="5931" y="8003"/>
                    <a:pt x="5938" y="8006"/>
                  </a:cubicBezTo>
                  <a:lnTo>
                    <a:pt x="5919" y="799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1"/>
            <p:cNvSpPr/>
            <p:nvPr/>
          </p:nvSpPr>
          <p:spPr>
            <a:xfrm>
              <a:off x="4551136" y="3506957"/>
              <a:ext cx="163307" cy="106858"/>
            </a:xfrm>
            <a:custGeom>
              <a:avLst/>
              <a:gdLst/>
              <a:ahLst/>
              <a:cxnLst/>
              <a:rect l="l" t="t" r="r" b="b"/>
              <a:pathLst>
                <a:path w="6272" h="4104" extrusionOk="0">
                  <a:moveTo>
                    <a:pt x="434" y="1"/>
                  </a:moveTo>
                  <a:lnTo>
                    <a:pt x="1" y="701"/>
                  </a:lnTo>
                  <a:lnTo>
                    <a:pt x="5871" y="4104"/>
                  </a:lnTo>
                  <a:lnTo>
                    <a:pt x="6272" y="3403"/>
                  </a:lnTo>
                  <a:lnTo>
                    <a:pt x="434" y="1"/>
                  </a:lnTo>
                  <a:close/>
                </a:path>
              </a:pathLst>
            </a:custGeom>
            <a:solidFill>
              <a:srgbClr val="21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1"/>
            <p:cNvSpPr/>
            <p:nvPr/>
          </p:nvSpPr>
          <p:spPr>
            <a:xfrm>
              <a:off x="4562436" y="3506957"/>
              <a:ext cx="259698" cy="150288"/>
            </a:xfrm>
            <a:custGeom>
              <a:avLst/>
              <a:gdLst/>
              <a:ahLst/>
              <a:cxnLst/>
              <a:rect l="l" t="t" r="r" b="b"/>
              <a:pathLst>
                <a:path w="9974" h="5772" extrusionOk="0">
                  <a:moveTo>
                    <a:pt x="0" y="1"/>
                  </a:moveTo>
                  <a:lnTo>
                    <a:pt x="5838" y="3403"/>
                  </a:lnTo>
                  <a:lnTo>
                    <a:pt x="9974" y="5772"/>
                  </a:lnTo>
                  <a:lnTo>
                    <a:pt x="4136" y="2336"/>
                  </a:lnTo>
                  <a:lnTo>
                    <a:pt x="0" y="1"/>
                  </a:lnTo>
                  <a:close/>
                </a:path>
              </a:pathLst>
            </a:custGeom>
            <a:solidFill>
              <a:srgbClr val="1C1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1"/>
            <p:cNvSpPr/>
            <p:nvPr/>
          </p:nvSpPr>
          <p:spPr>
            <a:xfrm>
              <a:off x="4704002" y="3595562"/>
              <a:ext cx="132921" cy="200124"/>
            </a:xfrm>
            <a:custGeom>
              <a:avLst/>
              <a:gdLst/>
              <a:ahLst/>
              <a:cxnLst/>
              <a:rect l="l" t="t" r="r" b="b"/>
              <a:pathLst>
                <a:path w="5105" h="7686" extrusionOk="0">
                  <a:moveTo>
                    <a:pt x="401" y="0"/>
                  </a:moveTo>
                  <a:lnTo>
                    <a:pt x="0" y="701"/>
                  </a:lnTo>
                  <a:lnTo>
                    <a:pt x="4137" y="3069"/>
                  </a:lnTo>
                  <a:cubicBezTo>
                    <a:pt x="4437" y="3269"/>
                    <a:pt x="4637" y="3670"/>
                    <a:pt x="4637" y="4170"/>
                  </a:cubicBezTo>
                  <a:cubicBezTo>
                    <a:pt x="4637" y="4537"/>
                    <a:pt x="4404" y="4937"/>
                    <a:pt x="4103" y="5104"/>
                  </a:cubicBezTo>
                  <a:lnTo>
                    <a:pt x="901" y="6972"/>
                  </a:lnTo>
                  <a:cubicBezTo>
                    <a:pt x="734" y="7072"/>
                    <a:pt x="634" y="7272"/>
                    <a:pt x="634" y="7472"/>
                  </a:cubicBezTo>
                  <a:cubicBezTo>
                    <a:pt x="634" y="7611"/>
                    <a:pt x="682" y="7685"/>
                    <a:pt x="766" y="7685"/>
                  </a:cubicBezTo>
                  <a:cubicBezTo>
                    <a:pt x="804" y="7685"/>
                    <a:pt x="849" y="7670"/>
                    <a:pt x="901" y="7639"/>
                  </a:cubicBezTo>
                  <a:lnTo>
                    <a:pt x="4103" y="5804"/>
                  </a:lnTo>
                  <a:cubicBezTo>
                    <a:pt x="4737" y="5438"/>
                    <a:pt x="5104" y="4837"/>
                    <a:pt x="5104" y="4103"/>
                  </a:cubicBezTo>
                  <a:cubicBezTo>
                    <a:pt x="5104" y="3403"/>
                    <a:pt x="4604" y="2602"/>
                    <a:pt x="4170" y="2369"/>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1"/>
            <p:cNvSpPr/>
            <p:nvPr/>
          </p:nvSpPr>
          <p:spPr>
            <a:xfrm>
              <a:off x="4371347" y="2807824"/>
              <a:ext cx="35645" cy="13019"/>
            </a:xfrm>
            <a:custGeom>
              <a:avLst/>
              <a:gdLst/>
              <a:ahLst/>
              <a:cxnLst/>
              <a:rect l="l" t="t" r="r" b="b"/>
              <a:pathLst>
                <a:path w="1369" h="500" extrusionOk="0">
                  <a:moveTo>
                    <a:pt x="31" y="415"/>
                  </a:moveTo>
                  <a:cubicBezTo>
                    <a:pt x="21" y="420"/>
                    <a:pt x="10" y="426"/>
                    <a:pt x="1" y="433"/>
                  </a:cubicBezTo>
                  <a:lnTo>
                    <a:pt x="31" y="415"/>
                  </a:lnTo>
                  <a:close/>
                  <a:moveTo>
                    <a:pt x="882" y="0"/>
                  </a:moveTo>
                  <a:cubicBezTo>
                    <a:pt x="778" y="0"/>
                    <a:pt x="684" y="25"/>
                    <a:pt x="601" y="66"/>
                  </a:cubicBezTo>
                  <a:lnTo>
                    <a:pt x="31" y="415"/>
                  </a:lnTo>
                  <a:lnTo>
                    <a:pt x="31" y="415"/>
                  </a:lnTo>
                  <a:cubicBezTo>
                    <a:pt x="108" y="371"/>
                    <a:pt x="198" y="351"/>
                    <a:pt x="296" y="351"/>
                  </a:cubicBezTo>
                  <a:cubicBezTo>
                    <a:pt x="451" y="351"/>
                    <a:pt x="626" y="403"/>
                    <a:pt x="801" y="500"/>
                  </a:cubicBezTo>
                  <a:lnTo>
                    <a:pt x="1368" y="166"/>
                  </a:lnTo>
                  <a:cubicBezTo>
                    <a:pt x="1192" y="49"/>
                    <a:pt x="1028" y="0"/>
                    <a:pt x="882" y="0"/>
                  </a:cubicBezTo>
                  <a:close/>
                </a:path>
              </a:pathLst>
            </a:custGeom>
            <a:solidFill>
              <a:srgbClr val="696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1"/>
            <p:cNvSpPr/>
            <p:nvPr/>
          </p:nvSpPr>
          <p:spPr>
            <a:xfrm>
              <a:off x="4396525" y="2846021"/>
              <a:ext cx="680100" cy="848588"/>
            </a:xfrm>
            <a:custGeom>
              <a:avLst/>
              <a:gdLst/>
              <a:ahLst/>
              <a:cxnLst/>
              <a:rect l="l" t="t" r="r" b="b"/>
              <a:pathLst>
                <a:path w="26120" h="32591" extrusionOk="0">
                  <a:moveTo>
                    <a:pt x="601" y="0"/>
                  </a:moveTo>
                  <a:lnTo>
                    <a:pt x="34" y="334"/>
                  </a:lnTo>
                  <a:lnTo>
                    <a:pt x="1" y="17846"/>
                  </a:lnTo>
                  <a:lnTo>
                    <a:pt x="25519" y="32590"/>
                  </a:lnTo>
                  <a:lnTo>
                    <a:pt x="26120" y="32256"/>
                  </a:lnTo>
                  <a:lnTo>
                    <a:pt x="568" y="17513"/>
                  </a:lnTo>
                  <a:lnTo>
                    <a:pt x="601"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1"/>
            <p:cNvSpPr/>
            <p:nvPr/>
          </p:nvSpPr>
          <p:spPr>
            <a:xfrm>
              <a:off x="5084410" y="3744940"/>
              <a:ext cx="23486" cy="79935"/>
            </a:xfrm>
            <a:custGeom>
              <a:avLst/>
              <a:gdLst/>
              <a:ahLst/>
              <a:cxnLst/>
              <a:rect l="l" t="t" r="r" b="b"/>
              <a:pathLst>
                <a:path w="902" h="3070" extrusionOk="0">
                  <a:moveTo>
                    <a:pt x="901" y="1"/>
                  </a:moveTo>
                  <a:lnTo>
                    <a:pt x="301" y="368"/>
                  </a:lnTo>
                  <a:lnTo>
                    <a:pt x="301" y="2369"/>
                  </a:lnTo>
                  <a:cubicBezTo>
                    <a:pt x="301" y="2703"/>
                    <a:pt x="168" y="2970"/>
                    <a:pt x="1" y="3070"/>
                  </a:cubicBezTo>
                  <a:lnTo>
                    <a:pt x="568" y="2736"/>
                  </a:lnTo>
                  <a:cubicBezTo>
                    <a:pt x="768" y="2603"/>
                    <a:pt x="901" y="2369"/>
                    <a:pt x="901" y="2036"/>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1"/>
            <p:cNvSpPr/>
            <p:nvPr/>
          </p:nvSpPr>
          <p:spPr>
            <a:xfrm>
              <a:off x="4361791" y="3332401"/>
              <a:ext cx="730482" cy="500285"/>
            </a:xfrm>
            <a:custGeom>
              <a:avLst/>
              <a:gdLst/>
              <a:ahLst/>
              <a:cxnLst/>
              <a:rect l="l" t="t" r="r" b="b"/>
              <a:pathLst>
                <a:path w="28055" h="19214" extrusionOk="0">
                  <a:moveTo>
                    <a:pt x="28054" y="16212"/>
                  </a:moveTo>
                  <a:lnTo>
                    <a:pt x="1" y="0"/>
                  </a:lnTo>
                  <a:lnTo>
                    <a:pt x="1" y="2002"/>
                  </a:lnTo>
                  <a:cubicBezTo>
                    <a:pt x="1" y="2735"/>
                    <a:pt x="501" y="3569"/>
                    <a:pt x="1101" y="3936"/>
                  </a:cubicBezTo>
                  <a:lnTo>
                    <a:pt x="11075" y="9674"/>
                  </a:lnTo>
                  <a:lnTo>
                    <a:pt x="17080" y="13143"/>
                  </a:lnTo>
                  <a:lnTo>
                    <a:pt x="26953" y="18847"/>
                  </a:lnTo>
                  <a:cubicBezTo>
                    <a:pt x="27554" y="19214"/>
                    <a:pt x="28054" y="18914"/>
                    <a:pt x="28054" y="18213"/>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1"/>
            <p:cNvSpPr/>
            <p:nvPr/>
          </p:nvSpPr>
          <p:spPr>
            <a:xfrm>
              <a:off x="4405221" y="2848625"/>
              <a:ext cx="666195" cy="840751"/>
            </a:xfrm>
            <a:custGeom>
              <a:avLst/>
              <a:gdLst/>
              <a:ahLst/>
              <a:cxnLst/>
              <a:rect l="l" t="t" r="r" b="b"/>
              <a:pathLst>
                <a:path w="25586" h="32290" extrusionOk="0">
                  <a:moveTo>
                    <a:pt x="34" y="0"/>
                  </a:moveTo>
                  <a:lnTo>
                    <a:pt x="1" y="17546"/>
                  </a:lnTo>
                  <a:lnTo>
                    <a:pt x="25552" y="32290"/>
                  </a:lnTo>
                  <a:lnTo>
                    <a:pt x="25585" y="14744"/>
                  </a:lnTo>
                  <a:lnTo>
                    <a:pt x="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31"/>
            <p:cNvSpPr/>
            <p:nvPr/>
          </p:nvSpPr>
          <p:spPr>
            <a:xfrm>
              <a:off x="5060976" y="3229892"/>
              <a:ext cx="16508" cy="464717"/>
            </a:xfrm>
            <a:custGeom>
              <a:avLst/>
              <a:gdLst/>
              <a:ahLst/>
              <a:cxnLst/>
              <a:rect l="l" t="t" r="r" b="b"/>
              <a:pathLst>
                <a:path w="634" h="17848" extrusionOk="0">
                  <a:moveTo>
                    <a:pt x="634" y="1"/>
                  </a:moveTo>
                  <a:lnTo>
                    <a:pt x="67" y="335"/>
                  </a:lnTo>
                  <a:lnTo>
                    <a:pt x="0" y="17847"/>
                  </a:lnTo>
                  <a:lnTo>
                    <a:pt x="601"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1"/>
            <p:cNvSpPr/>
            <p:nvPr/>
          </p:nvSpPr>
          <p:spPr>
            <a:xfrm>
              <a:off x="4397410" y="2846021"/>
              <a:ext cx="680073" cy="392593"/>
            </a:xfrm>
            <a:custGeom>
              <a:avLst/>
              <a:gdLst/>
              <a:ahLst/>
              <a:cxnLst/>
              <a:rect l="l" t="t" r="r" b="b"/>
              <a:pathLst>
                <a:path w="26119" h="15078" extrusionOk="0">
                  <a:moveTo>
                    <a:pt x="567" y="0"/>
                  </a:moveTo>
                  <a:lnTo>
                    <a:pt x="0" y="334"/>
                  </a:lnTo>
                  <a:lnTo>
                    <a:pt x="25552" y="15078"/>
                  </a:lnTo>
                  <a:lnTo>
                    <a:pt x="26119" y="14744"/>
                  </a:lnTo>
                  <a:lnTo>
                    <a:pt x="567"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1"/>
            <p:cNvSpPr/>
            <p:nvPr/>
          </p:nvSpPr>
          <p:spPr>
            <a:xfrm>
              <a:off x="4371347" y="2807824"/>
              <a:ext cx="737408" cy="946697"/>
            </a:xfrm>
            <a:custGeom>
              <a:avLst/>
              <a:gdLst/>
              <a:ahLst/>
              <a:cxnLst/>
              <a:rect l="l" t="t" r="r" b="b"/>
              <a:pathLst>
                <a:path w="28321" h="36359" extrusionOk="0">
                  <a:moveTo>
                    <a:pt x="31" y="415"/>
                  </a:moveTo>
                  <a:cubicBezTo>
                    <a:pt x="21" y="420"/>
                    <a:pt x="10" y="426"/>
                    <a:pt x="1" y="433"/>
                  </a:cubicBezTo>
                  <a:lnTo>
                    <a:pt x="31" y="415"/>
                  </a:lnTo>
                  <a:close/>
                  <a:moveTo>
                    <a:pt x="882" y="0"/>
                  </a:moveTo>
                  <a:cubicBezTo>
                    <a:pt x="778" y="0"/>
                    <a:pt x="684" y="25"/>
                    <a:pt x="601" y="66"/>
                  </a:cubicBezTo>
                  <a:lnTo>
                    <a:pt x="31" y="415"/>
                  </a:lnTo>
                  <a:lnTo>
                    <a:pt x="31" y="415"/>
                  </a:lnTo>
                  <a:cubicBezTo>
                    <a:pt x="108" y="371"/>
                    <a:pt x="198" y="351"/>
                    <a:pt x="296" y="351"/>
                  </a:cubicBezTo>
                  <a:cubicBezTo>
                    <a:pt x="451" y="351"/>
                    <a:pt x="626" y="403"/>
                    <a:pt x="801" y="500"/>
                  </a:cubicBezTo>
                  <a:lnTo>
                    <a:pt x="26620" y="15410"/>
                  </a:lnTo>
                  <a:cubicBezTo>
                    <a:pt x="27220" y="15744"/>
                    <a:pt x="27720" y="16611"/>
                    <a:pt x="27720" y="17312"/>
                  </a:cubicBezTo>
                  <a:lnTo>
                    <a:pt x="27687" y="34758"/>
                  </a:lnTo>
                  <a:lnTo>
                    <a:pt x="27687" y="36359"/>
                  </a:lnTo>
                  <a:lnTo>
                    <a:pt x="28287" y="35992"/>
                  </a:lnTo>
                  <a:lnTo>
                    <a:pt x="28287" y="34424"/>
                  </a:lnTo>
                  <a:lnTo>
                    <a:pt x="28321" y="16978"/>
                  </a:lnTo>
                  <a:cubicBezTo>
                    <a:pt x="28321" y="16311"/>
                    <a:pt x="27854" y="15444"/>
                    <a:pt x="27220" y="15077"/>
                  </a:cubicBezTo>
                  <a:lnTo>
                    <a:pt x="1368" y="166"/>
                  </a:lnTo>
                  <a:cubicBezTo>
                    <a:pt x="1192" y="49"/>
                    <a:pt x="1028" y="0"/>
                    <a:pt x="8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1"/>
            <p:cNvSpPr/>
            <p:nvPr/>
          </p:nvSpPr>
          <p:spPr>
            <a:xfrm>
              <a:off x="4361791" y="2816729"/>
              <a:ext cx="731341" cy="937793"/>
            </a:xfrm>
            <a:custGeom>
              <a:avLst/>
              <a:gdLst/>
              <a:ahLst/>
              <a:cxnLst/>
              <a:rect l="l" t="t" r="r" b="b"/>
              <a:pathLst>
                <a:path w="28088" h="36017" extrusionOk="0">
                  <a:moveTo>
                    <a:pt x="1368" y="1459"/>
                  </a:moveTo>
                  <a:lnTo>
                    <a:pt x="26920" y="16203"/>
                  </a:lnTo>
                  <a:lnTo>
                    <a:pt x="26853" y="33715"/>
                  </a:lnTo>
                  <a:lnTo>
                    <a:pt x="1335" y="18971"/>
                  </a:lnTo>
                  <a:lnTo>
                    <a:pt x="1368" y="1459"/>
                  </a:lnTo>
                  <a:close/>
                  <a:moveTo>
                    <a:pt x="678" y="0"/>
                  </a:moveTo>
                  <a:cubicBezTo>
                    <a:pt x="318" y="0"/>
                    <a:pt x="67" y="296"/>
                    <a:pt x="67" y="791"/>
                  </a:cubicBezTo>
                  <a:cubicBezTo>
                    <a:pt x="1" y="19805"/>
                    <a:pt x="1" y="19572"/>
                    <a:pt x="1" y="19805"/>
                  </a:cubicBezTo>
                  <a:lnTo>
                    <a:pt x="28054" y="36017"/>
                  </a:lnTo>
                  <a:lnTo>
                    <a:pt x="28054" y="34682"/>
                  </a:lnTo>
                  <a:lnTo>
                    <a:pt x="28054" y="34416"/>
                  </a:lnTo>
                  <a:lnTo>
                    <a:pt x="28087" y="16970"/>
                  </a:lnTo>
                  <a:cubicBezTo>
                    <a:pt x="28087" y="16269"/>
                    <a:pt x="27620" y="15435"/>
                    <a:pt x="26987" y="15068"/>
                  </a:cubicBezTo>
                  <a:lnTo>
                    <a:pt x="1168" y="158"/>
                  </a:lnTo>
                  <a:cubicBezTo>
                    <a:pt x="993" y="51"/>
                    <a:pt x="826" y="0"/>
                    <a:pt x="6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1"/>
            <p:cNvSpPr/>
            <p:nvPr/>
          </p:nvSpPr>
          <p:spPr>
            <a:xfrm>
              <a:off x="4241940" y="2436060"/>
              <a:ext cx="257120" cy="208482"/>
            </a:xfrm>
            <a:custGeom>
              <a:avLst/>
              <a:gdLst/>
              <a:ahLst/>
              <a:cxnLst/>
              <a:rect l="l" t="t" r="r" b="b"/>
              <a:pathLst>
                <a:path w="9875" h="8007" extrusionOk="0">
                  <a:moveTo>
                    <a:pt x="3503" y="0"/>
                  </a:moveTo>
                  <a:lnTo>
                    <a:pt x="3503" y="0"/>
                  </a:lnTo>
                  <a:cubicBezTo>
                    <a:pt x="3836" y="201"/>
                    <a:pt x="4003" y="601"/>
                    <a:pt x="4003" y="1101"/>
                  </a:cubicBezTo>
                  <a:cubicBezTo>
                    <a:pt x="4003" y="1435"/>
                    <a:pt x="3770" y="1868"/>
                    <a:pt x="3470" y="2035"/>
                  </a:cubicBezTo>
                  <a:lnTo>
                    <a:pt x="267" y="3903"/>
                  </a:lnTo>
                  <a:cubicBezTo>
                    <a:pt x="100" y="3970"/>
                    <a:pt x="0" y="4203"/>
                    <a:pt x="0" y="4404"/>
                  </a:cubicBezTo>
                  <a:cubicBezTo>
                    <a:pt x="0" y="4504"/>
                    <a:pt x="34" y="4570"/>
                    <a:pt x="67" y="4604"/>
                  </a:cubicBezTo>
                  <a:lnTo>
                    <a:pt x="5919" y="7995"/>
                  </a:lnTo>
                  <a:lnTo>
                    <a:pt x="5919" y="7995"/>
                  </a:lnTo>
                  <a:cubicBezTo>
                    <a:pt x="5865" y="7959"/>
                    <a:pt x="5838" y="7896"/>
                    <a:pt x="5838" y="7806"/>
                  </a:cubicBezTo>
                  <a:cubicBezTo>
                    <a:pt x="5838" y="7606"/>
                    <a:pt x="5971" y="7372"/>
                    <a:pt x="6138" y="7306"/>
                  </a:cubicBezTo>
                  <a:lnTo>
                    <a:pt x="9340" y="5438"/>
                  </a:lnTo>
                  <a:cubicBezTo>
                    <a:pt x="9641" y="5271"/>
                    <a:pt x="9874" y="4871"/>
                    <a:pt x="9874" y="4504"/>
                  </a:cubicBezTo>
                  <a:cubicBezTo>
                    <a:pt x="9874" y="4003"/>
                    <a:pt x="9707" y="3603"/>
                    <a:pt x="9374" y="3403"/>
                  </a:cubicBezTo>
                  <a:lnTo>
                    <a:pt x="3503" y="0"/>
                  </a:lnTo>
                  <a:close/>
                  <a:moveTo>
                    <a:pt x="5919" y="7995"/>
                  </a:moveTo>
                  <a:cubicBezTo>
                    <a:pt x="5925" y="7999"/>
                    <a:pt x="5931" y="8003"/>
                    <a:pt x="5938" y="8006"/>
                  </a:cubicBezTo>
                  <a:lnTo>
                    <a:pt x="5919" y="799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1"/>
            <p:cNvSpPr/>
            <p:nvPr/>
          </p:nvSpPr>
          <p:spPr>
            <a:xfrm>
              <a:off x="4225433" y="2356151"/>
              <a:ext cx="163307" cy="106858"/>
            </a:xfrm>
            <a:custGeom>
              <a:avLst/>
              <a:gdLst/>
              <a:ahLst/>
              <a:cxnLst/>
              <a:rect l="l" t="t" r="r" b="b"/>
              <a:pathLst>
                <a:path w="6272" h="4104" extrusionOk="0">
                  <a:moveTo>
                    <a:pt x="434" y="1"/>
                  </a:moveTo>
                  <a:lnTo>
                    <a:pt x="1" y="701"/>
                  </a:lnTo>
                  <a:lnTo>
                    <a:pt x="5871" y="4104"/>
                  </a:lnTo>
                  <a:lnTo>
                    <a:pt x="6272" y="3403"/>
                  </a:lnTo>
                  <a:lnTo>
                    <a:pt x="434" y="1"/>
                  </a:lnTo>
                  <a:close/>
                </a:path>
              </a:pathLst>
            </a:custGeom>
            <a:solidFill>
              <a:srgbClr val="21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1"/>
            <p:cNvSpPr/>
            <p:nvPr/>
          </p:nvSpPr>
          <p:spPr>
            <a:xfrm>
              <a:off x="4236733" y="2356151"/>
              <a:ext cx="259724" cy="150288"/>
            </a:xfrm>
            <a:custGeom>
              <a:avLst/>
              <a:gdLst/>
              <a:ahLst/>
              <a:cxnLst/>
              <a:rect l="l" t="t" r="r" b="b"/>
              <a:pathLst>
                <a:path w="9975" h="5772" extrusionOk="0">
                  <a:moveTo>
                    <a:pt x="0" y="1"/>
                  </a:moveTo>
                  <a:lnTo>
                    <a:pt x="5838" y="3403"/>
                  </a:lnTo>
                  <a:lnTo>
                    <a:pt x="9974" y="5771"/>
                  </a:lnTo>
                  <a:lnTo>
                    <a:pt x="9974" y="5771"/>
                  </a:lnTo>
                  <a:lnTo>
                    <a:pt x="4137" y="2336"/>
                  </a:lnTo>
                  <a:lnTo>
                    <a:pt x="0" y="1"/>
                  </a:lnTo>
                  <a:close/>
                </a:path>
              </a:pathLst>
            </a:custGeom>
            <a:solidFill>
              <a:srgbClr val="1C1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1"/>
            <p:cNvSpPr/>
            <p:nvPr/>
          </p:nvSpPr>
          <p:spPr>
            <a:xfrm>
              <a:off x="4378299" y="2444757"/>
              <a:ext cx="132921" cy="200098"/>
            </a:xfrm>
            <a:custGeom>
              <a:avLst/>
              <a:gdLst/>
              <a:ahLst/>
              <a:cxnLst/>
              <a:rect l="l" t="t" r="r" b="b"/>
              <a:pathLst>
                <a:path w="5105" h="7685" extrusionOk="0">
                  <a:moveTo>
                    <a:pt x="401" y="0"/>
                  </a:moveTo>
                  <a:lnTo>
                    <a:pt x="0" y="701"/>
                  </a:lnTo>
                  <a:lnTo>
                    <a:pt x="4137" y="3069"/>
                  </a:lnTo>
                  <a:cubicBezTo>
                    <a:pt x="4470" y="3269"/>
                    <a:pt x="4637" y="3669"/>
                    <a:pt x="4637" y="4170"/>
                  </a:cubicBezTo>
                  <a:cubicBezTo>
                    <a:pt x="4637" y="4537"/>
                    <a:pt x="4404" y="4937"/>
                    <a:pt x="4103" y="5104"/>
                  </a:cubicBezTo>
                  <a:lnTo>
                    <a:pt x="901" y="6972"/>
                  </a:lnTo>
                  <a:cubicBezTo>
                    <a:pt x="734" y="7072"/>
                    <a:pt x="634" y="7272"/>
                    <a:pt x="634" y="7472"/>
                  </a:cubicBezTo>
                  <a:cubicBezTo>
                    <a:pt x="634" y="7610"/>
                    <a:pt x="698" y="7685"/>
                    <a:pt x="781" y="7685"/>
                  </a:cubicBezTo>
                  <a:cubicBezTo>
                    <a:pt x="818" y="7685"/>
                    <a:pt x="860" y="7670"/>
                    <a:pt x="901" y="7639"/>
                  </a:cubicBezTo>
                  <a:lnTo>
                    <a:pt x="4103" y="5804"/>
                  </a:lnTo>
                  <a:cubicBezTo>
                    <a:pt x="4737" y="5437"/>
                    <a:pt x="5104" y="4803"/>
                    <a:pt x="5104" y="4103"/>
                  </a:cubicBezTo>
                  <a:cubicBezTo>
                    <a:pt x="5104" y="3402"/>
                    <a:pt x="4604" y="2602"/>
                    <a:pt x="4170" y="2368"/>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1"/>
            <p:cNvSpPr/>
            <p:nvPr/>
          </p:nvSpPr>
          <p:spPr>
            <a:xfrm>
              <a:off x="4045644" y="1657018"/>
              <a:ext cx="35645" cy="13019"/>
            </a:xfrm>
            <a:custGeom>
              <a:avLst/>
              <a:gdLst/>
              <a:ahLst/>
              <a:cxnLst/>
              <a:rect l="l" t="t" r="r" b="b"/>
              <a:pathLst>
                <a:path w="1369" h="500" extrusionOk="0">
                  <a:moveTo>
                    <a:pt x="31" y="414"/>
                  </a:moveTo>
                  <a:cubicBezTo>
                    <a:pt x="21" y="420"/>
                    <a:pt x="11" y="426"/>
                    <a:pt x="1" y="433"/>
                  </a:cubicBezTo>
                  <a:lnTo>
                    <a:pt x="31" y="414"/>
                  </a:lnTo>
                  <a:close/>
                  <a:moveTo>
                    <a:pt x="882" y="0"/>
                  </a:moveTo>
                  <a:cubicBezTo>
                    <a:pt x="778" y="0"/>
                    <a:pt x="684" y="24"/>
                    <a:pt x="601" y="66"/>
                  </a:cubicBezTo>
                  <a:lnTo>
                    <a:pt x="31" y="414"/>
                  </a:lnTo>
                  <a:lnTo>
                    <a:pt x="31" y="414"/>
                  </a:lnTo>
                  <a:cubicBezTo>
                    <a:pt x="108" y="371"/>
                    <a:pt x="198" y="350"/>
                    <a:pt x="296" y="350"/>
                  </a:cubicBezTo>
                  <a:cubicBezTo>
                    <a:pt x="451" y="350"/>
                    <a:pt x="626" y="402"/>
                    <a:pt x="801" y="499"/>
                  </a:cubicBezTo>
                  <a:lnTo>
                    <a:pt x="1368" y="166"/>
                  </a:lnTo>
                  <a:cubicBezTo>
                    <a:pt x="1192" y="49"/>
                    <a:pt x="1028" y="0"/>
                    <a:pt x="882" y="0"/>
                  </a:cubicBezTo>
                  <a:close/>
                </a:path>
              </a:pathLst>
            </a:custGeom>
            <a:solidFill>
              <a:srgbClr val="696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1"/>
            <p:cNvSpPr/>
            <p:nvPr/>
          </p:nvSpPr>
          <p:spPr>
            <a:xfrm>
              <a:off x="4070848" y="1695189"/>
              <a:ext cx="680073" cy="848588"/>
            </a:xfrm>
            <a:custGeom>
              <a:avLst/>
              <a:gdLst/>
              <a:ahLst/>
              <a:cxnLst/>
              <a:rect l="l" t="t" r="r" b="b"/>
              <a:pathLst>
                <a:path w="26119" h="32591" extrusionOk="0">
                  <a:moveTo>
                    <a:pt x="600" y="1"/>
                  </a:moveTo>
                  <a:lnTo>
                    <a:pt x="33" y="334"/>
                  </a:lnTo>
                  <a:lnTo>
                    <a:pt x="0" y="17847"/>
                  </a:lnTo>
                  <a:lnTo>
                    <a:pt x="25518" y="32591"/>
                  </a:lnTo>
                  <a:lnTo>
                    <a:pt x="26119" y="32257"/>
                  </a:lnTo>
                  <a:lnTo>
                    <a:pt x="567" y="17513"/>
                  </a:lnTo>
                  <a:lnTo>
                    <a:pt x="60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1"/>
            <p:cNvSpPr/>
            <p:nvPr/>
          </p:nvSpPr>
          <p:spPr>
            <a:xfrm>
              <a:off x="4758707" y="2594134"/>
              <a:ext cx="23486" cy="79935"/>
            </a:xfrm>
            <a:custGeom>
              <a:avLst/>
              <a:gdLst/>
              <a:ahLst/>
              <a:cxnLst/>
              <a:rect l="l" t="t" r="r" b="b"/>
              <a:pathLst>
                <a:path w="902" h="3070" extrusionOk="0">
                  <a:moveTo>
                    <a:pt x="902" y="0"/>
                  </a:moveTo>
                  <a:lnTo>
                    <a:pt x="301" y="367"/>
                  </a:lnTo>
                  <a:lnTo>
                    <a:pt x="301" y="2369"/>
                  </a:lnTo>
                  <a:cubicBezTo>
                    <a:pt x="301" y="2702"/>
                    <a:pt x="168" y="2969"/>
                    <a:pt x="1" y="3069"/>
                  </a:cubicBezTo>
                  <a:lnTo>
                    <a:pt x="568" y="2736"/>
                  </a:lnTo>
                  <a:cubicBezTo>
                    <a:pt x="768" y="2602"/>
                    <a:pt x="902" y="2369"/>
                    <a:pt x="902" y="2035"/>
                  </a:cubicBezTo>
                  <a:lnTo>
                    <a:pt x="9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1"/>
            <p:cNvSpPr/>
            <p:nvPr/>
          </p:nvSpPr>
          <p:spPr>
            <a:xfrm>
              <a:off x="4036088" y="2181570"/>
              <a:ext cx="730482" cy="500311"/>
            </a:xfrm>
            <a:custGeom>
              <a:avLst/>
              <a:gdLst/>
              <a:ahLst/>
              <a:cxnLst/>
              <a:rect l="l" t="t" r="r" b="b"/>
              <a:pathLst>
                <a:path w="28055" h="19215" extrusionOk="0">
                  <a:moveTo>
                    <a:pt x="28054" y="16212"/>
                  </a:moveTo>
                  <a:lnTo>
                    <a:pt x="1" y="1"/>
                  </a:lnTo>
                  <a:lnTo>
                    <a:pt x="1" y="2002"/>
                  </a:lnTo>
                  <a:cubicBezTo>
                    <a:pt x="1" y="2703"/>
                    <a:pt x="501" y="3570"/>
                    <a:pt x="1102" y="3937"/>
                  </a:cubicBezTo>
                  <a:lnTo>
                    <a:pt x="11075" y="9674"/>
                  </a:lnTo>
                  <a:lnTo>
                    <a:pt x="17080" y="13144"/>
                  </a:lnTo>
                  <a:lnTo>
                    <a:pt x="26953" y="18848"/>
                  </a:lnTo>
                  <a:cubicBezTo>
                    <a:pt x="27554" y="19215"/>
                    <a:pt x="28054" y="18914"/>
                    <a:pt x="28054" y="18214"/>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1"/>
            <p:cNvSpPr/>
            <p:nvPr/>
          </p:nvSpPr>
          <p:spPr>
            <a:xfrm>
              <a:off x="4079518" y="1697793"/>
              <a:ext cx="666195" cy="840777"/>
            </a:xfrm>
            <a:custGeom>
              <a:avLst/>
              <a:gdLst/>
              <a:ahLst/>
              <a:cxnLst/>
              <a:rect l="l" t="t" r="r" b="b"/>
              <a:pathLst>
                <a:path w="25586" h="32291" extrusionOk="0">
                  <a:moveTo>
                    <a:pt x="34" y="1"/>
                  </a:moveTo>
                  <a:lnTo>
                    <a:pt x="1" y="17513"/>
                  </a:lnTo>
                  <a:lnTo>
                    <a:pt x="25552" y="32291"/>
                  </a:lnTo>
                  <a:lnTo>
                    <a:pt x="25586" y="14745"/>
                  </a:lnTo>
                  <a:lnTo>
                    <a:pt x="34"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1"/>
            <p:cNvSpPr/>
            <p:nvPr/>
          </p:nvSpPr>
          <p:spPr>
            <a:xfrm>
              <a:off x="4735273" y="2079086"/>
              <a:ext cx="16534" cy="464691"/>
            </a:xfrm>
            <a:custGeom>
              <a:avLst/>
              <a:gdLst/>
              <a:ahLst/>
              <a:cxnLst/>
              <a:rect l="l" t="t" r="r" b="b"/>
              <a:pathLst>
                <a:path w="635" h="17847" extrusionOk="0">
                  <a:moveTo>
                    <a:pt x="634" y="1"/>
                  </a:moveTo>
                  <a:lnTo>
                    <a:pt x="67" y="334"/>
                  </a:lnTo>
                  <a:lnTo>
                    <a:pt x="0" y="17847"/>
                  </a:lnTo>
                  <a:lnTo>
                    <a:pt x="601"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1"/>
            <p:cNvSpPr/>
            <p:nvPr/>
          </p:nvSpPr>
          <p:spPr>
            <a:xfrm>
              <a:off x="4071707" y="1695189"/>
              <a:ext cx="680100" cy="392619"/>
            </a:xfrm>
            <a:custGeom>
              <a:avLst/>
              <a:gdLst/>
              <a:ahLst/>
              <a:cxnLst/>
              <a:rect l="l" t="t" r="r" b="b"/>
              <a:pathLst>
                <a:path w="26120" h="15079" extrusionOk="0">
                  <a:moveTo>
                    <a:pt x="567" y="1"/>
                  </a:moveTo>
                  <a:lnTo>
                    <a:pt x="0" y="334"/>
                  </a:lnTo>
                  <a:lnTo>
                    <a:pt x="25552" y="15078"/>
                  </a:lnTo>
                  <a:lnTo>
                    <a:pt x="26119" y="14745"/>
                  </a:lnTo>
                  <a:lnTo>
                    <a:pt x="567"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1"/>
            <p:cNvSpPr/>
            <p:nvPr/>
          </p:nvSpPr>
          <p:spPr>
            <a:xfrm>
              <a:off x="4045644" y="1657018"/>
              <a:ext cx="737408" cy="946697"/>
            </a:xfrm>
            <a:custGeom>
              <a:avLst/>
              <a:gdLst/>
              <a:ahLst/>
              <a:cxnLst/>
              <a:rect l="l" t="t" r="r" b="b"/>
              <a:pathLst>
                <a:path w="28321" h="36359" extrusionOk="0">
                  <a:moveTo>
                    <a:pt x="31" y="414"/>
                  </a:moveTo>
                  <a:cubicBezTo>
                    <a:pt x="21" y="420"/>
                    <a:pt x="11" y="426"/>
                    <a:pt x="1" y="433"/>
                  </a:cubicBezTo>
                  <a:lnTo>
                    <a:pt x="31" y="414"/>
                  </a:lnTo>
                  <a:close/>
                  <a:moveTo>
                    <a:pt x="882" y="0"/>
                  </a:moveTo>
                  <a:cubicBezTo>
                    <a:pt x="778" y="0"/>
                    <a:pt x="684" y="24"/>
                    <a:pt x="601" y="66"/>
                  </a:cubicBezTo>
                  <a:lnTo>
                    <a:pt x="31" y="414"/>
                  </a:lnTo>
                  <a:lnTo>
                    <a:pt x="31" y="414"/>
                  </a:lnTo>
                  <a:cubicBezTo>
                    <a:pt x="108" y="371"/>
                    <a:pt x="198" y="350"/>
                    <a:pt x="296" y="350"/>
                  </a:cubicBezTo>
                  <a:cubicBezTo>
                    <a:pt x="451" y="350"/>
                    <a:pt x="626" y="402"/>
                    <a:pt x="801" y="499"/>
                  </a:cubicBezTo>
                  <a:lnTo>
                    <a:pt x="26620" y="15410"/>
                  </a:lnTo>
                  <a:cubicBezTo>
                    <a:pt x="27220" y="15744"/>
                    <a:pt x="27720" y="16611"/>
                    <a:pt x="27720" y="17311"/>
                  </a:cubicBezTo>
                  <a:lnTo>
                    <a:pt x="27687" y="34757"/>
                  </a:lnTo>
                  <a:lnTo>
                    <a:pt x="27687" y="36358"/>
                  </a:lnTo>
                  <a:lnTo>
                    <a:pt x="28288" y="35991"/>
                  </a:lnTo>
                  <a:lnTo>
                    <a:pt x="28288" y="34424"/>
                  </a:lnTo>
                  <a:lnTo>
                    <a:pt x="28321" y="16978"/>
                  </a:lnTo>
                  <a:cubicBezTo>
                    <a:pt x="28321" y="16344"/>
                    <a:pt x="27854" y="15443"/>
                    <a:pt x="27220" y="15076"/>
                  </a:cubicBezTo>
                  <a:lnTo>
                    <a:pt x="1368" y="166"/>
                  </a:lnTo>
                  <a:cubicBezTo>
                    <a:pt x="1192" y="49"/>
                    <a:pt x="1028" y="0"/>
                    <a:pt x="8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p:nvPr/>
          </p:nvSpPr>
          <p:spPr>
            <a:xfrm>
              <a:off x="4036088" y="1665897"/>
              <a:ext cx="731341" cy="937819"/>
            </a:xfrm>
            <a:custGeom>
              <a:avLst/>
              <a:gdLst/>
              <a:ahLst/>
              <a:cxnLst/>
              <a:rect l="l" t="t" r="r" b="b"/>
              <a:pathLst>
                <a:path w="28088" h="36018" extrusionOk="0">
                  <a:moveTo>
                    <a:pt x="1368" y="1459"/>
                  </a:moveTo>
                  <a:lnTo>
                    <a:pt x="26920" y="16203"/>
                  </a:lnTo>
                  <a:lnTo>
                    <a:pt x="26853" y="33716"/>
                  </a:lnTo>
                  <a:lnTo>
                    <a:pt x="1335" y="18972"/>
                  </a:lnTo>
                  <a:lnTo>
                    <a:pt x="1368" y="1459"/>
                  </a:lnTo>
                  <a:close/>
                  <a:moveTo>
                    <a:pt x="678" y="1"/>
                  </a:moveTo>
                  <a:cubicBezTo>
                    <a:pt x="318" y="1"/>
                    <a:pt x="67" y="296"/>
                    <a:pt x="67" y="792"/>
                  </a:cubicBezTo>
                  <a:cubicBezTo>
                    <a:pt x="1" y="19806"/>
                    <a:pt x="1" y="19572"/>
                    <a:pt x="1" y="19806"/>
                  </a:cubicBezTo>
                  <a:lnTo>
                    <a:pt x="28054" y="36017"/>
                  </a:lnTo>
                  <a:lnTo>
                    <a:pt x="28054" y="34683"/>
                  </a:lnTo>
                  <a:lnTo>
                    <a:pt x="28054" y="34416"/>
                  </a:lnTo>
                  <a:lnTo>
                    <a:pt x="28087" y="16970"/>
                  </a:lnTo>
                  <a:cubicBezTo>
                    <a:pt x="28087" y="16270"/>
                    <a:pt x="27620" y="15403"/>
                    <a:pt x="26987" y="15069"/>
                  </a:cubicBezTo>
                  <a:lnTo>
                    <a:pt x="1168" y="158"/>
                  </a:lnTo>
                  <a:cubicBezTo>
                    <a:pt x="993" y="51"/>
                    <a:pt x="826" y="1"/>
                    <a:pt x="6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1"/>
            <p:cNvSpPr/>
            <p:nvPr/>
          </p:nvSpPr>
          <p:spPr>
            <a:xfrm>
              <a:off x="5381445" y="3142171"/>
              <a:ext cx="258006" cy="207623"/>
            </a:xfrm>
            <a:custGeom>
              <a:avLst/>
              <a:gdLst/>
              <a:ahLst/>
              <a:cxnLst/>
              <a:rect l="l" t="t" r="r" b="b"/>
              <a:pathLst>
                <a:path w="9909" h="7974" extrusionOk="0">
                  <a:moveTo>
                    <a:pt x="3537" y="1"/>
                  </a:moveTo>
                  <a:lnTo>
                    <a:pt x="3562" y="15"/>
                  </a:lnTo>
                  <a:lnTo>
                    <a:pt x="3562" y="15"/>
                  </a:lnTo>
                  <a:cubicBezTo>
                    <a:pt x="3554" y="10"/>
                    <a:pt x="3545" y="6"/>
                    <a:pt x="3537" y="1"/>
                  </a:cubicBezTo>
                  <a:close/>
                  <a:moveTo>
                    <a:pt x="3562" y="15"/>
                  </a:moveTo>
                  <a:lnTo>
                    <a:pt x="3562" y="15"/>
                  </a:lnTo>
                  <a:cubicBezTo>
                    <a:pt x="3848" y="190"/>
                    <a:pt x="4037" y="583"/>
                    <a:pt x="4037" y="1102"/>
                  </a:cubicBezTo>
                  <a:cubicBezTo>
                    <a:pt x="4037" y="1435"/>
                    <a:pt x="3804" y="1836"/>
                    <a:pt x="3503" y="2036"/>
                  </a:cubicBezTo>
                  <a:lnTo>
                    <a:pt x="301" y="3870"/>
                  </a:lnTo>
                  <a:cubicBezTo>
                    <a:pt x="134" y="3970"/>
                    <a:pt x="1" y="4204"/>
                    <a:pt x="1" y="4371"/>
                  </a:cubicBezTo>
                  <a:cubicBezTo>
                    <a:pt x="1" y="4471"/>
                    <a:pt x="34" y="4537"/>
                    <a:pt x="101" y="4571"/>
                  </a:cubicBezTo>
                  <a:lnTo>
                    <a:pt x="5939" y="7973"/>
                  </a:lnTo>
                  <a:cubicBezTo>
                    <a:pt x="5905" y="7940"/>
                    <a:pt x="5872" y="7873"/>
                    <a:pt x="5872" y="7773"/>
                  </a:cubicBezTo>
                  <a:cubicBezTo>
                    <a:pt x="5872" y="7606"/>
                    <a:pt x="6005" y="7373"/>
                    <a:pt x="6172" y="7273"/>
                  </a:cubicBezTo>
                  <a:lnTo>
                    <a:pt x="9341" y="5438"/>
                  </a:lnTo>
                  <a:cubicBezTo>
                    <a:pt x="9641" y="5271"/>
                    <a:pt x="9908" y="4838"/>
                    <a:pt x="9875" y="4504"/>
                  </a:cubicBezTo>
                  <a:cubicBezTo>
                    <a:pt x="9908" y="3970"/>
                    <a:pt x="9708" y="3570"/>
                    <a:pt x="9374" y="3403"/>
                  </a:cubicBezTo>
                  <a:lnTo>
                    <a:pt x="3562" y="1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1"/>
            <p:cNvSpPr/>
            <p:nvPr/>
          </p:nvSpPr>
          <p:spPr>
            <a:xfrm>
              <a:off x="5365823" y="3061403"/>
              <a:ext cx="163307" cy="107717"/>
            </a:xfrm>
            <a:custGeom>
              <a:avLst/>
              <a:gdLst/>
              <a:ahLst/>
              <a:cxnLst/>
              <a:rect l="l" t="t" r="r" b="b"/>
              <a:pathLst>
                <a:path w="6272" h="4137" extrusionOk="0">
                  <a:moveTo>
                    <a:pt x="401" y="1"/>
                  </a:moveTo>
                  <a:lnTo>
                    <a:pt x="1" y="734"/>
                  </a:lnTo>
                  <a:lnTo>
                    <a:pt x="5838" y="4137"/>
                  </a:lnTo>
                  <a:lnTo>
                    <a:pt x="6272" y="3403"/>
                  </a:lnTo>
                  <a:lnTo>
                    <a:pt x="401" y="1"/>
                  </a:lnTo>
                  <a:close/>
                </a:path>
              </a:pathLst>
            </a:custGeom>
            <a:solidFill>
              <a:srgbClr val="21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31"/>
            <p:cNvSpPr/>
            <p:nvPr/>
          </p:nvSpPr>
          <p:spPr>
            <a:xfrm>
              <a:off x="5376238" y="3061403"/>
              <a:ext cx="260583" cy="150288"/>
            </a:xfrm>
            <a:custGeom>
              <a:avLst/>
              <a:gdLst/>
              <a:ahLst/>
              <a:cxnLst/>
              <a:rect l="l" t="t" r="r" b="b"/>
              <a:pathLst>
                <a:path w="10008" h="5772" extrusionOk="0">
                  <a:moveTo>
                    <a:pt x="1" y="1"/>
                  </a:moveTo>
                  <a:lnTo>
                    <a:pt x="5872" y="3403"/>
                  </a:lnTo>
                  <a:lnTo>
                    <a:pt x="10008" y="5771"/>
                  </a:lnTo>
                  <a:lnTo>
                    <a:pt x="4137" y="2369"/>
                  </a:lnTo>
                  <a:lnTo>
                    <a:pt x="1" y="1"/>
                  </a:lnTo>
                  <a:close/>
                </a:path>
              </a:pathLst>
            </a:custGeom>
            <a:solidFill>
              <a:srgbClr val="1C1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31"/>
            <p:cNvSpPr/>
            <p:nvPr/>
          </p:nvSpPr>
          <p:spPr>
            <a:xfrm>
              <a:off x="5517830" y="3150009"/>
              <a:ext cx="133781" cy="200437"/>
            </a:xfrm>
            <a:custGeom>
              <a:avLst/>
              <a:gdLst/>
              <a:ahLst/>
              <a:cxnLst/>
              <a:rect l="l" t="t" r="r" b="b"/>
              <a:pathLst>
                <a:path w="5138" h="7698" extrusionOk="0">
                  <a:moveTo>
                    <a:pt x="434" y="0"/>
                  </a:moveTo>
                  <a:lnTo>
                    <a:pt x="0" y="734"/>
                  </a:lnTo>
                  <a:lnTo>
                    <a:pt x="4136" y="3102"/>
                  </a:lnTo>
                  <a:cubicBezTo>
                    <a:pt x="4470" y="3269"/>
                    <a:pt x="4670" y="3669"/>
                    <a:pt x="4670" y="4203"/>
                  </a:cubicBezTo>
                  <a:cubicBezTo>
                    <a:pt x="4670" y="4537"/>
                    <a:pt x="4403" y="4970"/>
                    <a:pt x="4136" y="5137"/>
                  </a:cubicBezTo>
                  <a:lnTo>
                    <a:pt x="934" y="6972"/>
                  </a:lnTo>
                  <a:cubicBezTo>
                    <a:pt x="767" y="7072"/>
                    <a:pt x="634" y="7305"/>
                    <a:pt x="634" y="7505"/>
                  </a:cubicBezTo>
                  <a:cubicBezTo>
                    <a:pt x="634" y="7629"/>
                    <a:pt x="707" y="7698"/>
                    <a:pt x="813" y="7698"/>
                  </a:cubicBezTo>
                  <a:cubicBezTo>
                    <a:pt x="850" y="7698"/>
                    <a:pt x="891" y="7689"/>
                    <a:pt x="934" y="7672"/>
                  </a:cubicBezTo>
                  <a:lnTo>
                    <a:pt x="4136" y="5804"/>
                  </a:lnTo>
                  <a:cubicBezTo>
                    <a:pt x="4737" y="5471"/>
                    <a:pt x="5137" y="4837"/>
                    <a:pt x="5137" y="4136"/>
                  </a:cubicBezTo>
                  <a:cubicBezTo>
                    <a:pt x="5137" y="3436"/>
                    <a:pt x="4603" y="2635"/>
                    <a:pt x="4170" y="2368"/>
                  </a:cubicBezTo>
                  <a:lnTo>
                    <a:pt x="4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1"/>
            <p:cNvSpPr/>
            <p:nvPr/>
          </p:nvSpPr>
          <p:spPr>
            <a:xfrm>
              <a:off x="5186034" y="2362687"/>
              <a:ext cx="35645" cy="12602"/>
            </a:xfrm>
            <a:custGeom>
              <a:avLst/>
              <a:gdLst/>
              <a:ahLst/>
              <a:cxnLst/>
              <a:rect l="l" t="t" r="r" b="b"/>
              <a:pathLst>
                <a:path w="1369" h="484" extrusionOk="0">
                  <a:moveTo>
                    <a:pt x="863" y="1"/>
                  </a:moveTo>
                  <a:cubicBezTo>
                    <a:pt x="752" y="1"/>
                    <a:pt x="651" y="27"/>
                    <a:pt x="568" y="83"/>
                  </a:cubicBezTo>
                  <a:lnTo>
                    <a:pt x="1" y="417"/>
                  </a:lnTo>
                  <a:cubicBezTo>
                    <a:pt x="88" y="373"/>
                    <a:pt x="188" y="348"/>
                    <a:pt x="298" y="348"/>
                  </a:cubicBezTo>
                  <a:cubicBezTo>
                    <a:pt x="440" y="348"/>
                    <a:pt x="599" y="389"/>
                    <a:pt x="768" y="483"/>
                  </a:cubicBezTo>
                  <a:lnTo>
                    <a:pt x="1368" y="150"/>
                  </a:lnTo>
                  <a:cubicBezTo>
                    <a:pt x="1193" y="53"/>
                    <a:pt x="1018" y="1"/>
                    <a:pt x="863" y="1"/>
                  </a:cubicBezTo>
                  <a:close/>
                </a:path>
              </a:pathLst>
            </a:custGeom>
            <a:solidFill>
              <a:srgbClr val="696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1"/>
            <p:cNvSpPr/>
            <p:nvPr/>
          </p:nvSpPr>
          <p:spPr>
            <a:xfrm>
              <a:off x="5210353" y="2400441"/>
              <a:ext cx="680100" cy="849473"/>
            </a:xfrm>
            <a:custGeom>
              <a:avLst/>
              <a:gdLst/>
              <a:ahLst/>
              <a:cxnLst/>
              <a:rect l="l" t="t" r="r" b="b"/>
              <a:pathLst>
                <a:path w="26120" h="32625" extrusionOk="0">
                  <a:moveTo>
                    <a:pt x="634" y="1"/>
                  </a:moveTo>
                  <a:lnTo>
                    <a:pt x="34" y="334"/>
                  </a:lnTo>
                  <a:lnTo>
                    <a:pt x="1" y="17847"/>
                  </a:lnTo>
                  <a:lnTo>
                    <a:pt x="25552" y="32624"/>
                  </a:lnTo>
                  <a:lnTo>
                    <a:pt x="26119" y="32257"/>
                  </a:lnTo>
                  <a:lnTo>
                    <a:pt x="601" y="17513"/>
                  </a:lnTo>
                  <a:lnTo>
                    <a:pt x="634"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31"/>
            <p:cNvSpPr/>
            <p:nvPr/>
          </p:nvSpPr>
          <p:spPr>
            <a:xfrm>
              <a:off x="5898238" y="3300245"/>
              <a:ext cx="23486" cy="79935"/>
            </a:xfrm>
            <a:custGeom>
              <a:avLst/>
              <a:gdLst/>
              <a:ahLst/>
              <a:cxnLst/>
              <a:rect l="l" t="t" r="r" b="b"/>
              <a:pathLst>
                <a:path w="902" h="3070" extrusionOk="0">
                  <a:moveTo>
                    <a:pt x="901" y="1"/>
                  </a:moveTo>
                  <a:lnTo>
                    <a:pt x="301" y="334"/>
                  </a:lnTo>
                  <a:lnTo>
                    <a:pt x="334" y="2359"/>
                  </a:lnTo>
                  <a:lnTo>
                    <a:pt x="334" y="2359"/>
                  </a:lnTo>
                  <a:cubicBezTo>
                    <a:pt x="328" y="2713"/>
                    <a:pt x="196" y="2939"/>
                    <a:pt x="0" y="3070"/>
                  </a:cubicBezTo>
                  <a:lnTo>
                    <a:pt x="601" y="2703"/>
                  </a:lnTo>
                  <a:cubicBezTo>
                    <a:pt x="801" y="2603"/>
                    <a:pt x="901" y="2369"/>
                    <a:pt x="901" y="2002"/>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31"/>
            <p:cNvSpPr/>
            <p:nvPr/>
          </p:nvSpPr>
          <p:spPr>
            <a:xfrm>
              <a:off x="5176478" y="2887707"/>
              <a:ext cx="730482" cy="499425"/>
            </a:xfrm>
            <a:custGeom>
              <a:avLst/>
              <a:gdLst/>
              <a:ahLst/>
              <a:cxnLst/>
              <a:rect l="l" t="t" r="r" b="b"/>
              <a:pathLst>
                <a:path w="28055" h="19181" extrusionOk="0">
                  <a:moveTo>
                    <a:pt x="28054" y="16178"/>
                  </a:moveTo>
                  <a:lnTo>
                    <a:pt x="1" y="0"/>
                  </a:lnTo>
                  <a:lnTo>
                    <a:pt x="1" y="2002"/>
                  </a:lnTo>
                  <a:cubicBezTo>
                    <a:pt x="1" y="2702"/>
                    <a:pt x="468" y="3569"/>
                    <a:pt x="1101" y="3903"/>
                  </a:cubicBezTo>
                  <a:lnTo>
                    <a:pt x="11042" y="9640"/>
                  </a:lnTo>
                  <a:lnTo>
                    <a:pt x="17046" y="13143"/>
                  </a:lnTo>
                  <a:lnTo>
                    <a:pt x="26953" y="18814"/>
                  </a:lnTo>
                  <a:cubicBezTo>
                    <a:pt x="27554" y="19181"/>
                    <a:pt x="28054" y="18914"/>
                    <a:pt x="28054" y="181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1"/>
            <p:cNvSpPr/>
            <p:nvPr/>
          </p:nvSpPr>
          <p:spPr>
            <a:xfrm>
              <a:off x="5219050" y="2403930"/>
              <a:ext cx="666195" cy="839892"/>
            </a:xfrm>
            <a:custGeom>
              <a:avLst/>
              <a:gdLst/>
              <a:ahLst/>
              <a:cxnLst/>
              <a:rect l="l" t="t" r="r" b="b"/>
              <a:pathLst>
                <a:path w="25586" h="32257" extrusionOk="0">
                  <a:moveTo>
                    <a:pt x="67" y="0"/>
                  </a:moveTo>
                  <a:lnTo>
                    <a:pt x="0" y="17513"/>
                  </a:lnTo>
                  <a:lnTo>
                    <a:pt x="25552" y="32257"/>
                  </a:lnTo>
                  <a:lnTo>
                    <a:pt x="25585" y="14744"/>
                  </a:lnTo>
                  <a:lnTo>
                    <a:pt x="67"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1"/>
            <p:cNvSpPr/>
            <p:nvPr/>
          </p:nvSpPr>
          <p:spPr>
            <a:xfrm>
              <a:off x="5875663" y="2784338"/>
              <a:ext cx="16508" cy="465577"/>
            </a:xfrm>
            <a:custGeom>
              <a:avLst/>
              <a:gdLst/>
              <a:ahLst/>
              <a:cxnLst/>
              <a:rect l="l" t="t" r="r" b="b"/>
              <a:pathLst>
                <a:path w="634" h="17881" extrusionOk="0">
                  <a:moveTo>
                    <a:pt x="634" y="1"/>
                  </a:moveTo>
                  <a:lnTo>
                    <a:pt x="34" y="334"/>
                  </a:lnTo>
                  <a:lnTo>
                    <a:pt x="0" y="17880"/>
                  </a:lnTo>
                  <a:lnTo>
                    <a:pt x="567"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1"/>
            <p:cNvSpPr/>
            <p:nvPr/>
          </p:nvSpPr>
          <p:spPr>
            <a:xfrm>
              <a:off x="5211212" y="2400441"/>
              <a:ext cx="680959" cy="392619"/>
            </a:xfrm>
            <a:custGeom>
              <a:avLst/>
              <a:gdLst/>
              <a:ahLst/>
              <a:cxnLst/>
              <a:rect l="l" t="t" r="r" b="b"/>
              <a:pathLst>
                <a:path w="26153" h="15079" extrusionOk="0">
                  <a:moveTo>
                    <a:pt x="601" y="1"/>
                  </a:moveTo>
                  <a:lnTo>
                    <a:pt x="1" y="334"/>
                  </a:lnTo>
                  <a:lnTo>
                    <a:pt x="25553" y="15078"/>
                  </a:lnTo>
                  <a:lnTo>
                    <a:pt x="26153" y="14745"/>
                  </a:lnTo>
                  <a:lnTo>
                    <a:pt x="601" y="1"/>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1"/>
            <p:cNvSpPr/>
            <p:nvPr/>
          </p:nvSpPr>
          <p:spPr>
            <a:xfrm>
              <a:off x="5186034" y="2362687"/>
              <a:ext cx="736549" cy="946281"/>
            </a:xfrm>
            <a:custGeom>
              <a:avLst/>
              <a:gdLst/>
              <a:ahLst/>
              <a:cxnLst/>
              <a:rect l="l" t="t" r="r" b="b"/>
              <a:pathLst>
                <a:path w="28288" h="36343" extrusionOk="0">
                  <a:moveTo>
                    <a:pt x="863" y="1"/>
                  </a:moveTo>
                  <a:cubicBezTo>
                    <a:pt x="752" y="1"/>
                    <a:pt x="651" y="27"/>
                    <a:pt x="568" y="83"/>
                  </a:cubicBezTo>
                  <a:lnTo>
                    <a:pt x="1" y="417"/>
                  </a:lnTo>
                  <a:cubicBezTo>
                    <a:pt x="88" y="373"/>
                    <a:pt x="188" y="348"/>
                    <a:pt x="298" y="348"/>
                  </a:cubicBezTo>
                  <a:cubicBezTo>
                    <a:pt x="440" y="348"/>
                    <a:pt x="599" y="389"/>
                    <a:pt x="768" y="483"/>
                  </a:cubicBezTo>
                  <a:lnTo>
                    <a:pt x="26620" y="15427"/>
                  </a:lnTo>
                  <a:cubicBezTo>
                    <a:pt x="27187" y="15761"/>
                    <a:pt x="27720" y="16595"/>
                    <a:pt x="27720" y="17329"/>
                  </a:cubicBezTo>
                  <a:lnTo>
                    <a:pt x="27687" y="34775"/>
                  </a:lnTo>
                  <a:lnTo>
                    <a:pt x="27687" y="36342"/>
                  </a:lnTo>
                  <a:lnTo>
                    <a:pt x="28254" y="36009"/>
                  </a:lnTo>
                  <a:lnTo>
                    <a:pt x="28254" y="34408"/>
                  </a:lnTo>
                  <a:lnTo>
                    <a:pt x="28287" y="16995"/>
                  </a:lnTo>
                  <a:cubicBezTo>
                    <a:pt x="28287" y="16328"/>
                    <a:pt x="27820" y="15427"/>
                    <a:pt x="27187" y="15061"/>
                  </a:cubicBezTo>
                  <a:lnTo>
                    <a:pt x="1368" y="150"/>
                  </a:lnTo>
                  <a:cubicBezTo>
                    <a:pt x="1193" y="53"/>
                    <a:pt x="1018" y="1"/>
                    <a:pt x="8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1"/>
            <p:cNvSpPr/>
            <p:nvPr/>
          </p:nvSpPr>
          <p:spPr>
            <a:xfrm>
              <a:off x="5176478" y="2371540"/>
              <a:ext cx="731341" cy="937428"/>
            </a:xfrm>
            <a:custGeom>
              <a:avLst/>
              <a:gdLst/>
              <a:ahLst/>
              <a:cxnLst/>
              <a:rect l="l" t="t" r="r" b="b"/>
              <a:pathLst>
                <a:path w="28088" h="36003" extrusionOk="0">
                  <a:moveTo>
                    <a:pt x="1335" y="1444"/>
                  </a:moveTo>
                  <a:lnTo>
                    <a:pt x="26887" y="16188"/>
                  </a:lnTo>
                  <a:lnTo>
                    <a:pt x="26853" y="33734"/>
                  </a:lnTo>
                  <a:lnTo>
                    <a:pt x="1302" y="18957"/>
                  </a:lnTo>
                  <a:lnTo>
                    <a:pt x="1335" y="1444"/>
                  </a:lnTo>
                  <a:close/>
                  <a:moveTo>
                    <a:pt x="648" y="1"/>
                  </a:moveTo>
                  <a:cubicBezTo>
                    <a:pt x="287" y="1"/>
                    <a:pt x="34" y="279"/>
                    <a:pt x="34" y="777"/>
                  </a:cubicBezTo>
                  <a:cubicBezTo>
                    <a:pt x="1" y="19824"/>
                    <a:pt x="1" y="19557"/>
                    <a:pt x="1" y="19824"/>
                  </a:cubicBezTo>
                  <a:lnTo>
                    <a:pt x="28054" y="36002"/>
                  </a:lnTo>
                  <a:lnTo>
                    <a:pt x="28054" y="34702"/>
                  </a:lnTo>
                  <a:lnTo>
                    <a:pt x="28054" y="34401"/>
                  </a:lnTo>
                  <a:lnTo>
                    <a:pt x="28087" y="16989"/>
                  </a:lnTo>
                  <a:cubicBezTo>
                    <a:pt x="28087" y="16288"/>
                    <a:pt x="27587" y="15421"/>
                    <a:pt x="26987" y="15054"/>
                  </a:cubicBezTo>
                  <a:lnTo>
                    <a:pt x="1135" y="143"/>
                  </a:lnTo>
                  <a:cubicBezTo>
                    <a:pt x="961" y="47"/>
                    <a:pt x="796" y="1"/>
                    <a:pt x="6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1"/>
            <p:cNvSpPr/>
            <p:nvPr/>
          </p:nvSpPr>
          <p:spPr>
            <a:xfrm>
              <a:off x="5750579" y="4293003"/>
              <a:ext cx="257980" cy="207597"/>
            </a:xfrm>
            <a:custGeom>
              <a:avLst/>
              <a:gdLst/>
              <a:ahLst/>
              <a:cxnLst/>
              <a:rect l="l" t="t" r="r" b="b"/>
              <a:pathLst>
                <a:path w="9908" h="7973" extrusionOk="0">
                  <a:moveTo>
                    <a:pt x="3537" y="0"/>
                  </a:moveTo>
                  <a:lnTo>
                    <a:pt x="3562" y="15"/>
                  </a:lnTo>
                  <a:lnTo>
                    <a:pt x="3562" y="15"/>
                  </a:lnTo>
                  <a:cubicBezTo>
                    <a:pt x="3553" y="10"/>
                    <a:pt x="3545" y="5"/>
                    <a:pt x="3537" y="0"/>
                  </a:cubicBezTo>
                  <a:close/>
                  <a:moveTo>
                    <a:pt x="3562" y="15"/>
                  </a:moveTo>
                  <a:cubicBezTo>
                    <a:pt x="3848" y="190"/>
                    <a:pt x="4037" y="582"/>
                    <a:pt x="4037" y="1101"/>
                  </a:cubicBezTo>
                  <a:cubicBezTo>
                    <a:pt x="4037" y="1435"/>
                    <a:pt x="3803" y="1835"/>
                    <a:pt x="3503" y="2035"/>
                  </a:cubicBezTo>
                  <a:lnTo>
                    <a:pt x="301" y="3870"/>
                  </a:lnTo>
                  <a:cubicBezTo>
                    <a:pt x="134" y="3970"/>
                    <a:pt x="1" y="4203"/>
                    <a:pt x="1" y="4370"/>
                  </a:cubicBezTo>
                  <a:cubicBezTo>
                    <a:pt x="1" y="4470"/>
                    <a:pt x="34" y="4537"/>
                    <a:pt x="101" y="4570"/>
                  </a:cubicBezTo>
                  <a:lnTo>
                    <a:pt x="5938" y="7973"/>
                  </a:lnTo>
                  <a:cubicBezTo>
                    <a:pt x="5905" y="7939"/>
                    <a:pt x="5872" y="7872"/>
                    <a:pt x="5872" y="7772"/>
                  </a:cubicBezTo>
                  <a:cubicBezTo>
                    <a:pt x="5872" y="7606"/>
                    <a:pt x="6005" y="7372"/>
                    <a:pt x="6172" y="7272"/>
                  </a:cubicBezTo>
                  <a:lnTo>
                    <a:pt x="9341" y="5437"/>
                  </a:lnTo>
                  <a:cubicBezTo>
                    <a:pt x="9641" y="5271"/>
                    <a:pt x="9908" y="4837"/>
                    <a:pt x="9874" y="4503"/>
                  </a:cubicBezTo>
                  <a:cubicBezTo>
                    <a:pt x="9908" y="3970"/>
                    <a:pt x="9708" y="3569"/>
                    <a:pt x="9374" y="3403"/>
                  </a:cubicBezTo>
                  <a:lnTo>
                    <a:pt x="3562" y="15"/>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1"/>
            <p:cNvSpPr/>
            <p:nvPr/>
          </p:nvSpPr>
          <p:spPr>
            <a:xfrm>
              <a:off x="5734957" y="4212208"/>
              <a:ext cx="163307" cy="107743"/>
            </a:xfrm>
            <a:custGeom>
              <a:avLst/>
              <a:gdLst/>
              <a:ahLst/>
              <a:cxnLst/>
              <a:rect l="l" t="t" r="r" b="b"/>
              <a:pathLst>
                <a:path w="6272" h="4138" extrusionOk="0">
                  <a:moveTo>
                    <a:pt x="401" y="1"/>
                  </a:moveTo>
                  <a:lnTo>
                    <a:pt x="0" y="735"/>
                  </a:lnTo>
                  <a:lnTo>
                    <a:pt x="5838" y="4137"/>
                  </a:lnTo>
                  <a:lnTo>
                    <a:pt x="6271" y="3403"/>
                  </a:lnTo>
                  <a:lnTo>
                    <a:pt x="401" y="1"/>
                  </a:lnTo>
                  <a:close/>
                </a:path>
              </a:pathLst>
            </a:custGeom>
            <a:solidFill>
              <a:srgbClr val="21252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1"/>
            <p:cNvSpPr/>
            <p:nvPr/>
          </p:nvSpPr>
          <p:spPr>
            <a:xfrm>
              <a:off x="5745372" y="4212208"/>
              <a:ext cx="260583" cy="150288"/>
            </a:xfrm>
            <a:custGeom>
              <a:avLst/>
              <a:gdLst/>
              <a:ahLst/>
              <a:cxnLst/>
              <a:rect l="l" t="t" r="r" b="b"/>
              <a:pathLst>
                <a:path w="10008" h="5772" extrusionOk="0">
                  <a:moveTo>
                    <a:pt x="1" y="1"/>
                  </a:moveTo>
                  <a:lnTo>
                    <a:pt x="5871" y="3403"/>
                  </a:lnTo>
                  <a:lnTo>
                    <a:pt x="10008" y="5772"/>
                  </a:lnTo>
                  <a:lnTo>
                    <a:pt x="4137" y="2369"/>
                  </a:lnTo>
                  <a:lnTo>
                    <a:pt x="1" y="1"/>
                  </a:lnTo>
                  <a:close/>
                  <a:moveTo>
                    <a:pt x="10008" y="5772"/>
                  </a:moveTo>
                  <a:lnTo>
                    <a:pt x="10008" y="5772"/>
                  </a:lnTo>
                  <a:lnTo>
                    <a:pt x="10008" y="5772"/>
                  </a:lnTo>
                  <a:close/>
                </a:path>
              </a:pathLst>
            </a:custGeom>
            <a:solidFill>
              <a:srgbClr val="1C1E1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1"/>
            <p:cNvSpPr/>
            <p:nvPr/>
          </p:nvSpPr>
          <p:spPr>
            <a:xfrm>
              <a:off x="5886937" y="4300814"/>
              <a:ext cx="133781" cy="200463"/>
            </a:xfrm>
            <a:custGeom>
              <a:avLst/>
              <a:gdLst/>
              <a:ahLst/>
              <a:cxnLst/>
              <a:rect l="l" t="t" r="r" b="b"/>
              <a:pathLst>
                <a:path w="5138" h="7699" extrusionOk="0">
                  <a:moveTo>
                    <a:pt x="434" y="0"/>
                  </a:moveTo>
                  <a:lnTo>
                    <a:pt x="1" y="734"/>
                  </a:lnTo>
                  <a:lnTo>
                    <a:pt x="4137" y="3103"/>
                  </a:lnTo>
                  <a:cubicBezTo>
                    <a:pt x="4471" y="3269"/>
                    <a:pt x="4671" y="3670"/>
                    <a:pt x="4671" y="4203"/>
                  </a:cubicBezTo>
                  <a:cubicBezTo>
                    <a:pt x="4671" y="4537"/>
                    <a:pt x="4404" y="4971"/>
                    <a:pt x="4137" y="5137"/>
                  </a:cubicBezTo>
                  <a:lnTo>
                    <a:pt x="935" y="6972"/>
                  </a:lnTo>
                  <a:cubicBezTo>
                    <a:pt x="768" y="7072"/>
                    <a:pt x="635" y="7306"/>
                    <a:pt x="635" y="7506"/>
                  </a:cubicBezTo>
                  <a:cubicBezTo>
                    <a:pt x="635" y="7629"/>
                    <a:pt x="708" y="7698"/>
                    <a:pt x="814" y="7698"/>
                  </a:cubicBezTo>
                  <a:cubicBezTo>
                    <a:pt x="851" y="7698"/>
                    <a:pt x="892" y="7690"/>
                    <a:pt x="935" y="7673"/>
                  </a:cubicBezTo>
                  <a:lnTo>
                    <a:pt x="4137" y="5805"/>
                  </a:lnTo>
                  <a:cubicBezTo>
                    <a:pt x="4738" y="5471"/>
                    <a:pt x="5138" y="4837"/>
                    <a:pt x="5138" y="4137"/>
                  </a:cubicBezTo>
                  <a:cubicBezTo>
                    <a:pt x="5138" y="3436"/>
                    <a:pt x="4604" y="2636"/>
                    <a:pt x="4170" y="2369"/>
                  </a:cubicBezTo>
                  <a:lnTo>
                    <a:pt x="4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1"/>
            <p:cNvSpPr/>
            <p:nvPr/>
          </p:nvSpPr>
          <p:spPr>
            <a:xfrm>
              <a:off x="5555168" y="3513518"/>
              <a:ext cx="35645" cy="12576"/>
            </a:xfrm>
            <a:custGeom>
              <a:avLst/>
              <a:gdLst/>
              <a:ahLst/>
              <a:cxnLst/>
              <a:rect l="l" t="t" r="r" b="b"/>
              <a:pathLst>
                <a:path w="1369" h="483" extrusionOk="0">
                  <a:moveTo>
                    <a:pt x="863" y="0"/>
                  </a:moveTo>
                  <a:cubicBezTo>
                    <a:pt x="752" y="0"/>
                    <a:pt x="651" y="27"/>
                    <a:pt x="567" y="82"/>
                  </a:cubicBezTo>
                  <a:lnTo>
                    <a:pt x="0" y="416"/>
                  </a:lnTo>
                  <a:cubicBezTo>
                    <a:pt x="88" y="372"/>
                    <a:pt x="188" y="348"/>
                    <a:pt x="298" y="348"/>
                  </a:cubicBezTo>
                  <a:cubicBezTo>
                    <a:pt x="440" y="348"/>
                    <a:pt x="598" y="389"/>
                    <a:pt x="768" y="483"/>
                  </a:cubicBezTo>
                  <a:lnTo>
                    <a:pt x="1368" y="149"/>
                  </a:lnTo>
                  <a:cubicBezTo>
                    <a:pt x="1193" y="52"/>
                    <a:pt x="1018" y="0"/>
                    <a:pt x="863" y="0"/>
                  </a:cubicBezTo>
                  <a:close/>
                </a:path>
              </a:pathLst>
            </a:custGeom>
            <a:solidFill>
              <a:srgbClr val="696E7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1"/>
            <p:cNvSpPr/>
            <p:nvPr/>
          </p:nvSpPr>
          <p:spPr>
            <a:xfrm>
              <a:off x="5579487" y="3551273"/>
              <a:ext cx="680100" cy="849447"/>
            </a:xfrm>
            <a:custGeom>
              <a:avLst/>
              <a:gdLst/>
              <a:ahLst/>
              <a:cxnLst/>
              <a:rect l="l" t="t" r="r" b="b"/>
              <a:pathLst>
                <a:path w="26120" h="32624" extrusionOk="0">
                  <a:moveTo>
                    <a:pt x="634" y="0"/>
                  </a:moveTo>
                  <a:lnTo>
                    <a:pt x="34" y="334"/>
                  </a:lnTo>
                  <a:lnTo>
                    <a:pt x="0" y="17846"/>
                  </a:lnTo>
                  <a:lnTo>
                    <a:pt x="25552" y="32623"/>
                  </a:lnTo>
                  <a:lnTo>
                    <a:pt x="26119" y="32257"/>
                  </a:lnTo>
                  <a:lnTo>
                    <a:pt x="601" y="17513"/>
                  </a:lnTo>
                  <a:lnTo>
                    <a:pt x="63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1"/>
            <p:cNvSpPr/>
            <p:nvPr/>
          </p:nvSpPr>
          <p:spPr>
            <a:xfrm>
              <a:off x="6267371" y="4451077"/>
              <a:ext cx="23460" cy="79935"/>
            </a:xfrm>
            <a:custGeom>
              <a:avLst/>
              <a:gdLst/>
              <a:ahLst/>
              <a:cxnLst/>
              <a:rect l="l" t="t" r="r" b="b"/>
              <a:pathLst>
                <a:path w="901" h="3070" extrusionOk="0">
                  <a:moveTo>
                    <a:pt x="901" y="0"/>
                  </a:moveTo>
                  <a:lnTo>
                    <a:pt x="300" y="334"/>
                  </a:lnTo>
                  <a:lnTo>
                    <a:pt x="334" y="2358"/>
                  </a:lnTo>
                  <a:lnTo>
                    <a:pt x="334" y="2358"/>
                  </a:lnTo>
                  <a:cubicBezTo>
                    <a:pt x="328" y="2712"/>
                    <a:pt x="196" y="2938"/>
                    <a:pt x="0" y="3069"/>
                  </a:cubicBezTo>
                  <a:lnTo>
                    <a:pt x="601" y="2702"/>
                  </a:lnTo>
                  <a:cubicBezTo>
                    <a:pt x="801" y="2602"/>
                    <a:pt x="901" y="2369"/>
                    <a:pt x="901" y="2002"/>
                  </a:cubicBezTo>
                  <a:lnTo>
                    <a:pt x="90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1"/>
            <p:cNvSpPr/>
            <p:nvPr/>
          </p:nvSpPr>
          <p:spPr>
            <a:xfrm>
              <a:off x="5545612" y="4038512"/>
              <a:ext cx="730456" cy="499425"/>
            </a:xfrm>
            <a:custGeom>
              <a:avLst/>
              <a:gdLst/>
              <a:ahLst/>
              <a:cxnLst/>
              <a:rect l="l" t="t" r="r" b="b"/>
              <a:pathLst>
                <a:path w="28054" h="19181" extrusionOk="0">
                  <a:moveTo>
                    <a:pt x="28054" y="16179"/>
                  </a:moveTo>
                  <a:lnTo>
                    <a:pt x="0" y="1"/>
                  </a:lnTo>
                  <a:lnTo>
                    <a:pt x="0" y="2002"/>
                  </a:lnTo>
                  <a:cubicBezTo>
                    <a:pt x="0" y="2702"/>
                    <a:pt x="467" y="3570"/>
                    <a:pt x="1101" y="3903"/>
                  </a:cubicBezTo>
                  <a:lnTo>
                    <a:pt x="11042" y="9641"/>
                  </a:lnTo>
                  <a:lnTo>
                    <a:pt x="17046" y="13143"/>
                  </a:lnTo>
                  <a:lnTo>
                    <a:pt x="26953" y="18814"/>
                  </a:lnTo>
                  <a:cubicBezTo>
                    <a:pt x="27553" y="19181"/>
                    <a:pt x="28054" y="18914"/>
                    <a:pt x="28054" y="1818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1"/>
            <p:cNvSpPr/>
            <p:nvPr/>
          </p:nvSpPr>
          <p:spPr>
            <a:xfrm>
              <a:off x="5588157" y="3554736"/>
              <a:ext cx="666195" cy="839892"/>
            </a:xfrm>
            <a:custGeom>
              <a:avLst/>
              <a:gdLst/>
              <a:ahLst/>
              <a:cxnLst/>
              <a:rect l="l" t="t" r="r" b="b"/>
              <a:pathLst>
                <a:path w="25586" h="32257" extrusionOk="0">
                  <a:moveTo>
                    <a:pt x="68" y="1"/>
                  </a:moveTo>
                  <a:lnTo>
                    <a:pt x="1" y="17513"/>
                  </a:lnTo>
                  <a:lnTo>
                    <a:pt x="25553" y="32257"/>
                  </a:lnTo>
                  <a:lnTo>
                    <a:pt x="25586" y="14744"/>
                  </a:lnTo>
                  <a:lnTo>
                    <a:pt x="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1"/>
            <p:cNvSpPr/>
            <p:nvPr/>
          </p:nvSpPr>
          <p:spPr>
            <a:xfrm>
              <a:off x="6244771" y="3935143"/>
              <a:ext cx="16534" cy="465577"/>
            </a:xfrm>
            <a:custGeom>
              <a:avLst/>
              <a:gdLst/>
              <a:ahLst/>
              <a:cxnLst/>
              <a:rect l="l" t="t" r="r" b="b"/>
              <a:pathLst>
                <a:path w="635" h="17881" extrusionOk="0">
                  <a:moveTo>
                    <a:pt x="635" y="1"/>
                  </a:moveTo>
                  <a:lnTo>
                    <a:pt x="34" y="335"/>
                  </a:lnTo>
                  <a:lnTo>
                    <a:pt x="1" y="17880"/>
                  </a:lnTo>
                  <a:lnTo>
                    <a:pt x="568" y="17514"/>
                  </a:lnTo>
                  <a:lnTo>
                    <a:pt x="635" y="1"/>
                  </a:lnTo>
                  <a:close/>
                </a:path>
              </a:pathLst>
            </a:custGeom>
            <a:solidFill>
              <a:srgbClr val="AAAAA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1"/>
            <p:cNvSpPr/>
            <p:nvPr/>
          </p:nvSpPr>
          <p:spPr>
            <a:xfrm>
              <a:off x="5580346" y="3551273"/>
              <a:ext cx="680959" cy="392593"/>
            </a:xfrm>
            <a:custGeom>
              <a:avLst/>
              <a:gdLst/>
              <a:ahLst/>
              <a:cxnLst/>
              <a:rect l="l" t="t" r="r" b="b"/>
              <a:pathLst>
                <a:path w="26153" h="15078" extrusionOk="0">
                  <a:moveTo>
                    <a:pt x="601" y="0"/>
                  </a:moveTo>
                  <a:lnTo>
                    <a:pt x="1" y="334"/>
                  </a:lnTo>
                  <a:lnTo>
                    <a:pt x="25552" y="15078"/>
                  </a:lnTo>
                  <a:lnTo>
                    <a:pt x="26153" y="14744"/>
                  </a:lnTo>
                  <a:lnTo>
                    <a:pt x="601" y="0"/>
                  </a:lnTo>
                  <a:close/>
                </a:path>
              </a:pathLst>
            </a:cu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1"/>
            <p:cNvSpPr/>
            <p:nvPr/>
          </p:nvSpPr>
          <p:spPr>
            <a:xfrm>
              <a:off x="5555168" y="3513518"/>
              <a:ext cx="736549" cy="946255"/>
            </a:xfrm>
            <a:custGeom>
              <a:avLst/>
              <a:gdLst/>
              <a:ahLst/>
              <a:cxnLst/>
              <a:rect l="l" t="t" r="r" b="b"/>
              <a:pathLst>
                <a:path w="28288" h="36342" extrusionOk="0">
                  <a:moveTo>
                    <a:pt x="863" y="0"/>
                  </a:moveTo>
                  <a:cubicBezTo>
                    <a:pt x="752" y="0"/>
                    <a:pt x="651" y="27"/>
                    <a:pt x="567" y="82"/>
                  </a:cubicBezTo>
                  <a:lnTo>
                    <a:pt x="0" y="416"/>
                  </a:lnTo>
                  <a:cubicBezTo>
                    <a:pt x="88" y="372"/>
                    <a:pt x="188" y="348"/>
                    <a:pt x="298" y="348"/>
                  </a:cubicBezTo>
                  <a:cubicBezTo>
                    <a:pt x="440" y="348"/>
                    <a:pt x="598" y="389"/>
                    <a:pt x="768" y="483"/>
                  </a:cubicBezTo>
                  <a:lnTo>
                    <a:pt x="26619" y="15427"/>
                  </a:lnTo>
                  <a:cubicBezTo>
                    <a:pt x="27186" y="15760"/>
                    <a:pt x="27720" y="16594"/>
                    <a:pt x="27720" y="17328"/>
                  </a:cubicBezTo>
                  <a:lnTo>
                    <a:pt x="27687" y="34741"/>
                  </a:lnTo>
                  <a:lnTo>
                    <a:pt x="27687" y="36342"/>
                  </a:lnTo>
                  <a:lnTo>
                    <a:pt x="28254" y="36008"/>
                  </a:lnTo>
                  <a:lnTo>
                    <a:pt x="28254" y="34407"/>
                  </a:lnTo>
                  <a:lnTo>
                    <a:pt x="28287" y="16961"/>
                  </a:lnTo>
                  <a:cubicBezTo>
                    <a:pt x="28287" y="16327"/>
                    <a:pt x="27820" y="15427"/>
                    <a:pt x="27186" y="15060"/>
                  </a:cubicBezTo>
                  <a:lnTo>
                    <a:pt x="1368" y="149"/>
                  </a:lnTo>
                  <a:cubicBezTo>
                    <a:pt x="1193" y="52"/>
                    <a:pt x="1018" y="0"/>
                    <a:pt x="8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1"/>
            <p:cNvSpPr/>
            <p:nvPr/>
          </p:nvSpPr>
          <p:spPr>
            <a:xfrm>
              <a:off x="5545612" y="3522345"/>
              <a:ext cx="731341" cy="937428"/>
            </a:xfrm>
            <a:custGeom>
              <a:avLst/>
              <a:gdLst/>
              <a:ahLst/>
              <a:cxnLst/>
              <a:rect l="l" t="t" r="r" b="b"/>
              <a:pathLst>
                <a:path w="28088" h="36003" extrusionOk="0">
                  <a:moveTo>
                    <a:pt x="1335" y="1445"/>
                  </a:moveTo>
                  <a:lnTo>
                    <a:pt x="26886" y="16189"/>
                  </a:lnTo>
                  <a:lnTo>
                    <a:pt x="26853" y="33734"/>
                  </a:lnTo>
                  <a:lnTo>
                    <a:pt x="1301" y="18957"/>
                  </a:lnTo>
                  <a:lnTo>
                    <a:pt x="1335" y="1445"/>
                  </a:lnTo>
                  <a:close/>
                  <a:moveTo>
                    <a:pt x="648" y="1"/>
                  </a:moveTo>
                  <a:cubicBezTo>
                    <a:pt x="286" y="1"/>
                    <a:pt x="34" y="280"/>
                    <a:pt x="34" y="778"/>
                  </a:cubicBezTo>
                  <a:cubicBezTo>
                    <a:pt x="0" y="19825"/>
                    <a:pt x="0" y="19558"/>
                    <a:pt x="0" y="19825"/>
                  </a:cubicBezTo>
                  <a:lnTo>
                    <a:pt x="28054" y="36003"/>
                  </a:lnTo>
                  <a:lnTo>
                    <a:pt x="28054" y="34702"/>
                  </a:lnTo>
                  <a:lnTo>
                    <a:pt x="28054" y="34402"/>
                  </a:lnTo>
                  <a:lnTo>
                    <a:pt x="28087" y="16989"/>
                  </a:lnTo>
                  <a:cubicBezTo>
                    <a:pt x="28087" y="16289"/>
                    <a:pt x="27587" y="15421"/>
                    <a:pt x="26986" y="15054"/>
                  </a:cubicBezTo>
                  <a:lnTo>
                    <a:pt x="1135" y="144"/>
                  </a:lnTo>
                  <a:cubicBezTo>
                    <a:pt x="961" y="47"/>
                    <a:pt x="795" y="1"/>
                    <a:pt x="6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1"/>
            <p:cNvSpPr/>
            <p:nvPr/>
          </p:nvSpPr>
          <p:spPr>
            <a:xfrm>
              <a:off x="4497290" y="1649702"/>
              <a:ext cx="369160" cy="515907"/>
            </a:xfrm>
            <a:custGeom>
              <a:avLst/>
              <a:gdLst/>
              <a:ahLst/>
              <a:cxnLst/>
              <a:rect l="l" t="t" r="r" b="b"/>
              <a:pathLst>
                <a:path w="14178" h="19814" extrusionOk="0">
                  <a:moveTo>
                    <a:pt x="1857" y="0"/>
                  </a:moveTo>
                  <a:cubicBezTo>
                    <a:pt x="1798" y="0"/>
                    <a:pt x="1747" y="17"/>
                    <a:pt x="1702" y="47"/>
                  </a:cubicBezTo>
                  <a:lnTo>
                    <a:pt x="1602" y="47"/>
                  </a:lnTo>
                  <a:cubicBezTo>
                    <a:pt x="1602" y="47"/>
                    <a:pt x="1568" y="80"/>
                    <a:pt x="1568" y="80"/>
                  </a:cubicBezTo>
                  <a:lnTo>
                    <a:pt x="1501" y="80"/>
                  </a:lnTo>
                  <a:cubicBezTo>
                    <a:pt x="1468" y="113"/>
                    <a:pt x="1468" y="113"/>
                    <a:pt x="1435" y="113"/>
                  </a:cubicBezTo>
                  <a:lnTo>
                    <a:pt x="1401" y="113"/>
                  </a:lnTo>
                  <a:cubicBezTo>
                    <a:pt x="1401" y="113"/>
                    <a:pt x="1368" y="113"/>
                    <a:pt x="1368" y="147"/>
                  </a:cubicBezTo>
                  <a:lnTo>
                    <a:pt x="1268" y="147"/>
                  </a:lnTo>
                  <a:cubicBezTo>
                    <a:pt x="1268" y="147"/>
                    <a:pt x="1235" y="180"/>
                    <a:pt x="1235" y="180"/>
                  </a:cubicBezTo>
                  <a:lnTo>
                    <a:pt x="1168" y="180"/>
                  </a:lnTo>
                  <a:cubicBezTo>
                    <a:pt x="1135" y="213"/>
                    <a:pt x="1135" y="213"/>
                    <a:pt x="1101" y="213"/>
                  </a:cubicBezTo>
                  <a:lnTo>
                    <a:pt x="1068" y="213"/>
                  </a:lnTo>
                  <a:cubicBezTo>
                    <a:pt x="1068" y="213"/>
                    <a:pt x="1034" y="213"/>
                    <a:pt x="1034" y="247"/>
                  </a:cubicBezTo>
                  <a:lnTo>
                    <a:pt x="934" y="247"/>
                  </a:lnTo>
                  <a:cubicBezTo>
                    <a:pt x="934" y="247"/>
                    <a:pt x="901" y="280"/>
                    <a:pt x="901" y="280"/>
                  </a:cubicBezTo>
                  <a:lnTo>
                    <a:pt x="834" y="280"/>
                  </a:lnTo>
                  <a:cubicBezTo>
                    <a:pt x="801" y="313"/>
                    <a:pt x="801" y="313"/>
                    <a:pt x="768" y="313"/>
                  </a:cubicBezTo>
                  <a:lnTo>
                    <a:pt x="734" y="313"/>
                  </a:lnTo>
                  <a:cubicBezTo>
                    <a:pt x="734" y="313"/>
                    <a:pt x="701" y="313"/>
                    <a:pt x="701" y="347"/>
                  </a:cubicBezTo>
                  <a:lnTo>
                    <a:pt x="601" y="347"/>
                  </a:lnTo>
                  <a:cubicBezTo>
                    <a:pt x="601" y="347"/>
                    <a:pt x="567" y="380"/>
                    <a:pt x="567" y="380"/>
                  </a:cubicBezTo>
                  <a:lnTo>
                    <a:pt x="501" y="380"/>
                  </a:lnTo>
                  <a:cubicBezTo>
                    <a:pt x="467" y="413"/>
                    <a:pt x="467" y="413"/>
                    <a:pt x="434" y="413"/>
                  </a:cubicBezTo>
                  <a:cubicBezTo>
                    <a:pt x="167" y="480"/>
                    <a:pt x="0" y="847"/>
                    <a:pt x="0" y="1381"/>
                  </a:cubicBezTo>
                  <a:lnTo>
                    <a:pt x="0" y="11621"/>
                  </a:lnTo>
                  <a:cubicBezTo>
                    <a:pt x="0" y="12389"/>
                    <a:pt x="367" y="13223"/>
                    <a:pt x="801" y="13489"/>
                  </a:cubicBezTo>
                  <a:lnTo>
                    <a:pt x="2402" y="14457"/>
                  </a:lnTo>
                  <a:lnTo>
                    <a:pt x="2402" y="17592"/>
                  </a:lnTo>
                  <a:lnTo>
                    <a:pt x="2435" y="17559"/>
                  </a:lnTo>
                  <a:lnTo>
                    <a:pt x="2502" y="17526"/>
                  </a:lnTo>
                  <a:lnTo>
                    <a:pt x="2502" y="17559"/>
                  </a:lnTo>
                  <a:lnTo>
                    <a:pt x="2536" y="17526"/>
                  </a:lnTo>
                  <a:lnTo>
                    <a:pt x="2569" y="17492"/>
                  </a:lnTo>
                  <a:lnTo>
                    <a:pt x="2569" y="17526"/>
                  </a:lnTo>
                  <a:lnTo>
                    <a:pt x="2602" y="17492"/>
                  </a:lnTo>
                  <a:lnTo>
                    <a:pt x="2669" y="17459"/>
                  </a:lnTo>
                  <a:lnTo>
                    <a:pt x="2669" y="17492"/>
                  </a:lnTo>
                  <a:lnTo>
                    <a:pt x="2702" y="17459"/>
                  </a:lnTo>
                  <a:lnTo>
                    <a:pt x="2736" y="17426"/>
                  </a:lnTo>
                  <a:lnTo>
                    <a:pt x="2736" y="17459"/>
                  </a:lnTo>
                  <a:lnTo>
                    <a:pt x="2769" y="17426"/>
                  </a:lnTo>
                  <a:lnTo>
                    <a:pt x="2836" y="17392"/>
                  </a:lnTo>
                  <a:lnTo>
                    <a:pt x="2836" y="17426"/>
                  </a:lnTo>
                  <a:lnTo>
                    <a:pt x="2869" y="17392"/>
                  </a:lnTo>
                  <a:lnTo>
                    <a:pt x="2902" y="17359"/>
                  </a:lnTo>
                  <a:lnTo>
                    <a:pt x="2902" y="17392"/>
                  </a:lnTo>
                  <a:lnTo>
                    <a:pt x="2936" y="17359"/>
                  </a:lnTo>
                  <a:lnTo>
                    <a:pt x="3003" y="17326"/>
                  </a:lnTo>
                  <a:lnTo>
                    <a:pt x="3003" y="17359"/>
                  </a:lnTo>
                  <a:lnTo>
                    <a:pt x="3036" y="17326"/>
                  </a:lnTo>
                  <a:lnTo>
                    <a:pt x="3069" y="17292"/>
                  </a:lnTo>
                  <a:lnTo>
                    <a:pt x="3069" y="17326"/>
                  </a:lnTo>
                  <a:lnTo>
                    <a:pt x="3103" y="17292"/>
                  </a:lnTo>
                  <a:lnTo>
                    <a:pt x="3169" y="17259"/>
                  </a:lnTo>
                  <a:lnTo>
                    <a:pt x="3169" y="17292"/>
                  </a:lnTo>
                  <a:lnTo>
                    <a:pt x="3203" y="17259"/>
                  </a:lnTo>
                  <a:lnTo>
                    <a:pt x="3236" y="17225"/>
                  </a:lnTo>
                  <a:lnTo>
                    <a:pt x="3236" y="17259"/>
                  </a:lnTo>
                  <a:lnTo>
                    <a:pt x="3269" y="17225"/>
                  </a:lnTo>
                  <a:lnTo>
                    <a:pt x="3336" y="17192"/>
                  </a:lnTo>
                  <a:lnTo>
                    <a:pt x="3336" y="17225"/>
                  </a:lnTo>
                  <a:lnTo>
                    <a:pt x="3369" y="17192"/>
                  </a:lnTo>
                  <a:lnTo>
                    <a:pt x="3403" y="17159"/>
                  </a:lnTo>
                  <a:lnTo>
                    <a:pt x="3403" y="17192"/>
                  </a:lnTo>
                  <a:lnTo>
                    <a:pt x="3436" y="17159"/>
                  </a:lnTo>
                  <a:lnTo>
                    <a:pt x="3503" y="17125"/>
                  </a:lnTo>
                  <a:lnTo>
                    <a:pt x="3503" y="17159"/>
                  </a:lnTo>
                  <a:lnTo>
                    <a:pt x="3536" y="17125"/>
                  </a:lnTo>
                  <a:lnTo>
                    <a:pt x="3570" y="17092"/>
                  </a:lnTo>
                  <a:lnTo>
                    <a:pt x="3570" y="17125"/>
                  </a:lnTo>
                  <a:lnTo>
                    <a:pt x="3603" y="17092"/>
                  </a:lnTo>
                  <a:lnTo>
                    <a:pt x="3670" y="17059"/>
                  </a:lnTo>
                  <a:lnTo>
                    <a:pt x="3670" y="17092"/>
                  </a:lnTo>
                  <a:lnTo>
                    <a:pt x="3703" y="17059"/>
                  </a:lnTo>
                  <a:lnTo>
                    <a:pt x="5037" y="15891"/>
                  </a:lnTo>
                  <a:lnTo>
                    <a:pt x="12376" y="19727"/>
                  </a:lnTo>
                  <a:cubicBezTo>
                    <a:pt x="12482" y="19791"/>
                    <a:pt x="12574" y="19814"/>
                    <a:pt x="12653" y="19814"/>
                  </a:cubicBezTo>
                  <a:cubicBezTo>
                    <a:pt x="12698" y="19814"/>
                    <a:pt x="12740" y="19806"/>
                    <a:pt x="12776" y="19794"/>
                  </a:cubicBezTo>
                  <a:lnTo>
                    <a:pt x="12843" y="19794"/>
                  </a:lnTo>
                  <a:cubicBezTo>
                    <a:pt x="12843" y="19761"/>
                    <a:pt x="12876" y="19761"/>
                    <a:pt x="12876" y="19761"/>
                  </a:cubicBezTo>
                  <a:cubicBezTo>
                    <a:pt x="13677" y="19427"/>
                    <a:pt x="14177" y="19460"/>
                    <a:pt x="14177" y="18426"/>
                  </a:cubicBezTo>
                  <a:lnTo>
                    <a:pt x="14177" y="8152"/>
                  </a:lnTo>
                  <a:cubicBezTo>
                    <a:pt x="14177" y="7519"/>
                    <a:pt x="13810" y="6685"/>
                    <a:pt x="13377" y="6418"/>
                  </a:cubicBezTo>
                  <a:lnTo>
                    <a:pt x="2102" y="80"/>
                  </a:lnTo>
                  <a:cubicBezTo>
                    <a:pt x="2010" y="25"/>
                    <a:pt x="1928" y="0"/>
                    <a:pt x="18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1"/>
            <p:cNvSpPr/>
            <p:nvPr/>
          </p:nvSpPr>
          <p:spPr>
            <a:xfrm>
              <a:off x="4498149" y="1660898"/>
              <a:ext cx="343096" cy="508096"/>
            </a:xfrm>
            <a:custGeom>
              <a:avLst/>
              <a:gdLst/>
              <a:ahLst/>
              <a:cxnLst/>
              <a:rect l="l" t="t" r="r" b="b"/>
              <a:pathLst>
                <a:path w="13177" h="19514" extrusionOk="0">
                  <a:moveTo>
                    <a:pt x="540" y="1"/>
                  </a:moveTo>
                  <a:cubicBezTo>
                    <a:pt x="230" y="1"/>
                    <a:pt x="1" y="378"/>
                    <a:pt x="1" y="984"/>
                  </a:cubicBezTo>
                  <a:lnTo>
                    <a:pt x="1" y="11225"/>
                  </a:lnTo>
                  <a:cubicBezTo>
                    <a:pt x="1" y="11992"/>
                    <a:pt x="368" y="12826"/>
                    <a:pt x="801" y="13093"/>
                  </a:cubicBezTo>
                  <a:lnTo>
                    <a:pt x="2402" y="14060"/>
                  </a:lnTo>
                  <a:lnTo>
                    <a:pt x="2402" y="17196"/>
                  </a:lnTo>
                  <a:lnTo>
                    <a:pt x="4504" y="15294"/>
                  </a:lnTo>
                  <a:lnTo>
                    <a:pt x="12343" y="19431"/>
                  </a:lnTo>
                  <a:cubicBezTo>
                    <a:pt x="12441" y="19487"/>
                    <a:pt x="12535" y="19513"/>
                    <a:pt x="12621" y="19513"/>
                  </a:cubicBezTo>
                  <a:cubicBezTo>
                    <a:pt x="12948" y="19513"/>
                    <a:pt x="13177" y="19136"/>
                    <a:pt x="13177" y="18530"/>
                  </a:cubicBezTo>
                  <a:lnTo>
                    <a:pt x="13177" y="8289"/>
                  </a:lnTo>
                  <a:cubicBezTo>
                    <a:pt x="13177" y="7489"/>
                    <a:pt x="12810" y="6655"/>
                    <a:pt x="12343" y="6421"/>
                  </a:cubicBezTo>
                  <a:lnTo>
                    <a:pt x="801" y="84"/>
                  </a:lnTo>
                  <a:cubicBezTo>
                    <a:pt x="710" y="28"/>
                    <a:pt x="622" y="1"/>
                    <a:pt x="54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1"/>
            <p:cNvSpPr/>
            <p:nvPr/>
          </p:nvSpPr>
          <p:spPr>
            <a:xfrm>
              <a:off x="4587614" y="1865761"/>
              <a:ext cx="21741" cy="39837"/>
            </a:xfrm>
            <a:custGeom>
              <a:avLst/>
              <a:gdLst/>
              <a:ahLst/>
              <a:cxnLst/>
              <a:rect l="l" t="t" r="r" b="b"/>
              <a:pathLst>
                <a:path w="835" h="1530" extrusionOk="0">
                  <a:moveTo>
                    <a:pt x="256" y="0"/>
                  </a:moveTo>
                  <a:cubicBezTo>
                    <a:pt x="101" y="0"/>
                    <a:pt x="1" y="210"/>
                    <a:pt x="1" y="521"/>
                  </a:cubicBezTo>
                  <a:cubicBezTo>
                    <a:pt x="1" y="922"/>
                    <a:pt x="167" y="1355"/>
                    <a:pt x="401" y="1489"/>
                  </a:cubicBezTo>
                  <a:cubicBezTo>
                    <a:pt x="450" y="1517"/>
                    <a:pt x="497" y="1530"/>
                    <a:pt x="541" y="1530"/>
                  </a:cubicBezTo>
                  <a:cubicBezTo>
                    <a:pt x="709" y="1530"/>
                    <a:pt x="834" y="1339"/>
                    <a:pt x="834" y="1022"/>
                  </a:cubicBezTo>
                  <a:cubicBezTo>
                    <a:pt x="834" y="622"/>
                    <a:pt x="634" y="188"/>
                    <a:pt x="401" y="54"/>
                  </a:cubicBezTo>
                  <a:cubicBezTo>
                    <a:pt x="349" y="17"/>
                    <a:pt x="300" y="0"/>
                    <a:pt x="2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1"/>
            <p:cNvSpPr/>
            <p:nvPr/>
          </p:nvSpPr>
          <p:spPr>
            <a:xfrm>
              <a:off x="4652760" y="1904323"/>
              <a:ext cx="21741" cy="40280"/>
            </a:xfrm>
            <a:custGeom>
              <a:avLst/>
              <a:gdLst/>
              <a:ahLst/>
              <a:cxnLst/>
              <a:rect l="l" t="t" r="r" b="b"/>
              <a:pathLst>
                <a:path w="835" h="1547" extrusionOk="0">
                  <a:moveTo>
                    <a:pt x="264" y="0"/>
                  </a:moveTo>
                  <a:cubicBezTo>
                    <a:pt x="105" y="0"/>
                    <a:pt x="0" y="191"/>
                    <a:pt x="0" y="508"/>
                  </a:cubicBezTo>
                  <a:cubicBezTo>
                    <a:pt x="0" y="942"/>
                    <a:pt x="167" y="1375"/>
                    <a:pt x="401" y="1509"/>
                  </a:cubicBezTo>
                  <a:cubicBezTo>
                    <a:pt x="445" y="1535"/>
                    <a:pt x="489" y="1547"/>
                    <a:pt x="530" y="1547"/>
                  </a:cubicBezTo>
                  <a:cubicBezTo>
                    <a:pt x="704" y="1547"/>
                    <a:pt x="834" y="1332"/>
                    <a:pt x="834" y="1009"/>
                  </a:cubicBezTo>
                  <a:cubicBezTo>
                    <a:pt x="834" y="608"/>
                    <a:pt x="634" y="175"/>
                    <a:pt x="401" y="41"/>
                  </a:cubicBezTo>
                  <a:cubicBezTo>
                    <a:pt x="352" y="13"/>
                    <a:pt x="306" y="0"/>
                    <a:pt x="2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1"/>
            <p:cNvSpPr/>
            <p:nvPr/>
          </p:nvSpPr>
          <p:spPr>
            <a:xfrm>
              <a:off x="4717906" y="1943040"/>
              <a:ext cx="21741" cy="39863"/>
            </a:xfrm>
            <a:custGeom>
              <a:avLst/>
              <a:gdLst/>
              <a:ahLst/>
              <a:cxnLst/>
              <a:rect l="l" t="t" r="r" b="b"/>
              <a:pathLst>
                <a:path w="835" h="1531" extrusionOk="0">
                  <a:moveTo>
                    <a:pt x="284" y="1"/>
                  </a:moveTo>
                  <a:cubicBezTo>
                    <a:pt x="121" y="1"/>
                    <a:pt x="0" y="211"/>
                    <a:pt x="0" y="522"/>
                  </a:cubicBezTo>
                  <a:cubicBezTo>
                    <a:pt x="0" y="923"/>
                    <a:pt x="200" y="1356"/>
                    <a:pt x="434" y="1490"/>
                  </a:cubicBezTo>
                  <a:cubicBezTo>
                    <a:pt x="482" y="1517"/>
                    <a:pt x="528" y="1531"/>
                    <a:pt x="570" y="1531"/>
                  </a:cubicBezTo>
                  <a:cubicBezTo>
                    <a:pt x="730" y="1531"/>
                    <a:pt x="834" y="1339"/>
                    <a:pt x="834" y="1023"/>
                  </a:cubicBezTo>
                  <a:cubicBezTo>
                    <a:pt x="834" y="622"/>
                    <a:pt x="634" y="189"/>
                    <a:pt x="434" y="55"/>
                  </a:cubicBezTo>
                  <a:cubicBezTo>
                    <a:pt x="382" y="18"/>
                    <a:pt x="331" y="1"/>
                    <a:pt x="28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1"/>
            <p:cNvSpPr/>
            <p:nvPr/>
          </p:nvSpPr>
          <p:spPr>
            <a:xfrm>
              <a:off x="5582950" y="2263744"/>
              <a:ext cx="369160" cy="517235"/>
            </a:xfrm>
            <a:custGeom>
              <a:avLst/>
              <a:gdLst/>
              <a:ahLst/>
              <a:cxnLst/>
              <a:rect l="l" t="t" r="r" b="b"/>
              <a:pathLst>
                <a:path w="14178" h="19865" extrusionOk="0">
                  <a:moveTo>
                    <a:pt x="1857" y="1"/>
                  </a:moveTo>
                  <a:cubicBezTo>
                    <a:pt x="1799" y="1"/>
                    <a:pt x="1747" y="17"/>
                    <a:pt x="1702" y="47"/>
                  </a:cubicBezTo>
                  <a:lnTo>
                    <a:pt x="1602" y="47"/>
                  </a:lnTo>
                  <a:cubicBezTo>
                    <a:pt x="1602" y="47"/>
                    <a:pt x="1569" y="80"/>
                    <a:pt x="1569" y="80"/>
                  </a:cubicBezTo>
                  <a:lnTo>
                    <a:pt x="1502" y="80"/>
                  </a:lnTo>
                  <a:cubicBezTo>
                    <a:pt x="1469" y="114"/>
                    <a:pt x="1469" y="114"/>
                    <a:pt x="1435" y="114"/>
                  </a:cubicBezTo>
                  <a:lnTo>
                    <a:pt x="1402" y="114"/>
                  </a:lnTo>
                  <a:cubicBezTo>
                    <a:pt x="1402" y="114"/>
                    <a:pt x="1368" y="114"/>
                    <a:pt x="1368" y="147"/>
                  </a:cubicBezTo>
                  <a:lnTo>
                    <a:pt x="1268" y="147"/>
                  </a:lnTo>
                  <a:cubicBezTo>
                    <a:pt x="1268" y="147"/>
                    <a:pt x="1235" y="181"/>
                    <a:pt x="1235" y="181"/>
                  </a:cubicBezTo>
                  <a:lnTo>
                    <a:pt x="1168" y="181"/>
                  </a:lnTo>
                  <a:cubicBezTo>
                    <a:pt x="1135" y="214"/>
                    <a:pt x="1135" y="214"/>
                    <a:pt x="1102" y="214"/>
                  </a:cubicBezTo>
                  <a:lnTo>
                    <a:pt x="1068" y="214"/>
                  </a:lnTo>
                  <a:cubicBezTo>
                    <a:pt x="1068" y="214"/>
                    <a:pt x="1035" y="214"/>
                    <a:pt x="1035" y="247"/>
                  </a:cubicBezTo>
                  <a:lnTo>
                    <a:pt x="935" y="247"/>
                  </a:lnTo>
                  <a:cubicBezTo>
                    <a:pt x="935" y="247"/>
                    <a:pt x="901" y="281"/>
                    <a:pt x="901" y="281"/>
                  </a:cubicBezTo>
                  <a:lnTo>
                    <a:pt x="835" y="281"/>
                  </a:lnTo>
                  <a:cubicBezTo>
                    <a:pt x="801" y="314"/>
                    <a:pt x="801" y="314"/>
                    <a:pt x="768" y="314"/>
                  </a:cubicBezTo>
                  <a:lnTo>
                    <a:pt x="735" y="314"/>
                  </a:lnTo>
                  <a:cubicBezTo>
                    <a:pt x="735" y="314"/>
                    <a:pt x="701" y="314"/>
                    <a:pt x="701" y="347"/>
                  </a:cubicBezTo>
                  <a:lnTo>
                    <a:pt x="601" y="347"/>
                  </a:lnTo>
                  <a:cubicBezTo>
                    <a:pt x="601" y="347"/>
                    <a:pt x="568" y="381"/>
                    <a:pt x="568" y="381"/>
                  </a:cubicBezTo>
                  <a:lnTo>
                    <a:pt x="501" y="381"/>
                  </a:lnTo>
                  <a:cubicBezTo>
                    <a:pt x="468" y="414"/>
                    <a:pt x="468" y="414"/>
                    <a:pt x="434" y="414"/>
                  </a:cubicBezTo>
                  <a:cubicBezTo>
                    <a:pt x="168" y="481"/>
                    <a:pt x="1" y="848"/>
                    <a:pt x="1" y="1381"/>
                  </a:cubicBezTo>
                  <a:lnTo>
                    <a:pt x="1" y="11622"/>
                  </a:lnTo>
                  <a:cubicBezTo>
                    <a:pt x="1" y="12389"/>
                    <a:pt x="368" y="13223"/>
                    <a:pt x="801" y="13490"/>
                  </a:cubicBezTo>
                  <a:lnTo>
                    <a:pt x="2403" y="14457"/>
                  </a:lnTo>
                  <a:lnTo>
                    <a:pt x="2403" y="17593"/>
                  </a:lnTo>
                  <a:lnTo>
                    <a:pt x="2436" y="17560"/>
                  </a:lnTo>
                  <a:lnTo>
                    <a:pt x="2503" y="17526"/>
                  </a:lnTo>
                  <a:lnTo>
                    <a:pt x="2503" y="17560"/>
                  </a:lnTo>
                  <a:lnTo>
                    <a:pt x="2536" y="17526"/>
                  </a:lnTo>
                  <a:lnTo>
                    <a:pt x="2569" y="17493"/>
                  </a:lnTo>
                  <a:lnTo>
                    <a:pt x="2569" y="17526"/>
                  </a:lnTo>
                  <a:lnTo>
                    <a:pt x="2603" y="17493"/>
                  </a:lnTo>
                  <a:lnTo>
                    <a:pt x="2669" y="17460"/>
                  </a:lnTo>
                  <a:lnTo>
                    <a:pt x="2669" y="17493"/>
                  </a:lnTo>
                  <a:lnTo>
                    <a:pt x="2703" y="17460"/>
                  </a:lnTo>
                  <a:lnTo>
                    <a:pt x="2703" y="17526"/>
                  </a:lnTo>
                  <a:lnTo>
                    <a:pt x="2736" y="17460"/>
                  </a:lnTo>
                  <a:lnTo>
                    <a:pt x="2736" y="17493"/>
                  </a:lnTo>
                  <a:lnTo>
                    <a:pt x="2769" y="17460"/>
                  </a:lnTo>
                  <a:lnTo>
                    <a:pt x="2769" y="17493"/>
                  </a:lnTo>
                  <a:lnTo>
                    <a:pt x="2836" y="17426"/>
                  </a:lnTo>
                  <a:lnTo>
                    <a:pt x="2836" y="17460"/>
                  </a:lnTo>
                  <a:lnTo>
                    <a:pt x="2870" y="17426"/>
                  </a:lnTo>
                  <a:lnTo>
                    <a:pt x="2870" y="17460"/>
                  </a:lnTo>
                  <a:lnTo>
                    <a:pt x="2903" y="17393"/>
                  </a:lnTo>
                  <a:lnTo>
                    <a:pt x="2903" y="17426"/>
                  </a:lnTo>
                  <a:lnTo>
                    <a:pt x="2936" y="17393"/>
                  </a:lnTo>
                  <a:lnTo>
                    <a:pt x="2936" y="17426"/>
                  </a:lnTo>
                  <a:lnTo>
                    <a:pt x="3003" y="17359"/>
                  </a:lnTo>
                  <a:lnTo>
                    <a:pt x="3003" y="17393"/>
                  </a:lnTo>
                  <a:lnTo>
                    <a:pt x="3036" y="17359"/>
                  </a:lnTo>
                  <a:lnTo>
                    <a:pt x="3036" y="17393"/>
                  </a:lnTo>
                  <a:lnTo>
                    <a:pt x="3070" y="17326"/>
                  </a:lnTo>
                  <a:lnTo>
                    <a:pt x="3070" y="17359"/>
                  </a:lnTo>
                  <a:lnTo>
                    <a:pt x="3103" y="17326"/>
                  </a:lnTo>
                  <a:lnTo>
                    <a:pt x="3103" y="17359"/>
                  </a:lnTo>
                  <a:lnTo>
                    <a:pt x="3170" y="17293"/>
                  </a:lnTo>
                  <a:lnTo>
                    <a:pt x="3170" y="17326"/>
                  </a:lnTo>
                  <a:lnTo>
                    <a:pt x="3203" y="17293"/>
                  </a:lnTo>
                  <a:lnTo>
                    <a:pt x="3203" y="17326"/>
                  </a:lnTo>
                  <a:lnTo>
                    <a:pt x="3236" y="17259"/>
                  </a:lnTo>
                  <a:lnTo>
                    <a:pt x="3236" y="17293"/>
                  </a:lnTo>
                  <a:lnTo>
                    <a:pt x="3270" y="17259"/>
                  </a:lnTo>
                  <a:lnTo>
                    <a:pt x="3270" y="17293"/>
                  </a:lnTo>
                  <a:lnTo>
                    <a:pt x="3337" y="17226"/>
                  </a:lnTo>
                  <a:lnTo>
                    <a:pt x="3337" y="17259"/>
                  </a:lnTo>
                  <a:lnTo>
                    <a:pt x="3370" y="17226"/>
                  </a:lnTo>
                  <a:lnTo>
                    <a:pt x="3370" y="17259"/>
                  </a:lnTo>
                  <a:lnTo>
                    <a:pt x="3403" y="17193"/>
                  </a:lnTo>
                  <a:lnTo>
                    <a:pt x="3403" y="17226"/>
                  </a:lnTo>
                  <a:lnTo>
                    <a:pt x="3437" y="17193"/>
                  </a:lnTo>
                  <a:lnTo>
                    <a:pt x="3437" y="17226"/>
                  </a:lnTo>
                  <a:lnTo>
                    <a:pt x="3503" y="17159"/>
                  </a:lnTo>
                  <a:lnTo>
                    <a:pt x="3503" y="17193"/>
                  </a:lnTo>
                  <a:lnTo>
                    <a:pt x="3537" y="17159"/>
                  </a:lnTo>
                  <a:lnTo>
                    <a:pt x="3537" y="17193"/>
                  </a:lnTo>
                  <a:lnTo>
                    <a:pt x="3570" y="17126"/>
                  </a:lnTo>
                  <a:lnTo>
                    <a:pt x="3570" y="17159"/>
                  </a:lnTo>
                  <a:lnTo>
                    <a:pt x="3603" y="17126"/>
                  </a:lnTo>
                  <a:lnTo>
                    <a:pt x="3603" y="17159"/>
                  </a:lnTo>
                  <a:lnTo>
                    <a:pt x="3670" y="17093"/>
                  </a:lnTo>
                  <a:lnTo>
                    <a:pt x="3670" y="17126"/>
                  </a:lnTo>
                  <a:lnTo>
                    <a:pt x="3703" y="17093"/>
                  </a:lnTo>
                  <a:lnTo>
                    <a:pt x="3703" y="17126"/>
                  </a:lnTo>
                  <a:lnTo>
                    <a:pt x="5038" y="15925"/>
                  </a:lnTo>
                  <a:lnTo>
                    <a:pt x="12410" y="19795"/>
                  </a:lnTo>
                  <a:cubicBezTo>
                    <a:pt x="12492" y="19836"/>
                    <a:pt x="12575" y="19864"/>
                    <a:pt x="12657" y="19864"/>
                  </a:cubicBezTo>
                  <a:cubicBezTo>
                    <a:pt x="12708" y="19864"/>
                    <a:pt x="12759" y="19853"/>
                    <a:pt x="12810" y="19828"/>
                  </a:cubicBezTo>
                  <a:lnTo>
                    <a:pt x="12877" y="19828"/>
                  </a:lnTo>
                  <a:cubicBezTo>
                    <a:pt x="13677" y="19494"/>
                    <a:pt x="14178" y="19494"/>
                    <a:pt x="14178" y="18460"/>
                  </a:cubicBezTo>
                  <a:lnTo>
                    <a:pt x="14178" y="8220"/>
                  </a:lnTo>
                  <a:cubicBezTo>
                    <a:pt x="14178" y="7519"/>
                    <a:pt x="13811" y="6685"/>
                    <a:pt x="13377" y="6418"/>
                  </a:cubicBezTo>
                  <a:lnTo>
                    <a:pt x="2102" y="80"/>
                  </a:lnTo>
                  <a:cubicBezTo>
                    <a:pt x="2011" y="25"/>
                    <a:pt x="1929" y="1"/>
                    <a:pt x="185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1"/>
            <p:cNvSpPr/>
            <p:nvPr/>
          </p:nvSpPr>
          <p:spPr>
            <a:xfrm>
              <a:off x="5583835" y="2274966"/>
              <a:ext cx="343096" cy="508070"/>
            </a:xfrm>
            <a:custGeom>
              <a:avLst/>
              <a:gdLst/>
              <a:ahLst/>
              <a:cxnLst/>
              <a:rect l="l" t="t" r="r" b="b"/>
              <a:pathLst>
                <a:path w="13177" h="19513" extrusionOk="0">
                  <a:moveTo>
                    <a:pt x="539" y="0"/>
                  </a:moveTo>
                  <a:cubicBezTo>
                    <a:pt x="229" y="0"/>
                    <a:pt x="0" y="378"/>
                    <a:pt x="0" y="984"/>
                  </a:cubicBezTo>
                  <a:lnTo>
                    <a:pt x="0" y="11224"/>
                  </a:lnTo>
                  <a:cubicBezTo>
                    <a:pt x="0" y="11992"/>
                    <a:pt x="367" y="12826"/>
                    <a:pt x="801" y="13092"/>
                  </a:cubicBezTo>
                  <a:lnTo>
                    <a:pt x="2402" y="14060"/>
                  </a:lnTo>
                  <a:lnTo>
                    <a:pt x="2402" y="17195"/>
                  </a:lnTo>
                  <a:lnTo>
                    <a:pt x="4503" y="15294"/>
                  </a:lnTo>
                  <a:lnTo>
                    <a:pt x="12376" y="19430"/>
                  </a:lnTo>
                  <a:cubicBezTo>
                    <a:pt x="12467" y="19486"/>
                    <a:pt x="12555" y="19513"/>
                    <a:pt x="12637" y="19513"/>
                  </a:cubicBezTo>
                  <a:cubicBezTo>
                    <a:pt x="12947" y="19513"/>
                    <a:pt x="13176" y="19136"/>
                    <a:pt x="13176" y="18530"/>
                  </a:cubicBezTo>
                  <a:lnTo>
                    <a:pt x="13176" y="8289"/>
                  </a:lnTo>
                  <a:cubicBezTo>
                    <a:pt x="13176" y="7522"/>
                    <a:pt x="12809" y="6688"/>
                    <a:pt x="12376" y="6421"/>
                  </a:cubicBezTo>
                  <a:lnTo>
                    <a:pt x="801" y="83"/>
                  </a:lnTo>
                  <a:cubicBezTo>
                    <a:pt x="710" y="27"/>
                    <a:pt x="622" y="0"/>
                    <a:pt x="53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1"/>
            <p:cNvSpPr/>
            <p:nvPr/>
          </p:nvSpPr>
          <p:spPr>
            <a:xfrm>
              <a:off x="5673274" y="2479803"/>
              <a:ext cx="21741" cy="39863"/>
            </a:xfrm>
            <a:custGeom>
              <a:avLst/>
              <a:gdLst/>
              <a:ahLst/>
              <a:cxnLst/>
              <a:rect l="l" t="t" r="r" b="b"/>
              <a:pathLst>
                <a:path w="835" h="1531" extrusionOk="0">
                  <a:moveTo>
                    <a:pt x="256" y="1"/>
                  </a:moveTo>
                  <a:cubicBezTo>
                    <a:pt x="102" y="1"/>
                    <a:pt x="1" y="211"/>
                    <a:pt x="1" y="522"/>
                  </a:cubicBezTo>
                  <a:cubicBezTo>
                    <a:pt x="1" y="922"/>
                    <a:pt x="168" y="1356"/>
                    <a:pt x="401" y="1489"/>
                  </a:cubicBezTo>
                  <a:cubicBezTo>
                    <a:pt x="450" y="1517"/>
                    <a:pt x="497" y="1531"/>
                    <a:pt x="542" y="1531"/>
                  </a:cubicBezTo>
                  <a:cubicBezTo>
                    <a:pt x="710" y="1531"/>
                    <a:pt x="835" y="1339"/>
                    <a:pt x="835" y="1022"/>
                  </a:cubicBezTo>
                  <a:cubicBezTo>
                    <a:pt x="835" y="622"/>
                    <a:pt x="635" y="188"/>
                    <a:pt x="401" y="55"/>
                  </a:cubicBezTo>
                  <a:cubicBezTo>
                    <a:pt x="349" y="18"/>
                    <a:pt x="301" y="1"/>
                    <a:pt x="2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1"/>
            <p:cNvSpPr/>
            <p:nvPr/>
          </p:nvSpPr>
          <p:spPr>
            <a:xfrm>
              <a:off x="5738420" y="2518365"/>
              <a:ext cx="21741" cy="40306"/>
            </a:xfrm>
            <a:custGeom>
              <a:avLst/>
              <a:gdLst/>
              <a:ahLst/>
              <a:cxnLst/>
              <a:rect l="l" t="t" r="r" b="b"/>
              <a:pathLst>
                <a:path w="835" h="1548" extrusionOk="0">
                  <a:moveTo>
                    <a:pt x="294" y="1"/>
                  </a:moveTo>
                  <a:cubicBezTo>
                    <a:pt x="126" y="1"/>
                    <a:pt x="1" y="192"/>
                    <a:pt x="1" y="509"/>
                  </a:cubicBezTo>
                  <a:cubicBezTo>
                    <a:pt x="1" y="942"/>
                    <a:pt x="201" y="1376"/>
                    <a:pt x="434" y="1509"/>
                  </a:cubicBezTo>
                  <a:cubicBezTo>
                    <a:pt x="479" y="1535"/>
                    <a:pt x="522" y="1547"/>
                    <a:pt x="561" y="1547"/>
                  </a:cubicBezTo>
                  <a:cubicBezTo>
                    <a:pt x="726" y="1547"/>
                    <a:pt x="835" y="1333"/>
                    <a:pt x="835" y="1009"/>
                  </a:cubicBezTo>
                  <a:cubicBezTo>
                    <a:pt x="835" y="609"/>
                    <a:pt x="635" y="175"/>
                    <a:pt x="434" y="42"/>
                  </a:cubicBezTo>
                  <a:cubicBezTo>
                    <a:pt x="386"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1"/>
            <p:cNvSpPr/>
            <p:nvPr/>
          </p:nvSpPr>
          <p:spPr>
            <a:xfrm>
              <a:off x="5803565" y="2556666"/>
              <a:ext cx="21741" cy="40306"/>
            </a:xfrm>
            <a:custGeom>
              <a:avLst/>
              <a:gdLst/>
              <a:ahLst/>
              <a:cxnLst/>
              <a:rect l="l" t="t" r="r" b="b"/>
              <a:pathLst>
                <a:path w="835" h="1548" extrusionOk="0">
                  <a:moveTo>
                    <a:pt x="305" y="1"/>
                  </a:moveTo>
                  <a:cubicBezTo>
                    <a:pt x="131" y="1"/>
                    <a:pt x="1" y="215"/>
                    <a:pt x="1" y="539"/>
                  </a:cubicBezTo>
                  <a:cubicBezTo>
                    <a:pt x="1" y="939"/>
                    <a:pt x="201" y="1373"/>
                    <a:pt x="434" y="1506"/>
                  </a:cubicBezTo>
                  <a:cubicBezTo>
                    <a:pt x="483" y="1534"/>
                    <a:pt x="529" y="1547"/>
                    <a:pt x="571" y="1547"/>
                  </a:cubicBezTo>
                  <a:cubicBezTo>
                    <a:pt x="730" y="1547"/>
                    <a:pt x="834" y="1356"/>
                    <a:pt x="834" y="1039"/>
                  </a:cubicBezTo>
                  <a:cubicBezTo>
                    <a:pt x="834" y="639"/>
                    <a:pt x="668" y="205"/>
                    <a:pt x="434" y="38"/>
                  </a:cubicBezTo>
                  <a:cubicBezTo>
                    <a:pt x="389" y="13"/>
                    <a:pt x="346" y="1"/>
                    <a:pt x="3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1"/>
            <p:cNvSpPr/>
            <p:nvPr/>
          </p:nvSpPr>
          <p:spPr>
            <a:xfrm>
              <a:off x="3401189" y="1995636"/>
              <a:ext cx="369160" cy="517834"/>
            </a:xfrm>
            <a:custGeom>
              <a:avLst/>
              <a:gdLst/>
              <a:ahLst/>
              <a:cxnLst/>
              <a:rect l="l" t="t" r="r" b="b"/>
              <a:pathLst>
                <a:path w="14178" h="19888" extrusionOk="0">
                  <a:moveTo>
                    <a:pt x="1821" y="0"/>
                  </a:moveTo>
                  <a:cubicBezTo>
                    <a:pt x="1770" y="0"/>
                    <a:pt x="1719" y="11"/>
                    <a:pt x="1669" y="37"/>
                  </a:cubicBezTo>
                  <a:lnTo>
                    <a:pt x="1635" y="37"/>
                  </a:lnTo>
                  <a:cubicBezTo>
                    <a:pt x="1635" y="37"/>
                    <a:pt x="1602" y="37"/>
                    <a:pt x="1602" y="70"/>
                  </a:cubicBezTo>
                  <a:lnTo>
                    <a:pt x="1502" y="70"/>
                  </a:lnTo>
                  <a:cubicBezTo>
                    <a:pt x="1502" y="70"/>
                    <a:pt x="1502" y="103"/>
                    <a:pt x="1468" y="103"/>
                  </a:cubicBezTo>
                  <a:lnTo>
                    <a:pt x="1402" y="103"/>
                  </a:lnTo>
                  <a:cubicBezTo>
                    <a:pt x="1368" y="137"/>
                    <a:pt x="1368" y="137"/>
                    <a:pt x="1335" y="137"/>
                  </a:cubicBezTo>
                  <a:lnTo>
                    <a:pt x="1302" y="137"/>
                  </a:lnTo>
                  <a:cubicBezTo>
                    <a:pt x="1302" y="137"/>
                    <a:pt x="1268" y="137"/>
                    <a:pt x="1268" y="170"/>
                  </a:cubicBezTo>
                  <a:lnTo>
                    <a:pt x="1168" y="170"/>
                  </a:lnTo>
                  <a:cubicBezTo>
                    <a:pt x="1168" y="170"/>
                    <a:pt x="1168" y="203"/>
                    <a:pt x="1135" y="203"/>
                  </a:cubicBezTo>
                  <a:lnTo>
                    <a:pt x="1068" y="203"/>
                  </a:lnTo>
                  <a:cubicBezTo>
                    <a:pt x="1035" y="237"/>
                    <a:pt x="1035" y="237"/>
                    <a:pt x="1001" y="237"/>
                  </a:cubicBezTo>
                  <a:lnTo>
                    <a:pt x="968" y="237"/>
                  </a:lnTo>
                  <a:cubicBezTo>
                    <a:pt x="968" y="237"/>
                    <a:pt x="935" y="237"/>
                    <a:pt x="935" y="270"/>
                  </a:cubicBezTo>
                  <a:lnTo>
                    <a:pt x="835" y="270"/>
                  </a:lnTo>
                  <a:cubicBezTo>
                    <a:pt x="835" y="270"/>
                    <a:pt x="835" y="304"/>
                    <a:pt x="801" y="304"/>
                  </a:cubicBezTo>
                  <a:lnTo>
                    <a:pt x="735" y="304"/>
                  </a:lnTo>
                  <a:cubicBezTo>
                    <a:pt x="701" y="337"/>
                    <a:pt x="701" y="337"/>
                    <a:pt x="668" y="337"/>
                  </a:cubicBezTo>
                  <a:lnTo>
                    <a:pt x="634" y="337"/>
                  </a:lnTo>
                  <a:cubicBezTo>
                    <a:pt x="634" y="337"/>
                    <a:pt x="601" y="337"/>
                    <a:pt x="601" y="370"/>
                  </a:cubicBezTo>
                  <a:lnTo>
                    <a:pt x="501" y="370"/>
                  </a:lnTo>
                  <a:cubicBezTo>
                    <a:pt x="501" y="370"/>
                    <a:pt x="501" y="404"/>
                    <a:pt x="468" y="404"/>
                  </a:cubicBezTo>
                  <a:lnTo>
                    <a:pt x="434" y="404"/>
                  </a:lnTo>
                  <a:cubicBezTo>
                    <a:pt x="167" y="470"/>
                    <a:pt x="1" y="837"/>
                    <a:pt x="1" y="1371"/>
                  </a:cubicBezTo>
                  <a:lnTo>
                    <a:pt x="1" y="11645"/>
                  </a:lnTo>
                  <a:cubicBezTo>
                    <a:pt x="1" y="12379"/>
                    <a:pt x="334" y="13213"/>
                    <a:pt x="801" y="13480"/>
                  </a:cubicBezTo>
                  <a:lnTo>
                    <a:pt x="2402" y="14447"/>
                  </a:lnTo>
                  <a:lnTo>
                    <a:pt x="2402" y="17583"/>
                  </a:lnTo>
                  <a:lnTo>
                    <a:pt x="2436" y="17549"/>
                  </a:lnTo>
                  <a:lnTo>
                    <a:pt x="2469" y="17516"/>
                  </a:lnTo>
                  <a:lnTo>
                    <a:pt x="2469" y="17549"/>
                  </a:lnTo>
                  <a:lnTo>
                    <a:pt x="2536" y="17516"/>
                  </a:lnTo>
                  <a:lnTo>
                    <a:pt x="2569" y="17483"/>
                  </a:lnTo>
                  <a:lnTo>
                    <a:pt x="2569" y="17516"/>
                  </a:lnTo>
                  <a:lnTo>
                    <a:pt x="2603" y="17483"/>
                  </a:lnTo>
                  <a:lnTo>
                    <a:pt x="2636" y="17449"/>
                  </a:lnTo>
                  <a:lnTo>
                    <a:pt x="2636" y="17483"/>
                  </a:lnTo>
                  <a:lnTo>
                    <a:pt x="2703" y="17449"/>
                  </a:lnTo>
                  <a:lnTo>
                    <a:pt x="2736" y="17416"/>
                  </a:lnTo>
                  <a:lnTo>
                    <a:pt x="2736" y="17449"/>
                  </a:lnTo>
                  <a:lnTo>
                    <a:pt x="2769" y="17416"/>
                  </a:lnTo>
                  <a:lnTo>
                    <a:pt x="2803" y="17382"/>
                  </a:lnTo>
                  <a:lnTo>
                    <a:pt x="2803" y="17416"/>
                  </a:lnTo>
                  <a:lnTo>
                    <a:pt x="2869" y="17382"/>
                  </a:lnTo>
                  <a:lnTo>
                    <a:pt x="2903" y="17349"/>
                  </a:lnTo>
                  <a:lnTo>
                    <a:pt x="2903" y="17382"/>
                  </a:lnTo>
                  <a:lnTo>
                    <a:pt x="2936" y="17349"/>
                  </a:lnTo>
                  <a:lnTo>
                    <a:pt x="2936" y="17382"/>
                  </a:lnTo>
                  <a:lnTo>
                    <a:pt x="2969" y="17316"/>
                  </a:lnTo>
                  <a:lnTo>
                    <a:pt x="2969" y="17349"/>
                  </a:lnTo>
                  <a:lnTo>
                    <a:pt x="3036" y="17316"/>
                  </a:lnTo>
                  <a:lnTo>
                    <a:pt x="3036" y="17349"/>
                  </a:lnTo>
                  <a:lnTo>
                    <a:pt x="3070" y="17282"/>
                  </a:lnTo>
                  <a:lnTo>
                    <a:pt x="3070" y="17382"/>
                  </a:lnTo>
                  <a:lnTo>
                    <a:pt x="3103" y="17349"/>
                  </a:lnTo>
                  <a:lnTo>
                    <a:pt x="3103" y="17382"/>
                  </a:lnTo>
                  <a:lnTo>
                    <a:pt x="3136" y="17316"/>
                  </a:lnTo>
                  <a:lnTo>
                    <a:pt x="3136" y="17349"/>
                  </a:lnTo>
                  <a:lnTo>
                    <a:pt x="3203" y="17316"/>
                  </a:lnTo>
                  <a:lnTo>
                    <a:pt x="3203" y="17349"/>
                  </a:lnTo>
                  <a:lnTo>
                    <a:pt x="3236" y="17282"/>
                  </a:lnTo>
                  <a:lnTo>
                    <a:pt x="3236" y="17316"/>
                  </a:lnTo>
                  <a:lnTo>
                    <a:pt x="3270" y="17282"/>
                  </a:lnTo>
                  <a:lnTo>
                    <a:pt x="3270" y="17316"/>
                  </a:lnTo>
                  <a:lnTo>
                    <a:pt x="3303" y="17249"/>
                  </a:lnTo>
                  <a:lnTo>
                    <a:pt x="3303" y="17282"/>
                  </a:lnTo>
                  <a:lnTo>
                    <a:pt x="3370" y="17249"/>
                  </a:lnTo>
                  <a:lnTo>
                    <a:pt x="3370" y="17282"/>
                  </a:lnTo>
                  <a:lnTo>
                    <a:pt x="3403" y="17216"/>
                  </a:lnTo>
                  <a:lnTo>
                    <a:pt x="3403" y="17249"/>
                  </a:lnTo>
                  <a:lnTo>
                    <a:pt x="3436" y="17216"/>
                  </a:lnTo>
                  <a:lnTo>
                    <a:pt x="3436" y="17249"/>
                  </a:lnTo>
                  <a:lnTo>
                    <a:pt x="3470" y="17182"/>
                  </a:lnTo>
                  <a:lnTo>
                    <a:pt x="3470" y="17216"/>
                  </a:lnTo>
                  <a:lnTo>
                    <a:pt x="3537" y="17182"/>
                  </a:lnTo>
                  <a:lnTo>
                    <a:pt x="3537" y="17216"/>
                  </a:lnTo>
                  <a:lnTo>
                    <a:pt x="3570" y="17182"/>
                  </a:lnTo>
                  <a:lnTo>
                    <a:pt x="3603" y="17149"/>
                  </a:lnTo>
                  <a:lnTo>
                    <a:pt x="3603" y="17182"/>
                  </a:lnTo>
                  <a:lnTo>
                    <a:pt x="3637" y="17149"/>
                  </a:lnTo>
                  <a:lnTo>
                    <a:pt x="3703" y="17116"/>
                  </a:lnTo>
                  <a:lnTo>
                    <a:pt x="3703" y="17149"/>
                  </a:lnTo>
                  <a:lnTo>
                    <a:pt x="5004" y="15948"/>
                  </a:lnTo>
                  <a:lnTo>
                    <a:pt x="12376" y="19818"/>
                  </a:lnTo>
                  <a:cubicBezTo>
                    <a:pt x="12479" y="19859"/>
                    <a:pt x="12570" y="19887"/>
                    <a:pt x="12647" y="19887"/>
                  </a:cubicBezTo>
                  <a:cubicBezTo>
                    <a:pt x="12695" y="19887"/>
                    <a:pt x="12738" y="19876"/>
                    <a:pt x="12776" y="19851"/>
                  </a:cubicBezTo>
                  <a:lnTo>
                    <a:pt x="12877" y="19851"/>
                  </a:lnTo>
                  <a:cubicBezTo>
                    <a:pt x="13677" y="19517"/>
                    <a:pt x="14177" y="19517"/>
                    <a:pt x="14177" y="18483"/>
                  </a:cubicBezTo>
                  <a:lnTo>
                    <a:pt x="14177" y="8243"/>
                  </a:lnTo>
                  <a:cubicBezTo>
                    <a:pt x="14144" y="7509"/>
                    <a:pt x="13811" y="6675"/>
                    <a:pt x="13344" y="6408"/>
                  </a:cubicBezTo>
                  <a:lnTo>
                    <a:pt x="2069" y="70"/>
                  </a:lnTo>
                  <a:cubicBezTo>
                    <a:pt x="1986" y="29"/>
                    <a:pt x="1904" y="0"/>
                    <a:pt x="18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1"/>
            <p:cNvSpPr/>
            <p:nvPr/>
          </p:nvSpPr>
          <p:spPr>
            <a:xfrm>
              <a:off x="3402075" y="2006598"/>
              <a:ext cx="342211" cy="508070"/>
            </a:xfrm>
            <a:custGeom>
              <a:avLst/>
              <a:gdLst/>
              <a:ahLst/>
              <a:cxnLst/>
              <a:rect l="l" t="t" r="r" b="b"/>
              <a:pathLst>
                <a:path w="13143" h="19513" extrusionOk="0">
                  <a:moveTo>
                    <a:pt x="539" y="0"/>
                  </a:moveTo>
                  <a:cubicBezTo>
                    <a:pt x="229" y="0"/>
                    <a:pt x="0" y="377"/>
                    <a:pt x="0" y="983"/>
                  </a:cubicBezTo>
                  <a:lnTo>
                    <a:pt x="0" y="11224"/>
                  </a:lnTo>
                  <a:cubicBezTo>
                    <a:pt x="0" y="11991"/>
                    <a:pt x="367" y="12825"/>
                    <a:pt x="801" y="13092"/>
                  </a:cubicBezTo>
                  <a:lnTo>
                    <a:pt x="2402" y="14059"/>
                  </a:lnTo>
                  <a:lnTo>
                    <a:pt x="2402" y="17195"/>
                  </a:lnTo>
                  <a:lnTo>
                    <a:pt x="4503" y="15294"/>
                  </a:lnTo>
                  <a:lnTo>
                    <a:pt x="12342" y="19430"/>
                  </a:lnTo>
                  <a:cubicBezTo>
                    <a:pt x="12440" y="19486"/>
                    <a:pt x="12532" y="19513"/>
                    <a:pt x="12617" y="19513"/>
                  </a:cubicBezTo>
                  <a:cubicBezTo>
                    <a:pt x="12935" y="19513"/>
                    <a:pt x="13143" y="19135"/>
                    <a:pt x="13143" y="18529"/>
                  </a:cubicBezTo>
                  <a:lnTo>
                    <a:pt x="13143" y="8289"/>
                  </a:lnTo>
                  <a:cubicBezTo>
                    <a:pt x="13143" y="7521"/>
                    <a:pt x="12776" y="6687"/>
                    <a:pt x="12342" y="6421"/>
                  </a:cubicBezTo>
                  <a:lnTo>
                    <a:pt x="801" y="83"/>
                  </a:lnTo>
                  <a:cubicBezTo>
                    <a:pt x="710" y="27"/>
                    <a:pt x="621" y="0"/>
                    <a:pt x="5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1"/>
            <p:cNvSpPr/>
            <p:nvPr/>
          </p:nvSpPr>
          <p:spPr>
            <a:xfrm>
              <a:off x="3490654" y="2211773"/>
              <a:ext cx="22601" cy="39525"/>
            </a:xfrm>
            <a:custGeom>
              <a:avLst/>
              <a:gdLst/>
              <a:ahLst/>
              <a:cxnLst/>
              <a:rect l="l" t="t" r="r" b="b"/>
              <a:pathLst>
                <a:path w="868" h="1518" extrusionOk="0">
                  <a:moveTo>
                    <a:pt x="294" y="0"/>
                  </a:moveTo>
                  <a:cubicBezTo>
                    <a:pt x="126" y="0"/>
                    <a:pt x="0" y="192"/>
                    <a:pt x="0" y="509"/>
                  </a:cubicBezTo>
                  <a:cubicBezTo>
                    <a:pt x="0" y="909"/>
                    <a:pt x="201" y="1343"/>
                    <a:pt x="434" y="1476"/>
                  </a:cubicBezTo>
                  <a:cubicBezTo>
                    <a:pt x="483" y="1504"/>
                    <a:pt x="530" y="1517"/>
                    <a:pt x="574" y="1517"/>
                  </a:cubicBezTo>
                  <a:cubicBezTo>
                    <a:pt x="742" y="1517"/>
                    <a:pt x="868" y="1326"/>
                    <a:pt x="868" y="1009"/>
                  </a:cubicBezTo>
                  <a:cubicBezTo>
                    <a:pt x="868" y="609"/>
                    <a:pt x="668" y="175"/>
                    <a:pt x="434" y="42"/>
                  </a:cubicBezTo>
                  <a:cubicBezTo>
                    <a:pt x="385" y="14"/>
                    <a:pt x="338" y="0"/>
                    <a:pt x="2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1"/>
            <p:cNvSpPr/>
            <p:nvPr/>
          </p:nvSpPr>
          <p:spPr>
            <a:xfrm>
              <a:off x="3555800" y="2249996"/>
              <a:ext cx="22601" cy="40384"/>
            </a:xfrm>
            <a:custGeom>
              <a:avLst/>
              <a:gdLst/>
              <a:ahLst/>
              <a:cxnLst/>
              <a:rect l="l" t="t" r="r" b="b"/>
              <a:pathLst>
                <a:path w="868" h="1551" extrusionOk="0">
                  <a:moveTo>
                    <a:pt x="295" y="0"/>
                  </a:moveTo>
                  <a:cubicBezTo>
                    <a:pt x="126" y="0"/>
                    <a:pt x="0" y="198"/>
                    <a:pt x="0" y="542"/>
                  </a:cubicBezTo>
                  <a:cubicBezTo>
                    <a:pt x="0" y="942"/>
                    <a:pt x="200" y="1376"/>
                    <a:pt x="434" y="1509"/>
                  </a:cubicBezTo>
                  <a:cubicBezTo>
                    <a:pt x="483" y="1537"/>
                    <a:pt x="530" y="1550"/>
                    <a:pt x="574" y="1550"/>
                  </a:cubicBezTo>
                  <a:cubicBezTo>
                    <a:pt x="742" y="1550"/>
                    <a:pt x="868" y="1359"/>
                    <a:pt x="868" y="1042"/>
                  </a:cubicBezTo>
                  <a:cubicBezTo>
                    <a:pt x="868" y="642"/>
                    <a:pt x="667" y="175"/>
                    <a:pt x="434" y="41"/>
                  </a:cubicBezTo>
                  <a:cubicBezTo>
                    <a:pt x="386" y="14"/>
                    <a:pt x="339" y="0"/>
                    <a:pt x="29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1"/>
            <p:cNvSpPr/>
            <p:nvPr/>
          </p:nvSpPr>
          <p:spPr>
            <a:xfrm>
              <a:off x="3621805" y="2289079"/>
              <a:ext cx="21741" cy="39499"/>
            </a:xfrm>
            <a:custGeom>
              <a:avLst/>
              <a:gdLst/>
              <a:ahLst/>
              <a:cxnLst/>
              <a:rect l="l" t="t" r="r" b="b"/>
              <a:pathLst>
                <a:path w="835" h="1517" extrusionOk="0">
                  <a:moveTo>
                    <a:pt x="264" y="0"/>
                  </a:moveTo>
                  <a:cubicBezTo>
                    <a:pt x="105" y="0"/>
                    <a:pt x="0" y="192"/>
                    <a:pt x="0" y="508"/>
                  </a:cubicBezTo>
                  <a:cubicBezTo>
                    <a:pt x="0" y="909"/>
                    <a:pt x="167" y="1342"/>
                    <a:pt x="401" y="1476"/>
                  </a:cubicBezTo>
                  <a:cubicBezTo>
                    <a:pt x="449" y="1504"/>
                    <a:pt x="497" y="1517"/>
                    <a:pt x="541" y="1517"/>
                  </a:cubicBezTo>
                  <a:cubicBezTo>
                    <a:pt x="709" y="1517"/>
                    <a:pt x="834" y="1326"/>
                    <a:pt x="834" y="1009"/>
                  </a:cubicBezTo>
                  <a:cubicBezTo>
                    <a:pt x="834" y="609"/>
                    <a:pt x="634" y="175"/>
                    <a:pt x="401" y="41"/>
                  </a:cubicBezTo>
                  <a:cubicBezTo>
                    <a:pt x="352" y="14"/>
                    <a:pt x="306" y="0"/>
                    <a:pt x="26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1"/>
            <p:cNvSpPr/>
            <p:nvPr/>
          </p:nvSpPr>
          <p:spPr>
            <a:xfrm>
              <a:off x="4573710" y="2636185"/>
              <a:ext cx="369160" cy="517834"/>
            </a:xfrm>
            <a:custGeom>
              <a:avLst/>
              <a:gdLst/>
              <a:ahLst/>
              <a:cxnLst/>
              <a:rect l="l" t="t" r="r" b="b"/>
              <a:pathLst>
                <a:path w="14178" h="19888" extrusionOk="0">
                  <a:moveTo>
                    <a:pt x="1815" y="0"/>
                  </a:moveTo>
                  <a:cubicBezTo>
                    <a:pt x="1766" y="0"/>
                    <a:pt x="1718" y="8"/>
                    <a:pt x="1669" y="20"/>
                  </a:cubicBezTo>
                  <a:cubicBezTo>
                    <a:pt x="1669" y="20"/>
                    <a:pt x="1669" y="53"/>
                    <a:pt x="1635" y="53"/>
                  </a:cubicBezTo>
                  <a:lnTo>
                    <a:pt x="1569" y="53"/>
                  </a:lnTo>
                  <a:cubicBezTo>
                    <a:pt x="1535" y="87"/>
                    <a:pt x="1535" y="87"/>
                    <a:pt x="1502" y="87"/>
                  </a:cubicBezTo>
                  <a:lnTo>
                    <a:pt x="1469" y="87"/>
                  </a:lnTo>
                  <a:cubicBezTo>
                    <a:pt x="1469" y="87"/>
                    <a:pt x="1435" y="87"/>
                    <a:pt x="1435" y="120"/>
                  </a:cubicBezTo>
                  <a:lnTo>
                    <a:pt x="1335" y="120"/>
                  </a:lnTo>
                  <a:cubicBezTo>
                    <a:pt x="1335" y="120"/>
                    <a:pt x="1335" y="153"/>
                    <a:pt x="1302" y="153"/>
                  </a:cubicBezTo>
                  <a:lnTo>
                    <a:pt x="1235" y="153"/>
                  </a:lnTo>
                  <a:cubicBezTo>
                    <a:pt x="1202" y="187"/>
                    <a:pt x="1202" y="187"/>
                    <a:pt x="1168" y="187"/>
                  </a:cubicBezTo>
                  <a:lnTo>
                    <a:pt x="1135" y="187"/>
                  </a:lnTo>
                  <a:cubicBezTo>
                    <a:pt x="1135" y="187"/>
                    <a:pt x="1102" y="187"/>
                    <a:pt x="1102" y="220"/>
                  </a:cubicBezTo>
                  <a:lnTo>
                    <a:pt x="1002" y="220"/>
                  </a:lnTo>
                  <a:cubicBezTo>
                    <a:pt x="1002" y="220"/>
                    <a:pt x="1002" y="253"/>
                    <a:pt x="968" y="253"/>
                  </a:cubicBezTo>
                  <a:lnTo>
                    <a:pt x="901" y="253"/>
                  </a:lnTo>
                  <a:cubicBezTo>
                    <a:pt x="868" y="287"/>
                    <a:pt x="868" y="287"/>
                    <a:pt x="835" y="287"/>
                  </a:cubicBezTo>
                  <a:lnTo>
                    <a:pt x="801" y="287"/>
                  </a:lnTo>
                  <a:cubicBezTo>
                    <a:pt x="801" y="287"/>
                    <a:pt x="768" y="287"/>
                    <a:pt x="768" y="320"/>
                  </a:cubicBezTo>
                  <a:lnTo>
                    <a:pt x="668" y="320"/>
                  </a:lnTo>
                  <a:cubicBezTo>
                    <a:pt x="668" y="320"/>
                    <a:pt x="668" y="354"/>
                    <a:pt x="635" y="354"/>
                  </a:cubicBezTo>
                  <a:lnTo>
                    <a:pt x="568" y="354"/>
                  </a:lnTo>
                  <a:cubicBezTo>
                    <a:pt x="535" y="387"/>
                    <a:pt x="535" y="387"/>
                    <a:pt x="501" y="387"/>
                  </a:cubicBezTo>
                  <a:lnTo>
                    <a:pt x="468" y="387"/>
                  </a:lnTo>
                  <a:cubicBezTo>
                    <a:pt x="468" y="387"/>
                    <a:pt x="434" y="387"/>
                    <a:pt x="434" y="420"/>
                  </a:cubicBezTo>
                  <a:cubicBezTo>
                    <a:pt x="168" y="487"/>
                    <a:pt x="1" y="854"/>
                    <a:pt x="1" y="1388"/>
                  </a:cubicBezTo>
                  <a:lnTo>
                    <a:pt x="1" y="11628"/>
                  </a:lnTo>
                  <a:cubicBezTo>
                    <a:pt x="1" y="12395"/>
                    <a:pt x="334" y="13229"/>
                    <a:pt x="801" y="13496"/>
                  </a:cubicBezTo>
                  <a:lnTo>
                    <a:pt x="2403" y="14430"/>
                  </a:lnTo>
                  <a:lnTo>
                    <a:pt x="2403" y="17566"/>
                  </a:lnTo>
                  <a:lnTo>
                    <a:pt x="2436" y="17533"/>
                  </a:lnTo>
                  <a:lnTo>
                    <a:pt x="2436" y="17566"/>
                  </a:lnTo>
                  <a:lnTo>
                    <a:pt x="2469" y="17533"/>
                  </a:lnTo>
                  <a:lnTo>
                    <a:pt x="2536" y="17499"/>
                  </a:lnTo>
                  <a:lnTo>
                    <a:pt x="2536" y="17533"/>
                  </a:lnTo>
                  <a:lnTo>
                    <a:pt x="2569" y="17499"/>
                  </a:lnTo>
                  <a:lnTo>
                    <a:pt x="2603" y="17466"/>
                  </a:lnTo>
                  <a:lnTo>
                    <a:pt x="2603" y="17499"/>
                  </a:lnTo>
                  <a:lnTo>
                    <a:pt x="2636" y="17466"/>
                  </a:lnTo>
                  <a:lnTo>
                    <a:pt x="2703" y="17432"/>
                  </a:lnTo>
                  <a:lnTo>
                    <a:pt x="2703" y="17466"/>
                  </a:lnTo>
                  <a:lnTo>
                    <a:pt x="2736" y="17432"/>
                  </a:lnTo>
                  <a:lnTo>
                    <a:pt x="2769" y="17399"/>
                  </a:lnTo>
                  <a:lnTo>
                    <a:pt x="2769" y="17432"/>
                  </a:lnTo>
                  <a:lnTo>
                    <a:pt x="2803" y="17399"/>
                  </a:lnTo>
                  <a:lnTo>
                    <a:pt x="2870" y="17366"/>
                  </a:lnTo>
                  <a:lnTo>
                    <a:pt x="2870" y="17399"/>
                  </a:lnTo>
                  <a:lnTo>
                    <a:pt x="2903" y="17366"/>
                  </a:lnTo>
                  <a:lnTo>
                    <a:pt x="2936" y="17332"/>
                  </a:lnTo>
                  <a:lnTo>
                    <a:pt x="2936" y="17366"/>
                  </a:lnTo>
                  <a:lnTo>
                    <a:pt x="2970" y="17332"/>
                  </a:lnTo>
                  <a:lnTo>
                    <a:pt x="2970" y="17366"/>
                  </a:lnTo>
                  <a:lnTo>
                    <a:pt x="3036" y="17299"/>
                  </a:lnTo>
                  <a:lnTo>
                    <a:pt x="3036" y="17332"/>
                  </a:lnTo>
                  <a:lnTo>
                    <a:pt x="3070" y="17299"/>
                  </a:lnTo>
                  <a:lnTo>
                    <a:pt x="3070" y="17399"/>
                  </a:lnTo>
                  <a:lnTo>
                    <a:pt x="3103" y="17332"/>
                  </a:lnTo>
                  <a:lnTo>
                    <a:pt x="3103" y="17366"/>
                  </a:lnTo>
                  <a:lnTo>
                    <a:pt x="3136" y="17332"/>
                  </a:lnTo>
                  <a:lnTo>
                    <a:pt x="3136" y="17366"/>
                  </a:lnTo>
                  <a:lnTo>
                    <a:pt x="3203" y="17299"/>
                  </a:lnTo>
                  <a:lnTo>
                    <a:pt x="3203" y="17332"/>
                  </a:lnTo>
                  <a:lnTo>
                    <a:pt x="3236" y="17299"/>
                  </a:lnTo>
                  <a:lnTo>
                    <a:pt x="3236" y="17332"/>
                  </a:lnTo>
                  <a:lnTo>
                    <a:pt x="3270" y="17266"/>
                  </a:lnTo>
                  <a:lnTo>
                    <a:pt x="3270" y="17299"/>
                  </a:lnTo>
                  <a:lnTo>
                    <a:pt x="3303" y="17266"/>
                  </a:lnTo>
                  <a:lnTo>
                    <a:pt x="3303" y="17299"/>
                  </a:lnTo>
                  <a:lnTo>
                    <a:pt x="3370" y="17232"/>
                  </a:lnTo>
                  <a:lnTo>
                    <a:pt x="3370" y="17266"/>
                  </a:lnTo>
                  <a:lnTo>
                    <a:pt x="3403" y="17232"/>
                  </a:lnTo>
                  <a:lnTo>
                    <a:pt x="3403" y="17266"/>
                  </a:lnTo>
                  <a:lnTo>
                    <a:pt x="3437" y="17199"/>
                  </a:lnTo>
                  <a:lnTo>
                    <a:pt x="3437" y="17232"/>
                  </a:lnTo>
                  <a:lnTo>
                    <a:pt x="3470" y="17199"/>
                  </a:lnTo>
                  <a:lnTo>
                    <a:pt x="3470" y="17232"/>
                  </a:lnTo>
                  <a:lnTo>
                    <a:pt x="3537" y="17199"/>
                  </a:lnTo>
                  <a:lnTo>
                    <a:pt x="3570" y="17166"/>
                  </a:lnTo>
                  <a:lnTo>
                    <a:pt x="3570" y="17199"/>
                  </a:lnTo>
                  <a:lnTo>
                    <a:pt x="3603" y="17166"/>
                  </a:lnTo>
                  <a:lnTo>
                    <a:pt x="3637" y="17132"/>
                  </a:lnTo>
                  <a:lnTo>
                    <a:pt x="3637" y="17166"/>
                  </a:lnTo>
                  <a:lnTo>
                    <a:pt x="3703" y="17132"/>
                  </a:lnTo>
                  <a:lnTo>
                    <a:pt x="5004" y="15965"/>
                  </a:lnTo>
                  <a:lnTo>
                    <a:pt x="12376" y="19801"/>
                  </a:lnTo>
                  <a:cubicBezTo>
                    <a:pt x="12482" y="19864"/>
                    <a:pt x="12574" y="19887"/>
                    <a:pt x="12653" y="19887"/>
                  </a:cubicBezTo>
                  <a:cubicBezTo>
                    <a:pt x="12699" y="19887"/>
                    <a:pt x="12740" y="19880"/>
                    <a:pt x="12777" y="19868"/>
                  </a:cubicBezTo>
                  <a:cubicBezTo>
                    <a:pt x="12810" y="19868"/>
                    <a:pt x="12810" y="19868"/>
                    <a:pt x="12810" y="19834"/>
                  </a:cubicBezTo>
                  <a:lnTo>
                    <a:pt x="12877" y="19834"/>
                  </a:lnTo>
                  <a:cubicBezTo>
                    <a:pt x="13677" y="19501"/>
                    <a:pt x="14178" y="19534"/>
                    <a:pt x="14178" y="18500"/>
                  </a:cubicBezTo>
                  <a:lnTo>
                    <a:pt x="14178" y="8226"/>
                  </a:lnTo>
                  <a:cubicBezTo>
                    <a:pt x="14144" y="7525"/>
                    <a:pt x="13811" y="6691"/>
                    <a:pt x="13344" y="6425"/>
                  </a:cubicBezTo>
                  <a:lnTo>
                    <a:pt x="2069" y="87"/>
                  </a:lnTo>
                  <a:cubicBezTo>
                    <a:pt x="1984" y="23"/>
                    <a:pt x="1900" y="0"/>
                    <a:pt x="18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1"/>
            <p:cNvSpPr/>
            <p:nvPr/>
          </p:nvSpPr>
          <p:spPr>
            <a:xfrm>
              <a:off x="4574595" y="2646782"/>
              <a:ext cx="342211" cy="508877"/>
            </a:xfrm>
            <a:custGeom>
              <a:avLst/>
              <a:gdLst/>
              <a:ahLst/>
              <a:cxnLst/>
              <a:rect l="l" t="t" r="r" b="b"/>
              <a:pathLst>
                <a:path w="13143" h="19544" extrusionOk="0">
                  <a:moveTo>
                    <a:pt x="550" y="1"/>
                  </a:moveTo>
                  <a:cubicBezTo>
                    <a:pt x="234" y="1"/>
                    <a:pt x="0" y="401"/>
                    <a:pt x="0" y="1014"/>
                  </a:cubicBezTo>
                  <a:lnTo>
                    <a:pt x="0" y="11255"/>
                  </a:lnTo>
                  <a:cubicBezTo>
                    <a:pt x="0" y="12022"/>
                    <a:pt x="367" y="12856"/>
                    <a:pt x="801" y="13123"/>
                  </a:cubicBezTo>
                  <a:lnTo>
                    <a:pt x="2402" y="14057"/>
                  </a:lnTo>
                  <a:lnTo>
                    <a:pt x="2402" y="17192"/>
                  </a:lnTo>
                  <a:lnTo>
                    <a:pt x="4503" y="15324"/>
                  </a:lnTo>
                  <a:lnTo>
                    <a:pt x="12342" y="19461"/>
                  </a:lnTo>
                  <a:cubicBezTo>
                    <a:pt x="12440" y="19517"/>
                    <a:pt x="12533" y="19543"/>
                    <a:pt x="12617" y="19543"/>
                  </a:cubicBezTo>
                  <a:cubicBezTo>
                    <a:pt x="12935" y="19543"/>
                    <a:pt x="13143" y="19166"/>
                    <a:pt x="13143" y="18560"/>
                  </a:cubicBezTo>
                  <a:lnTo>
                    <a:pt x="13143" y="8286"/>
                  </a:lnTo>
                  <a:cubicBezTo>
                    <a:pt x="13143" y="7519"/>
                    <a:pt x="12776" y="6685"/>
                    <a:pt x="12342" y="6418"/>
                  </a:cubicBezTo>
                  <a:lnTo>
                    <a:pt x="801" y="80"/>
                  </a:lnTo>
                  <a:cubicBezTo>
                    <a:pt x="714" y="26"/>
                    <a:pt x="629" y="1"/>
                    <a:pt x="55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1"/>
            <p:cNvSpPr/>
            <p:nvPr/>
          </p:nvSpPr>
          <p:spPr>
            <a:xfrm>
              <a:off x="4663175" y="2851983"/>
              <a:ext cx="22601" cy="40280"/>
            </a:xfrm>
            <a:custGeom>
              <a:avLst/>
              <a:gdLst/>
              <a:ahLst/>
              <a:cxnLst/>
              <a:rect l="l" t="t" r="r" b="b"/>
              <a:pathLst>
                <a:path w="868" h="1547" extrusionOk="0">
                  <a:moveTo>
                    <a:pt x="305" y="0"/>
                  </a:moveTo>
                  <a:cubicBezTo>
                    <a:pt x="131" y="0"/>
                    <a:pt x="1" y="215"/>
                    <a:pt x="1" y="538"/>
                  </a:cubicBezTo>
                  <a:cubicBezTo>
                    <a:pt x="1" y="939"/>
                    <a:pt x="201" y="1372"/>
                    <a:pt x="434" y="1506"/>
                  </a:cubicBezTo>
                  <a:cubicBezTo>
                    <a:pt x="483" y="1533"/>
                    <a:pt x="530" y="1547"/>
                    <a:pt x="575" y="1547"/>
                  </a:cubicBezTo>
                  <a:cubicBezTo>
                    <a:pt x="743" y="1547"/>
                    <a:pt x="868" y="1355"/>
                    <a:pt x="868" y="1039"/>
                  </a:cubicBezTo>
                  <a:cubicBezTo>
                    <a:pt x="868" y="638"/>
                    <a:pt x="668" y="171"/>
                    <a:pt x="434" y="38"/>
                  </a:cubicBezTo>
                  <a:cubicBezTo>
                    <a:pt x="389" y="12"/>
                    <a:pt x="346" y="0"/>
                    <a:pt x="3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1"/>
            <p:cNvSpPr/>
            <p:nvPr/>
          </p:nvSpPr>
          <p:spPr>
            <a:xfrm>
              <a:off x="4728321" y="2890962"/>
              <a:ext cx="22601" cy="39525"/>
            </a:xfrm>
            <a:custGeom>
              <a:avLst/>
              <a:gdLst/>
              <a:ahLst/>
              <a:cxnLst/>
              <a:rect l="l" t="t" r="r" b="b"/>
              <a:pathLst>
                <a:path w="868" h="1518" extrusionOk="0">
                  <a:moveTo>
                    <a:pt x="294" y="1"/>
                  </a:moveTo>
                  <a:cubicBezTo>
                    <a:pt x="126" y="1"/>
                    <a:pt x="0" y="192"/>
                    <a:pt x="0" y="509"/>
                  </a:cubicBezTo>
                  <a:cubicBezTo>
                    <a:pt x="0" y="909"/>
                    <a:pt x="201" y="1343"/>
                    <a:pt x="434" y="1476"/>
                  </a:cubicBezTo>
                  <a:cubicBezTo>
                    <a:pt x="483" y="1504"/>
                    <a:pt x="530" y="1518"/>
                    <a:pt x="574" y="1518"/>
                  </a:cubicBezTo>
                  <a:cubicBezTo>
                    <a:pt x="742" y="1518"/>
                    <a:pt x="868" y="1326"/>
                    <a:pt x="868" y="1009"/>
                  </a:cubicBezTo>
                  <a:cubicBezTo>
                    <a:pt x="868" y="609"/>
                    <a:pt x="668" y="175"/>
                    <a:pt x="434" y="42"/>
                  </a:cubicBezTo>
                  <a:cubicBezTo>
                    <a:pt x="385"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1"/>
            <p:cNvSpPr/>
            <p:nvPr/>
          </p:nvSpPr>
          <p:spPr>
            <a:xfrm>
              <a:off x="4794326" y="2929289"/>
              <a:ext cx="21741" cy="40280"/>
            </a:xfrm>
            <a:custGeom>
              <a:avLst/>
              <a:gdLst/>
              <a:ahLst/>
              <a:cxnLst/>
              <a:rect l="l" t="t" r="r" b="b"/>
              <a:pathLst>
                <a:path w="835" h="1547" extrusionOk="0">
                  <a:moveTo>
                    <a:pt x="275" y="0"/>
                  </a:moveTo>
                  <a:cubicBezTo>
                    <a:pt x="109" y="0"/>
                    <a:pt x="1" y="215"/>
                    <a:pt x="1" y="538"/>
                  </a:cubicBezTo>
                  <a:cubicBezTo>
                    <a:pt x="1" y="938"/>
                    <a:pt x="167" y="1372"/>
                    <a:pt x="401" y="1505"/>
                  </a:cubicBezTo>
                  <a:cubicBezTo>
                    <a:pt x="450" y="1533"/>
                    <a:pt x="497" y="1547"/>
                    <a:pt x="541" y="1547"/>
                  </a:cubicBezTo>
                  <a:cubicBezTo>
                    <a:pt x="709" y="1547"/>
                    <a:pt x="834" y="1355"/>
                    <a:pt x="834" y="1038"/>
                  </a:cubicBezTo>
                  <a:cubicBezTo>
                    <a:pt x="834" y="638"/>
                    <a:pt x="634" y="171"/>
                    <a:pt x="401" y="38"/>
                  </a:cubicBezTo>
                  <a:cubicBezTo>
                    <a:pt x="356" y="12"/>
                    <a:pt x="314" y="0"/>
                    <a:pt x="2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1"/>
            <p:cNvSpPr/>
            <p:nvPr/>
          </p:nvSpPr>
          <p:spPr>
            <a:xfrm>
              <a:off x="5821818" y="3295012"/>
              <a:ext cx="369134" cy="517365"/>
            </a:xfrm>
            <a:custGeom>
              <a:avLst/>
              <a:gdLst/>
              <a:ahLst/>
              <a:cxnLst/>
              <a:rect l="l" t="t" r="r" b="b"/>
              <a:pathLst>
                <a:path w="14177" h="19870" extrusionOk="0">
                  <a:moveTo>
                    <a:pt x="1820" y="0"/>
                  </a:moveTo>
                  <a:cubicBezTo>
                    <a:pt x="1776" y="0"/>
                    <a:pt x="1737" y="11"/>
                    <a:pt x="1701" y="35"/>
                  </a:cubicBezTo>
                  <a:lnTo>
                    <a:pt x="1668" y="35"/>
                  </a:lnTo>
                  <a:cubicBezTo>
                    <a:pt x="1635" y="35"/>
                    <a:pt x="1635" y="68"/>
                    <a:pt x="1601" y="68"/>
                  </a:cubicBezTo>
                  <a:lnTo>
                    <a:pt x="1534" y="68"/>
                  </a:lnTo>
                  <a:cubicBezTo>
                    <a:pt x="1501" y="102"/>
                    <a:pt x="1501" y="102"/>
                    <a:pt x="1501" y="102"/>
                  </a:cubicBezTo>
                  <a:lnTo>
                    <a:pt x="1434" y="102"/>
                  </a:lnTo>
                  <a:cubicBezTo>
                    <a:pt x="1434" y="102"/>
                    <a:pt x="1401" y="102"/>
                    <a:pt x="1401" y="135"/>
                  </a:cubicBezTo>
                  <a:lnTo>
                    <a:pt x="1334" y="135"/>
                  </a:lnTo>
                  <a:cubicBezTo>
                    <a:pt x="1301" y="135"/>
                    <a:pt x="1301" y="169"/>
                    <a:pt x="1268" y="169"/>
                  </a:cubicBezTo>
                  <a:lnTo>
                    <a:pt x="1201" y="169"/>
                  </a:lnTo>
                  <a:cubicBezTo>
                    <a:pt x="1168" y="202"/>
                    <a:pt x="1168" y="202"/>
                    <a:pt x="1168" y="202"/>
                  </a:cubicBezTo>
                  <a:lnTo>
                    <a:pt x="1101" y="202"/>
                  </a:lnTo>
                  <a:cubicBezTo>
                    <a:pt x="1101" y="202"/>
                    <a:pt x="1067" y="202"/>
                    <a:pt x="1067" y="235"/>
                  </a:cubicBezTo>
                  <a:lnTo>
                    <a:pt x="1001" y="235"/>
                  </a:lnTo>
                  <a:cubicBezTo>
                    <a:pt x="967" y="235"/>
                    <a:pt x="967" y="269"/>
                    <a:pt x="934" y="269"/>
                  </a:cubicBezTo>
                  <a:lnTo>
                    <a:pt x="867" y="269"/>
                  </a:lnTo>
                  <a:cubicBezTo>
                    <a:pt x="834" y="302"/>
                    <a:pt x="834" y="302"/>
                    <a:pt x="834" y="302"/>
                  </a:cubicBezTo>
                  <a:lnTo>
                    <a:pt x="767" y="302"/>
                  </a:lnTo>
                  <a:cubicBezTo>
                    <a:pt x="767" y="302"/>
                    <a:pt x="734" y="302"/>
                    <a:pt x="734" y="335"/>
                  </a:cubicBezTo>
                  <a:lnTo>
                    <a:pt x="667" y="335"/>
                  </a:lnTo>
                  <a:cubicBezTo>
                    <a:pt x="634" y="335"/>
                    <a:pt x="634" y="369"/>
                    <a:pt x="600" y="369"/>
                  </a:cubicBezTo>
                  <a:lnTo>
                    <a:pt x="534" y="369"/>
                  </a:lnTo>
                  <a:cubicBezTo>
                    <a:pt x="500" y="402"/>
                    <a:pt x="500" y="402"/>
                    <a:pt x="500" y="402"/>
                  </a:cubicBezTo>
                  <a:lnTo>
                    <a:pt x="434" y="402"/>
                  </a:lnTo>
                  <a:cubicBezTo>
                    <a:pt x="167" y="469"/>
                    <a:pt x="0" y="836"/>
                    <a:pt x="0" y="1369"/>
                  </a:cubicBezTo>
                  <a:lnTo>
                    <a:pt x="0" y="11643"/>
                  </a:lnTo>
                  <a:cubicBezTo>
                    <a:pt x="0" y="12411"/>
                    <a:pt x="367" y="13245"/>
                    <a:pt x="801" y="13511"/>
                  </a:cubicBezTo>
                  <a:lnTo>
                    <a:pt x="2402" y="14445"/>
                  </a:lnTo>
                  <a:lnTo>
                    <a:pt x="2402" y="17581"/>
                  </a:lnTo>
                  <a:lnTo>
                    <a:pt x="2435" y="17548"/>
                  </a:lnTo>
                  <a:lnTo>
                    <a:pt x="2435" y="17581"/>
                  </a:lnTo>
                  <a:lnTo>
                    <a:pt x="2502" y="17514"/>
                  </a:lnTo>
                  <a:lnTo>
                    <a:pt x="2502" y="17548"/>
                  </a:lnTo>
                  <a:lnTo>
                    <a:pt x="2535" y="17514"/>
                  </a:lnTo>
                  <a:lnTo>
                    <a:pt x="2535" y="17548"/>
                  </a:lnTo>
                  <a:lnTo>
                    <a:pt x="2569" y="17481"/>
                  </a:lnTo>
                  <a:lnTo>
                    <a:pt x="2569" y="17514"/>
                  </a:lnTo>
                  <a:lnTo>
                    <a:pt x="2602" y="17481"/>
                  </a:lnTo>
                  <a:lnTo>
                    <a:pt x="2602" y="17514"/>
                  </a:lnTo>
                  <a:lnTo>
                    <a:pt x="2669" y="17448"/>
                  </a:lnTo>
                  <a:lnTo>
                    <a:pt x="2669" y="17481"/>
                  </a:lnTo>
                  <a:lnTo>
                    <a:pt x="2702" y="17448"/>
                  </a:lnTo>
                  <a:lnTo>
                    <a:pt x="2702" y="17514"/>
                  </a:lnTo>
                  <a:lnTo>
                    <a:pt x="2735" y="17481"/>
                  </a:lnTo>
                  <a:lnTo>
                    <a:pt x="2735" y="17514"/>
                  </a:lnTo>
                  <a:lnTo>
                    <a:pt x="2769" y="17448"/>
                  </a:lnTo>
                  <a:lnTo>
                    <a:pt x="2769" y="17481"/>
                  </a:lnTo>
                  <a:lnTo>
                    <a:pt x="2835" y="17448"/>
                  </a:lnTo>
                  <a:lnTo>
                    <a:pt x="2835" y="17481"/>
                  </a:lnTo>
                  <a:lnTo>
                    <a:pt x="2869" y="17414"/>
                  </a:lnTo>
                  <a:lnTo>
                    <a:pt x="2869" y="17448"/>
                  </a:lnTo>
                  <a:lnTo>
                    <a:pt x="2902" y="17414"/>
                  </a:lnTo>
                  <a:lnTo>
                    <a:pt x="2902" y="17448"/>
                  </a:lnTo>
                  <a:lnTo>
                    <a:pt x="2935" y="17381"/>
                  </a:lnTo>
                  <a:lnTo>
                    <a:pt x="2935" y="17414"/>
                  </a:lnTo>
                  <a:lnTo>
                    <a:pt x="3002" y="17381"/>
                  </a:lnTo>
                  <a:lnTo>
                    <a:pt x="3002" y="17414"/>
                  </a:lnTo>
                  <a:lnTo>
                    <a:pt x="3036" y="17347"/>
                  </a:lnTo>
                  <a:lnTo>
                    <a:pt x="3036" y="17381"/>
                  </a:lnTo>
                  <a:lnTo>
                    <a:pt x="3069" y="17347"/>
                  </a:lnTo>
                  <a:lnTo>
                    <a:pt x="3069" y="17381"/>
                  </a:lnTo>
                  <a:lnTo>
                    <a:pt x="3102" y="17347"/>
                  </a:lnTo>
                  <a:lnTo>
                    <a:pt x="3169" y="17314"/>
                  </a:lnTo>
                  <a:lnTo>
                    <a:pt x="3169" y="17347"/>
                  </a:lnTo>
                  <a:lnTo>
                    <a:pt x="3202" y="17314"/>
                  </a:lnTo>
                  <a:lnTo>
                    <a:pt x="3236" y="17281"/>
                  </a:lnTo>
                  <a:lnTo>
                    <a:pt x="3236" y="17314"/>
                  </a:lnTo>
                  <a:lnTo>
                    <a:pt x="3269" y="17281"/>
                  </a:lnTo>
                  <a:lnTo>
                    <a:pt x="3336" y="17247"/>
                  </a:lnTo>
                  <a:lnTo>
                    <a:pt x="3336" y="17281"/>
                  </a:lnTo>
                  <a:lnTo>
                    <a:pt x="3369" y="17247"/>
                  </a:lnTo>
                  <a:lnTo>
                    <a:pt x="3402" y="17214"/>
                  </a:lnTo>
                  <a:lnTo>
                    <a:pt x="3402" y="17247"/>
                  </a:lnTo>
                  <a:lnTo>
                    <a:pt x="3436" y="17214"/>
                  </a:lnTo>
                  <a:lnTo>
                    <a:pt x="3503" y="17181"/>
                  </a:lnTo>
                  <a:lnTo>
                    <a:pt x="3503" y="17214"/>
                  </a:lnTo>
                  <a:lnTo>
                    <a:pt x="3536" y="17181"/>
                  </a:lnTo>
                  <a:lnTo>
                    <a:pt x="3569" y="17147"/>
                  </a:lnTo>
                  <a:lnTo>
                    <a:pt x="3569" y="17181"/>
                  </a:lnTo>
                  <a:lnTo>
                    <a:pt x="3603" y="17147"/>
                  </a:lnTo>
                  <a:lnTo>
                    <a:pt x="3669" y="17114"/>
                  </a:lnTo>
                  <a:lnTo>
                    <a:pt x="3669" y="17147"/>
                  </a:lnTo>
                  <a:lnTo>
                    <a:pt x="3703" y="17114"/>
                  </a:lnTo>
                  <a:lnTo>
                    <a:pt x="5037" y="15946"/>
                  </a:lnTo>
                  <a:lnTo>
                    <a:pt x="12409" y="19783"/>
                  </a:lnTo>
                  <a:cubicBezTo>
                    <a:pt x="12494" y="19846"/>
                    <a:pt x="12578" y="19869"/>
                    <a:pt x="12663" y="19869"/>
                  </a:cubicBezTo>
                  <a:cubicBezTo>
                    <a:pt x="12712" y="19869"/>
                    <a:pt x="12760" y="19861"/>
                    <a:pt x="12809" y="19849"/>
                  </a:cubicBezTo>
                  <a:cubicBezTo>
                    <a:pt x="12809" y="19849"/>
                    <a:pt x="12843" y="19849"/>
                    <a:pt x="12843" y="19816"/>
                  </a:cubicBezTo>
                  <a:lnTo>
                    <a:pt x="12876" y="19816"/>
                  </a:lnTo>
                  <a:cubicBezTo>
                    <a:pt x="13676" y="19482"/>
                    <a:pt x="14177" y="19516"/>
                    <a:pt x="14177" y="18482"/>
                  </a:cubicBezTo>
                  <a:lnTo>
                    <a:pt x="14177" y="8208"/>
                  </a:lnTo>
                  <a:cubicBezTo>
                    <a:pt x="14177" y="7507"/>
                    <a:pt x="13810" y="6673"/>
                    <a:pt x="13376" y="6406"/>
                  </a:cubicBezTo>
                  <a:lnTo>
                    <a:pt x="2102" y="102"/>
                  </a:lnTo>
                  <a:cubicBezTo>
                    <a:pt x="1994" y="37"/>
                    <a:pt x="1900" y="0"/>
                    <a:pt x="18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1"/>
            <p:cNvSpPr/>
            <p:nvPr/>
          </p:nvSpPr>
          <p:spPr>
            <a:xfrm>
              <a:off x="5822677" y="3305921"/>
              <a:ext cx="343096" cy="508851"/>
            </a:xfrm>
            <a:custGeom>
              <a:avLst/>
              <a:gdLst/>
              <a:ahLst/>
              <a:cxnLst/>
              <a:rect l="l" t="t" r="r" b="b"/>
              <a:pathLst>
                <a:path w="13177" h="19543" extrusionOk="0">
                  <a:moveTo>
                    <a:pt x="540" y="0"/>
                  </a:moveTo>
                  <a:cubicBezTo>
                    <a:pt x="229" y="0"/>
                    <a:pt x="0" y="378"/>
                    <a:pt x="0" y="984"/>
                  </a:cubicBezTo>
                  <a:lnTo>
                    <a:pt x="0" y="11258"/>
                  </a:lnTo>
                  <a:cubicBezTo>
                    <a:pt x="0" y="12025"/>
                    <a:pt x="367" y="12859"/>
                    <a:pt x="801" y="13126"/>
                  </a:cubicBezTo>
                  <a:lnTo>
                    <a:pt x="2402" y="14060"/>
                  </a:lnTo>
                  <a:lnTo>
                    <a:pt x="2402" y="17195"/>
                  </a:lnTo>
                  <a:lnTo>
                    <a:pt x="4504" y="15294"/>
                  </a:lnTo>
                  <a:lnTo>
                    <a:pt x="12376" y="19464"/>
                  </a:lnTo>
                  <a:cubicBezTo>
                    <a:pt x="12463" y="19517"/>
                    <a:pt x="12548" y="19543"/>
                    <a:pt x="12627" y="19543"/>
                  </a:cubicBezTo>
                  <a:cubicBezTo>
                    <a:pt x="12942" y="19543"/>
                    <a:pt x="13176" y="19143"/>
                    <a:pt x="13176" y="18530"/>
                  </a:cubicBezTo>
                  <a:lnTo>
                    <a:pt x="13176" y="8289"/>
                  </a:lnTo>
                  <a:cubicBezTo>
                    <a:pt x="13176" y="7522"/>
                    <a:pt x="12810" y="6688"/>
                    <a:pt x="12376" y="6421"/>
                  </a:cubicBezTo>
                  <a:lnTo>
                    <a:pt x="801" y="83"/>
                  </a:lnTo>
                  <a:cubicBezTo>
                    <a:pt x="710" y="27"/>
                    <a:pt x="622" y="0"/>
                    <a:pt x="5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1"/>
            <p:cNvSpPr/>
            <p:nvPr/>
          </p:nvSpPr>
          <p:spPr>
            <a:xfrm>
              <a:off x="5912142" y="3511097"/>
              <a:ext cx="21741" cy="40306"/>
            </a:xfrm>
            <a:custGeom>
              <a:avLst/>
              <a:gdLst/>
              <a:ahLst/>
              <a:cxnLst/>
              <a:rect l="l" t="t" r="r" b="b"/>
              <a:pathLst>
                <a:path w="835" h="1548" extrusionOk="0">
                  <a:moveTo>
                    <a:pt x="264" y="1"/>
                  </a:moveTo>
                  <a:cubicBezTo>
                    <a:pt x="105" y="1"/>
                    <a:pt x="0" y="192"/>
                    <a:pt x="0" y="509"/>
                  </a:cubicBezTo>
                  <a:cubicBezTo>
                    <a:pt x="0" y="909"/>
                    <a:pt x="167" y="1376"/>
                    <a:pt x="400" y="1510"/>
                  </a:cubicBezTo>
                  <a:cubicBezTo>
                    <a:pt x="445" y="1535"/>
                    <a:pt x="489" y="1547"/>
                    <a:pt x="530" y="1547"/>
                  </a:cubicBezTo>
                  <a:cubicBezTo>
                    <a:pt x="703" y="1547"/>
                    <a:pt x="834" y="1333"/>
                    <a:pt x="834" y="1009"/>
                  </a:cubicBezTo>
                  <a:cubicBezTo>
                    <a:pt x="834" y="609"/>
                    <a:pt x="634" y="175"/>
                    <a:pt x="400" y="42"/>
                  </a:cubicBezTo>
                  <a:cubicBezTo>
                    <a:pt x="352" y="14"/>
                    <a:pt x="306" y="1"/>
                    <a:pt x="26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1"/>
            <p:cNvSpPr/>
            <p:nvPr/>
          </p:nvSpPr>
          <p:spPr>
            <a:xfrm>
              <a:off x="5977262" y="3549841"/>
              <a:ext cx="21741" cy="39863"/>
            </a:xfrm>
            <a:custGeom>
              <a:avLst/>
              <a:gdLst/>
              <a:ahLst/>
              <a:cxnLst/>
              <a:rect l="l" t="t" r="r" b="b"/>
              <a:pathLst>
                <a:path w="835" h="1531" extrusionOk="0">
                  <a:moveTo>
                    <a:pt x="285" y="1"/>
                  </a:moveTo>
                  <a:cubicBezTo>
                    <a:pt x="122" y="1"/>
                    <a:pt x="1" y="211"/>
                    <a:pt x="1" y="522"/>
                  </a:cubicBezTo>
                  <a:cubicBezTo>
                    <a:pt x="1" y="922"/>
                    <a:pt x="201" y="1356"/>
                    <a:pt x="435" y="1489"/>
                  </a:cubicBezTo>
                  <a:cubicBezTo>
                    <a:pt x="483" y="1517"/>
                    <a:pt x="529" y="1531"/>
                    <a:pt x="571" y="1531"/>
                  </a:cubicBezTo>
                  <a:cubicBezTo>
                    <a:pt x="730" y="1531"/>
                    <a:pt x="835" y="1339"/>
                    <a:pt x="835" y="1022"/>
                  </a:cubicBezTo>
                  <a:cubicBezTo>
                    <a:pt x="835" y="622"/>
                    <a:pt x="635" y="189"/>
                    <a:pt x="435" y="55"/>
                  </a:cubicBezTo>
                  <a:cubicBezTo>
                    <a:pt x="383" y="18"/>
                    <a:pt x="332" y="1"/>
                    <a:pt x="28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1"/>
            <p:cNvSpPr/>
            <p:nvPr/>
          </p:nvSpPr>
          <p:spPr>
            <a:xfrm>
              <a:off x="6042407" y="3588402"/>
              <a:ext cx="21741" cy="40306"/>
            </a:xfrm>
            <a:custGeom>
              <a:avLst/>
              <a:gdLst/>
              <a:ahLst/>
              <a:cxnLst/>
              <a:rect l="l" t="t" r="r" b="b"/>
              <a:pathLst>
                <a:path w="835" h="1548" extrusionOk="0">
                  <a:moveTo>
                    <a:pt x="294" y="1"/>
                  </a:moveTo>
                  <a:cubicBezTo>
                    <a:pt x="126" y="1"/>
                    <a:pt x="1" y="192"/>
                    <a:pt x="1" y="509"/>
                  </a:cubicBezTo>
                  <a:cubicBezTo>
                    <a:pt x="1" y="909"/>
                    <a:pt x="201" y="1343"/>
                    <a:pt x="434" y="1510"/>
                  </a:cubicBezTo>
                  <a:cubicBezTo>
                    <a:pt x="479" y="1535"/>
                    <a:pt x="522" y="1547"/>
                    <a:pt x="561" y="1547"/>
                  </a:cubicBezTo>
                  <a:cubicBezTo>
                    <a:pt x="726" y="1547"/>
                    <a:pt x="835" y="1333"/>
                    <a:pt x="835" y="1009"/>
                  </a:cubicBezTo>
                  <a:cubicBezTo>
                    <a:pt x="835" y="609"/>
                    <a:pt x="668" y="175"/>
                    <a:pt x="434" y="42"/>
                  </a:cubicBezTo>
                  <a:cubicBezTo>
                    <a:pt x="386"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1"/>
            <p:cNvSpPr/>
            <p:nvPr/>
          </p:nvSpPr>
          <p:spPr>
            <a:xfrm>
              <a:off x="3391634" y="262626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39" y="5938"/>
                    <a:pt x="7339" y="4504"/>
                    <a:pt x="7039" y="3970"/>
                  </a:cubicBezTo>
                  <a:cubicBezTo>
                    <a:pt x="6839" y="3637"/>
                    <a:pt x="6339" y="2836"/>
                    <a:pt x="4637" y="901"/>
                  </a:cubicBezTo>
                  <a:close/>
                </a:path>
              </a:pathLst>
            </a:custGeom>
            <a:solidFill>
              <a:srgbClr val="F5DC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1"/>
            <p:cNvSpPr/>
            <p:nvPr/>
          </p:nvSpPr>
          <p:spPr>
            <a:xfrm>
              <a:off x="3391634" y="262626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39" y="5938"/>
                    <a:pt x="7339" y="4504"/>
                    <a:pt x="7039" y="3970"/>
                  </a:cubicBezTo>
                  <a:cubicBezTo>
                    <a:pt x="6839" y="3637"/>
                    <a:pt x="6339" y="2836"/>
                    <a:pt x="4637" y="9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1"/>
            <p:cNvSpPr/>
            <p:nvPr/>
          </p:nvSpPr>
          <p:spPr>
            <a:xfrm>
              <a:off x="3470683" y="2541148"/>
              <a:ext cx="43457" cy="134666"/>
            </a:xfrm>
            <a:custGeom>
              <a:avLst/>
              <a:gdLst/>
              <a:ahLst/>
              <a:cxnLst/>
              <a:rect l="l" t="t" r="r" b="b"/>
              <a:pathLst>
                <a:path w="1669" h="5172" extrusionOk="0">
                  <a:moveTo>
                    <a:pt x="0" y="1335"/>
                  </a:moveTo>
                  <a:lnTo>
                    <a:pt x="0" y="2936"/>
                  </a:lnTo>
                  <a:lnTo>
                    <a:pt x="0" y="3770"/>
                  </a:lnTo>
                  <a:cubicBezTo>
                    <a:pt x="467" y="4704"/>
                    <a:pt x="1201" y="5171"/>
                    <a:pt x="1668" y="4704"/>
                  </a:cubicBezTo>
                  <a:lnTo>
                    <a:pt x="1668" y="3903"/>
                  </a:lnTo>
                  <a:lnTo>
                    <a:pt x="1668" y="2269"/>
                  </a:lnTo>
                  <a:cubicBezTo>
                    <a:pt x="1668" y="935"/>
                    <a:pt x="0" y="1"/>
                    <a:pt x="0" y="133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1"/>
            <p:cNvSpPr/>
            <p:nvPr/>
          </p:nvSpPr>
          <p:spPr>
            <a:xfrm>
              <a:off x="3442016" y="2522036"/>
              <a:ext cx="18252" cy="35645"/>
            </a:xfrm>
            <a:custGeom>
              <a:avLst/>
              <a:gdLst/>
              <a:ahLst/>
              <a:cxnLst/>
              <a:rect l="l" t="t" r="r" b="b"/>
              <a:pathLst>
                <a:path w="701" h="1369" extrusionOk="0">
                  <a:moveTo>
                    <a:pt x="201" y="1"/>
                  </a:moveTo>
                  <a:cubicBezTo>
                    <a:pt x="367" y="34"/>
                    <a:pt x="534" y="334"/>
                    <a:pt x="634" y="735"/>
                  </a:cubicBezTo>
                  <a:cubicBezTo>
                    <a:pt x="701" y="1102"/>
                    <a:pt x="668" y="1368"/>
                    <a:pt x="501" y="1368"/>
                  </a:cubicBezTo>
                  <a:cubicBezTo>
                    <a:pt x="367" y="1335"/>
                    <a:pt x="167" y="1035"/>
                    <a:pt x="101" y="635"/>
                  </a:cubicBezTo>
                  <a:cubicBezTo>
                    <a:pt x="0" y="268"/>
                    <a:pt x="67" y="1"/>
                    <a:pt x="2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1"/>
            <p:cNvSpPr/>
            <p:nvPr/>
          </p:nvSpPr>
          <p:spPr>
            <a:xfrm>
              <a:off x="3523670" y="2569815"/>
              <a:ext cx="18252" cy="33901"/>
            </a:xfrm>
            <a:custGeom>
              <a:avLst/>
              <a:gdLst/>
              <a:ahLst/>
              <a:cxnLst/>
              <a:rect l="l" t="t" r="r" b="b"/>
              <a:pathLst>
                <a:path w="701" h="1302" extrusionOk="0">
                  <a:moveTo>
                    <a:pt x="500" y="134"/>
                  </a:moveTo>
                  <a:cubicBezTo>
                    <a:pt x="367" y="0"/>
                    <a:pt x="200" y="101"/>
                    <a:pt x="100" y="367"/>
                  </a:cubicBezTo>
                  <a:cubicBezTo>
                    <a:pt x="0" y="668"/>
                    <a:pt x="67" y="1001"/>
                    <a:pt x="200" y="1135"/>
                  </a:cubicBezTo>
                  <a:cubicBezTo>
                    <a:pt x="367" y="1301"/>
                    <a:pt x="534" y="1168"/>
                    <a:pt x="634" y="901"/>
                  </a:cubicBezTo>
                  <a:cubicBezTo>
                    <a:pt x="701" y="634"/>
                    <a:pt x="667" y="267"/>
                    <a:pt x="500" y="134"/>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1"/>
            <p:cNvSpPr/>
            <p:nvPr/>
          </p:nvSpPr>
          <p:spPr>
            <a:xfrm>
              <a:off x="3461987" y="2656676"/>
              <a:ext cx="57361" cy="111180"/>
            </a:xfrm>
            <a:custGeom>
              <a:avLst/>
              <a:gdLst/>
              <a:ahLst/>
              <a:cxnLst/>
              <a:rect l="l" t="t" r="r" b="b"/>
              <a:pathLst>
                <a:path w="2203" h="4270" extrusionOk="0">
                  <a:moveTo>
                    <a:pt x="1168" y="334"/>
                  </a:moveTo>
                  <a:cubicBezTo>
                    <a:pt x="1168" y="334"/>
                    <a:pt x="1" y="0"/>
                    <a:pt x="1" y="100"/>
                  </a:cubicBezTo>
                  <a:cubicBezTo>
                    <a:pt x="1" y="200"/>
                    <a:pt x="468" y="3369"/>
                    <a:pt x="468" y="3369"/>
                  </a:cubicBezTo>
                  <a:lnTo>
                    <a:pt x="2002" y="4270"/>
                  </a:lnTo>
                  <a:lnTo>
                    <a:pt x="2202" y="13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1"/>
            <p:cNvSpPr/>
            <p:nvPr/>
          </p:nvSpPr>
          <p:spPr>
            <a:xfrm>
              <a:off x="3442875" y="2626264"/>
              <a:ext cx="37390" cy="121621"/>
            </a:xfrm>
            <a:custGeom>
              <a:avLst/>
              <a:gdLst/>
              <a:ahLst/>
              <a:cxnLst/>
              <a:rect l="l" t="t" r="r" b="b"/>
              <a:pathLst>
                <a:path w="1436" h="4671" extrusionOk="0">
                  <a:moveTo>
                    <a:pt x="1068" y="1"/>
                  </a:moveTo>
                  <a:lnTo>
                    <a:pt x="1068" y="468"/>
                  </a:lnTo>
                  <a:lnTo>
                    <a:pt x="1435" y="4671"/>
                  </a:lnTo>
                  <a:lnTo>
                    <a:pt x="801" y="4337"/>
                  </a:lnTo>
                  <a:lnTo>
                    <a:pt x="134" y="2169"/>
                  </a:lnTo>
                  <a:lnTo>
                    <a:pt x="801" y="1969"/>
                  </a:lnTo>
                  <a:lnTo>
                    <a:pt x="1" y="1035"/>
                  </a:lnTo>
                  <a:lnTo>
                    <a:pt x="73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1"/>
            <p:cNvSpPr/>
            <p:nvPr/>
          </p:nvSpPr>
          <p:spPr>
            <a:xfrm>
              <a:off x="3504558" y="2650583"/>
              <a:ext cx="37364" cy="120762"/>
            </a:xfrm>
            <a:custGeom>
              <a:avLst/>
              <a:gdLst/>
              <a:ahLst/>
              <a:cxnLst/>
              <a:rect l="l" t="t" r="r" b="b"/>
              <a:pathLst>
                <a:path w="1435" h="4638" extrusionOk="0">
                  <a:moveTo>
                    <a:pt x="367" y="1"/>
                  </a:moveTo>
                  <a:lnTo>
                    <a:pt x="367" y="501"/>
                  </a:lnTo>
                  <a:lnTo>
                    <a:pt x="0" y="4270"/>
                  </a:lnTo>
                  <a:lnTo>
                    <a:pt x="601" y="4637"/>
                  </a:lnTo>
                  <a:lnTo>
                    <a:pt x="1301" y="3236"/>
                  </a:lnTo>
                  <a:lnTo>
                    <a:pt x="634" y="2302"/>
                  </a:lnTo>
                  <a:lnTo>
                    <a:pt x="1435" y="2302"/>
                  </a:lnTo>
                  <a:lnTo>
                    <a:pt x="801" y="50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1"/>
            <p:cNvSpPr/>
            <p:nvPr/>
          </p:nvSpPr>
          <p:spPr>
            <a:xfrm>
              <a:off x="3482843" y="2664487"/>
              <a:ext cx="18252" cy="26090"/>
            </a:xfrm>
            <a:custGeom>
              <a:avLst/>
              <a:gdLst/>
              <a:ahLst/>
              <a:cxnLst/>
              <a:rect l="l" t="t" r="r" b="b"/>
              <a:pathLst>
                <a:path w="701" h="1002" extrusionOk="0">
                  <a:moveTo>
                    <a:pt x="0" y="301"/>
                  </a:moveTo>
                  <a:lnTo>
                    <a:pt x="200" y="834"/>
                  </a:lnTo>
                  <a:cubicBezTo>
                    <a:pt x="300" y="868"/>
                    <a:pt x="401" y="934"/>
                    <a:pt x="501" y="1001"/>
                  </a:cubicBezTo>
                  <a:lnTo>
                    <a:pt x="701" y="701"/>
                  </a:lnTo>
                  <a:lnTo>
                    <a:pt x="36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1"/>
            <p:cNvSpPr/>
            <p:nvPr/>
          </p:nvSpPr>
          <p:spPr>
            <a:xfrm>
              <a:off x="3481098" y="2686203"/>
              <a:ext cx="22601" cy="75587"/>
            </a:xfrm>
            <a:custGeom>
              <a:avLst/>
              <a:gdLst/>
              <a:ahLst/>
              <a:cxnLst/>
              <a:rect l="l" t="t" r="r" b="b"/>
              <a:pathLst>
                <a:path w="868" h="2903" extrusionOk="0">
                  <a:moveTo>
                    <a:pt x="267" y="0"/>
                  </a:moveTo>
                  <a:lnTo>
                    <a:pt x="1" y="2402"/>
                  </a:lnTo>
                  <a:lnTo>
                    <a:pt x="868" y="2902"/>
                  </a:lnTo>
                  <a:lnTo>
                    <a:pt x="568" y="167"/>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1"/>
            <p:cNvSpPr/>
            <p:nvPr/>
          </p:nvSpPr>
          <p:spPr>
            <a:xfrm>
              <a:off x="3468939" y="2617594"/>
              <a:ext cx="23486" cy="60824"/>
            </a:xfrm>
            <a:custGeom>
              <a:avLst/>
              <a:gdLst/>
              <a:ahLst/>
              <a:cxnLst/>
              <a:rect l="l" t="t" r="r" b="b"/>
              <a:pathLst>
                <a:path w="902" h="2336" extrusionOk="0">
                  <a:moveTo>
                    <a:pt x="67" y="0"/>
                  </a:moveTo>
                  <a:lnTo>
                    <a:pt x="1" y="334"/>
                  </a:lnTo>
                  <a:lnTo>
                    <a:pt x="201" y="2335"/>
                  </a:lnTo>
                  <a:lnTo>
                    <a:pt x="901" y="1835"/>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1"/>
            <p:cNvSpPr/>
            <p:nvPr/>
          </p:nvSpPr>
          <p:spPr>
            <a:xfrm>
              <a:off x="3470683" y="2606294"/>
              <a:ext cx="43457" cy="33693"/>
            </a:xfrm>
            <a:custGeom>
              <a:avLst/>
              <a:gdLst/>
              <a:ahLst/>
              <a:cxnLst/>
              <a:rect l="l" t="t" r="r" b="b"/>
              <a:pathLst>
                <a:path w="1669" h="1294" extrusionOk="0">
                  <a:moveTo>
                    <a:pt x="0" y="0"/>
                  </a:moveTo>
                  <a:lnTo>
                    <a:pt x="0" y="67"/>
                  </a:lnTo>
                  <a:cubicBezTo>
                    <a:pt x="0" y="67"/>
                    <a:pt x="434" y="968"/>
                    <a:pt x="834" y="1201"/>
                  </a:cubicBezTo>
                  <a:cubicBezTo>
                    <a:pt x="934" y="1268"/>
                    <a:pt x="1036" y="1293"/>
                    <a:pt x="1133" y="1293"/>
                  </a:cubicBezTo>
                  <a:cubicBezTo>
                    <a:pt x="1424" y="1293"/>
                    <a:pt x="1668" y="1068"/>
                    <a:pt x="1668" y="1068"/>
                  </a:cubicBezTo>
                  <a:lnTo>
                    <a:pt x="1668" y="934"/>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1"/>
            <p:cNvSpPr/>
            <p:nvPr/>
          </p:nvSpPr>
          <p:spPr>
            <a:xfrm>
              <a:off x="3426394" y="2436060"/>
              <a:ext cx="132036" cy="201530"/>
            </a:xfrm>
            <a:custGeom>
              <a:avLst/>
              <a:gdLst/>
              <a:ahLst/>
              <a:cxnLst/>
              <a:rect l="l" t="t" r="r" b="b"/>
              <a:pathLst>
                <a:path w="5071" h="7740" extrusionOk="0">
                  <a:moveTo>
                    <a:pt x="2535" y="1468"/>
                  </a:moveTo>
                  <a:cubicBezTo>
                    <a:pt x="0" y="0"/>
                    <a:pt x="967" y="5071"/>
                    <a:pt x="1134" y="5504"/>
                  </a:cubicBezTo>
                  <a:cubicBezTo>
                    <a:pt x="1301" y="5971"/>
                    <a:pt x="2135" y="7272"/>
                    <a:pt x="2535" y="7506"/>
                  </a:cubicBezTo>
                  <a:cubicBezTo>
                    <a:pt x="2935" y="7739"/>
                    <a:pt x="3736" y="7372"/>
                    <a:pt x="3936" y="7106"/>
                  </a:cubicBezTo>
                  <a:cubicBezTo>
                    <a:pt x="4103" y="6839"/>
                    <a:pt x="5070" y="2903"/>
                    <a:pt x="2535" y="146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1"/>
            <p:cNvSpPr/>
            <p:nvPr/>
          </p:nvSpPr>
          <p:spPr>
            <a:xfrm>
              <a:off x="3442016" y="2458973"/>
              <a:ext cx="103369" cy="140394"/>
            </a:xfrm>
            <a:custGeom>
              <a:avLst/>
              <a:gdLst/>
              <a:ahLst/>
              <a:cxnLst/>
              <a:rect l="l" t="t" r="r" b="b"/>
              <a:pathLst>
                <a:path w="3970" h="5392" extrusionOk="0">
                  <a:moveTo>
                    <a:pt x="1735" y="1422"/>
                  </a:moveTo>
                  <a:cubicBezTo>
                    <a:pt x="1768" y="1422"/>
                    <a:pt x="1768" y="1455"/>
                    <a:pt x="1802" y="1455"/>
                  </a:cubicBezTo>
                  <a:lnTo>
                    <a:pt x="1768" y="1455"/>
                  </a:lnTo>
                  <a:lnTo>
                    <a:pt x="1735" y="1422"/>
                  </a:lnTo>
                  <a:close/>
                  <a:moveTo>
                    <a:pt x="1084" y="1"/>
                  </a:moveTo>
                  <a:cubicBezTo>
                    <a:pt x="831" y="1"/>
                    <a:pt x="623" y="78"/>
                    <a:pt x="501" y="221"/>
                  </a:cubicBezTo>
                  <a:cubicBezTo>
                    <a:pt x="0" y="855"/>
                    <a:pt x="167" y="2356"/>
                    <a:pt x="301" y="3457"/>
                  </a:cubicBezTo>
                  <a:cubicBezTo>
                    <a:pt x="301" y="3490"/>
                    <a:pt x="301" y="3524"/>
                    <a:pt x="301" y="3524"/>
                  </a:cubicBezTo>
                  <a:cubicBezTo>
                    <a:pt x="301" y="3524"/>
                    <a:pt x="315" y="3538"/>
                    <a:pt x="335" y="3538"/>
                  </a:cubicBezTo>
                  <a:cubicBezTo>
                    <a:pt x="345" y="3538"/>
                    <a:pt x="356" y="3535"/>
                    <a:pt x="367" y="3524"/>
                  </a:cubicBezTo>
                  <a:cubicBezTo>
                    <a:pt x="367" y="3424"/>
                    <a:pt x="367" y="3257"/>
                    <a:pt x="367" y="3257"/>
                  </a:cubicBezTo>
                  <a:cubicBezTo>
                    <a:pt x="334" y="3090"/>
                    <a:pt x="334" y="2957"/>
                    <a:pt x="301" y="2790"/>
                  </a:cubicBezTo>
                  <a:cubicBezTo>
                    <a:pt x="367" y="2189"/>
                    <a:pt x="634" y="2189"/>
                    <a:pt x="734" y="1489"/>
                  </a:cubicBezTo>
                  <a:cubicBezTo>
                    <a:pt x="768" y="1455"/>
                    <a:pt x="801" y="1422"/>
                    <a:pt x="834" y="1389"/>
                  </a:cubicBezTo>
                  <a:cubicBezTo>
                    <a:pt x="868" y="1322"/>
                    <a:pt x="901" y="1289"/>
                    <a:pt x="934" y="1289"/>
                  </a:cubicBezTo>
                  <a:cubicBezTo>
                    <a:pt x="968" y="1255"/>
                    <a:pt x="968" y="1255"/>
                    <a:pt x="1001" y="1255"/>
                  </a:cubicBezTo>
                  <a:cubicBezTo>
                    <a:pt x="1468" y="1289"/>
                    <a:pt x="1935" y="1822"/>
                    <a:pt x="2369" y="2323"/>
                  </a:cubicBezTo>
                  <a:cubicBezTo>
                    <a:pt x="2536" y="2490"/>
                    <a:pt x="2736" y="2690"/>
                    <a:pt x="2903" y="2790"/>
                  </a:cubicBezTo>
                  <a:cubicBezTo>
                    <a:pt x="2929" y="2799"/>
                    <a:pt x="2951" y="2803"/>
                    <a:pt x="2970" y="2803"/>
                  </a:cubicBezTo>
                  <a:cubicBezTo>
                    <a:pt x="3020" y="2803"/>
                    <a:pt x="3045" y="2772"/>
                    <a:pt x="3069" y="2723"/>
                  </a:cubicBezTo>
                  <a:cubicBezTo>
                    <a:pt x="3269" y="3624"/>
                    <a:pt x="3436" y="4124"/>
                    <a:pt x="3536" y="4758"/>
                  </a:cubicBezTo>
                  <a:cubicBezTo>
                    <a:pt x="3536" y="4858"/>
                    <a:pt x="3503" y="4958"/>
                    <a:pt x="3503" y="5058"/>
                  </a:cubicBezTo>
                  <a:cubicBezTo>
                    <a:pt x="3503" y="5058"/>
                    <a:pt x="3503" y="5225"/>
                    <a:pt x="3503" y="5325"/>
                  </a:cubicBezTo>
                  <a:cubicBezTo>
                    <a:pt x="3503" y="5325"/>
                    <a:pt x="3503" y="5325"/>
                    <a:pt x="3503" y="5358"/>
                  </a:cubicBezTo>
                  <a:cubicBezTo>
                    <a:pt x="3503" y="5358"/>
                    <a:pt x="3536" y="5392"/>
                    <a:pt x="3570" y="5392"/>
                  </a:cubicBezTo>
                  <a:cubicBezTo>
                    <a:pt x="3570" y="5358"/>
                    <a:pt x="3570" y="5358"/>
                    <a:pt x="3570" y="5358"/>
                  </a:cubicBezTo>
                  <a:cubicBezTo>
                    <a:pt x="3570" y="5325"/>
                    <a:pt x="3570" y="5292"/>
                    <a:pt x="3570" y="5258"/>
                  </a:cubicBezTo>
                  <a:cubicBezTo>
                    <a:pt x="3603" y="5191"/>
                    <a:pt x="3603" y="5158"/>
                    <a:pt x="3603" y="5091"/>
                  </a:cubicBezTo>
                  <a:cubicBezTo>
                    <a:pt x="3736" y="4524"/>
                    <a:pt x="3970" y="2123"/>
                    <a:pt x="3069" y="1322"/>
                  </a:cubicBezTo>
                  <a:cubicBezTo>
                    <a:pt x="2468" y="397"/>
                    <a:pt x="1658" y="1"/>
                    <a:pt x="10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31"/>
            <p:cNvSpPr/>
            <p:nvPr/>
          </p:nvSpPr>
          <p:spPr>
            <a:xfrm>
              <a:off x="3492399" y="2642772"/>
              <a:ext cx="22601" cy="56475"/>
            </a:xfrm>
            <a:custGeom>
              <a:avLst/>
              <a:gdLst/>
              <a:ahLst/>
              <a:cxnLst/>
              <a:rect l="l" t="t" r="r" b="b"/>
              <a:pathLst>
                <a:path w="868" h="2169" extrusionOk="0">
                  <a:moveTo>
                    <a:pt x="834" y="0"/>
                  </a:moveTo>
                  <a:lnTo>
                    <a:pt x="867" y="367"/>
                  </a:lnTo>
                  <a:lnTo>
                    <a:pt x="701" y="2169"/>
                  </a:lnTo>
                  <a:lnTo>
                    <a:pt x="0" y="8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1"/>
            <p:cNvSpPr/>
            <p:nvPr/>
          </p:nvSpPr>
          <p:spPr>
            <a:xfrm>
              <a:off x="3470683" y="2616709"/>
              <a:ext cx="43457" cy="48664"/>
            </a:xfrm>
            <a:custGeom>
              <a:avLst/>
              <a:gdLst/>
              <a:ahLst/>
              <a:cxnLst/>
              <a:rect l="l" t="t" r="r" b="b"/>
              <a:pathLst>
                <a:path w="1669" h="1869" extrusionOk="0">
                  <a:moveTo>
                    <a:pt x="0" y="1"/>
                  </a:moveTo>
                  <a:lnTo>
                    <a:pt x="0" y="34"/>
                  </a:lnTo>
                  <a:lnTo>
                    <a:pt x="834" y="1869"/>
                  </a:lnTo>
                  <a:lnTo>
                    <a:pt x="1668" y="1001"/>
                  </a:lnTo>
                  <a:lnTo>
                    <a:pt x="1668" y="968"/>
                  </a:lnTo>
                  <a:lnTo>
                    <a:pt x="834" y="1802"/>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1"/>
            <p:cNvSpPr/>
            <p:nvPr/>
          </p:nvSpPr>
          <p:spPr>
            <a:xfrm>
              <a:off x="3488051" y="2686203"/>
              <a:ext cx="8697" cy="4374"/>
            </a:xfrm>
            <a:custGeom>
              <a:avLst/>
              <a:gdLst/>
              <a:ahLst/>
              <a:cxnLst/>
              <a:rect l="l" t="t" r="r" b="b"/>
              <a:pathLst>
                <a:path w="334" h="168" extrusionOk="0">
                  <a:moveTo>
                    <a:pt x="0" y="0"/>
                  </a:moveTo>
                  <a:lnTo>
                    <a:pt x="301" y="167"/>
                  </a:lnTo>
                  <a:lnTo>
                    <a:pt x="334" y="167"/>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1"/>
            <p:cNvSpPr/>
            <p:nvPr/>
          </p:nvSpPr>
          <p:spPr>
            <a:xfrm>
              <a:off x="4645808" y="3306338"/>
              <a:ext cx="200645" cy="186767"/>
            </a:xfrm>
            <a:custGeom>
              <a:avLst/>
              <a:gdLst/>
              <a:ahLst/>
              <a:cxnLst/>
              <a:rect l="l" t="t" r="r" b="b"/>
              <a:pathLst>
                <a:path w="7706" h="7173" extrusionOk="0">
                  <a:moveTo>
                    <a:pt x="3103" y="34"/>
                  </a:moveTo>
                  <a:cubicBezTo>
                    <a:pt x="1401" y="0"/>
                    <a:pt x="868" y="234"/>
                    <a:pt x="668" y="367"/>
                  </a:cubicBezTo>
                  <a:cubicBezTo>
                    <a:pt x="367" y="534"/>
                    <a:pt x="201" y="1768"/>
                    <a:pt x="0" y="2769"/>
                  </a:cubicBezTo>
                  <a:lnTo>
                    <a:pt x="3870" y="4971"/>
                  </a:lnTo>
                  <a:lnTo>
                    <a:pt x="7706" y="7172"/>
                  </a:lnTo>
                  <a:cubicBezTo>
                    <a:pt x="7506" y="5938"/>
                    <a:pt x="7339" y="4504"/>
                    <a:pt x="7039" y="3970"/>
                  </a:cubicBezTo>
                  <a:cubicBezTo>
                    <a:pt x="6839" y="3636"/>
                    <a:pt x="6338" y="2869"/>
                    <a:pt x="4637" y="934"/>
                  </a:cubicBezTo>
                  <a:close/>
                </a:path>
              </a:pathLst>
            </a:custGeom>
            <a:solidFill>
              <a:srgbClr val="F5DC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1"/>
            <p:cNvSpPr/>
            <p:nvPr/>
          </p:nvSpPr>
          <p:spPr>
            <a:xfrm>
              <a:off x="4645808" y="3306338"/>
              <a:ext cx="200645" cy="186767"/>
            </a:xfrm>
            <a:custGeom>
              <a:avLst/>
              <a:gdLst/>
              <a:ahLst/>
              <a:cxnLst/>
              <a:rect l="l" t="t" r="r" b="b"/>
              <a:pathLst>
                <a:path w="7706" h="7173" extrusionOk="0">
                  <a:moveTo>
                    <a:pt x="3103" y="34"/>
                  </a:moveTo>
                  <a:cubicBezTo>
                    <a:pt x="1401" y="0"/>
                    <a:pt x="868" y="234"/>
                    <a:pt x="668" y="367"/>
                  </a:cubicBezTo>
                  <a:cubicBezTo>
                    <a:pt x="367" y="534"/>
                    <a:pt x="201" y="1768"/>
                    <a:pt x="0" y="2769"/>
                  </a:cubicBezTo>
                  <a:lnTo>
                    <a:pt x="3870" y="4971"/>
                  </a:lnTo>
                  <a:lnTo>
                    <a:pt x="7706" y="7172"/>
                  </a:lnTo>
                  <a:cubicBezTo>
                    <a:pt x="7506" y="5938"/>
                    <a:pt x="7339" y="4504"/>
                    <a:pt x="7039" y="3970"/>
                  </a:cubicBezTo>
                  <a:cubicBezTo>
                    <a:pt x="6839" y="3636"/>
                    <a:pt x="6338" y="2869"/>
                    <a:pt x="4637" y="93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1"/>
            <p:cNvSpPr/>
            <p:nvPr/>
          </p:nvSpPr>
          <p:spPr>
            <a:xfrm>
              <a:off x="4724832" y="3222080"/>
              <a:ext cx="43457" cy="133781"/>
            </a:xfrm>
            <a:custGeom>
              <a:avLst/>
              <a:gdLst/>
              <a:ahLst/>
              <a:cxnLst/>
              <a:rect l="l" t="t" r="r" b="b"/>
              <a:pathLst>
                <a:path w="1669" h="5138" extrusionOk="0">
                  <a:moveTo>
                    <a:pt x="1" y="1302"/>
                  </a:moveTo>
                  <a:lnTo>
                    <a:pt x="1" y="2936"/>
                  </a:lnTo>
                  <a:lnTo>
                    <a:pt x="1" y="3737"/>
                  </a:lnTo>
                  <a:cubicBezTo>
                    <a:pt x="468" y="4704"/>
                    <a:pt x="1202" y="5138"/>
                    <a:pt x="1635" y="4671"/>
                  </a:cubicBezTo>
                  <a:lnTo>
                    <a:pt x="1635" y="3870"/>
                  </a:lnTo>
                  <a:lnTo>
                    <a:pt x="1635" y="2236"/>
                  </a:lnTo>
                  <a:cubicBezTo>
                    <a:pt x="1669" y="935"/>
                    <a:pt x="1" y="1"/>
                    <a:pt x="1" y="130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1"/>
            <p:cNvSpPr/>
            <p:nvPr/>
          </p:nvSpPr>
          <p:spPr>
            <a:xfrm>
              <a:off x="4696191" y="3202110"/>
              <a:ext cx="18252" cy="36505"/>
            </a:xfrm>
            <a:custGeom>
              <a:avLst/>
              <a:gdLst/>
              <a:ahLst/>
              <a:cxnLst/>
              <a:rect l="l" t="t" r="r" b="b"/>
              <a:pathLst>
                <a:path w="701" h="1402" extrusionOk="0">
                  <a:moveTo>
                    <a:pt x="200" y="34"/>
                  </a:moveTo>
                  <a:cubicBezTo>
                    <a:pt x="334" y="67"/>
                    <a:pt x="534" y="367"/>
                    <a:pt x="601" y="734"/>
                  </a:cubicBezTo>
                  <a:cubicBezTo>
                    <a:pt x="701" y="1101"/>
                    <a:pt x="634" y="1402"/>
                    <a:pt x="501" y="1368"/>
                  </a:cubicBezTo>
                  <a:cubicBezTo>
                    <a:pt x="367" y="1368"/>
                    <a:pt x="167" y="1035"/>
                    <a:pt x="100" y="668"/>
                  </a:cubicBezTo>
                  <a:cubicBezTo>
                    <a:pt x="0" y="301"/>
                    <a:pt x="67" y="1"/>
                    <a:pt x="200" y="34"/>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1"/>
            <p:cNvSpPr/>
            <p:nvPr/>
          </p:nvSpPr>
          <p:spPr>
            <a:xfrm>
              <a:off x="4777818" y="3249889"/>
              <a:ext cx="18278" cy="33901"/>
            </a:xfrm>
            <a:custGeom>
              <a:avLst/>
              <a:gdLst/>
              <a:ahLst/>
              <a:cxnLst/>
              <a:rect l="l" t="t" r="r" b="b"/>
              <a:pathLst>
                <a:path w="702" h="1302" extrusionOk="0">
                  <a:moveTo>
                    <a:pt x="501" y="167"/>
                  </a:moveTo>
                  <a:cubicBezTo>
                    <a:pt x="368" y="0"/>
                    <a:pt x="168" y="134"/>
                    <a:pt x="101" y="400"/>
                  </a:cubicBezTo>
                  <a:cubicBezTo>
                    <a:pt x="1" y="667"/>
                    <a:pt x="67" y="1034"/>
                    <a:pt x="201" y="1168"/>
                  </a:cubicBezTo>
                  <a:cubicBezTo>
                    <a:pt x="368" y="1301"/>
                    <a:pt x="534" y="1201"/>
                    <a:pt x="635" y="934"/>
                  </a:cubicBezTo>
                  <a:cubicBezTo>
                    <a:pt x="701" y="634"/>
                    <a:pt x="668" y="300"/>
                    <a:pt x="501" y="16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1"/>
            <p:cNvSpPr/>
            <p:nvPr/>
          </p:nvSpPr>
          <p:spPr>
            <a:xfrm>
              <a:off x="4716161" y="3337609"/>
              <a:ext cx="57335" cy="110321"/>
            </a:xfrm>
            <a:custGeom>
              <a:avLst/>
              <a:gdLst/>
              <a:ahLst/>
              <a:cxnLst/>
              <a:rect l="l" t="t" r="r" b="b"/>
              <a:pathLst>
                <a:path w="2202" h="4237" extrusionOk="0">
                  <a:moveTo>
                    <a:pt x="1168" y="300"/>
                  </a:moveTo>
                  <a:cubicBezTo>
                    <a:pt x="1168" y="300"/>
                    <a:pt x="0" y="0"/>
                    <a:pt x="0" y="100"/>
                  </a:cubicBezTo>
                  <a:cubicBezTo>
                    <a:pt x="0" y="200"/>
                    <a:pt x="434" y="3369"/>
                    <a:pt x="434" y="3369"/>
                  </a:cubicBezTo>
                  <a:lnTo>
                    <a:pt x="2002" y="4237"/>
                  </a:lnTo>
                  <a:lnTo>
                    <a:pt x="2202" y="1335"/>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1"/>
            <p:cNvSpPr/>
            <p:nvPr/>
          </p:nvSpPr>
          <p:spPr>
            <a:xfrm>
              <a:off x="4736991" y="3345420"/>
              <a:ext cx="18278" cy="25204"/>
            </a:xfrm>
            <a:custGeom>
              <a:avLst/>
              <a:gdLst/>
              <a:ahLst/>
              <a:cxnLst/>
              <a:rect l="l" t="t" r="r" b="b"/>
              <a:pathLst>
                <a:path w="702" h="968" extrusionOk="0">
                  <a:moveTo>
                    <a:pt x="1" y="301"/>
                  </a:moveTo>
                  <a:lnTo>
                    <a:pt x="201" y="801"/>
                  </a:lnTo>
                  <a:cubicBezTo>
                    <a:pt x="301" y="868"/>
                    <a:pt x="401" y="934"/>
                    <a:pt x="501" y="968"/>
                  </a:cubicBezTo>
                  <a:lnTo>
                    <a:pt x="701" y="701"/>
                  </a:lnTo>
                  <a:lnTo>
                    <a:pt x="36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1"/>
            <p:cNvSpPr/>
            <p:nvPr/>
          </p:nvSpPr>
          <p:spPr>
            <a:xfrm>
              <a:off x="4735273" y="3366276"/>
              <a:ext cx="22601" cy="75587"/>
            </a:xfrm>
            <a:custGeom>
              <a:avLst/>
              <a:gdLst/>
              <a:ahLst/>
              <a:cxnLst/>
              <a:rect l="l" t="t" r="r" b="b"/>
              <a:pathLst>
                <a:path w="868" h="2903" extrusionOk="0">
                  <a:moveTo>
                    <a:pt x="267" y="0"/>
                  </a:moveTo>
                  <a:lnTo>
                    <a:pt x="0" y="2402"/>
                  </a:lnTo>
                  <a:lnTo>
                    <a:pt x="868" y="2902"/>
                  </a:lnTo>
                  <a:lnTo>
                    <a:pt x="567" y="20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1"/>
            <p:cNvSpPr/>
            <p:nvPr/>
          </p:nvSpPr>
          <p:spPr>
            <a:xfrm>
              <a:off x="4723113" y="3298527"/>
              <a:ext cx="23460" cy="60824"/>
            </a:xfrm>
            <a:custGeom>
              <a:avLst/>
              <a:gdLst/>
              <a:ahLst/>
              <a:cxnLst/>
              <a:rect l="l" t="t" r="r" b="b"/>
              <a:pathLst>
                <a:path w="901" h="2336" extrusionOk="0">
                  <a:moveTo>
                    <a:pt x="67" y="0"/>
                  </a:moveTo>
                  <a:lnTo>
                    <a:pt x="0" y="334"/>
                  </a:lnTo>
                  <a:lnTo>
                    <a:pt x="200" y="2335"/>
                  </a:lnTo>
                  <a:lnTo>
                    <a:pt x="901" y="180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1"/>
            <p:cNvSpPr/>
            <p:nvPr/>
          </p:nvSpPr>
          <p:spPr>
            <a:xfrm>
              <a:off x="4724832" y="3287226"/>
              <a:ext cx="43457" cy="33562"/>
            </a:xfrm>
            <a:custGeom>
              <a:avLst/>
              <a:gdLst/>
              <a:ahLst/>
              <a:cxnLst/>
              <a:rect l="l" t="t" r="r" b="b"/>
              <a:pathLst>
                <a:path w="1669" h="1289" extrusionOk="0">
                  <a:moveTo>
                    <a:pt x="1" y="1"/>
                  </a:moveTo>
                  <a:lnTo>
                    <a:pt x="1" y="67"/>
                  </a:lnTo>
                  <a:cubicBezTo>
                    <a:pt x="1" y="67"/>
                    <a:pt x="435" y="935"/>
                    <a:pt x="835" y="1201"/>
                  </a:cubicBezTo>
                  <a:cubicBezTo>
                    <a:pt x="929" y="1264"/>
                    <a:pt x="1025" y="1288"/>
                    <a:pt x="1117" y="1288"/>
                  </a:cubicBezTo>
                  <a:cubicBezTo>
                    <a:pt x="1415" y="1288"/>
                    <a:pt x="1669" y="1035"/>
                    <a:pt x="1669" y="1035"/>
                  </a:cubicBezTo>
                  <a:lnTo>
                    <a:pt x="1669" y="935"/>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1"/>
            <p:cNvSpPr/>
            <p:nvPr/>
          </p:nvSpPr>
          <p:spPr>
            <a:xfrm>
              <a:off x="4679683" y="3116993"/>
              <a:ext cx="132921" cy="201530"/>
            </a:xfrm>
            <a:custGeom>
              <a:avLst/>
              <a:gdLst/>
              <a:ahLst/>
              <a:cxnLst/>
              <a:rect l="l" t="t" r="r" b="b"/>
              <a:pathLst>
                <a:path w="5105" h="7740" extrusionOk="0">
                  <a:moveTo>
                    <a:pt x="2569" y="1435"/>
                  </a:moveTo>
                  <a:cubicBezTo>
                    <a:pt x="0" y="1"/>
                    <a:pt x="1001" y="5037"/>
                    <a:pt x="1168" y="5471"/>
                  </a:cubicBezTo>
                  <a:cubicBezTo>
                    <a:pt x="1335" y="5971"/>
                    <a:pt x="2169" y="7272"/>
                    <a:pt x="2569" y="7506"/>
                  </a:cubicBezTo>
                  <a:cubicBezTo>
                    <a:pt x="2969" y="7739"/>
                    <a:pt x="3770" y="7372"/>
                    <a:pt x="3970" y="7072"/>
                  </a:cubicBezTo>
                  <a:cubicBezTo>
                    <a:pt x="4137" y="6839"/>
                    <a:pt x="5104" y="2903"/>
                    <a:pt x="2569" y="143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1"/>
            <p:cNvSpPr/>
            <p:nvPr/>
          </p:nvSpPr>
          <p:spPr>
            <a:xfrm>
              <a:off x="4696191" y="3139359"/>
              <a:ext cx="103369" cy="140082"/>
            </a:xfrm>
            <a:custGeom>
              <a:avLst/>
              <a:gdLst/>
              <a:ahLst/>
              <a:cxnLst/>
              <a:rect l="l" t="t" r="r" b="b"/>
              <a:pathLst>
                <a:path w="3970" h="5380" extrusionOk="0">
                  <a:moveTo>
                    <a:pt x="1103" y="0"/>
                  </a:moveTo>
                  <a:cubicBezTo>
                    <a:pt x="841" y="0"/>
                    <a:pt x="626" y="85"/>
                    <a:pt x="501" y="242"/>
                  </a:cubicBezTo>
                  <a:cubicBezTo>
                    <a:pt x="0" y="876"/>
                    <a:pt x="167" y="2344"/>
                    <a:pt x="267" y="3445"/>
                  </a:cubicBezTo>
                  <a:cubicBezTo>
                    <a:pt x="267" y="3445"/>
                    <a:pt x="300" y="3478"/>
                    <a:pt x="300" y="3478"/>
                  </a:cubicBezTo>
                  <a:cubicBezTo>
                    <a:pt x="300" y="3478"/>
                    <a:pt x="300" y="3511"/>
                    <a:pt x="300" y="3545"/>
                  </a:cubicBezTo>
                  <a:lnTo>
                    <a:pt x="367" y="3545"/>
                  </a:lnTo>
                  <a:cubicBezTo>
                    <a:pt x="367" y="3445"/>
                    <a:pt x="367" y="3278"/>
                    <a:pt x="367" y="3244"/>
                  </a:cubicBezTo>
                  <a:cubicBezTo>
                    <a:pt x="334" y="3111"/>
                    <a:pt x="334" y="2944"/>
                    <a:pt x="300" y="2811"/>
                  </a:cubicBezTo>
                  <a:cubicBezTo>
                    <a:pt x="367" y="2210"/>
                    <a:pt x="634" y="2210"/>
                    <a:pt x="734" y="1477"/>
                  </a:cubicBezTo>
                  <a:cubicBezTo>
                    <a:pt x="767" y="1443"/>
                    <a:pt x="801" y="1410"/>
                    <a:pt x="834" y="1376"/>
                  </a:cubicBezTo>
                  <a:cubicBezTo>
                    <a:pt x="867" y="1343"/>
                    <a:pt x="901" y="1310"/>
                    <a:pt x="934" y="1276"/>
                  </a:cubicBezTo>
                  <a:lnTo>
                    <a:pt x="1001" y="1276"/>
                  </a:lnTo>
                  <a:cubicBezTo>
                    <a:pt x="1468" y="1310"/>
                    <a:pt x="1935" y="1843"/>
                    <a:pt x="2369" y="2310"/>
                  </a:cubicBezTo>
                  <a:cubicBezTo>
                    <a:pt x="2535" y="2511"/>
                    <a:pt x="2735" y="2711"/>
                    <a:pt x="2902" y="2777"/>
                  </a:cubicBezTo>
                  <a:cubicBezTo>
                    <a:pt x="2938" y="2801"/>
                    <a:pt x="2965" y="2812"/>
                    <a:pt x="2986" y="2812"/>
                  </a:cubicBezTo>
                  <a:cubicBezTo>
                    <a:pt x="3026" y="2812"/>
                    <a:pt x="3048" y="2775"/>
                    <a:pt x="3069" y="2711"/>
                  </a:cubicBezTo>
                  <a:cubicBezTo>
                    <a:pt x="3269" y="3645"/>
                    <a:pt x="3436" y="4112"/>
                    <a:pt x="3536" y="4779"/>
                  </a:cubicBezTo>
                  <a:cubicBezTo>
                    <a:pt x="3536" y="4846"/>
                    <a:pt x="3503" y="4946"/>
                    <a:pt x="3503" y="5046"/>
                  </a:cubicBezTo>
                  <a:cubicBezTo>
                    <a:pt x="3503" y="5046"/>
                    <a:pt x="3503" y="5246"/>
                    <a:pt x="3503" y="5346"/>
                  </a:cubicBezTo>
                  <a:cubicBezTo>
                    <a:pt x="3503" y="5346"/>
                    <a:pt x="3536" y="5379"/>
                    <a:pt x="3569" y="5379"/>
                  </a:cubicBezTo>
                  <a:cubicBezTo>
                    <a:pt x="3569" y="5379"/>
                    <a:pt x="3569" y="5346"/>
                    <a:pt x="3569" y="5346"/>
                  </a:cubicBezTo>
                  <a:cubicBezTo>
                    <a:pt x="3569" y="5313"/>
                    <a:pt x="3569" y="5279"/>
                    <a:pt x="3603" y="5246"/>
                  </a:cubicBezTo>
                  <a:cubicBezTo>
                    <a:pt x="3603" y="5213"/>
                    <a:pt x="3603" y="5146"/>
                    <a:pt x="3603" y="5079"/>
                  </a:cubicBezTo>
                  <a:cubicBezTo>
                    <a:pt x="3736" y="4545"/>
                    <a:pt x="3970" y="2144"/>
                    <a:pt x="3069" y="1343"/>
                  </a:cubicBezTo>
                  <a:cubicBezTo>
                    <a:pt x="2474" y="405"/>
                    <a:pt x="1675" y="0"/>
                    <a:pt x="1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1"/>
            <p:cNvSpPr/>
            <p:nvPr/>
          </p:nvSpPr>
          <p:spPr>
            <a:xfrm>
              <a:off x="4746547" y="3322846"/>
              <a:ext cx="22627" cy="57335"/>
            </a:xfrm>
            <a:custGeom>
              <a:avLst/>
              <a:gdLst/>
              <a:ahLst/>
              <a:cxnLst/>
              <a:rect l="l" t="t" r="r" b="b"/>
              <a:pathLst>
                <a:path w="869" h="2202" extrusionOk="0">
                  <a:moveTo>
                    <a:pt x="835" y="0"/>
                  </a:moveTo>
                  <a:lnTo>
                    <a:pt x="868" y="400"/>
                  </a:lnTo>
                  <a:lnTo>
                    <a:pt x="701" y="2202"/>
                  </a:lnTo>
                  <a:lnTo>
                    <a:pt x="1" y="867"/>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1"/>
            <p:cNvSpPr/>
            <p:nvPr/>
          </p:nvSpPr>
          <p:spPr>
            <a:xfrm>
              <a:off x="4724832" y="3297641"/>
              <a:ext cx="43457" cy="47805"/>
            </a:xfrm>
            <a:custGeom>
              <a:avLst/>
              <a:gdLst/>
              <a:ahLst/>
              <a:cxnLst/>
              <a:rect l="l" t="t" r="r" b="b"/>
              <a:pathLst>
                <a:path w="1669" h="1836" extrusionOk="0">
                  <a:moveTo>
                    <a:pt x="1" y="1"/>
                  </a:moveTo>
                  <a:lnTo>
                    <a:pt x="1" y="34"/>
                  </a:lnTo>
                  <a:lnTo>
                    <a:pt x="835" y="1835"/>
                  </a:lnTo>
                  <a:lnTo>
                    <a:pt x="1669" y="968"/>
                  </a:lnTo>
                  <a:lnTo>
                    <a:pt x="1669" y="935"/>
                  </a:lnTo>
                  <a:lnTo>
                    <a:pt x="835" y="1802"/>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1"/>
            <p:cNvSpPr/>
            <p:nvPr/>
          </p:nvSpPr>
          <p:spPr>
            <a:xfrm>
              <a:off x="4742225" y="3366276"/>
              <a:ext cx="7837" cy="5234"/>
            </a:xfrm>
            <a:custGeom>
              <a:avLst/>
              <a:gdLst/>
              <a:ahLst/>
              <a:cxnLst/>
              <a:rect l="l" t="t" r="r" b="b"/>
              <a:pathLst>
                <a:path w="301" h="201" extrusionOk="0">
                  <a:moveTo>
                    <a:pt x="0" y="0"/>
                  </a:moveTo>
                  <a:lnTo>
                    <a:pt x="300" y="200"/>
                  </a:lnTo>
                  <a:lnTo>
                    <a:pt x="300" y="200"/>
                  </a:lnTo>
                  <a:lnTo>
                    <a:pt x="0" y="33"/>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1"/>
            <p:cNvSpPr/>
            <p:nvPr/>
          </p:nvSpPr>
          <p:spPr>
            <a:xfrm>
              <a:off x="4705746" y="3231636"/>
              <a:ext cx="86002" cy="86497"/>
            </a:xfrm>
            <a:custGeom>
              <a:avLst/>
              <a:gdLst/>
              <a:ahLst/>
              <a:cxnLst/>
              <a:rect l="l" t="t" r="r" b="b"/>
              <a:pathLst>
                <a:path w="3303" h="3322" extrusionOk="0">
                  <a:moveTo>
                    <a:pt x="0" y="1"/>
                  </a:moveTo>
                  <a:lnTo>
                    <a:pt x="33" y="1068"/>
                  </a:lnTo>
                  <a:cubicBezTo>
                    <a:pt x="33" y="1068"/>
                    <a:pt x="934" y="3136"/>
                    <a:pt x="1635" y="3303"/>
                  </a:cubicBezTo>
                  <a:cubicBezTo>
                    <a:pt x="1701" y="3316"/>
                    <a:pt x="1768" y="3321"/>
                    <a:pt x="1833" y="3321"/>
                  </a:cubicBezTo>
                  <a:cubicBezTo>
                    <a:pt x="2456" y="3321"/>
                    <a:pt x="3002" y="2803"/>
                    <a:pt x="3002" y="2803"/>
                  </a:cubicBezTo>
                  <a:cubicBezTo>
                    <a:pt x="3002" y="2803"/>
                    <a:pt x="3302" y="1068"/>
                    <a:pt x="3302" y="1068"/>
                  </a:cubicBezTo>
                  <a:cubicBezTo>
                    <a:pt x="3302" y="1066"/>
                    <a:pt x="3302" y="1064"/>
                    <a:pt x="3300" y="1064"/>
                  </a:cubicBezTo>
                  <a:cubicBezTo>
                    <a:pt x="3283" y="1064"/>
                    <a:pt x="3169" y="1235"/>
                    <a:pt x="3169" y="1235"/>
                  </a:cubicBezTo>
                  <a:lnTo>
                    <a:pt x="2402" y="1902"/>
                  </a:lnTo>
                  <a:cubicBezTo>
                    <a:pt x="2402" y="1902"/>
                    <a:pt x="2268" y="1468"/>
                    <a:pt x="2102" y="1268"/>
                  </a:cubicBezTo>
                  <a:cubicBezTo>
                    <a:pt x="2035" y="1168"/>
                    <a:pt x="1801" y="1035"/>
                    <a:pt x="1568" y="935"/>
                  </a:cubicBezTo>
                  <a:cubicBezTo>
                    <a:pt x="1468" y="879"/>
                    <a:pt x="1364" y="853"/>
                    <a:pt x="1264" y="853"/>
                  </a:cubicBezTo>
                  <a:cubicBezTo>
                    <a:pt x="1064" y="853"/>
                    <a:pt x="879" y="957"/>
                    <a:pt x="767" y="1135"/>
                  </a:cubicBezTo>
                  <a:lnTo>
                    <a:pt x="667" y="1302"/>
                  </a:ln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1"/>
            <p:cNvSpPr/>
            <p:nvPr/>
          </p:nvSpPr>
          <p:spPr>
            <a:xfrm>
              <a:off x="5818329" y="4011590"/>
              <a:ext cx="200671" cy="186767"/>
            </a:xfrm>
            <a:custGeom>
              <a:avLst/>
              <a:gdLst/>
              <a:ahLst/>
              <a:cxnLst/>
              <a:rect l="l" t="t" r="r" b="b"/>
              <a:pathLst>
                <a:path w="7707" h="7173" extrusionOk="0">
                  <a:moveTo>
                    <a:pt x="3103" y="34"/>
                  </a:moveTo>
                  <a:cubicBezTo>
                    <a:pt x="1402" y="0"/>
                    <a:pt x="868" y="234"/>
                    <a:pt x="668" y="334"/>
                  </a:cubicBezTo>
                  <a:cubicBezTo>
                    <a:pt x="368" y="534"/>
                    <a:pt x="201" y="1735"/>
                    <a:pt x="1" y="2769"/>
                  </a:cubicBezTo>
                  <a:lnTo>
                    <a:pt x="3870" y="4971"/>
                  </a:lnTo>
                  <a:lnTo>
                    <a:pt x="7706" y="7172"/>
                  </a:lnTo>
                  <a:cubicBezTo>
                    <a:pt x="7506" y="5938"/>
                    <a:pt x="7339" y="4504"/>
                    <a:pt x="7039" y="3970"/>
                  </a:cubicBezTo>
                  <a:cubicBezTo>
                    <a:pt x="6839" y="3636"/>
                    <a:pt x="6338" y="2869"/>
                    <a:pt x="4637" y="934"/>
                  </a:cubicBezTo>
                  <a:close/>
                </a:path>
              </a:pathLst>
            </a:custGeom>
            <a:solidFill>
              <a:srgbClr val="F5DC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1"/>
            <p:cNvSpPr/>
            <p:nvPr/>
          </p:nvSpPr>
          <p:spPr>
            <a:xfrm>
              <a:off x="5818329" y="4011590"/>
              <a:ext cx="200671" cy="186767"/>
            </a:xfrm>
            <a:custGeom>
              <a:avLst/>
              <a:gdLst/>
              <a:ahLst/>
              <a:cxnLst/>
              <a:rect l="l" t="t" r="r" b="b"/>
              <a:pathLst>
                <a:path w="7707" h="7173" extrusionOk="0">
                  <a:moveTo>
                    <a:pt x="3103" y="34"/>
                  </a:moveTo>
                  <a:cubicBezTo>
                    <a:pt x="1402" y="0"/>
                    <a:pt x="868" y="234"/>
                    <a:pt x="668" y="334"/>
                  </a:cubicBezTo>
                  <a:cubicBezTo>
                    <a:pt x="368" y="534"/>
                    <a:pt x="201" y="1735"/>
                    <a:pt x="1" y="2769"/>
                  </a:cubicBezTo>
                  <a:lnTo>
                    <a:pt x="3870" y="4971"/>
                  </a:lnTo>
                  <a:lnTo>
                    <a:pt x="7706" y="7172"/>
                  </a:lnTo>
                  <a:cubicBezTo>
                    <a:pt x="7506" y="5938"/>
                    <a:pt x="7339" y="4504"/>
                    <a:pt x="7039" y="3970"/>
                  </a:cubicBezTo>
                  <a:cubicBezTo>
                    <a:pt x="6839" y="3636"/>
                    <a:pt x="6338" y="2869"/>
                    <a:pt x="4637" y="934"/>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1"/>
            <p:cNvSpPr/>
            <p:nvPr/>
          </p:nvSpPr>
          <p:spPr>
            <a:xfrm>
              <a:off x="5897378" y="3927332"/>
              <a:ext cx="42571" cy="133781"/>
            </a:xfrm>
            <a:custGeom>
              <a:avLst/>
              <a:gdLst/>
              <a:ahLst/>
              <a:cxnLst/>
              <a:rect l="l" t="t" r="r" b="b"/>
              <a:pathLst>
                <a:path w="1635" h="5138" extrusionOk="0">
                  <a:moveTo>
                    <a:pt x="0" y="1302"/>
                  </a:moveTo>
                  <a:lnTo>
                    <a:pt x="0" y="2936"/>
                  </a:lnTo>
                  <a:lnTo>
                    <a:pt x="0" y="3737"/>
                  </a:lnTo>
                  <a:cubicBezTo>
                    <a:pt x="434" y="4704"/>
                    <a:pt x="1201" y="5138"/>
                    <a:pt x="1635" y="4671"/>
                  </a:cubicBezTo>
                  <a:lnTo>
                    <a:pt x="1635" y="3870"/>
                  </a:lnTo>
                  <a:lnTo>
                    <a:pt x="1635" y="2236"/>
                  </a:lnTo>
                  <a:cubicBezTo>
                    <a:pt x="1635" y="935"/>
                    <a:pt x="0" y="1"/>
                    <a:pt x="0" y="1302"/>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1"/>
            <p:cNvSpPr/>
            <p:nvPr/>
          </p:nvSpPr>
          <p:spPr>
            <a:xfrm>
              <a:off x="5868711" y="3907361"/>
              <a:ext cx="18252" cy="36505"/>
            </a:xfrm>
            <a:custGeom>
              <a:avLst/>
              <a:gdLst/>
              <a:ahLst/>
              <a:cxnLst/>
              <a:rect l="l" t="t" r="r" b="b"/>
              <a:pathLst>
                <a:path w="701" h="1402" extrusionOk="0">
                  <a:moveTo>
                    <a:pt x="200" y="34"/>
                  </a:moveTo>
                  <a:cubicBezTo>
                    <a:pt x="334" y="34"/>
                    <a:pt x="534" y="367"/>
                    <a:pt x="601" y="734"/>
                  </a:cubicBezTo>
                  <a:cubicBezTo>
                    <a:pt x="701" y="1101"/>
                    <a:pt x="634" y="1402"/>
                    <a:pt x="501" y="1368"/>
                  </a:cubicBezTo>
                  <a:cubicBezTo>
                    <a:pt x="367" y="1335"/>
                    <a:pt x="167" y="1035"/>
                    <a:pt x="100" y="668"/>
                  </a:cubicBezTo>
                  <a:cubicBezTo>
                    <a:pt x="0" y="301"/>
                    <a:pt x="67" y="1"/>
                    <a:pt x="200" y="34"/>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1"/>
            <p:cNvSpPr/>
            <p:nvPr/>
          </p:nvSpPr>
          <p:spPr>
            <a:xfrm>
              <a:off x="5950339" y="3955140"/>
              <a:ext cx="18278" cy="33901"/>
            </a:xfrm>
            <a:custGeom>
              <a:avLst/>
              <a:gdLst/>
              <a:ahLst/>
              <a:cxnLst/>
              <a:rect l="l" t="t" r="r" b="b"/>
              <a:pathLst>
                <a:path w="702" h="1302" extrusionOk="0">
                  <a:moveTo>
                    <a:pt x="501" y="167"/>
                  </a:moveTo>
                  <a:cubicBezTo>
                    <a:pt x="368" y="0"/>
                    <a:pt x="168" y="134"/>
                    <a:pt x="101" y="401"/>
                  </a:cubicBezTo>
                  <a:cubicBezTo>
                    <a:pt x="1" y="667"/>
                    <a:pt x="68" y="1034"/>
                    <a:pt x="201" y="1168"/>
                  </a:cubicBezTo>
                  <a:cubicBezTo>
                    <a:pt x="334" y="1301"/>
                    <a:pt x="535" y="1201"/>
                    <a:pt x="601" y="934"/>
                  </a:cubicBezTo>
                  <a:cubicBezTo>
                    <a:pt x="701" y="634"/>
                    <a:pt x="635" y="300"/>
                    <a:pt x="501" y="167"/>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1"/>
            <p:cNvSpPr/>
            <p:nvPr/>
          </p:nvSpPr>
          <p:spPr>
            <a:xfrm>
              <a:off x="5888682" y="4042861"/>
              <a:ext cx="56475" cy="110321"/>
            </a:xfrm>
            <a:custGeom>
              <a:avLst/>
              <a:gdLst/>
              <a:ahLst/>
              <a:cxnLst/>
              <a:rect l="l" t="t" r="r" b="b"/>
              <a:pathLst>
                <a:path w="2169" h="4237" extrusionOk="0">
                  <a:moveTo>
                    <a:pt x="1168" y="301"/>
                  </a:moveTo>
                  <a:cubicBezTo>
                    <a:pt x="1168" y="301"/>
                    <a:pt x="1" y="0"/>
                    <a:pt x="1" y="100"/>
                  </a:cubicBezTo>
                  <a:cubicBezTo>
                    <a:pt x="1" y="167"/>
                    <a:pt x="434" y="3369"/>
                    <a:pt x="434" y="3369"/>
                  </a:cubicBezTo>
                  <a:lnTo>
                    <a:pt x="2002" y="4237"/>
                  </a:lnTo>
                  <a:lnTo>
                    <a:pt x="2169" y="1335"/>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1"/>
            <p:cNvSpPr/>
            <p:nvPr/>
          </p:nvSpPr>
          <p:spPr>
            <a:xfrm>
              <a:off x="5868711" y="4012449"/>
              <a:ext cx="38249" cy="121621"/>
            </a:xfrm>
            <a:custGeom>
              <a:avLst/>
              <a:gdLst/>
              <a:ahLst/>
              <a:cxnLst/>
              <a:rect l="l" t="t" r="r" b="b"/>
              <a:pathLst>
                <a:path w="1469" h="4671" extrusionOk="0">
                  <a:moveTo>
                    <a:pt x="1101" y="1"/>
                  </a:moveTo>
                  <a:lnTo>
                    <a:pt x="1101" y="468"/>
                  </a:lnTo>
                  <a:lnTo>
                    <a:pt x="1468" y="4671"/>
                  </a:lnTo>
                  <a:lnTo>
                    <a:pt x="834" y="4304"/>
                  </a:lnTo>
                  <a:lnTo>
                    <a:pt x="167" y="2136"/>
                  </a:lnTo>
                  <a:lnTo>
                    <a:pt x="801" y="1969"/>
                  </a:lnTo>
                  <a:lnTo>
                    <a:pt x="0" y="1035"/>
                  </a:lnTo>
                  <a:lnTo>
                    <a:pt x="73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1"/>
            <p:cNvSpPr/>
            <p:nvPr/>
          </p:nvSpPr>
          <p:spPr>
            <a:xfrm>
              <a:off x="5930368" y="4036768"/>
              <a:ext cx="38249" cy="119903"/>
            </a:xfrm>
            <a:custGeom>
              <a:avLst/>
              <a:gdLst/>
              <a:ahLst/>
              <a:cxnLst/>
              <a:rect l="l" t="t" r="r" b="b"/>
              <a:pathLst>
                <a:path w="1469" h="4605" extrusionOk="0">
                  <a:moveTo>
                    <a:pt x="368" y="1"/>
                  </a:moveTo>
                  <a:lnTo>
                    <a:pt x="368" y="468"/>
                  </a:lnTo>
                  <a:lnTo>
                    <a:pt x="1" y="4271"/>
                  </a:lnTo>
                  <a:lnTo>
                    <a:pt x="634" y="4604"/>
                  </a:lnTo>
                  <a:lnTo>
                    <a:pt x="1302" y="3236"/>
                  </a:lnTo>
                  <a:lnTo>
                    <a:pt x="668" y="2302"/>
                  </a:lnTo>
                  <a:lnTo>
                    <a:pt x="1468" y="2269"/>
                  </a:lnTo>
                  <a:lnTo>
                    <a:pt x="801" y="50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1"/>
            <p:cNvSpPr/>
            <p:nvPr/>
          </p:nvSpPr>
          <p:spPr>
            <a:xfrm>
              <a:off x="5909538" y="4050672"/>
              <a:ext cx="18252" cy="25204"/>
            </a:xfrm>
            <a:custGeom>
              <a:avLst/>
              <a:gdLst/>
              <a:ahLst/>
              <a:cxnLst/>
              <a:rect l="l" t="t" r="r" b="b"/>
              <a:pathLst>
                <a:path w="701" h="968" extrusionOk="0">
                  <a:moveTo>
                    <a:pt x="0" y="301"/>
                  </a:moveTo>
                  <a:lnTo>
                    <a:pt x="200" y="801"/>
                  </a:lnTo>
                  <a:cubicBezTo>
                    <a:pt x="300" y="868"/>
                    <a:pt x="400" y="935"/>
                    <a:pt x="500" y="968"/>
                  </a:cubicBezTo>
                  <a:lnTo>
                    <a:pt x="701" y="701"/>
                  </a:lnTo>
                  <a:lnTo>
                    <a:pt x="367"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1"/>
            <p:cNvSpPr/>
            <p:nvPr/>
          </p:nvSpPr>
          <p:spPr>
            <a:xfrm>
              <a:off x="5906934" y="4071528"/>
              <a:ext cx="23460" cy="75587"/>
            </a:xfrm>
            <a:custGeom>
              <a:avLst/>
              <a:gdLst/>
              <a:ahLst/>
              <a:cxnLst/>
              <a:rect l="l" t="t" r="r" b="b"/>
              <a:pathLst>
                <a:path w="901" h="2903" extrusionOk="0">
                  <a:moveTo>
                    <a:pt x="300" y="0"/>
                  </a:moveTo>
                  <a:lnTo>
                    <a:pt x="0" y="2402"/>
                  </a:lnTo>
                  <a:lnTo>
                    <a:pt x="901" y="2902"/>
                  </a:lnTo>
                  <a:lnTo>
                    <a:pt x="600" y="167"/>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1"/>
            <p:cNvSpPr/>
            <p:nvPr/>
          </p:nvSpPr>
          <p:spPr>
            <a:xfrm>
              <a:off x="5895634" y="4003778"/>
              <a:ext cx="23486" cy="60824"/>
            </a:xfrm>
            <a:custGeom>
              <a:avLst/>
              <a:gdLst/>
              <a:ahLst/>
              <a:cxnLst/>
              <a:rect l="l" t="t" r="r" b="b"/>
              <a:pathLst>
                <a:path w="902" h="2336" extrusionOk="0">
                  <a:moveTo>
                    <a:pt x="67" y="0"/>
                  </a:moveTo>
                  <a:lnTo>
                    <a:pt x="0" y="334"/>
                  </a:lnTo>
                  <a:lnTo>
                    <a:pt x="201" y="2335"/>
                  </a:lnTo>
                  <a:lnTo>
                    <a:pt x="901" y="1802"/>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1"/>
            <p:cNvSpPr/>
            <p:nvPr/>
          </p:nvSpPr>
          <p:spPr>
            <a:xfrm>
              <a:off x="5897378" y="3991619"/>
              <a:ext cx="42571" cy="34057"/>
            </a:xfrm>
            <a:custGeom>
              <a:avLst/>
              <a:gdLst/>
              <a:ahLst/>
              <a:cxnLst/>
              <a:rect l="l" t="t" r="r" b="b"/>
              <a:pathLst>
                <a:path w="1635" h="1308" extrusionOk="0">
                  <a:moveTo>
                    <a:pt x="0" y="0"/>
                  </a:moveTo>
                  <a:lnTo>
                    <a:pt x="0" y="100"/>
                  </a:lnTo>
                  <a:cubicBezTo>
                    <a:pt x="0" y="100"/>
                    <a:pt x="400" y="968"/>
                    <a:pt x="834" y="1234"/>
                  </a:cubicBezTo>
                  <a:cubicBezTo>
                    <a:pt x="924" y="1287"/>
                    <a:pt x="1015" y="1308"/>
                    <a:pt x="1101" y="1308"/>
                  </a:cubicBezTo>
                  <a:cubicBezTo>
                    <a:pt x="1395" y="1308"/>
                    <a:pt x="1635" y="1068"/>
                    <a:pt x="1635" y="1068"/>
                  </a:cubicBezTo>
                  <a:lnTo>
                    <a:pt x="1635" y="968"/>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1"/>
            <p:cNvSpPr/>
            <p:nvPr/>
          </p:nvSpPr>
          <p:spPr>
            <a:xfrm>
              <a:off x="5852203" y="3822245"/>
              <a:ext cx="132921" cy="201530"/>
            </a:xfrm>
            <a:custGeom>
              <a:avLst/>
              <a:gdLst/>
              <a:ahLst/>
              <a:cxnLst/>
              <a:rect l="l" t="t" r="r" b="b"/>
              <a:pathLst>
                <a:path w="5105" h="7740" extrusionOk="0">
                  <a:moveTo>
                    <a:pt x="2569" y="1435"/>
                  </a:moveTo>
                  <a:cubicBezTo>
                    <a:pt x="1" y="1"/>
                    <a:pt x="1001" y="5038"/>
                    <a:pt x="1168" y="5471"/>
                  </a:cubicBezTo>
                  <a:cubicBezTo>
                    <a:pt x="1335" y="5972"/>
                    <a:pt x="2135" y="7272"/>
                    <a:pt x="2569" y="7506"/>
                  </a:cubicBezTo>
                  <a:cubicBezTo>
                    <a:pt x="2969" y="7739"/>
                    <a:pt x="3770" y="7339"/>
                    <a:pt x="3970" y="7072"/>
                  </a:cubicBezTo>
                  <a:cubicBezTo>
                    <a:pt x="4137" y="6839"/>
                    <a:pt x="5104" y="2903"/>
                    <a:pt x="2569" y="143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1"/>
            <p:cNvSpPr/>
            <p:nvPr/>
          </p:nvSpPr>
          <p:spPr>
            <a:xfrm>
              <a:off x="5867826" y="3844611"/>
              <a:ext cx="104254" cy="140082"/>
            </a:xfrm>
            <a:custGeom>
              <a:avLst/>
              <a:gdLst/>
              <a:ahLst/>
              <a:cxnLst/>
              <a:rect l="l" t="t" r="r" b="b"/>
              <a:pathLst>
                <a:path w="4004" h="5380" extrusionOk="0">
                  <a:moveTo>
                    <a:pt x="1111" y="0"/>
                  </a:moveTo>
                  <a:cubicBezTo>
                    <a:pt x="845" y="0"/>
                    <a:pt x="627" y="85"/>
                    <a:pt x="501" y="242"/>
                  </a:cubicBezTo>
                  <a:cubicBezTo>
                    <a:pt x="1" y="876"/>
                    <a:pt x="201" y="2344"/>
                    <a:pt x="301" y="3445"/>
                  </a:cubicBezTo>
                  <a:cubicBezTo>
                    <a:pt x="301" y="3445"/>
                    <a:pt x="301" y="3478"/>
                    <a:pt x="301" y="3478"/>
                  </a:cubicBezTo>
                  <a:cubicBezTo>
                    <a:pt x="301" y="3478"/>
                    <a:pt x="335" y="3511"/>
                    <a:pt x="335" y="3511"/>
                  </a:cubicBezTo>
                  <a:cubicBezTo>
                    <a:pt x="335" y="3545"/>
                    <a:pt x="368" y="3545"/>
                    <a:pt x="368" y="3545"/>
                  </a:cubicBezTo>
                  <a:cubicBezTo>
                    <a:pt x="401" y="3445"/>
                    <a:pt x="368" y="3244"/>
                    <a:pt x="368" y="3244"/>
                  </a:cubicBezTo>
                  <a:cubicBezTo>
                    <a:pt x="368" y="3111"/>
                    <a:pt x="335" y="2944"/>
                    <a:pt x="335" y="2811"/>
                  </a:cubicBezTo>
                  <a:cubicBezTo>
                    <a:pt x="401" y="2210"/>
                    <a:pt x="635" y="2210"/>
                    <a:pt x="768" y="1477"/>
                  </a:cubicBezTo>
                  <a:cubicBezTo>
                    <a:pt x="802" y="1443"/>
                    <a:pt x="835" y="1410"/>
                    <a:pt x="868" y="1376"/>
                  </a:cubicBezTo>
                  <a:cubicBezTo>
                    <a:pt x="902" y="1343"/>
                    <a:pt x="935" y="1310"/>
                    <a:pt x="968" y="1276"/>
                  </a:cubicBezTo>
                  <a:cubicBezTo>
                    <a:pt x="1002" y="1276"/>
                    <a:pt x="1002" y="1276"/>
                    <a:pt x="1035" y="1243"/>
                  </a:cubicBezTo>
                  <a:cubicBezTo>
                    <a:pt x="1502" y="1310"/>
                    <a:pt x="1969" y="1843"/>
                    <a:pt x="2403" y="2310"/>
                  </a:cubicBezTo>
                  <a:cubicBezTo>
                    <a:pt x="2569" y="2511"/>
                    <a:pt x="2770" y="2711"/>
                    <a:pt x="2936" y="2811"/>
                  </a:cubicBezTo>
                  <a:cubicBezTo>
                    <a:pt x="2961" y="2819"/>
                    <a:pt x="2982" y="2823"/>
                    <a:pt x="3000" y="2823"/>
                  </a:cubicBezTo>
                  <a:cubicBezTo>
                    <a:pt x="3053" y="2823"/>
                    <a:pt x="3078" y="2786"/>
                    <a:pt x="3103" y="2711"/>
                  </a:cubicBezTo>
                  <a:cubicBezTo>
                    <a:pt x="3303" y="3645"/>
                    <a:pt x="3470" y="4112"/>
                    <a:pt x="3570" y="4779"/>
                  </a:cubicBezTo>
                  <a:cubicBezTo>
                    <a:pt x="3570" y="4846"/>
                    <a:pt x="3537" y="4946"/>
                    <a:pt x="3537" y="5046"/>
                  </a:cubicBezTo>
                  <a:cubicBezTo>
                    <a:pt x="3537" y="5046"/>
                    <a:pt x="3537" y="5246"/>
                    <a:pt x="3537" y="5346"/>
                  </a:cubicBezTo>
                  <a:cubicBezTo>
                    <a:pt x="3537" y="5346"/>
                    <a:pt x="3570" y="5379"/>
                    <a:pt x="3570" y="5379"/>
                  </a:cubicBezTo>
                  <a:cubicBezTo>
                    <a:pt x="3604" y="5379"/>
                    <a:pt x="3604" y="5346"/>
                    <a:pt x="3604" y="5346"/>
                  </a:cubicBezTo>
                  <a:cubicBezTo>
                    <a:pt x="3604" y="5313"/>
                    <a:pt x="3604" y="5279"/>
                    <a:pt x="3604" y="5246"/>
                  </a:cubicBezTo>
                  <a:cubicBezTo>
                    <a:pt x="3604" y="5213"/>
                    <a:pt x="3637" y="5146"/>
                    <a:pt x="3637" y="5079"/>
                  </a:cubicBezTo>
                  <a:cubicBezTo>
                    <a:pt x="3770" y="4545"/>
                    <a:pt x="4004" y="2144"/>
                    <a:pt x="3103" y="1343"/>
                  </a:cubicBezTo>
                  <a:cubicBezTo>
                    <a:pt x="2508" y="405"/>
                    <a:pt x="1694" y="0"/>
                    <a:pt x="11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1"/>
            <p:cNvSpPr/>
            <p:nvPr/>
          </p:nvSpPr>
          <p:spPr>
            <a:xfrm>
              <a:off x="5919094" y="4028097"/>
              <a:ext cx="22601" cy="57335"/>
            </a:xfrm>
            <a:custGeom>
              <a:avLst/>
              <a:gdLst/>
              <a:ahLst/>
              <a:cxnLst/>
              <a:rect l="l" t="t" r="r" b="b"/>
              <a:pathLst>
                <a:path w="868" h="2202" extrusionOk="0">
                  <a:moveTo>
                    <a:pt x="801" y="0"/>
                  </a:moveTo>
                  <a:lnTo>
                    <a:pt x="867" y="401"/>
                  </a:lnTo>
                  <a:lnTo>
                    <a:pt x="667" y="2202"/>
                  </a:lnTo>
                  <a:lnTo>
                    <a:pt x="0" y="8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1"/>
            <p:cNvSpPr/>
            <p:nvPr/>
          </p:nvSpPr>
          <p:spPr>
            <a:xfrm>
              <a:off x="5897378" y="4002893"/>
              <a:ext cx="42571" cy="47805"/>
            </a:xfrm>
            <a:custGeom>
              <a:avLst/>
              <a:gdLst/>
              <a:ahLst/>
              <a:cxnLst/>
              <a:rect l="l" t="t" r="r" b="b"/>
              <a:pathLst>
                <a:path w="1635" h="1836" extrusionOk="0">
                  <a:moveTo>
                    <a:pt x="0" y="1"/>
                  </a:moveTo>
                  <a:lnTo>
                    <a:pt x="0" y="34"/>
                  </a:lnTo>
                  <a:lnTo>
                    <a:pt x="834" y="1836"/>
                  </a:lnTo>
                  <a:lnTo>
                    <a:pt x="1635" y="968"/>
                  </a:lnTo>
                  <a:lnTo>
                    <a:pt x="1635" y="935"/>
                  </a:lnTo>
                  <a:lnTo>
                    <a:pt x="834" y="1802"/>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1"/>
            <p:cNvSpPr/>
            <p:nvPr/>
          </p:nvSpPr>
          <p:spPr>
            <a:xfrm>
              <a:off x="5914746" y="4071528"/>
              <a:ext cx="7837" cy="5234"/>
            </a:xfrm>
            <a:custGeom>
              <a:avLst/>
              <a:gdLst/>
              <a:ahLst/>
              <a:cxnLst/>
              <a:rect l="l" t="t" r="r" b="b"/>
              <a:pathLst>
                <a:path w="301" h="201" extrusionOk="0">
                  <a:moveTo>
                    <a:pt x="0" y="0"/>
                  </a:moveTo>
                  <a:lnTo>
                    <a:pt x="300" y="167"/>
                  </a:lnTo>
                  <a:lnTo>
                    <a:pt x="300" y="200"/>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1"/>
            <p:cNvSpPr/>
            <p:nvPr/>
          </p:nvSpPr>
          <p:spPr>
            <a:xfrm>
              <a:off x="5443128" y="2836465"/>
              <a:ext cx="200645" cy="185882"/>
            </a:xfrm>
            <a:custGeom>
              <a:avLst/>
              <a:gdLst/>
              <a:ahLst/>
              <a:cxnLst/>
              <a:rect l="l" t="t" r="r" b="b"/>
              <a:pathLst>
                <a:path w="7706" h="7139" extrusionOk="0">
                  <a:moveTo>
                    <a:pt x="3103" y="0"/>
                  </a:moveTo>
                  <a:cubicBezTo>
                    <a:pt x="1401" y="0"/>
                    <a:pt x="868" y="200"/>
                    <a:pt x="667" y="334"/>
                  </a:cubicBezTo>
                  <a:cubicBezTo>
                    <a:pt x="367" y="500"/>
                    <a:pt x="200" y="1735"/>
                    <a:pt x="0" y="2735"/>
                  </a:cubicBezTo>
                  <a:lnTo>
                    <a:pt x="3836" y="4937"/>
                  </a:lnTo>
                  <a:lnTo>
                    <a:pt x="7706" y="7139"/>
                  </a:lnTo>
                  <a:cubicBezTo>
                    <a:pt x="7506" y="5904"/>
                    <a:pt x="7339" y="4503"/>
                    <a:pt x="7039" y="3970"/>
                  </a:cubicBezTo>
                  <a:cubicBezTo>
                    <a:pt x="6839" y="3603"/>
                    <a:pt x="6338" y="2835"/>
                    <a:pt x="4637" y="901"/>
                  </a:cubicBezTo>
                  <a:close/>
                </a:path>
              </a:pathLst>
            </a:custGeom>
            <a:solidFill>
              <a:srgbClr val="F5DC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1"/>
            <p:cNvSpPr/>
            <p:nvPr/>
          </p:nvSpPr>
          <p:spPr>
            <a:xfrm>
              <a:off x="5443128" y="2836465"/>
              <a:ext cx="200645" cy="185882"/>
            </a:xfrm>
            <a:custGeom>
              <a:avLst/>
              <a:gdLst/>
              <a:ahLst/>
              <a:cxnLst/>
              <a:rect l="l" t="t" r="r" b="b"/>
              <a:pathLst>
                <a:path w="7706" h="7139" extrusionOk="0">
                  <a:moveTo>
                    <a:pt x="3103" y="0"/>
                  </a:moveTo>
                  <a:cubicBezTo>
                    <a:pt x="1401" y="0"/>
                    <a:pt x="868" y="200"/>
                    <a:pt x="667" y="334"/>
                  </a:cubicBezTo>
                  <a:cubicBezTo>
                    <a:pt x="367" y="500"/>
                    <a:pt x="200" y="1735"/>
                    <a:pt x="0" y="2735"/>
                  </a:cubicBezTo>
                  <a:lnTo>
                    <a:pt x="3836" y="4937"/>
                  </a:lnTo>
                  <a:lnTo>
                    <a:pt x="7706" y="7139"/>
                  </a:lnTo>
                  <a:cubicBezTo>
                    <a:pt x="7506" y="5904"/>
                    <a:pt x="7339" y="4503"/>
                    <a:pt x="7039" y="3970"/>
                  </a:cubicBezTo>
                  <a:cubicBezTo>
                    <a:pt x="6839" y="3603"/>
                    <a:pt x="6338" y="2835"/>
                    <a:pt x="4637" y="90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1"/>
            <p:cNvSpPr/>
            <p:nvPr/>
          </p:nvSpPr>
          <p:spPr>
            <a:xfrm>
              <a:off x="5522152" y="2751349"/>
              <a:ext cx="42597" cy="133781"/>
            </a:xfrm>
            <a:custGeom>
              <a:avLst/>
              <a:gdLst/>
              <a:ahLst/>
              <a:cxnLst/>
              <a:rect l="l" t="t" r="r" b="b"/>
              <a:pathLst>
                <a:path w="1636" h="5138" extrusionOk="0">
                  <a:moveTo>
                    <a:pt x="1" y="1301"/>
                  </a:moveTo>
                  <a:lnTo>
                    <a:pt x="1" y="2936"/>
                  </a:lnTo>
                  <a:lnTo>
                    <a:pt x="1" y="3736"/>
                  </a:lnTo>
                  <a:cubicBezTo>
                    <a:pt x="434" y="4703"/>
                    <a:pt x="1202" y="5137"/>
                    <a:pt x="1635" y="4703"/>
                  </a:cubicBezTo>
                  <a:lnTo>
                    <a:pt x="1635" y="3870"/>
                  </a:lnTo>
                  <a:lnTo>
                    <a:pt x="1635" y="2268"/>
                  </a:lnTo>
                  <a:cubicBezTo>
                    <a:pt x="1635" y="934"/>
                    <a:pt x="1" y="0"/>
                    <a:pt x="1" y="130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1"/>
            <p:cNvSpPr/>
            <p:nvPr/>
          </p:nvSpPr>
          <p:spPr>
            <a:xfrm>
              <a:off x="5493511" y="2732237"/>
              <a:ext cx="18252" cy="35619"/>
            </a:xfrm>
            <a:custGeom>
              <a:avLst/>
              <a:gdLst/>
              <a:ahLst/>
              <a:cxnLst/>
              <a:rect l="l" t="t" r="r" b="b"/>
              <a:pathLst>
                <a:path w="701" h="1368" extrusionOk="0">
                  <a:moveTo>
                    <a:pt x="200" y="0"/>
                  </a:moveTo>
                  <a:cubicBezTo>
                    <a:pt x="334" y="34"/>
                    <a:pt x="534" y="334"/>
                    <a:pt x="600" y="734"/>
                  </a:cubicBezTo>
                  <a:cubicBezTo>
                    <a:pt x="701" y="1101"/>
                    <a:pt x="634" y="1368"/>
                    <a:pt x="500" y="1368"/>
                  </a:cubicBezTo>
                  <a:cubicBezTo>
                    <a:pt x="367" y="1335"/>
                    <a:pt x="167" y="1001"/>
                    <a:pt x="100" y="634"/>
                  </a:cubicBezTo>
                  <a:cubicBezTo>
                    <a:pt x="0" y="267"/>
                    <a:pt x="67" y="0"/>
                    <a:pt x="20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1"/>
            <p:cNvSpPr/>
            <p:nvPr/>
          </p:nvSpPr>
          <p:spPr>
            <a:xfrm>
              <a:off x="5575138" y="2779990"/>
              <a:ext cx="18278" cy="33042"/>
            </a:xfrm>
            <a:custGeom>
              <a:avLst/>
              <a:gdLst/>
              <a:ahLst/>
              <a:cxnLst/>
              <a:rect l="l" t="t" r="r" b="b"/>
              <a:pathLst>
                <a:path w="702" h="1269" extrusionOk="0">
                  <a:moveTo>
                    <a:pt x="501" y="134"/>
                  </a:moveTo>
                  <a:cubicBezTo>
                    <a:pt x="368" y="1"/>
                    <a:pt x="167" y="101"/>
                    <a:pt x="101" y="368"/>
                  </a:cubicBezTo>
                  <a:cubicBezTo>
                    <a:pt x="1" y="668"/>
                    <a:pt x="67" y="1002"/>
                    <a:pt x="201" y="1135"/>
                  </a:cubicBezTo>
                  <a:cubicBezTo>
                    <a:pt x="334" y="1268"/>
                    <a:pt x="534" y="1168"/>
                    <a:pt x="601" y="902"/>
                  </a:cubicBezTo>
                  <a:cubicBezTo>
                    <a:pt x="701" y="635"/>
                    <a:pt x="634" y="268"/>
                    <a:pt x="501" y="134"/>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1"/>
            <p:cNvSpPr/>
            <p:nvPr/>
          </p:nvSpPr>
          <p:spPr>
            <a:xfrm>
              <a:off x="5520434" y="2827769"/>
              <a:ext cx="23460" cy="60824"/>
            </a:xfrm>
            <a:custGeom>
              <a:avLst/>
              <a:gdLst/>
              <a:ahLst/>
              <a:cxnLst/>
              <a:rect l="l" t="t" r="r" b="b"/>
              <a:pathLst>
                <a:path w="901" h="2336" extrusionOk="0">
                  <a:moveTo>
                    <a:pt x="67" y="1"/>
                  </a:moveTo>
                  <a:lnTo>
                    <a:pt x="0" y="334"/>
                  </a:lnTo>
                  <a:lnTo>
                    <a:pt x="200" y="2336"/>
                  </a:lnTo>
                  <a:lnTo>
                    <a:pt x="901" y="1802"/>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1"/>
            <p:cNvSpPr/>
            <p:nvPr/>
          </p:nvSpPr>
          <p:spPr>
            <a:xfrm>
              <a:off x="5522152" y="2816468"/>
              <a:ext cx="42597" cy="33562"/>
            </a:xfrm>
            <a:custGeom>
              <a:avLst/>
              <a:gdLst/>
              <a:ahLst/>
              <a:cxnLst/>
              <a:rect l="l" t="t" r="r" b="b"/>
              <a:pathLst>
                <a:path w="1636" h="1289" extrusionOk="0">
                  <a:moveTo>
                    <a:pt x="1" y="1"/>
                  </a:moveTo>
                  <a:lnTo>
                    <a:pt x="1" y="68"/>
                  </a:lnTo>
                  <a:cubicBezTo>
                    <a:pt x="1" y="68"/>
                    <a:pt x="401" y="968"/>
                    <a:pt x="835" y="1202"/>
                  </a:cubicBezTo>
                  <a:cubicBezTo>
                    <a:pt x="929" y="1265"/>
                    <a:pt x="1023" y="1289"/>
                    <a:pt x="1112" y="1289"/>
                  </a:cubicBezTo>
                  <a:cubicBezTo>
                    <a:pt x="1401" y="1289"/>
                    <a:pt x="1635" y="1035"/>
                    <a:pt x="1635" y="1035"/>
                  </a:cubicBezTo>
                  <a:lnTo>
                    <a:pt x="1635" y="935"/>
                  </a:lnTo>
                  <a:lnTo>
                    <a:pt x="1"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1"/>
            <p:cNvSpPr/>
            <p:nvPr/>
          </p:nvSpPr>
          <p:spPr>
            <a:xfrm>
              <a:off x="5477003" y="2646235"/>
              <a:ext cx="132895" cy="201530"/>
            </a:xfrm>
            <a:custGeom>
              <a:avLst/>
              <a:gdLst/>
              <a:ahLst/>
              <a:cxnLst/>
              <a:rect l="l" t="t" r="r" b="b"/>
              <a:pathLst>
                <a:path w="5104" h="7740" extrusionOk="0">
                  <a:moveTo>
                    <a:pt x="2569" y="1469"/>
                  </a:moveTo>
                  <a:cubicBezTo>
                    <a:pt x="0" y="1"/>
                    <a:pt x="1001" y="5038"/>
                    <a:pt x="1168" y="5505"/>
                  </a:cubicBezTo>
                  <a:cubicBezTo>
                    <a:pt x="1335" y="5972"/>
                    <a:pt x="2135" y="7273"/>
                    <a:pt x="2569" y="7506"/>
                  </a:cubicBezTo>
                  <a:cubicBezTo>
                    <a:pt x="2969" y="7740"/>
                    <a:pt x="3770" y="7373"/>
                    <a:pt x="3970" y="7073"/>
                  </a:cubicBezTo>
                  <a:cubicBezTo>
                    <a:pt x="4137" y="6839"/>
                    <a:pt x="5104" y="2903"/>
                    <a:pt x="2569" y="1469"/>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1"/>
            <p:cNvSpPr/>
            <p:nvPr/>
          </p:nvSpPr>
          <p:spPr>
            <a:xfrm>
              <a:off x="5489163" y="2668601"/>
              <a:ext cx="107717" cy="140446"/>
            </a:xfrm>
            <a:custGeom>
              <a:avLst/>
              <a:gdLst/>
              <a:ahLst/>
              <a:cxnLst/>
              <a:rect l="l" t="t" r="r" b="b"/>
              <a:pathLst>
                <a:path w="4137" h="5394" extrusionOk="0">
                  <a:moveTo>
                    <a:pt x="1244" y="1"/>
                  </a:moveTo>
                  <a:cubicBezTo>
                    <a:pt x="978" y="1"/>
                    <a:pt x="760" y="86"/>
                    <a:pt x="634" y="243"/>
                  </a:cubicBezTo>
                  <a:cubicBezTo>
                    <a:pt x="0" y="1043"/>
                    <a:pt x="334" y="2544"/>
                    <a:pt x="434" y="3445"/>
                  </a:cubicBezTo>
                  <a:cubicBezTo>
                    <a:pt x="434" y="3512"/>
                    <a:pt x="467" y="3545"/>
                    <a:pt x="501" y="3545"/>
                  </a:cubicBezTo>
                  <a:cubicBezTo>
                    <a:pt x="564" y="3291"/>
                    <a:pt x="236" y="2706"/>
                    <a:pt x="432" y="2706"/>
                  </a:cubicBezTo>
                  <a:cubicBezTo>
                    <a:pt x="442" y="2706"/>
                    <a:pt x="454" y="2708"/>
                    <a:pt x="467" y="2711"/>
                  </a:cubicBezTo>
                  <a:cubicBezTo>
                    <a:pt x="1224" y="2906"/>
                    <a:pt x="1749" y="2967"/>
                    <a:pt x="2118" y="2967"/>
                  </a:cubicBezTo>
                  <a:cubicBezTo>
                    <a:pt x="2731" y="2967"/>
                    <a:pt x="2915" y="2799"/>
                    <a:pt x="3024" y="2799"/>
                  </a:cubicBezTo>
                  <a:cubicBezTo>
                    <a:pt x="3040" y="2799"/>
                    <a:pt x="3055" y="2803"/>
                    <a:pt x="3069" y="2811"/>
                  </a:cubicBezTo>
                  <a:cubicBezTo>
                    <a:pt x="3094" y="2820"/>
                    <a:pt x="3115" y="2824"/>
                    <a:pt x="3133" y="2824"/>
                  </a:cubicBezTo>
                  <a:cubicBezTo>
                    <a:pt x="3186" y="2824"/>
                    <a:pt x="3211" y="2786"/>
                    <a:pt x="3236" y="2711"/>
                  </a:cubicBezTo>
                  <a:cubicBezTo>
                    <a:pt x="3436" y="3645"/>
                    <a:pt x="3603" y="4112"/>
                    <a:pt x="3703" y="4779"/>
                  </a:cubicBezTo>
                  <a:cubicBezTo>
                    <a:pt x="3703" y="4879"/>
                    <a:pt x="3670" y="4946"/>
                    <a:pt x="3670" y="5079"/>
                  </a:cubicBezTo>
                  <a:cubicBezTo>
                    <a:pt x="3670" y="5079"/>
                    <a:pt x="3670" y="5246"/>
                    <a:pt x="3670" y="5346"/>
                  </a:cubicBezTo>
                  <a:cubicBezTo>
                    <a:pt x="3670" y="5370"/>
                    <a:pt x="3686" y="5394"/>
                    <a:pt x="3708" y="5394"/>
                  </a:cubicBezTo>
                  <a:cubicBezTo>
                    <a:pt x="3717" y="5394"/>
                    <a:pt x="3727" y="5389"/>
                    <a:pt x="3736" y="5380"/>
                  </a:cubicBezTo>
                  <a:cubicBezTo>
                    <a:pt x="3736" y="5380"/>
                    <a:pt x="3736" y="5380"/>
                    <a:pt x="3736" y="5346"/>
                  </a:cubicBezTo>
                  <a:cubicBezTo>
                    <a:pt x="3736" y="5313"/>
                    <a:pt x="3736" y="5280"/>
                    <a:pt x="3770" y="5246"/>
                  </a:cubicBezTo>
                  <a:cubicBezTo>
                    <a:pt x="3770" y="5213"/>
                    <a:pt x="3770" y="5146"/>
                    <a:pt x="3770" y="5113"/>
                  </a:cubicBezTo>
                  <a:cubicBezTo>
                    <a:pt x="3903" y="4546"/>
                    <a:pt x="4137" y="2144"/>
                    <a:pt x="3236" y="1343"/>
                  </a:cubicBezTo>
                  <a:cubicBezTo>
                    <a:pt x="2641" y="405"/>
                    <a:pt x="1826" y="1"/>
                    <a:pt x="1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1"/>
            <p:cNvSpPr/>
            <p:nvPr/>
          </p:nvSpPr>
          <p:spPr>
            <a:xfrm>
              <a:off x="5543867" y="2852088"/>
              <a:ext cx="22627" cy="57361"/>
            </a:xfrm>
            <a:custGeom>
              <a:avLst/>
              <a:gdLst/>
              <a:ahLst/>
              <a:cxnLst/>
              <a:rect l="l" t="t" r="r" b="b"/>
              <a:pathLst>
                <a:path w="869" h="2203" extrusionOk="0">
                  <a:moveTo>
                    <a:pt x="801" y="1"/>
                  </a:moveTo>
                  <a:lnTo>
                    <a:pt x="868" y="401"/>
                  </a:lnTo>
                  <a:lnTo>
                    <a:pt x="668" y="2202"/>
                  </a:lnTo>
                  <a:lnTo>
                    <a:pt x="1" y="868"/>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1"/>
            <p:cNvSpPr/>
            <p:nvPr/>
          </p:nvSpPr>
          <p:spPr>
            <a:xfrm>
              <a:off x="5522152" y="2826909"/>
              <a:ext cx="42597" cy="47779"/>
            </a:xfrm>
            <a:custGeom>
              <a:avLst/>
              <a:gdLst/>
              <a:ahLst/>
              <a:cxnLst/>
              <a:rect l="l" t="t" r="r" b="b"/>
              <a:pathLst>
                <a:path w="1636" h="1835" extrusionOk="0">
                  <a:moveTo>
                    <a:pt x="1" y="0"/>
                  </a:moveTo>
                  <a:lnTo>
                    <a:pt x="1" y="34"/>
                  </a:lnTo>
                  <a:lnTo>
                    <a:pt x="835" y="1835"/>
                  </a:lnTo>
                  <a:lnTo>
                    <a:pt x="1635" y="968"/>
                  </a:lnTo>
                  <a:lnTo>
                    <a:pt x="1635" y="934"/>
                  </a:lnTo>
                  <a:lnTo>
                    <a:pt x="835" y="1801"/>
                  </a:lnTo>
                  <a:lnTo>
                    <a:pt x="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1"/>
            <p:cNvSpPr/>
            <p:nvPr/>
          </p:nvSpPr>
          <p:spPr>
            <a:xfrm>
              <a:off x="5539519" y="2895518"/>
              <a:ext cx="7863" cy="5234"/>
            </a:xfrm>
            <a:custGeom>
              <a:avLst/>
              <a:gdLst/>
              <a:ahLst/>
              <a:cxnLst/>
              <a:rect l="l" t="t" r="r" b="b"/>
              <a:pathLst>
                <a:path w="302" h="201" extrusionOk="0">
                  <a:moveTo>
                    <a:pt x="1" y="0"/>
                  </a:moveTo>
                  <a:lnTo>
                    <a:pt x="301" y="201"/>
                  </a:lnTo>
                  <a:lnTo>
                    <a:pt x="301" y="201"/>
                  </a:lnTo>
                  <a:lnTo>
                    <a:pt x="1" y="34"/>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1"/>
            <p:cNvSpPr/>
            <p:nvPr/>
          </p:nvSpPr>
          <p:spPr>
            <a:xfrm>
              <a:off x="5516945" y="2634961"/>
              <a:ext cx="64313" cy="75587"/>
            </a:xfrm>
            <a:custGeom>
              <a:avLst/>
              <a:gdLst/>
              <a:ahLst/>
              <a:cxnLst/>
              <a:rect l="l" t="t" r="r" b="b"/>
              <a:pathLst>
                <a:path w="2470" h="2903" extrusionOk="0">
                  <a:moveTo>
                    <a:pt x="2269" y="1468"/>
                  </a:moveTo>
                  <a:cubicBezTo>
                    <a:pt x="2469" y="2269"/>
                    <a:pt x="2169" y="2902"/>
                    <a:pt x="1602" y="2902"/>
                  </a:cubicBezTo>
                  <a:cubicBezTo>
                    <a:pt x="1035" y="2902"/>
                    <a:pt x="401" y="2269"/>
                    <a:pt x="201" y="1468"/>
                  </a:cubicBezTo>
                  <a:cubicBezTo>
                    <a:pt x="1" y="667"/>
                    <a:pt x="334" y="0"/>
                    <a:pt x="901" y="0"/>
                  </a:cubicBezTo>
                  <a:cubicBezTo>
                    <a:pt x="1468" y="0"/>
                    <a:pt x="2069" y="667"/>
                    <a:pt x="2269" y="146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1"/>
            <p:cNvSpPr/>
            <p:nvPr/>
          </p:nvSpPr>
          <p:spPr>
            <a:xfrm>
              <a:off x="4274071" y="212772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06" y="5938"/>
                    <a:pt x="7339" y="4504"/>
                    <a:pt x="7039" y="3970"/>
                  </a:cubicBezTo>
                  <a:cubicBezTo>
                    <a:pt x="6839" y="3637"/>
                    <a:pt x="6338" y="2836"/>
                    <a:pt x="4637" y="901"/>
                  </a:cubicBezTo>
                  <a:close/>
                </a:path>
              </a:pathLst>
            </a:custGeom>
            <a:solidFill>
              <a:srgbClr val="F5DC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1"/>
            <p:cNvSpPr/>
            <p:nvPr/>
          </p:nvSpPr>
          <p:spPr>
            <a:xfrm>
              <a:off x="4274071" y="212772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06" y="5938"/>
                    <a:pt x="7339" y="4504"/>
                    <a:pt x="7039" y="3970"/>
                  </a:cubicBezTo>
                  <a:cubicBezTo>
                    <a:pt x="6839" y="3637"/>
                    <a:pt x="6338" y="2836"/>
                    <a:pt x="4637" y="90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1"/>
            <p:cNvSpPr/>
            <p:nvPr/>
          </p:nvSpPr>
          <p:spPr>
            <a:xfrm>
              <a:off x="4353120" y="2042608"/>
              <a:ext cx="42571" cy="134640"/>
            </a:xfrm>
            <a:custGeom>
              <a:avLst/>
              <a:gdLst/>
              <a:ahLst/>
              <a:cxnLst/>
              <a:rect l="l" t="t" r="r" b="b"/>
              <a:pathLst>
                <a:path w="1635" h="5171" extrusionOk="0">
                  <a:moveTo>
                    <a:pt x="0" y="1335"/>
                  </a:moveTo>
                  <a:lnTo>
                    <a:pt x="0" y="2969"/>
                  </a:lnTo>
                  <a:lnTo>
                    <a:pt x="0" y="3770"/>
                  </a:lnTo>
                  <a:cubicBezTo>
                    <a:pt x="434" y="4704"/>
                    <a:pt x="1201" y="5171"/>
                    <a:pt x="1635" y="4704"/>
                  </a:cubicBezTo>
                  <a:lnTo>
                    <a:pt x="1635" y="3903"/>
                  </a:lnTo>
                  <a:lnTo>
                    <a:pt x="1635" y="2269"/>
                  </a:lnTo>
                  <a:cubicBezTo>
                    <a:pt x="1635" y="935"/>
                    <a:pt x="0" y="1"/>
                    <a:pt x="0" y="133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1"/>
            <p:cNvSpPr/>
            <p:nvPr/>
          </p:nvSpPr>
          <p:spPr>
            <a:xfrm>
              <a:off x="4324453" y="2023496"/>
              <a:ext cx="18252" cy="35645"/>
            </a:xfrm>
            <a:custGeom>
              <a:avLst/>
              <a:gdLst/>
              <a:ahLst/>
              <a:cxnLst/>
              <a:rect l="l" t="t" r="r" b="b"/>
              <a:pathLst>
                <a:path w="701" h="1369" extrusionOk="0">
                  <a:moveTo>
                    <a:pt x="200" y="1"/>
                  </a:moveTo>
                  <a:cubicBezTo>
                    <a:pt x="334" y="34"/>
                    <a:pt x="534" y="368"/>
                    <a:pt x="601" y="735"/>
                  </a:cubicBezTo>
                  <a:cubicBezTo>
                    <a:pt x="701" y="1102"/>
                    <a:pt x="634" y="1368"/>
                    <a:pt x="501" y="1368"/>
                  </a:cubicBezTo>
                  <a:cubicBezTo>
                    <a:pt x="367" y="1335"/>
                    <a:pt x="167" y="1035"/>
                    <a:pt x="67" y="635"/>
                  </a:cubicBezTo>
                  <a:cubicBezTo>
                    <a:pt x="0" y="268"/>
                    <a:pt x="67" y="1"/>
                    <a:pt x="2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1"/>
            <p:cNvSpPr/>
            <p:nvPr/>
          </p:nvSpPr>
          <p:spPr>
            <a:xfrm>
              <a:off x="4406081" y="2071275"/>
              <a:ext cx="18278" cy="33901"/>
            </a:xfrm>
            <a:custGeom>
              <a:avLst/>
              <a:gdLst/>
              <a:ahLst/>
              <a:cxnLst/>
              <a:rect l="l" t="t" r="r" b="b"/>
              <a:pathLst>
                <a:path w="702" h="1302" extrusionOk="0">
                  <a:moveTo>
                    <a:pt x="501" y="134"/>
                  </a:moveTo>
                  <a:cubicBezTo>
                    <a:pt x="368" y="0"/>
                    <a:pt x="168" y="100"/>
                    <a:pt x="101" y="367"/>
                  </a:cubicBezTo>
                  <a:cubicBezTo>
                    <a:pt x="1" y="668"/>
                    <a:pt x="68" y="1001"/>
                    <a:pt x="201" y="1135"/>
                  </a:cubicBezTo>
                  <a:cubicBezTo>
                    <a:pt x="334" y="1301"/>
                    <a:pt x="535" y="1168"/>
                    <a:pt x="601" y="901"/>
                  </a:cubicBezTo>
                  <a:cubicBezTo>
                    <a:pt x="701" y="634"/>
                    <a:pt x="635" y="301"/>
                    <a:pt x="501" y="134"/>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31"/>
            <p:cNvSpPr/>
            <p:nvPr/>
          </p:nvSpPr>
          <p:spPr>
            <a:xfrm>
              <a:off x="4344424" y="2158995"/>
              <a:ext cx="57361" cy="110321"/>
            </a:xfrm>
            <a:custGeom>
              <a:avLst/>
              <a:gdLst/>
              <a:ahLst/>
              <a:cxnLst/>
              <a:rect l="l" t="t" r="r" b="b"/>
              <a:pathLst>
                <a:path w="2203" h="4237" extrusionOk="0">
                  <a:moveTo>
                    <a:pt x="1168" y="301"/>
                  </a:moveTo>
                  <a:cubicBezTo>
                    <a:pt x="1168" y="301"/>
                    <a:pt x="1" y="0"/>
                    <a:pt x="1" y="67"/>
                  </a:cubicBezTo>
                  <a:cubicBezTo>
                    <a:pt x="1" y="167"/>
                    <a:pt x="434" y="3336"/>
                    <a:pt x="434" y="3336"/>
                  </a:cubicBezTo>
                  <a:lnTo>
                    <a:pt x="2002" y="4237"/>
                  </a:lnTo>
                  <a:lnTo>
                    <a:pt x="2202" y="1335"/>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31"/>
            <p:cNvSpPr/>
            <p:nvPr/>
          </p:nvSpPr>
          <p:spPr>
            <a:xfrm>
              <a:off x="4324453" y="2127724"/>
              <a:ext cx="38249" cy="121621"/>
            </a:xfrm>
            <a:custGeom>
              <a:avLst/>
              <a:gdLst/>
              <a:ahLst/>
              <a:cxnLst/>
              <a:rect l="l" t="t" r="r" b="b"/>
              <a:pathLst>
                <a:path w="1469" h="4671" extrusionOk="0">
                  <a:moveTo>
                    <a:pt x="1101" y="1"/>
                  </a:moveTo>
                  <a:lnTo>
                    <a:pt x="1101" y="468"/>
                  </a:lnTo>
                  <a:lnTo>
                    <a:pt x="1468" y="4671"/>
                  </a:lnTo>
                  <a:lnTo>
                    <a:pt x="834" y="4337"/>
                  </a:lnTo>
                  <a:lnTo>
                    <a:pt x="167" y="2169"/>
                  </a:lnTo>
                  <a:lnTo>
                    <a:pt x="801" y="1969"/>
                  </a:lnTo>
                  <a:lnTo>
                    <a:pt x="0" y="1035"/>
                  </a:lnTo>
                  <a:lnTo>
                    <a:pt x="734"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31"/>
            <p:cNvSpPr/>
            <p:nvPr/>
          </p:nvSpPr>
          <p:spPr>
            <a:xfrm>
              <a:off x="4386995" y="2152043"/>
              <a:ext cx="37364" cy="120762"/>
            </a:xfrm>
            <a:custGeom>
              <a:avLst/>
              <a:gdLst/>
              <a:ahLst/>
              <a:cxnLst/>
              <a:rect l="l" t="t" r="r" b="b"/>
              <a:pathLst>
                <a:path w="1435" h="4638" extrusionOk="0">
                  <a:moveTo>
                    <a:pt x="334" y="1"/>
                  </a:moveTo>
                  <a:lnTo>
                    <a:pt x="334" y="501"/>
                  </a:lnTo>
                  <a:lnTo>
                    <a:pt x="0" y="4270"/>
                  </a:lnTo>
                  <a:lnTo>
                    <a:pt x="600" y="4637"/>
                  </a:lnTo>
                  <a:lnTo>
                    <a:pt x="1268" y="3236"/>
                  </a:lnTo>
                  <a:lnTo>
                    <a:pt x="634" y="2302"/>
                  </a:lnTo>
                  <a:lnTo>
                    <a:pt x="1434" y="2302"/>
                  </a:lnTo>
                  <a:lnTo>
                    <a:pt x="767" y="50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1"/>
            <p:cNvSpPr/>
            <p:nvPr/>
          </p:nvSpPr>
          <p:spPr>
            <a:xfrm>
              <a:off x="4365280" y="2166807"/>
              <a:ext cx="18252" cy="25230"/>
            </a:xfrm>
            <a:custGeom>
              <a:avLst/>
              <a:gdLst/>
              <a:ahLst/>
              <a:cxnLst/>
              <a:rect l="l" t="t" r="r" b="b"/>
              <a:pathLst>
                <a:path w="701" h="969" extrusionOk="0">
                  <a:moveTo>
                    <a:pt x="0" y="268"/>
                  </a:moveTo>
                  <a:lnTo>
                    <a:pt x="200" y="801"/>
                  </a:lnTo>
                  <a:cubicBezTo>
                    <a:pt x="300" y="835"/>
                    <a:pt x="400" y="901"/>
                    <a:pt x="500" y="968"/>
                  </a:cubicBezTo>
                  <a:lnTo>
                    <a:pt x="701" y="668"/>
                  </a:lnTo>
                  <a:lnTo>
                    <a:pt x="36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31"/>
            <p:cNvSpPr/>
            <p:nvPr/>
          </p:nvSpPr>
          <p:spPr>
            <a:xfrm>
              <a:off x="4362676" y="2187663"/>
              <a:ext cx="23460" cy="75587"/>
            </a:xfrm>
            <a:custGeom>
              <a:avLst/>
              <a:gdLst/>
              <a:ahLst/>
              <a:cxnLst/>
              <a:rect l="l" t="t" r="r" b="b"/>
              <a:pathLst>
                <a:path w="901" h="2903" extrusionOk="0">
                  <a:moveTo>
                    <a:pt x="300" y="0"/>
                  </a:moveTo>
                  <a:lnTo>
                    <a:pt x="0" y="2402"/>
                  </a:lnTo>
                  <a:lnTo>
                    <a:pt x="901" y="2902"/>
                  </a:lnTo>
                  <a:lnTo>
                    <a:pt x="600" y="167"/>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p31"/>
            <p:cNvSpPr/>
            <p:nvPr/>
          </p:nvSpPr>
          <p:spPr>
            <a:xfrm>
              <a:off x="4351376" y="2119054"/>
              <a:ext cx="23486" cy="60824"/>
            </a:xfrm>
            <a:custGeom>
              <a:avLst/>
              <a:gdLst/>
              <a:ahLst/>
              <a:cxnLst/>
              <a:rect l="l" t="t" r="r" b="b"/>
              <a:pathLst>
                <a:path w="902" h="2336" extrusionOk="0">
                  <a:moveTo>
                    <a:pt x="67" y="0"/>
                  </a:moveTo>
                  <a:lnTo>
                    <a:pt x="0" y="334"/>
                  </a:lnTo>
                  <a:lnTo>
                    <a:pt x="201" y="2335"/>
                  </a:lnTo>
                  <a:lnTo>
                    <a:pt x="901" y="1835"/>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31"/>
            <p:cNvSpPr/>
            <p:nvPr/>
          </p:nvSpPr>
          <p:spPr>
            <a:xfrm>
              <a:off x="4353120" y="2107754"/>
              <a:ext cx="42571" cy="33693"/>
            </a:xfrm>
            <a:custGeom>
              <a:avLst/>
              <a:gdLst/>
              <a:ahLst/>
              <a:cxnLst/>
              <a:rect l="l" t="t" r="r" b="b"/>
              <a:pathLst>
                <a:path w="1635" h="1294" extrusionOk="0">
                  <a:moveTo>
                    <a:pt x="0" y="0"/>
                  </a:moveTo>
                  <a:lnTo>
                    <a:pt x="0" y="67"/>
                  </a:lnTo>
                  <a:cubicBezTo>
                    <a:pt x="0" y="67"/>
                    <a:pt x="400" y="968"/>
                    <a:pt x="834" y="1201"/>
                  </a:cubicBezTo>
                  <a:cubicBezTo>
                    <a:pt x="934" y="1268"/>
                    <a:pt x="1034" y="1293"/>
                    <a:pt x="1128" y="1293"/>
                  </a:cubicBezTo>
                  <a:cubicBezTo>
                    <a:pt x="1409" y="1293"/>
                    <a:pt x="1635" y="1068"/>
                    <a:pt x="1635" y="1068"/>
                  </a:cubicBezTo>
                  <a:lnTo>
                    <a:pt x="1635" y="934"/>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31"/>
            <p:cNvSpPr/>
            <p:nvPr/>
          </p:nvSpPr>
          <p:spPr>
            <a:xfrm>
              <a:off x="4310549" y="1931428"/>
              <a:ext cx="132921" cy="207623"/>
            </a:xfrm>
            <a:custGeom>
              <a:avLst/>
              <a:gdLst/>
              <a:ahLst/>
              <a:cxnLst/>
              <a:rect l="l" t="t" r="r" b="b"/>
              <a:pathLst>
                <a:path w="5105" h="7974" extrusionOk="0">
                  <a:moveTo>
                    <a:pt x="2536" y="1435"/>
                  </a:moveTo>
                  <a:cubicBezTo>
                    <a:pt x="1" y="1"/>
                    <a:pt x="901" y="5305"/>
                    <a:pt x="1068" y="5738"/>
                  </a:cubicBezTo>
                  <a:cubicBezTo>
                    <a:pt x="1235" y="6205"/>
                    <a:pt x="2035" y="7506"/>
                    <a:pt x="2469" y="7740"/>
                  </a:cubicBezTo>
                  <a:cubicBezTo>
                    <a:pt x="2869" y="7973"/>
                    <a:pt x="3670" y="7606"/>
                    <a:pt x="3870" y="7339"/>
                  </a:cubicBezTo>
                  <a:cubicBezTo>
                    <a:pt x="4037" y="7073"/>
                    <a:pt x="5104" y="2903"/>
                    <a:pt x="2536" y="1435"/>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31"/>
            <p:cNvSpPr/>
            <p:nvPr/>
          </p:nvSpPr>
          <p:spPr>
            <a:xfrm>
              <a:off x="4323568" y="1960433"/>
              <a:ext cx="104254" cy="140394"/>
            </a:xfrm>
            <a:custGeom>
              <a:avLst/>
              <a:gdLst/>
              <a:ahLst/>
              <a:cxnLst/>
              <a:rect l="l" t="t" r="r" b="b"/>
              <a:pathLst>
                <a:path w="4004" h="5392" extrusionOk="0">
                  <a:moveTo>
                    <a:pt x="1092" y="1"/>
                  </a:moveTo>
                  <a:cubicBezTo>
                    <a:pt x="834" y="1"/>
                    <a:pt x="624" y="78"/>
                    <a:pt x="501" y="221"/>
                  </a:cubicBezTo>
                  <a:cubicBezTo>
                    <a:pt x="1" y="855"/>
                    <a:pt x="201" y="2356"/>
                    <a:pt x="301" y="3457"/>
                  </a:cubicBezTo>
                  <a:cubicBezTo>
                    <a:pt x="301" y="3490"/>
                    <a:pt x="335" y="3524"/>
                    <a:pt x="335" y="3524"/>
                  </a:cubicBezTo>
                  <a:cubicBezTo>
                    <a:pt x="335" y="3524"/>
                    <a:pt x="349" y="3538"/>
                    <a:pt x="359" y="3538"/>
                  </a:cubicBezTo>
                  <a:cubicBezTo>
                    <a:pt x="364" y="3538"/>
                    <a:pt x="368" y="3535"/>
                    <a:pt x="368" y="3524"/>
                  </a:cubicBezTo>
                  <a:cubicBezTo>
                    <a:pt x="368" y="3423"/>
                    <a:pt x="368" y="3257"/>
                    <a:pt x="368" y="3257"/>
                  </a:cubicBezTo>
                  <a:cubicBezTo>
                    <a:pt x="368" y="3090"/>
                    <a:pt x="335" y="2956"/>
                    <a:pt x="335" y="2790"/>
                  </a:cubicBezTo>
                  <a:cubicBezTo>
                    <a:pt x="401" y="2189"/>
                    <a:pt x="635" y="2189"/>
                    <a:pt x="768" y="1489"/>
                  </a:cubicBezTo>
                  <a:cubicBezTo>
                    <a:pt x="802" y="1455"/>
                    <a:pt x="835" y="1422"/>
                    <a:pt x="835" y="1389"/>
                  </a:cubicBezTo>
                  <a:cubicBezTo>
                    <a:pt x="866" y="1327"/>
                    <a:pt x="1041" y="200"/>
                    <a:pt x="1573" y="200"/>
                  </a:cubicBezTo>
                  <a:cubicBezTo>
                    <a:pt x="1614" y="200"/>
                    <a:pt x="1657" y="207"/>
                    <a:pt x="1702" y="221"/>
                  </a:cubicBezTo>
                  <a:cubicBezTo>
                    <a:pt x="2670" y="555"/>
                    <a:pt x="2736" y="1088"/>
                    <a:pt x="2936" y="1455"/>
                  </a:cubicBezTo>
                  <a:cubicBezTo>
                    <a:pt x="2970" y="1522"/>
                    <a:pt x="3470" y="4124"/>
                    <a:pt x="3570" y="4758"/>
                  </a:cubicBezTo>
                  <a:cubicBezTo>
                    <a:pt x="3537" y="4858"/>
                    <a:pt x="3537" y="4958"/>
                    <a:pt x="3537" y="5058"/>
                  </a:cubicBezTo>
                  <a:cubicBezTo>
                    <a:pt x="3537" y="5058"/>
                    <a:pt x="3537" y="5225"/>
                    <a:pt x="3537" y="5325"/>
                  </a:cubicBezTo>
                  <a:cubicBezTo>
                    <a:pt x="3537" y="5325"/>
                    <a:pt x="3537" y="5325"/>
                    <a:pt x="3537" y="5358"/>
                  </a:cubicBezTo>
                  <a:cubicBezTo>
                    <a:pt x="3537" y="5358"/>
                    <a:pt x="3570" y="5392"/>
                    <a:pt x="3570" y="5392"/>
                  </a:cubicBezTo>
                  <a:cubicBezTo>
                    <a:pt x="3570" y="5358"/>
                    <a:pt x="3604" y="5358"/>
                    <a:pt x="3604" y="5358"/>
                  </a:cubicBezTo>
                  <a:cubicBezTo>
                    <a:pt x="3604" y="5325"/>
                    <a:pt x="3604" y="5291"/>
                    <a:pt x="3604" y="5258"/>
                  </a:cubicBezTo>
                  <a:cubicBezTo>
                    <a:pt x="3604" y="5191"/>
                    <a:pt x="3604" y="5158"/>
                    <a:pt x="3637" y="5091"/>
                  </a:cubicBezTo>
                  <a:cubicBezTo>
                    <a:pt x="3770" y="4524"/>
                    <a:pt x="4004" y="2123"/>
                    <a:pt x="3103" y="1322"/>
                  </a:cubicBezTo>
                  <a:cubicBezTo>
                    <a:pt x="2502" y="397"/>
                    <a:pt x="1676" y="1"/>
                    <a:pt x="10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31"/>
            <p:cNvSpPr/>
            <p:nvPr/>
          </p:nvSpPr>
          <p:spPr>
            <a:xfrm>
              <a:off x="4374836" y="2144232"/>
              <a:ext cx="22601" cy="56475"/>
            </a:xfrm>
            <a:custGeom>
              <a:avLst/>
              <a:gdLst/>
              <a:ahLst/>
              <a:cxnLst/>
              <a:rect l="l" t="t" r="r" b="b"/>
              <a:pathLst>
                <a:path w="868" h="2169" extrusionOk="0">
                  <a:moveTo>
                    <a:pt x="801" y="0"/>
                  </a:moveTo>
                  <a:lnTo>
                    <a:pt x="867" y="367"/>
                  </a:lnTo>
                  <a:lnTo>
                    <a:pt x="667" y="2169"/>
                  </a:lnTo>
                  <a:lnTo>
                    <a:pt x="0" y="868"/>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31"/>
            <p:cNvSpPr/>
            <p:nvPr/>
          </p:nvSpPr>
          <p:spPr>
            <a:xfrm>
              <a:off x="4353120" y="2118169"/>
              <a:ext cx="42571" cy="48664"/>
            </a:xfrm>
            <a:custGeom>
              <a:avLst/>
              <a:gdLst/>
              <a:ahLst/>
              <a:cxnLst/>
              <a:rect l="l" t="t" r="r" b="b"/>
              <a:pathLst>
                <a:path w="1635" h="1869" extrusionOk="0">
                  <a:moveTo>
                    <a:pt x="0" y="1"/>
                  </a:moveTo>
                  <a:lnTo>
                    <a:pt x="0" y="34"/>
                  </a:lnTo>
                  <a:lnTo>
                    <a:pt x="834" y="1869"/>
                  </a:lnTo>
                  <a:lnTo>
                    <a:pt x="1635" y="1001"/>
                  </a:lnTo>
                  <a:lnTo>
                    <a:pt x="1635" y="968"/>
                  </a:lnTo>
                  <a:lnTo>
                    <a:pt x="834" y="1835"/>
                  </a:lnTo>
                  <a:lnTo>
                    <a:pt x="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31"/>
            <p:cNvSpPr/>
            <p:nvPr/>
          </p:nvSpPr>
          <p:spPr>
            <a:xfrm>
              <a:off x="4370487" y="2187663"/>
              <a:ext cx="7837" cy="4374"/>
            </a:xfrm>
            <a:custGeom>
              <a:avLst/>
              <a:gdLst/>
              <a:ahLst/>
              <a:cxnLst/>
              <a:rect l="l" t="t" r="r" b="b"/>
              <a:pathLst>
                <a:path w="301" h="168" extrusionOk="0">
                  <a:moveTo>
                    <a:pt x="0" y="0"/>
                  </a:moveTo>
                  <a:lnTo>
                    <a:pt x="300" y="167"/>
                  </a:lnTo>
                  <a:lnTo>
                    <a:pt x="300" y="167"/>
                  </a:lnTo>
                  <a:lnTo>
                    <a:pt x="0"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0" name="Google Shape;640;p31"/>
            <p:cNvGrpSpPr/>
            <p:nvPr/>
          </p:nvGrpSpPr>
          <p:grpSpPr>
            <a:xfrm>
              <a:off x="2746320" y="2761764"/>
              <a:ext cx="2735057" cy="2079302"/>
              <a:chOff x="2746320" y="2761764"/>
              <a:chExt cx="2735057" cy="2079302"/>
            </a:xfrm>
          </p:grpSpPr>
          <p:sp>
            <p:nvSpPr>
              <p:cNvPr id="641" name="Google Shape;641;p31"/>
              <p:cNvSpPr/>
              <p:nvPr/>
            </p:nvSpPr>
            <p:spPr>
              <a:xfrm>
                <a:off x="2746320" y="4428997"/>
                <a:ext cx="737408" cy="412069"/>
              </a:xfrm>
              <a:custGeom>
                <a:avLst/>
                <a:gdLst/>
                <a:ahLst/>
                <a:cxnLst/>
                <a:rect l="l" t="t" r="r" b="b"/>
                <a:pathLst>
                  <a:path w="28321" h="15826" extrusionOk="0">
                    <a:moveTo>
                      <a:pt x="13895" y="0"/>
                    </a:moveTo>
                    <a:cubicBezTo>
                      <a:pt x="13400" y="0"/>
                      <a:pt x="12905" y="24"/>
                      <a:pt x="12409" y="48"/>
                    </a:cubicBezTo>
                    <a:lnTo>
                      <a:pt x="12443" y="481"/>
                    </a:lnTo>
                    <a:cubicBezTo>
                      <a:pt x="13110" y="415"/>
                      <a:pt x="13810" y="415"/>
                      <a:pt x="14511" y="415"/>
                    </a:cubicBezTo>
                    <a:lnTo>
                      <a:pt x="14511" y="14"/>
                    </a:lnTo>
                    <a:cubicBezTo>
                      <a:pt x="14306" y="4"/>
                      <a:pt x="14100" y="0"/>
                      <a:pt x="13895" y="0"/>
                    </a:cubicBezTo>
                    <a:close/>
                    <a:moveTo>
                      <a:pt x="17013" y="181"/>
                    </a:moveTo>
                    <a:lnTo>
                      <a:pt x="16979" y="581"/>
                    </a:lnTo>
                    <a:cubicBezTo>
                      <a:pt x="17680" y="648"/>
                      <a:pt x="18347" y="781"/>
                      <a:pt x="19014" y="915"/>
                    </a:cubicBezTo>
                    <a:lnTo>
                      <a:pt x="19114" y="515"/>
                    </a:lnTo>
                    <a:cubicBezTo>
                      <a:pt x="18414" y="348"/>
                      <a:pt x="17713" y="248"/>
                      <a:pt x="17013" y="181"/>
                    </a:cubicBezTo>
                    <a:close/>
                    <a:moveTo>
                      <a:pt x="9907" y="348"/>
                    </a:moveTo>
                    <a:cubicBezTo>
                      <a:pt x="9207" y="481"/>
                      <a:pt x="8506" y="648"/>
                      <a:pt x="7839" y="815"/>
                    </a:cubicBezTo>
                    <a:lnTo>
                      <a:pt x="7973" y="1215"/>
                    </a:lnTo>
                    <a:cubicBezTo>
                      <a:pt x="8607" y="1048"/>
                      <a:pt x="9274" y="882"/>
                      <a:pt x="9974" y="781"/>
                    </a:cubicBezTo>
                    <a:lnTo>
                      <a:pt x="9907" y="348"/>
                    </a:lnTo>
                    <a:close/>
                    <a:moveTo>
                      <a:pt x="21549" y="1148"/>
                    </a:moveTo>
                    <a:lnTo>
                      <a:pt x="21416" y="1549"/>
                    </a:lnTo>
                    <a:cubicBezTo>
                      <a:pt x="22083" y="1782"/>
                      <a:pt x="22717" y="2049"/>
                      <a:pt x="23317" y="2316"/>
                    </a:cubicBezTo>
                    <a:lnTo>
                      <a:pt x="23484" y="1949"/>
                    </a:lnTo>
                    <a:cubicBezTo>
                      <a:pt x="22883" y="1649"/>
                      <a:pt x="22216" y="1382"/>
                      <a:pt x="21549" y="1148"/>
                    </a:cubicBezTo>
                    <a:close/>
                    <a:moveTo>
                      <a:pt x="5471" y="1649"/>
                    </a:moveTo>
                    <a:cubicBezTo>
                      <a:pt x="4770" y="1949"/>
                      <a:pt x="4170" y="2249"/>
                      <a:pt x="3570" y="2616"/>
                    </a:cubicBezTo>
                    <a:lnTo>
                      <a:pt x="3803" y="2983"/>
                    </a:lnTo>
                    <a:cubicBezTo>
                      <a:pt x="4370" y="2649"/>
                      <a:pt x="4971" y="2316"/>
                      <a:pt x="5638" y="2016"/>
                    </a:cubicBezTo>
                    <a:lnTo>
                      <a:pt x="5471" y="1649"/>
                    </a:lnTo>
                    <a:close/>
                    <a:moveTo>
                      <a:pt x="25652" y="3283"/>
                    </a:moveTo>
                    <a:lnTo>
                      <a:pt x="25385" y="3617"/>
                    </a:lnTo>
                    <a:cubicBezTo>
                      <a:pt x="25986" y="4050"/>
                      <a:pt x="26453" y="4551"/>
                      <a:pt x="26853" y="5051"/>
                    </a:cubicBezTo>
                    <a:lnTo>
                      <a:pt x="27186" y="4784"/>
                    </a:lnTo>
                    <a:cubicBezTo>
                      <a:pt x="26753" y="4251"/>
                      <a:pt x="26252" y="3750"/>
                      <a:pt x="25652" y="3283"/>
                    </a:cubicBezTo>
                    <a:close/>
                    <a:moveTo>
                      <a:pt x="1602" y="4217"/>
                    </a:moveTo>
                    <a:cubicBezTo>
                      <a:pt x="1068" y="4784"/>
                      <a:pt x="668" y="5385"/>
                      <a:pt x="401" y="5985"/>
                    </a:cubicBezTo>
                    <a:lnTo>
                      <a:pt x="768" y="6152"/>
                    </a:lnTo>
                    <a:cubicBezTo>
                      <a:pt x="1034" y="5585"/>
                      <a:pt x="1401" y="5018"/>
                      <a:pt x="1902" y="4484"/>
                    </a:cubicBezTo>
                    <a:lnTo>
                      <a:pt x="1602" y="4217"/>
                    </a:lnTo>
                    <a:close/>
                    <a:moveTo>
                      <a:pt x="28254" y="7119"/>
                    </a:moveTo>
                    <a:lnTo>
                      <a:pt x="27854" y="7186"/>
                    </a:lnTo>
                    <a:cubicBezTo>
                      <a:pt x="27887" y="7420"/>
                      <a:pt x="27887" y="7686"/>
                      <a:pt x="27887" y="7920"/>
                    </a:cubicBezTo>
                    <a:cubicBezTo>
                      <a:pt x="27887" y="8554"/>
                      <a:pt x="27754" y="9221"/>
                      <a:pt x="27453" y="9821"/>
                    </a:cubicBezTo>
                    <a:lnTo>
                      <a:pt x="27820" y="10021"/>
                    </a:lnTo>
                    <a:cubicBezTo>
                      <a:pt x="28154" y="9354"/>
                      <a:pt x="28321" y="8620"/>
                      <a:pt x="28321" y="7920"/>
                    </a:cubicBezTo>
                    <a:cubicBezTo>
                      <a:pt x="28321" y="7653"/>
                      <a:pt x="28287" y="7386"/>
                      <a:pt x="28254" y="7119"/>
                    </a:cubicBezTo>
                    <a:close/>
                    <a:moveTo>
                      <a:pt x="434" y="8487"/>
                    </a:moveTo>
                    <a:lnTo>
                      <a:pt x="0" y="8554"/>
                    </a:lnTo>
                    <a:cubicBezTo>
                      <a:pt x="100" y="9221"/>
                      <a:pt x="367" y="9921"/>
                      <a:pt x="768" y="10555"/>
                    </a:cubicBezTo>
                    <a:lnTo>
                      <a:pt x="1135" y="10322"/>
                    </a:lnTo>
                    <a:cubicBezTo>
                      <a:pt x="734" y="9721"/>
                      <a:pt x="501" y="9121"/>
                      <a:pt x="434" y="8487"/>
                    </a:cubicBezTo>
                    <a:close/>
                    <a:moveTo>
                      <a:pt x="25986" y="11756"/>
                    </a:moveTo>
                    <a:cubicBezTo>
                      <a:pt x="25519" y="12190"/>
                      <a:pt x="24952" y="12590"/>
                      <a:pt x="24318" y="12957"/>
                    </a:cubicBezTo>
                    <a:lnTo>
                      <a:pt x="24551" y="13324"/>
                    </a:lnTo>
                    <a:cubicBezTo>
                      <a:pt x="25185" y="12923"/>
                      <a:pt x="25752" y="12490"/>
                      <a:pt x="26252" y="12056"/>
                    </a:cubicBezTo>
                    <a:lnTo>
                      <a:pt x="25986" y="11756"/>
                    </a:lnTo>
                    <a:close/>
                    <a:moveTo>
                      <a:pt x="2736" y="12123"/>
                    </a:moveTo>
                    <a:lnTo>
                      <a:pt x="2502" y="12456"/>
                    </a:lnTo>
                    <a:cubicBezTo>
                      <a:pt x="3003" y="12857"/>
                      <a:pt x="3603" y="13257"/>
                      <a:pt x="4270" y="13624"/>
                    </a:cubicBezTo>
                    <a:lnTo>
                      <a:pt x="4470" y="13257"/>
                    </a:lnTo>
                    <a:cubicBezTo>
                      <a:pt x="3836" y="12890"/>
                      <a:pt x="3236" y="12523"/>
                      <a:pt x="2736" y="12123"/>
                    </a:cubicBezTo>
                    <a:close/>
                    <a:moveTo>
                      <a:pt x="22116" y="14024"/>
                    </a:moveTo>
                    <a:cubicBezTo>
                      <a:pt x="21482" y="14258"/>
                      <a:pt x="20849" y="14491"/>
                      <a:pt x="20148" y="14658"/>
                    </a:cubicBezTo>
                    <a:lnTo>
                      <a:pt x="20282" y="15058"/>
                    </a:lnTo>
                    <a:cubicBezTo>
                      <a:pt x="20949" y="14892"/>
                      <a:pt x="21649" y="14658"/>
                      <a:pt x="22283" y="14425"/>
                    </a:cubicBezTo>
                    <a:lnTo>
                      <a:pt x="22116" y="14024"/>
                    </a:lnTo>
                    <a:close/>
                    <a:moveTo>
                      <a:pt x="6705" y="14224"/>
                    </a:moveTo>
                    <a:lnTo>
                      <a:pt x="6572" y="14625"/>
                    </a:lnTo>
                    <a:cubicBezTo>
                      <a:pt x="7206" y="14858"/>
                      <a:pt x="7906" y="15058"/>
                      <a:pt x="8607" y="15225"/>
                    </a:cubicBezTo>
                    <a:lnTo>
                      <a:pt x="8707" y="14825"/>
                    </a:lnTo>
                    <a:cubicBezTo>
                      <a:pt x="8006" y="14658"/>
                      <a:pt x="7339" y="14458"/>
                      <a:pt x="6705" y="14224"/>
                    </a:cubicBezTo>
                    <a:close/>
                    <a:moveTo>
                      <a:pt x="17746" y="15158"/>
                    </a:moveTo>
                    <a:cubicBezTo>
                      <a:pt x="17079" y="15258"/>
                      <a:pt x="16379" y="15325"/>
                      <a:pt x="15678" y="15392"/>
                    </a:cubicBezTo>
                    <a:lnTo>
                      <a:pt x="15712" y="15792"/>
                    </a:lnTo>
                    <a:cubicBezTo>
                      <a:pt x="16412" y="15759"/>
                      <a:pt x="17113" y="15692"/>
                      <a:pt x="17813" y="15592"/>
                    </a:cubicBezTo>
                    <a:lnTo>
                      <a:pt x="17746" y="15158"/>
                    </a:lnTo>
                    <a:close/>
                    <a:moveTo>
                      <a:pt x="11142" y="15258"/>
                    </a:moveTo>
                    <a:lnTo>
                      <a:pt x="11075" y="15659"/>
                    </a:lnTo>
                    <a:cubicBezTo>
                      <a:pt x="11775" y="15759"/>
                      <a:pt x="12476" y="15792"/>
                      <a:pt x="13176" y="15826"/>
                    </a:cubicBezTo>
                    <a:lnTo>
                      <a:pt x="13210" y="15425"/>
                    </a:lnTo>
                    <a:cubicBezTo>
                      <a:pt x="12509" y="15392"/>
                      <a:pt x="11809" y="15325"/>
                      <a:pt x="11142" y="15258"/>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31"/>
              <p:cNvSpPr/>
              <p:nvPr/>
            </p:nvSpPr>
            <p:spPr>
              <a:xfrm>
                <a:off x="3435064" y="3467015"/>
                <a:ext cx="2046313" cy="1052696"/>
              </a:xfrm>
              <a:custGeom>
                <a:avLst/>
                <a:gdLst/>
                <a:ahLst/>
                <a:cxnLst/>
                <a:rect l="l" t="t" r="r" b="b"/>
                <a:pathLst>
                  <a:path w="78591" h="40430" extrusionOk="0">
                    <a:moveTo>
                      <a:pt x="78256" y="0"/>
                    </a:moveTo>
                    <a:lnTo>
                      <a:pt x="77089" y="1735"/>
                    </a:lnTo>
                    <a:lnTo>
                      <a:pt x="77456" y="1969"/>
                    </a:lnTo>
                    <a:lnTo>
                      <a:pt x="78590" y="234"/>
                    </a:lnTo>
                    <a:lnTo>
                      <a:pt x="78256" y="0"/>
                    </a:lnTo>
                    <a:close/>
                    <a:moveTo>
                      <a:pt x="75721" y="3803"/>
                    </a:moveTo>
                    <a:lnTo>
                      <a:pt x="74554" y="5538"/>
                    </a:lnTo>
                    <a:lnTo>
                      <a:pt x="74887" y="5771"/>
                    </a:lnTo>
                    <a:lnTo>
                      <a:pt x="76055" y="4037"/>
                    </a:lnTo>
                    <a:lnTo>
                      <a:pt x="75721" y="3803"/>
                    </a:lnTo>
                    <a:close/>
                    <a:moveTo>
                      <a:pt x="73153" y="7606"/>
                    </a:moveTo>
                    <a:lnTo>
                      <a:pt x="72019" y="9340"/>
                    </a:lnTo>
                    <a:lnTo>
                      <a:pt x="72352" y="9574"/>
                    </a:lnTo>
                    <a:lnTo>
                      <a:pt x="73520" y="7839"/>
                    </a:lnTo>
                    <a:lnTo>
                      <a:pt x="73153" y="7606"/>
                    </a:lnTo>
                    <a:close/>
                    <a:moveTo>
                      <a:pt x="70618" y="11442"/>
                    </a:moveTo>
                    <a:lnTo>
                      <a:pt x="69484" y="13177"/>
                    </a:lnTo>
                    <a:lnTo>
                      <a:pt x="69817" y="13410"/>
                    </a:lnTo>
                    <a:lnTo>
                      <a:pt x="70951" y="11675"/>
                    </a:lnTo>
                    <a:lnTo>
                      <a:pt x="70618" y="11442"/>
                    </a:lnTo>
                    <a:close/>
                    <a:moveTo>
                      <a:pt x="68083" y="15245"/>
                    </a:moveTo>
                    <a:lnTo>
                      <a:pt x="66915" y="16979"/>
                    </a:lnTo>
                    <a:lnTo>
                      <a:pt x="67282" y="17213"/>
                    </a:lnTo>
                    <a:lnTo>
                      <a:pt x="68416" y="15478"/>
                    </a:lnTo>
                    <a:lnTo>
                      <a:pt x="68083" y="15245"/>
                    </a:lnTo>
                    <a:close/>
                    <a:moveTo>
                      <a:pt x="36627" y="16579"/>
                    </a:moveTo>
                    <a:lnTo>
                      <a:pt x="34892" y="17680"/>
                    </a:lnTo>
                    <a:lnTo>
                      <a:pt x="35092" y="18047"/>
                    </a:lnTo>
                    <a:lnTo>
                      <a:pt x="36860" y="16913"/>
                    </a:lnTo>
                    <a:lnTo>
                      <a:pt x="36627" y="16579"/>
                    </a:lnTo>
                    <a:close/>
                    <a:moveTo>
                      <a:pt x="32757" y="19014"/>
                    </a:moveTo>
                    <a:lnTo>
                      <a:pt x="31023" y="20148"/>
                    </a:lnTo>
                    <a:lnTo>
                      <a:pt x="31223" y="20482"/>
                    </a:lnTo>
                    <a:lnTo>
                      <a:pt x="32991" y="19381"/>
                    </a:lnTo>
                    <a:lnTo>
                      <a:pt x="32757" y="19014"/>
                    </a:lnTo>
                    <a:close/>
                    <a:moveTo>
                      <a:pt x="65547" y="19081"/>
                    </a:moveTo>
                    <a:lnTo>
                      <a:pt x="64380" y="20815"/>
                    </a:lnTo>
                    <a:lnTo>
                      <a:pt x="64713" y="21049"/>
                    </a:lnTo>
                    <a:lnTo>
                      <a:pt x="65881" y="19314"/>
                    </a:lnTo>
                    <a:lnTo>
                      <a:pt x="65547" y="19081"/>
                    </a:lnTo>
                    <a:close/>
                    <a:moveTo>
                      <a:pt x="28888" y="21483"/>
                    </a:moveTo>
                    <a:lnTo>
                      <a:pt x="27120" y="22583"/>
                    </a:lnTo>
                    <a:lnTo>
                      <a:pt x="27353" y="22950"/>
                    </a:lnTo>
                    <a:lnTo>
                      <a:pt x="29121" y="21849"/>
                    </a:lnTo>
                    <a:lnTo>
                      <a:pt x="28888" y="21483"/>
                    </a:lnTo>
                    <a:close/>
                    <a:moveTo>
                      <a:pt x="62979" y="22884"/>
                    </a:moveTo>
                    <a:lnTo>
                      <a:pt x="61845" y="24618"/>
                    </a:lnTo>
                    <a:lnTo>
                      <a:pt x="62178" y="24852"/>
                    </a:lnTo>
                    <a:lnTo>
                      <a:pt x="63346" y="23117"/>
                    </a:lnTo>
                    <a:lnTo>
                      <a:pt x="62979" y="22884"/>
                    </a:lnTo>
                    <a:close/>
                    <a:moveTo>
                      <a:pt x="25018" y="23918"/>
                    </a:moveTo>
                    <a:lnTo>
                      <a:pt x="23251" y="25052"/>
                    </a:lnTo>
                    <a:lnTo>
                      <a:pt x="23484" y="25385"/>
                    </a:lnTo>
                    <a:lnTo>
                      <a:pt x="25252" y="24285"/>
                    </a:lnTo>
                    <a:lnTo>
                      <a:pt x="25018" y="23918"/>
                    </a:lnTo>
                    <a:close/>
                    <a:moveTo>
                      <a:pt x="21149" y="26386"/>
                    </a:moveTo>
                    <a:lnTo>
                      <a:pt x="19381" y="27487"/>
                    </a:lnTo>
                    <a:lnTo>
                      <a:pt x="19615" y="27854"/>
                    </a:lnTo>
                    <a:lnTo>
                      <a:pt x="21383" y="26753"/>
                    </a:lnTo>
                    <a:lnTo>
                      <a:pt x="21149" y="26386"/>
                    </a:lnTo>
                    <a:close/>
                    <a:moveTo>
                      <a:pt x="60444" y="26686"/>
                    </a:moveTo>
                    <a:lnTo>
                      <a:pt x="59977" y="27387"/>
                    </a:lnTo>
                    <a:lnTo>
                      <a:pt x="58943" y="27620"/>
                    </a:lnTo>
                    <a:lnTo>
                      <a:pt x="59009" y="28021"/>
                    </a:lnTo>
                    <a:lnTo>
                      <a:pt x="60244" y="27754"/>
                    </a:lnTo>
                    <a:lnTo>
                      <a:pt x="60777" y="26920"/>
                    </a:lnTo>
                    <a:lnTo>
                      <a:pt x="60444" y="26686"/>
                    </a:lnTo>
                    <a:close/>
                    <a:moveTo>
                      <a:pt x="56474" y="28154"/>
                    </a:moveTo>
                    <a:lnTo>
                      <a:pt x="54439" y="28588"/>
                    </a:lnTo>
                    <a:lnTo>
                      <a:pt x="54540" y="28988"/>
                    </a:lnTo>
                    <a:lnTo>
                      <a:pt x="56574" y="28554"/>
                    </a:lnTo>
                    <a:lnTo>
                      <a:pt x="56474" y="28154"/>
                    </a:lnTo>
                    <a:close/>
                    <a:moveTo>
                      <a:pt x="52004" y="29088"/>
                    </a:moveTo>
                    <a:lnTo>
                      <a:pt x="49970" y="29522"/>
                    </a:lnTo>
                    <a:lnTo>
                      <a:pt x="50036" y="29955"/>
                    </a:lnTo>
                    <a:lnTo>
                      <a:pt x="52071" y="29522"/>
                    </a:lnTo>
                    <a:lnTo>
                      <a:pt x="52004" y="29088"/>
                    </a:lnTo>
                    <a:close/>
                    <a:moveTo>
                      <a:pt x="17280" y="28821"/>
                    </a:moveTo>
                    <a:lnTo>
                      <a:pt x="15512" y="29955"/>
                    </a:lnTo>
                    <a:lnTo>
                      <a:pt x="15745" y="30322"/>
                    </a:lnTo>
                    <a:lnTo>
                      <a:pt x="17480" y="29188"/>
                    </a:lnTo>
                    <a:lnTo>
                      <a:pt x="17280" y="28821"/>
                    </a:lnTo>
                    <a:close/>
                    <a:moveTo>
                      <a:pt x="47501" y="30055"/>
                    </a:moveTo>
                    <a:lnTo>
                      <a:pt x="45466" y="30489"/>
                    </a:lnTo>
                    <a:lnTo>
                      <a:pt x="45566" y="30889"/>
                    </a:lnTo>
                    <a:lnTo>
                      <a:pt x="47601" y="30456"/>
                    </a:lnTo>
                    <a:lnTo>
                      <a:pt x="47501" y="30055"/>
                    </a:lnTo>
                    <a:close/>
                    <a:moveTo>
                      <a:pt x="43031" y="30989"/>
                    </a:moveTo>
                    <a:lnTo>
                      <a:pt x="40997" y="31423"/>
                    </a:lnTo>
                    <a:lnTo>
                      <a:pt x="41063" y="31857"/>
                    </a:lnTo>
                    <a:lnTo>
                      <a:pt x="43098" y="31423"/>
                    </a:lnTo>
                    <a:lnTo>
                      <a:pt x="43031" y="30989"/>
                    </a:lnTo>
                    <a:close/>
                    <a:moveTo>
                      <a:pt x="13377" y="31290"/>
                    </a:moveTo>
                    <a:lnTo>
                      <a:pt x="11642" y="32424"/>
                    </a:lnTo>
                    <a:lnTo>
                      <a:pt x="11842" y="32757"/>
                    </a:lnTo>
                    <a:lnTo>
                      <a:pt x="13610" y="31656"/>
                    </a:lnTo>
                    <a:lnTo>
                      <a:pt x="13377" y="31290"/>
                    </a:lnTo>
                    <a:close/>
                    <a:moveTo>
                      <a:pt x="38528" y="31957"/>
                    </a:moveTo>
                    <a:lnTo>
                      <a:pt x="36493" y="32390"/>
                    </a:lnTo>
                    <a:lnTo>
                      <a:pt x="36593" y="32791"/>
                    </a:lnTo>
                    <a:lnTo>
                      <a:pt x="38628" y="32357"/>
                    </a:lnTo>
                    <a:lnTo>
                      <a:pt x="38528" y="31957"/>
                    </a:lnTo>
                    <a:close/>
                    <a:moveTo>
                      <a:pt x="34058" y="32891"/>
                    </a:moveTo>
                    <a:lnTo>
                      <a:pt x="32023" y="33324"/>
                    </a:lnTo>
                    <a:lnTo>
                      <a:pt x="32090" y="33758"/>
                    </a:lnTo>
                    <a:lnTo>
                      <a:pt x="34125" y="33324"/>
                    </a:lnTo>
                    <a:lnTo>
                      <a:pt x="34058" y="32891"/>
                    </a:lnTo>
                    <a:close/>
                    <a:moveTo>
                      <a:pt x="29555" y="33858"/>
                    </a:moveTo>
                    <a:lnTo>
                      <a:pt x="27520" y="34292"/>
                    </a:lnTo>
                    <a:lnTo>
                      <a:pt x="27620" y="34692"/>
                    </a:lnTo>
                    <a:lnTo>
                      <a:pt x="29655" y="34258"/>
                    </a:lnTo>
                    <a:lnTo>
                      <a:pt x="29555" y="33858"/>
                    </a:lnTo>
                    <a:close/>
                    <a:moveTo>
                      <a:pt x="9507" y="33758"/>
                    </a:moveTo>
                    <a:lnTo>
                      <a:pt x="7773" y="34859"/>
                    </a:lnTo>
                    <a:lnTo>
                      <a:pt x="7973" y="35226"/>
                    </a:lnTo>
                    <a:lnTo>
                      <a:pt x="9741" y="34092"/>
                    </a:lnTo>
                    <a:lnTo>
                      <a:pt x="9507" y="33758"/>
                    </a:lnTo>
                    <a:close/>
                    <a:moveTo>
                      <a:pt x="25085" y="34825"/>
                    </a:moveTo>
                    <a:lnTo>
                      <a:pt x="23050" y="35259"/>
                    </a:lnTo>
                    <a:lnTo>
                      <a:pt x="23117" y="35659"/>
                    </a:lnTo>
                    <a:lnTo>
                      <a:pt x="25152" y="35226"/>
                    </a:lnTo>
                    <a:lnTo>
                      <a:pt x="25085" y="34825"/>
                    </a:lnTo>
                    <a:close/>
                    <a:moveTo>
                      <a:pt x="20582" y="35759"/>
                    </a:moveTo>
                    <a:lnTo>
                      <a:pt x="18547" y="36193"/>
                    </a:lnTo>
                    <a:lnTo>
                      <a:pt x="18647" y="36593"/>
                    </a:lnTo>
                    <a:lnTo>
                      <a:pt x="20682" y="36160"/>
                    </a:lnTo>
                    <a:lnTo>
                      <a:pt x="20582" y="35759"/>
                    </a:lnTo>
                    <a:close/>
                    <a:moveTo>
                      <a:pt x="16112" y="36727"/>
                    </a:moveTo>
                    <a:lnTo>
                      <a:pt x="14077" y="37160"/>
                    </a:lnTo>
                    <a:lnTo>
                      <a:pt x="14144" y="37561"/>
                    </a:lnTo>
                    <a:lnTo>
                      <a:pt x="16179" y="37127"/>
                    </a:lnTo>
                    <a:lnTo>
                      <a:pt x="16112" y="36727"/>
                    </a:lnTo>
                    <a:close/>
                    <a:moveTo>
                      <a:pt x="5638" y="36193"/>
                    </a:moveTo>
                    <a:lnTo>
                      <a:pt x="3870" y="37327"/>
                    </a:lnTo>
                    <a:lnTo>
                      <a:pt x="4104" y="37661"/>
                    </a:lnTo>
                    <a:lnTo>
                      <a:pt x="5871" y="36560"/>
                    </a:lnTo>
                    <a:lnTo>
                      <a:pt x="5638" y="36193"/>
                    </a:lnTo>
                    <a:close/>
                    <a:moveTo>
                      <a:pt x="11609" y="37661"/>
                    </a:moveTo>
                    <a:lnTo>
                      <a:pt x="9574" y="38094"/>
                    </a:lnTo>
                    <a:lnTo>
                      <a:pt x="9674" y="38528"/>
                    </a:lnTo>
                    <a:lnTo>
                      <a:pt x="11709" y="38094"/>
                    </a:lnTo>
                    <a:lnTo>
                      <a:pt x="11609" y="37661"/>
                    </a:lnTo>
                    <a:close/>
                    <a:moveTo>
                      <a:pt x="7139" y="38628"/>
                    </a:moveTo>
                    <a:lnTo>
                      <a:pt x="5071" y="39062"/>
                    </a:lnTo>
                    <a:lnTo>
                      <a:pt x="5171" y="39462"/>
                    </a:lnTo>
                    <a:lnTo>
                      <a:pt x="7206" y="39028"/>
                    </a:lnTo>
                    <a:lnTo>
                      <a:pt x="7139" y="38628"/>
                    </a:lnTo>
                    <a:close/>
                    <a:moveTo>
                      <a:pt x="1769" y="38661"/>
                    </a:moveTo>
                    <a:lnTo>
                      <a:pt x="1" y="39762"/>
                    </a:lnTo>
                    <a:lnTo>
                      <a:pt x="234" y="40129"/>
                    </a:lnTo>
                    <a:lnTo>
                      <a:pt x="2002" y="38995"/>
                    </a:lnTo>
                    <a:lnTo>
                      <a:pt x="1769" y="38661"/>
                    </a:lnTo>
                    <a:close/>
                    <a:moveTo>
                      <a:pt x="2636" y="39562"/>
                    </a:moveTo>
                    <a:lnTo>
                      <a:pt x="601" y="39996"/>
                    </a:lnTo>
                    <a:lnTo>
                      <a:pt x="701" y="40429"/>
                    </a:lnTo>
                    <a:lnTo>
                      <a:pt x="2736" y="39996"/>
                    </a:lnTo>
                    <a:lnTo>
                      <a:pt x="2636" y="39562"/>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31"/>
              <p:cNvSpPr/>
              <p:nvPr/>
            </p:nvSpPr>
            <p:spPr>
              <a:xfrm>
                <a:off x="3406397" y="2761764"/>
                <a:ext cx="2059332" cy="1786615"/>
              </a:xfrm>
              <a:custGeom>
                <a:avLst/>
                <a:gdLst/>
                <a:ahLst/>
                <a:cxnLst/>
                <a:rect l="l" t="t" r="r" b="b"/>
                <a:pathLst>
                  <a:path w="79091" h="68617" extrusionOk="0">
                    <a:moveTo>
                      <a:pt x="31390" y="0"/>
                    </a:moveTo>
                    <a:lnTo>
                      <a:pt x="30756" y="1968"/>
                    </a:lnTo>
                    <a:lnTo>
                      <a:pt x="31156" y="2102"/>
                    </a:lnTo>
                    <a:lnTo>
                      <a:pt x="31790" y="100"/>
                    </a:lnTo>
                    <a:lnTo>
                      <a:pt x="31390" y="0"/>
                    </a:lnTo>
                    <a:close/>
                    <a:moveTo>
                      <a:pt x="30022" y="4370"/>
                    </a:moveTo>
                    <a:lnTo>
                      <a:pt x="29388" y="6338"/>
                    </a:lnTo>
                    <a:lnTo>
                      <a:pt x="29755" y="6472"/>
                    </a:lnTo>
                    <a:lnTo>
                      <a:pt x="30389" y="4470"/>
                    </a:lnTo>
                    <a:lnTo>
                      <a:pt x="30022" y="4370"/>
                    </a:lnTo>
                    <a:close/>
                    <a:moveTo>
                      <a:pt x="28621" y="8740"/>
                    </a:moveTo>
                    <a:lnTo>
                      <a:pt x="27987" y="10708"/>
                    </a:lnTo>
                    <a:lnTo>
                      <a:pt x="28388" y="10841"/>
                    </a:lnTo>
                    <a:lnTo>
                      <a:pt x="29022" y="8840"/>
                    </a:lnTo>
                    <a:lnTo>
                      <a:pt x="28621" y="8740"/>
                    </a:lnTo>
                    <a:close/>
                    <a:moveTo>
                      <a:pt x="27220" y="13110"/>
                    </a:moveTo>
                    <a:lnTo>
                      <a:pt x="26586" y="15078"/>
                    </a:lnTo>
                    <a:lnTo>
                      <a:pt x="26987" y="15211"/>
                    </a:lnTo>
                    <a:lnTo>
                      <a:pt x="27621" y="13210"/>
                    </a:lnTo>
                    <a:lnTo>
                      <a:pt x="27220" y="13110"/>
                    </a:lnTo>
                    <a:close/>
                    <a:moveTo>
                      <a:pt x="25819" y="17480"/>
                    </a:moveTo>
                    <a:lnTo>
                      <a:pt x="25185" y="19448"/>
                    </a:lnTo>
                    <a:lnTo>
                      <a:pt x="25586" y="19581"/>
                    </a:lnTo>
                    <a:lnTo>
                      <a:pt x="26220" y="17580"/>
                    </a:lnTo>
                    <a:lnTo>
                      <a:pt x="25819" y="17480"/>
                    </a:lnTo>
                    <a:close/>
                    <a:moveTo>
                      <a:pt x="24251" y="21716"/>
                    </a:moveTo>
                    <a:lnTo>
                      <a:pt x="23284" y="23551"/>
                    </a:lnTo>
                    <a:lnTo>
                      <a:pt x="23651" y="23751"/>
                    </a:lnTo>
                    <a:lnTo>
                      <a:pt x="24618" y="21916"/>
                    </a:lnTo>
                    <a:lnTo>
                      <a:pt x="24251" y="21716"/>
                    </a:lnTo>
                    <a:close/>
                    <a:moveTo>
                      <a:pt x="22117" y="25786"/>
                    </a:moveTo>
                    <a:lnTo>
                      <a:pt x="21149" y="27620"/>
                    </a:lnTo>
                    <a:lnTo>
                      <a:pt x="21516" y="27820"/>
                    </a:lnTo>
                    <a:lnTo>
                      <a:pt x="22484" y="25986"/>
                    </a:lnTo>
                    <a:lnTo>
                      <a:pt x="22117" y="25786"/>
                    </a:lnTo>
                    <a:close/>
                    <a:moveTo>
                      <a:pt x="19982" y="29855"/>
                    </a:moveTo>
                    <a:lnTo>
                      <a:pt x="19014" y="31690"/>
                    </a:lnTo>
                    <a:lnTo>
                      <a:pt x="19381" y="31890"/>
                    </a:lnTo>
                    <a:lnTo>
                      <a:pt x="20349" y="30022"/>
                    </a:lnTo>
                    <a:lnTo>
                      <a:pt x="19982" y="29855"/>
                    </a:lnTo>
                    <a:close/>
                    <a:moveTo>
                      <a:pt x="17847" y="33891"/>
                    </a:moveTo>
                    <a:lnTo>
                      <a:pt x="16880" y="35726"/>
                    </a:lnTo>
                    <a:lnTo>
                      <a:pt x="17246" y="35926"/>
                    </a:lnTo>
                    <a:lnTo>
                      <a:pt x="18214" y="34091"/>
                    </a:lnTo>
                    <a:lnTo>
                      <a:pt x="17847" y="33891"/>
                    </a:lnTo>
                    <a:close/>
                    <a:moveTo>
                      <a:pt x="15712" y="37961"/>
                    </a:moveTo>
                    <a:lnTo>
                      <a:pt x="14745" y="39796"/>
                    </a:lnTo>
                    <a:lnTo>
                      <a:pt x="15112" y="39996"/>
                    </a:lnTo>
                    <a:lnTo>
                      <a:pt x="16079" y="38161"/>
                    </a:lnTo>
                    <a:lnTo>
                      <a:pt x="15712" y="37961"/>
                    </a:lnTo>
                    <a:close/>
                    <a:moveTo>
                      <a:pt x="13577" y="41997"/>
                    </a:moveTo>
                    <a:lnTo>
                      <a:pt x="12610" y="43865"/>
                    </a:lnTo>
                    <a:lnTo>
                      <a:pt x="12977" y="44065"/>
                    </a:lnTo>
                    <a:lnTo>
                      <a:pt x="13944" y="42197"/>
                    </a:lnTo>
                    <a:lnTo>
                      <a:pt x="13577" y="41997"/>
                    </a:lnTo>
                    <a:close/>
                    <a:moveTo>
                      <a:pt x="11442" y="46067"/>
                    </a:moveTo>
                    <a:lnTo>
                      <a:pt x="10475" y="47901"/>
                    </a:lnTo>
                    <a:lnTo>
                      <a:pt x="10842" y="48102"/>
                    </a:lnTo>
                    <a:lnTo>
                      <a:pt x="11809" y="46267"/>
                    </a:lnTo>
                    <a:lnTo>
                      <a:pt x="11442" y="46067"/>
                    </a:lnTo>
                    <a:close/>
                    <a:moveTo>
                      <a:pt x="9307" y="50136"/>
                    </a:moveTo>
                    <a:lnTo>
                      <a:pt x="8340" y="51971"/>
                    </a:lnTo>
                    <a:lnTo>
                      <a:pt x="8707" y="52171"/>
                    </a:lnTo>
                    <a:lnTo>
                      <a:pt x="9674" y="50336"/>
                    </a:lnTo>
                    <a:lnTo>
                      <a:pt x="9307" y="50136"/>
                    </a:lnTo>
                    <a:close/>
                    <a:moveTo>
                      <a:pt x="7173" y="54206"/>
                    </a:moveTo>
                    <a:lnTo>
                      <a:pt x="6205" y="56041"/>
                    </a:lnTo>
                    <a:lnTo>
                      <a:pt x="6572" y="56241"/>
                    </a:lnTo>
                    <a:lnTo>
                      <a:pt x="7540" y="54373"/>
                    </a:lnTo>
                    <a:lnTo>
                      <a:pt x="7173" y="54206"/>
                    </a:lnTo>
                    <a:close/>
                    <a:moveTo>
                      <a:pt x="5038" y="58242"/>
                    </a:moveTo>
                    <a:lnTo>
                      <a:pt x="4037" y="60077"/>
                    </a:lnTo>
                    <a:lnTo>
                      <a:pt x="4404" y="60277"/>
                    </a:lnTo>
                    <a:lnTo>
                      <a:pt x="5405" y="58442"/>
                    </a:lnTo>
                    <a:lnTo>
                      <a:pt x="5038" y="58242"/>
                    </a:lnTo>
                    <a:close/>
                    <a:moveTo>
                      <a:pt x="2903" y="62312"/>
                    </a:moveTo>
                    <a:lnTo>
                      <a:pt x="1902" y="64146"/>
                    </a:lnTo>
                    <a:lnTo>
                      <a:pt x="2269" y="64346"/>
                    </a:lnTo>
                    <a:lnTo>
                      <a:pt x="3270" y="62512"/>
                    </a:lnTo>
                    <a:lnTo>
                      <a:pt x="2903" y="62312"/>
                    </a:lnTo>
                    <a:close/>
                    <a:moveTo>
                      <a:pt x="735" y="66348"/>
                    </a:moveTo>
                    <a:lnTo>
                      <a:pt x="1" y="67816"/>
                    </a:lnTo>
                    <a:lnTo>
                      <a:pt x="1135" y="67816"/>
                    </a:lnTo>
                    <a:lnTo>
                      <a:pt x="1135" y="67415"/>
                    </a:lnTo>
                    <a:lnTo>
                      <a:pt x="668" y="67382"/>
                    </a:lnTo>
                    <a:lnTo>
                      <a:pt x="1102" y="66548"/>
                    </a:lnTo>
                    <a:lnTo>
                      <a:pt x="735" y="66348"/>
                    </a:lnTo>
                    <a:close/>
                    <a:moveTo>
                      <a:pt x="3637" y="67415"/>
                    </a:moveTo>
                    <a:lnTo>
                      <a:pt x="3637" y="67849"/>
                    </a:lnTo>
                    <a:lnTo>
                      <a:pt x="5705" y="67849"/>
                    </a:lnTo>
                    <a:lnTo>
                      <a:pt x="5705" y="67449"/>
                    </a:lnTo>
                    <a:lnTo>
                      <a:pt x="3637" y="67415"/>
                    </a:lnTo>
                    <a:close/>
                    <a:moveTo>
                      <a:pt x="8207" y="67482"/>
                    </a:moveTo>
                    <a:lnTo>
                      <a:pt x="8207" y="67882"/>
                    </a:lnTo>
                    <a:lnTo>
                      <a:pt x="10308" y="67916"/>
                    </a:lnTo>
                    <a:lnTo>
                      <a:pt x="10308" y="67482"/>
                    </a:lnTo>
                    <a:close/>
                    <a:moveTo>
                      <a:pt x="12810" y="67515"/>
                    </a:moveTo>
                    <a:lnTo>
                      <a:pt x="12810" y="67949"/>
                    </a:lnTo>
                    <a:lnTo>
                      <a:pt x="14878" y="67949"/>
                    </a:lnTo>
                    <a:lnTo>
                      <a:pt x="14878" y="67549"/>
                    </a:lnTo>
                    <a:lnTo>
                      <a:pt x="12810" y="67515"/>
                    </a:lnTo>
                    <a:close/>
                    <a:moveTo>
                      <a:pt x="17380" y="67582"/>
                    </a:moveTo>
                    <a:lnTo>
                      <a:pt x="17380" y="67982"/>
                    </a:lnTo>
                    <a:lnTo>
                      <a:pt x="19481" y="68016"/>
                    </a:lnTo>
                    <a:lnTo>
                      <a:pt x="19481" y="67582"/>
                    </a:lnTo>
                    <a:close/>
                    <a:moveTo>
                      <a:pt x="21983" y="67615"/>
                    </a:moveTo>
                    <a:lnTo>
                      <a:pt x="21983" y="68049"/>
                    </a:lnTo>
                    <a:lnTo>
                      <a:pt x="24051" y="68049"/>
                    </a:lnTo>
                    <a:lnTo>
                      <a:pt x="24051" y="67649"/>
                    </a:lnTo>
                    <a:lnTo>
                      <a:pt x="21983" y="67615"/>
                    </a:lnTo>
                    <a:close/>
                    <a:moveTo>
                      <a:pt x="26553" y="67649"/>
                    </a:moveTo>
                    <a:lnTo>
                      <a:pt x="26553" y="68082"/>
                    </a:lnTo>
                    <a:lnTo>
                      <a:pt x="28655" y="68116"/>
                    </a:lnTo>
                    <a:lnTo>
                      <a:pt x="28655" y="67682"/>
                    </a:lnTo>
                    <a:lnTo>
                      <a:pt x="26553" y="67649"/>
                    </a:lnTo>
                    <a:close/>
                    <a:moveTo>
                      <a:pt x="31156" y="67716"/>
                    </a:moveTo>
                    <a:lnTo>
                      <a:pt x="31156" y="68116"/>
                    </a:lnTo>
                    <a:lnTo>
                      <a:pt x="33225" y="68149"/>
                    </a:lnTo>
                    <a:lnTo>
                      <a:pt x="33225" y="67749"/>
                    </a:lnTo>
                    <a:lnTo>
                      <a:pt x="31156" y="67716"/>
                    </a:lnTo>
                    <a:close/>
                    <a:moveTo>
                      <a:pt x="35726" y="67749"/>
                    </a:moveTo>
                    <a:lnTo>
                      <a:pt x="35726" y="68183"/>
                    </a:lnTo>
                    <a:lnTo>
                      <a:pt x="37828" y="68183"/>
                    </a:lnTo>
                    <a:lnTo>
                      <a:pt x="37828" y="67782"/>
                    </a:lnTo>
                    <a:lnTo>
                      <a:pt x="35726" y="67749"/>
                    </a:lnTo>
                    <a:close/>
                    <a:moveTo>
                      <a:pt x="40330" y="67816"/>
                    </a:moveTo>
                    <a:lnTo>
                      <a:pt x="40330" y="68216"/>
                    </a:lnTo>
                    <a:lnTo>
                      <a:pt x="42398" y="68249"/>
                    </a:lnTo>
                    <a:lnTo>
                      <a:pt x="42398" y="67816"/>
                    </a:lnTo>
                    <a:close/>
                    <a:moveTo>
                      <a:pt x="44900" y="67849"/>
                    </a:moveTo>
                    <a:lnTo>
                      <a:pt x="44900" y="68283"/>
                    </a:lnTo>
                    <a:lnTo>
                      <a:pt x="47001" y="68283"/>
                    </a:lnTo>
                    <a:lnTo>
                      <a:pt x="47001" y="67882"/>
                    </a:lnTo>
                    <a:lnTo>
                      <a:pt x="44900" y="67849"/>
                    </a:lnTo>
                    <a:close/>
                    <a:moveTo>
                      <a:pt x="49503" y="67916"/>
                    </a:moveTo>
                    <a:lnTo>
                      <a:pt x="49503" y="68316"/>
                    </a:lnTo>
                    <a:lnTo>
                      <a:pt x="51571" y="68349"/>
                    </a:lnTo>
                    <a:lnTo>
                      <a:pt x="51571" y="67916"/>
                    </a:lnTo>
                    <a:close/>
                    <a:moveTo>
                      <a:pt x="54073" y="67949"/>
                    </a:moveTo>
                    <a:lnTo>
                      <a:pt x="54073" y="68383"/>
                    </a:lnTo>
                    <a:lnTo>
                      <a:pt x="56174" y="68383"/>
                    </a:lnTo>
                    <a:lnTo>
                      <a:pt x="56174" y="67982"/>
                    </a:lnTo>
                    <a:lnTo>
                      <a:pt x="54073" y="67949"/>
                    </a:lnTo>
                    <a:close/>
                    <a:moveTo>
                      <a:pt x="58676" y="67982"/>
                    </a:moveTo>
                    <a:lnTo>
                      <a:pt x="58676" y="68416"/>
                    </a:lnTo>
                    <a:lnTo>
                      <a:pt x="60744" y="68449"/>
                    </a:lnTo>
                    <a:lnTo>
                      <a:pt x="60744" y="68016"/>
                    </a:lnTo>
                    <a:lnTo>
                      <a:pt x="58676" y="67982"/>
                    </a:lnTo>
                    <a:close/>
                    <a:moveTo>
                      <a:pt x="63246" y="68049"/>
                    </a:moveTo>
                    <a:lnTo>
                      <a:pt x="63246" y="68449"/>
                    </a:lnTo>
                    <a:lnTo>
                      <a:pt x="65347" y="68483"/>
                    </a:lnTo>
                    <a:lnTo>
                      <a:pt x="65347" y="68082"/>
                    </a:lnTo>
                    <a:lnTo>
                      <a:pt x="63246" y="68049"/>
                    </a:lnTo>
                    <a:close/>
                    <a:moveTo>
                      <a:pt x="67849" y="68082"/>
                    </a:moveTo>
                    <a:lnTo>
                      <a:pt x="67849" y="68516"/>
                    </a:lnTo>
                    <a:lnTo>
                      <a:pt x="69917" y="68516"/>
                    </a:lnTo>
                    <a:lnTo>
                      <a:pt x="69917" y="68116"/>
                    </a:lnTo>
                    <a:lnTo>
                      <a:pt x="67849" y="68082"/>
                    </a:lnTo>
                    <a:close/>
                    <a:moveTo>
                      <a:pt x="72419" y="68149"/>
                    </a:moveTo>
                    <a:lnTo>
                      <a:pt x="72419" y="68549"/>
                    </a:lnTo>
                    <a:lnTo>
                      <a:pt x="74521" y="68583"/>
                    </a:lnTo>
                    <a:lnTo>
                      <a:pt x="74521" y="68149"/>
                    </a:lnTo>
                    <a:close/>
                    <a:moveTo>
                      <a:pt x="77022" y="68183"/>
                    </a:moveTo>
                    <a:lnTo>
                      <a:pt x="77022" y="68616"/>
                    </a:lnTo>
                    <a:lnTo>
                      <a:pt x="79091" y="68616"/>
                    </a:lnTo>
                    <a:lnTo>
                      <a:pt x="79091" y="68216"/>
                    </a:lnTo>
                    <a:lnTo>
                      <a:pt x="77022" y="68183"/>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31"/>
              <p:cNvSpPr/>
              <p:nvPr/>
            </p:nvSpPr>
            <p:spPr>
              <a:xfrm>
                <a:off x="3376870" y="3283763"/>
                <a:ext cx="43457" cy="1238552"/>
              </a:xfrm>
              <a:custGeom>
                <a:avLst/>
                <a:gdLst/>
                <a:ahLst/>
                <a:cxnLst/>
                <a:rect l="l" t="t" r="r" b="b"/>
                <a:pathLst>
                  <a:path w="1669" h="47568" extrusionOk="0">
                    <a:moveTo>
                      <a:pt x="434" y="0"/>
                    </a:moveTo>
                    <a:lnTo>
                      <a:pt x="1" y="33"/>
                    </a:lnTo>
                    <a:lnTo>
                      <a:pt x="67" y="2102"/>
                    </a:lnTo>
                    <a:lnTo>
                      <a:pt x="468" y="2102"/>
                    </a:lnTo>
                    <a:lnTo>
                      <a:pt x="434" y="0"/>
                    </a:lnTo>
                    <a:close/>
                    <a:moveTo>
                      <a:pt x="134" y="4603"/>
                    </a:moveTo>
                    <a:lnTo>
                      <a:pt x="167" y="6705"/>
                    </a:lnTo>
                    <a:lnTo>
                      <a:pt x="601" y="6672"/>
                    </a:lnTo>
                    <a:lnTo>
                      <a:pt x="534" y="4603"/>
                    </a:lnTo>
                    <a:close/>
                    <a:moveTo>
                      <a:pt x="668" y="9173"/>
                    </a:moveTo>
                    <a:lnTo>
                      <a:pt x="234" y="9207"/>
                    </a:lnTo>
                    <a:lnTo>
                      <a:pt x="301" y="11275"/>
                    </a:lnTo>
                    <a:lnTo>
                      <a:pt x="701" y="11275"/>
                    </a:lnTo>
                    <a:lnTo>
                      <a:pt x="668" y="9173"/>
                    </a:lnTo>
                    <a:close/>
                    <a:moveTo>
                      <a:pt x="368" y="13777"/>
                    </a:moveTo>
                    <a:lnTo>
                      <a:pt x="434" y="15878"/>
                    </a:lnTo>
                    <a:lnTo>
                      <a:pt x="835" y="15845"/>
                    </a:lnTo>
                    <a:lnTo>
                      <a:pt x="801" y="13777"/>
                    </a:lnTo>
                    <a:close/>
                    <a:moveTo>
                      <a:pt x="901" y="18347"/>
                    </a:moveTo>
                    <a:lnTo>
                      <a:pt x="501" y="18380"/>
                    </a:lnTo>
                    <a:lnTo>
                      <a:pt x="534" y="20448"/>
                    </a:lnTo>
                    <a:lnTo>
                      <a:pt x="968" y="20448"/>
                    </a:lnTo>
                    <a:lnTo>
                      <a:pt x="901" y="18347"/>
                    </a:lnTo>
                    <a:close/>
                    <a:moveTo>
                      <a:pt x="601" y="22950"/>
                    </a:moveTo>
                    <a:lnTo>
                      <a:pt x="668" y="25018"/>
                    </a:lnTo>
                    <a:lnTo>
                      <a:pt x="1068" y="25018"/>
                    </a:lnTo>
                    <a:lnTo>
                      <a:pt x="1035" y="22950"/>
                    </a:lnTo>
                    <a:close/>
                    <a:moveTo>
                      <a:pt x="735" y="27520"/>
                    </a:moveTo>
                    <a:lnTo>
                      <a:pt x="801" y="29621"/>
                    </a:lnTo>
                    <a:lnTo>
                      <a:pt x="1202" y="29621"/>
                    </a:lnTo>
                    <a:lnTo>
                      <a:pt x="1135" y="27520"/>
                    </a:lnTo>
                    <a:close/>
                    <a:moveTo>
                      <a:pt x="1268" y="32090"/>
                    </a:moveTo>
                    <a:lnTo>
                      <a:pt x="868" y="32123"/>
                    </a:lnTo>
                    <a:lnTo>
                      <a:pt x="901" y="34191"/>
                    </a:lnTo>
                    <a:lnTo>
                      <a:pt x="1335" y="34191"/>
                    </a:lnTo>
                    <a:lnTo>
                      <a:pt x="1268" y="32090"/>
                    </a:lnTo>
                    <a:close/>
                    <a:moveTo>
                      <a:pt x="968" y="36693"/>
                    </a:moveTo>
                    <a:lnTo>
                      <a:pt x="1035" y="38795"/>
                    </a:lnTo>
                    <a:lnTo>
                      <a:pt x="1435" y="38761"/>
                    </a:lnTo>
                    <a:lnTo>
                      <a:pt x="1402" y="36693"/>
                    </a:lnTo>
                    <a:close/>
                    <a:moveTo>
                      <a:pt x="1502" y="41263"/>
                    </a:moveTo>
                    <a:lnTo>
                      <a:pt x="1101" y="41296"/>
                    </a:lnTo>
                    <a:lnTo>
                      <a:pt x="1135" y="43364"/>
                    </a:lnTo>
                    <a:lnTo>
                      <a:pt x="1568" y="43364"/>
                    </a:lnTo>
                    <a:lnTo>
                      <a:pt x="1502" y="41263"/>
                    </a:lnTo>
                    <a:close/>
                    <a:moveTo>
                      <a:pt x="1202" y="45866"/>
                    </a:moveTo>
                    <a:lnTo>
                      <a:pt x="1268" y="47567"/>
                    </a:lnTo>
                    <a:lnTo>
                      <a:pt x="1669" y="47534"/>
                    </a:lnTo>
                    <a:lnTo>
                      <a:pt x="1635" y="4586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5" name="Google Shape;645;p31"/>
            <p:cNvSpPr/>
            <p:nvPr/>
          </p:nvSpPr>
          <p:spPr>
            <a:xfrm>
              <a:off x="3193618" y="3099600"/>
              <a:ext cx="409960" cy="577277"/>
            </a:xfrm>
            <a:custGeom>
              <a:avLst/>
              <a:gdLst/>
              <a:ahLst/>
              <a:cxnLst/>
              <a:rect l="l" t="t" r="r" b="b"/>
              <a:pathLst>
                <a:path w="15745" h="22171" extrusionOk="0">
                  <a:moveTo>
                    <a:pt x="1997" y="0"/>
                  </a:moveTo>
                  <a:cubicBezTo>
                    <a:pt x="1948" y="0"/>
                    <a:pt x="1904" y="11"/>
                    <a:pt x="1868" y="35"/>
                  </a:cubicBezTo>
                  <a:lnTo>
                    <a:pt x="1802" y="35"/>
                  </a:lnTo>
                  <a:cubicBezTo>
                    <a:pt x="1802" y="35"/>
                    <a:pt x="1768" y="68"/>
                    <a:pt x="1768" y="68"/>
                  </a:cubicBezTo>
                  <a:lnTo>
                    <a:pt x="1702" y="68"/>
                  </a:lnTo>
                  <a:cubicBezTo>
                    <a:pt x="1702" y="68"/>
                    <a:pt x="1702" y="101"/>
                    <a:pt x="1668" y="101"/>
                  </a:cubicBezTo>
                  <a:lnTo>
                    <a:pt x="1635" y="101"/>
                  </a:lnTo>
                  <a:cubicBezTo>
                    <a:pt x="1601" y="101"/>
                    <a:pt x="1601" y="135"/>
                    <a:pt x="1568" y="135"/>
                  </a:cubicBezTo>
                  <a:lnTo>
                    <a:pt x="1535" y="135"/>
                  </a:lnTo>
                  <a:cubicBezTo>
                    <a:pt x="1501" y="135"/>
                    <a:pt x="1501" y="168"/>
                    <a:pt x="1501" y="168"/>
                  </a:cubicBezTo>
                  <a:lnTo>
                    <a:pt x="1435" y="168"/>
                  </a:lnTo>
                  <a:cubicBezTo>
                    <a:pt x="1435" y="168"/>
                    <a:pt x="1401" y="202"/>
                    <a:pt x="1401" y="202"/>
                  </a:cubicBezTo>
                  <a:lnTo>
                    <a:pt x="1335" y="202"/>
                  </a:lnTo>
                  <a:cubicBezTo>
                    <a:pt x="1335" y="202"/>
                    <a:pt x="1335" y="235"/>
                    <a:pt x="1301" y="235"/>
                  </a:cubicBezTo>
                  <a:lnTo>
                    <a:pt x="1268" y="235"/>
                  </a:lnTo>
                  <a:cubicBezTo>
                    <a:pt x="1235" y="235"/>
                    <a:pt x="1235" y="268"/>
                    <a:pt x="1201" y="268"/>
                  </a:cubicBezTo>
                  <a:lnTo>
                    <a:pt x="1168" y="268"/>
                  </a:lnTo>
                  <a:cubicBezTo>
                    <a:pt x="1134" y="268"/>
                    <a:pt x="1134" y="302"/>
                    <a:pt x="1134" y="302"/>
                  </a:cubicBezTo>
                  <a:lnTo>
                    <a:pt x="1068" y="302"/>
                  </a:lnTo>
                  <a:cubicBezTo>
                    <a:pt x="1068" y="302"/>
                    <a:pt x="1034" y="335"/>
                    <a:pt x="1034" y="335"/>
                  </a:cubicBezTo>
                  <a:lnTo>
                    <a:pt x="968" y="335"/>
                  </a:lnTo>
                  <a:cubicBezTo>
                    <a:pt x="968" y="335"/>
                    <a:pt x="968" y="368"/>
                    <a:pt x="934" y="368"/>
                  </a:cubicBezTo>
                  <a:lnTo>
                    <a:pt x="901" y="368"/>
                  </a:lnTo>
                  <a:cubicBezTo>
                    <a:pt x="868" y="368"/>
                    <a:pt x="868" y="402"/>
                    <a:pt x="834" y="402"/>
                  </a:cubicBezTo>
                  <a:lnTo>
                    <a:pt x="801" y="402"/>
                  </a:lnTo>
                  <a:cubicBezTo>
                    <a:pt x="768" y="402"/>
                    <a:pt x="768" y="435"/>
                    <a:pt x="768" y="435"/>
                  </a:cubicBezTo>
                  <a:lnTo>
                    <a:pt x="701" y="435"/>
                  </a:lnTo>
                  <a:cubicBezTo>
                    <a:pt x="701" y="435"/>
                    <a:pt x="667" y="468"/>
                    <a:pt x="667" y="468"/>
                  </a:cubicBezTo>
                  <a:lnTo>
                    <a:pt x="601" y="468"/>
                  </a:lnTo>
                  <a:cubicBezTo>
                    <a:pt x="601" y="468"/>
                    <a:pt x="601" y="502"/>
                    <a:pt x="567" y="502"/>
                  </a:cubicBezTo>
                  <a:lnTo>
                    <a:pt x="534" y="502"/>
                  </a:lnTo>
                  <a:cubicBezTo>
                    <a:pt x="501" y="502"/>
                    <a:pt x="501" y="535"/>
                    <a:pt x="467" y="535"/>
                  </a:cubicBezTo>
                  <a:cubicBezTo>
                    <a:pt x="200" y="602"/>
                    <a:pt x="0" y="1002"/>
                    <a:pt x="0" y="1603"/>
                  </a:cubicBezTo>
                  <a:lnTo>
                    <a:pt x="0" y="13011"/>
                  </a:lnTo>
                  <a:cubicBezTo>
                    <a:pt x="0" y="13878"/>
                    <a:pt x="401" y="14812"/>
                    <a:pt x="868" y="15079"/>
                  </a:cubicBezTo>
                  <a:lnTo>
                    <a:pt x="2669" y="16146"/>
                  </a:lnTo>
                  <a:lnTo>
                    <a:pt x="2669" y="19649"/>
                  </a:lnTo>
                  <a:lnTo>
                    <a:pt x="2702" y="19582"/>
                  </a:lnTo>
                  <a:lnTo>
                    <a:pt x="2702" y="19615"/>
                  </a:lnTo>
                  <a:lnTo>
                    <a:pt x="2769" y="19582"/>
                  </a:lnTo>
                  <a:lnTo>
                    <a:pt x="2769" y="19615"/>
                  </a:lnTo>
                  <a:lnTo>
                    <a:pt x="2802" y="19549"/>
                  </a:lnTo>
                  <a:lnTo>
                    <a:pt x="2802" y="19582"/>
                  </a:lnTo>
                  <a:lnTo>
                    <a:pt x="2836" y="19549"/>
                  </a:lnTo>
                  <a:lnTo>
                    <a:pt x="2836" y="19582"/>
                  </a:lnTo>
                  <a:lnTo>
                    <a:pt x="2902" y="19515"/>
                  </a:lnTo>
                  <a:lnTo>
                    <a:pt x="2902" y="19549"/>
                  </a:lnTo>
                  <a:lnTo>
                    <a:pt x="2936" y="19515"/>
                  </a:lnTo>
                  <a:lnTo>
                    <a:pt x="2936" y="19549"/>
                  </a:lnTo>
                  <a:lnTo>
                    <a:pt x="3002" y="19482"/>
                  </a:lnTo>
                  <a:lnTo>
                    <a:pt x="3002" y="19515"/>
                  </a:lnTo>
                  <a:lnTo>
                    <a:pt x="3036" y="19482"/>
                  </a:lnTo>
                  <a:lnTo>
                    <a:pt x="3036" y="19515"/>
                  </a:lnTo>
                  <a:lnTo>
                    <a:pt x="3069" y="19449"/>
                  </a:lnTo>
                  <a:lnTo>
                    <a:pt x="3069" y="19482"/>
                  </a:lnTo>
                  <a:lnTo>
                    <a:pt x="3136" y="19449"/>
                  </a:lnTo>
                  <a:lnTo>
                    <a:pt x="3136" y="19482"/>
                  </a:lnTo>
                  <a:lnTo>
                    <a:pt x="3169" y="19415"/>
                  </a:lnTo>
                  <a:lnTo>
                    <a:pt x="3169" y="19449"/>
                  </a:lnTo>
                  <a:lnTo>
                    <a:pt x="3203" y="19415"/>
                  </a:lnTo>
                  <a:lnTo>
                    <a:pt x="3203" y="19449"/>
                  </a:lnTo>
                  <a:lnTo>
                    <a:pt x="3269" y="19382"/>
                  </a:lnTo>
                  <a:lnTo>
                    <a:pt x="3269" y="19415"/>
                  </a:lnTo>
                  <a:lnTo>
                    <a:pt x="3303" y="19382"/>
                  </a:lnTo>
                  <a:lnTo>
                    <a:pt x="3303" y="19415"/>
                  </a:lnTo>
                  <a:lnTo>
                    <a:pt x="3369" y="19349"/>
                  </a:lnTo>
                  <a:lnTo>
                    <a:pt x="3369" y="19382"/>
                  </a:lnTo>
                  <a:lnTo>
                    <a:pt x="3403" y="19349"/>
                  </a:lnTo>
                  <a:lnTo>
                    <a:pt x="3403" y="19382"/>
                  </a:lnTo>
                  <a:lnTo>
                    <a:pt x="3436" y="19315"/>
                  </a:lnTo>
                  <a:lnTo>
                    <a:pt x="3436" y="19349"/>
                  </a:lnTo>
                  <a:lnTo>
                    <a:pt x="3503" y="19315"/>
                  </a:lnTo>
                  <a:lnTo>
                    <a:pt x="3503" y="19349"/>
                  </a:lnTo>
                  <a:lnTo>
                    <a:pt x="3536" y="19282"/>
                  </a:lnTo>
                  <a:lnTo>
                    <a:pt x="3536" y="19315"/>
                  </a:lnTo>
                  <a:lnTo>
                    <a:pt x="3570" y="19282"/>
                  </a:lnTo>
                  <a:lnTo>
                    <a:pt x="3570" y="19315"/>
                  </a:lnTo>
                  <a:lnTo>
                    <a:pt x="3636" y="19248"/>
                  </a:lnTo>
                  <a:lnTo>
                    <a:pt x="3636" y="19282"/>
                  </a:lnTo>
                  <a:lnTo>
                    <a:pt x="3670" y="19248"/>
                  </a:lnTo>
                  <a:lnTo>
                    <a:pt x="3670" y="19282"/>
                  </a:lnTo>
                  <a:lnTo>
                    <a:pt x="3736" y="19215"/>
                  </a:lnTo>
                  <a:lnTo>
                    <a:pt x="3736" y="19248"/>
                  </a:lnTo>
                  <a:lnTo>
                    <a:pt x="3770" y="19215"/>
                  </a:lnTo>
                  <a:lnTo>
                    <a:pt x="3770" y="19248"/>
                  </a:lnTo>
                  <a:lnTo>
                    <a:pt x="3803" y="19182"/>
                  </a:lnTo>
                  <a:lnTo>
                    <a:pt x="3803" y="19215"/>
                  </a:lnTo>
                  <a:lnTo>
                    <a:pt x="3870" y="19182"/>
                  </a:lnTo>
                  <a:lnTo>
                    <a:pt x="3870" y="19215"/>
                  </a:lnTo>
                  <a:lnTo>
                    <a:pt x="3903" y="19148"/>
                  </a:lnTo>
                  <a:lnTo>
                    <a:pt x="3903" y="19182"/>
                  </a:lnTo>
                  <a:lnTo>
                    <a:pt x="3936" y="19148"/>
                  </a:lnTo>
                  <a:lnTo>
                    <a:pt x="4003" y="19115"/>
                  </a:lnTo>
                  <a:lnTo>
                    <a:pt x="4003" y="19148"/>
                  </a:lnTo>
                  <a:lnTo>
                    <a:pt x="4037" y="19115"/>
                  </a:lnTo>
                  <a:lnTo>
                    <a:pt x="4103" y="19082"/>
                  </a:lnTo>
                  <a:lnTo>
                    <a:pt x="4103" y="19115"/>
                  </a:lnTo>
                  <a:lnTo>
                    <a:pt x="5571" y="17781"/>
                  </a:lnTo>
                  <a:lnTo>
                    <a:pt x="13777" y="22084"/>
                  </a:lnTo>
                  <a:cubicBezTo>
                    <a:pt x="13861" y="22147"/>
                    <a:pt x="13959" y="22171"/>
                    <a:pt x="14054" y="22171"/>
                  </a:cubicBezTo>
                  <a:cubicBezTo>
                    <a:pt x="14108" y="22171"/>
                    <a:pt x="14162" y="22163"/>
                    <a:pt x="14210" y="22151"/>
                  </a:cubicBezTo>
                  <a:cubicBezTo>
                    <a:pt x="14210" y="22151"/>
                    <a:pt x="14244" y="22151"/>
                    <a:pt x="14244" y="22117"/>
                  </a:cubicBezTo>
                  <a:lnTo>
                    <a:pt x="14311" y="22117"/>
                  </a:lnTo>
                  <a:cubicBezTo>
                    <a:pt x="15211" y="21750"/>
                    <a:pt x="15745" y="21750"/>
                    <a:pt x="15745" y="20616"/>
                  </a:cubicBezTo>
                  <a:lnTo>
                    <a:pt x="15745" y="9208"/>
                  </a:lnTo>
                  <a:cubicBezTo>
                    <a:pt x="15745" y="8374"/>
                    <a:pt x="15345" y="7440"/>
                    <a:pt x="14844" y="7140"/>
                  </a:cubicBezTo>
                  <a:lnTo>
                    <a:pt x="2302" y="101"/>
                  </a:lnTo>
                  <a:cubicBezTo>
                    <a:pt x="2194" y="37"/>
                    <a:pt x="2087" y="0"/>
                    <a:pt x="19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31"/>
            <p:cNvSpPr/>
            <p:nvPr/>
          </p:nvSpPr>
          <p:spPr>
            <a:xfrm>
              <a:off x="3193618" y="3111916"/>
              <a:ext cx="381319" cy="565092"/>
            </a:xfrm>
            <a:custGeom>
              <a:avLst/>
              <a:gdLst/>
              <a:ahLst/>
              <a:cxnLst/>
              <a:rect l="l" t="t" r="r" b="b"/>
              <a:pathLst>
                <a:path w="14645" h="21703" extrusionOk="0">
                  <a:moveTo>
                    <a:pt x="597" y="1"/>
                  </a:moveTo>
                  <a:cubicBezTo>
                    <a:pt x="248" y="1"/>
                    <a:pt x="0" y="414"/>
                    <a:pt x="0" y="1096"/>
                  </a:cubicBezTo>
                  <a:lnTo>
                    <a:pt x="0" y="12504"/>
                  </a:lnTo>
                  <a:cubicBezTo>
                    <a:pt x="0" y="13338"/>
                    <a:pt x="401" y="14272"/>
                    <a:pt x="901" y="14572"/>
                  </a:cubicBezTo>
                  <a:lnTo>
                    <a:pt x="2702" y="15607"/>
                  </a:lnTo>
                  <a:lnTo>
                    <a:pt x="2702" y="19109"/>
                  </a:lnTo>
                  <a:lnTo>
                    <a:pt x="5037" y="17008"/>
                  </a:lnTo>
                  <a:lnTo>
                    <a:pt x="13743" y="21611"/>
                  </a:lnTo>
                  <a:cubicBezTo>
                    <a:pt x="13847" y="21673"/>
                    <a:pt x="13946" y="21702"/>
                    <a:pt x="14038" y="21702"/>
                  </a:cubicBezTo>
                  <a:cubicBezTo>
                    <a:pt x="14392" y="21702"/>
                    <a:pt x="14644" y="21272"/>
                    <a:pt x="14644" y="20610"/>
                  </a:cubicBezTo>
                  <a:lnTo>
                    <a:pt x="14644" y="9202"/>
                  </a:lnTo>
                  <a:cubicBezTo>
                    <a:pt x="14644" y="8368"/>
                    <a:pt x="14244" y="7434"/>
                    <a:pt x="13743" y="7134"/>
                  </a:cubicBezTo>
                  <a:lnTo>
                    <a:pt x="901" y="95"/>
                  </a:lnTo>
                  <a:cubicBezTo>
                    <a:pt x="794" y="31"/>
                    <a:pt x="691" y="1"/>
                    <a:pt x="5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31"/>
            <p:cNvSpPr/>
            <p:nvPr/>
          </p:nvSpPr>
          <p:spPr>
            <a:xfrm>
              <a:off x="3292639" y="3339770"/>
              <a:ext cx="24345" cy="44863"/>
            </a:xfrm>
            <a:custGeom>
              <a:avLst/>
              <a:gdLst/>
              <a:ahLst/>
              <a:cxnLst/>
              <a:rect l="l" t="t" r="r" b="b"/>
              <a:pathLst>
                <a:path w="935" h="1723" extrusionOk="0">
                  <a:moveTo>
                    <a:pt x="325" y="0"/>
                  </a:moveTo>
                  <a:cubicBezTo>
                    <a:pt x="147" y="0"/>
                    <a:pt x="0" y="240"/>
                    <a:pt x="0" y="584"/>
                  </a:cubicBezTo>
                  <a:cubicBezTo>
                    <a:pt x="0" y="1018"/>
                    <a:pt x="234" y="1518"/>
                    <a:pt x="467" y="1685"/>
                  </a:cubicBezTo>
                  <a:cubicBezTo>
                    <a:pt x="518" y="1711"/>
                    <a:pt x="566" y="1723"/>
                    <a:pt x="611" y="1723"/>
                  </a:cubicBezTo>
                  <a:cubicBezTo>
                    <a:pt x="803" y="1723"/>
                    <a:pt x="934" y="1503"/>
                    <a:pt x="934" y="1151"/>
                  </a:cubicBezTo>
                  <a:cubicBezTo>
                    <a:pt x="934" y="684"/>
                    <a:pt x="734" y="217"/>
                    <a:pt x="467" y="51"/>
                  </a:cubicBezTo>
                  <a:cubicBezTo>
                    <a:pt x="419" y="16"/>
                    <a:pt x="371" y="0"/>
                    <a:pt x="3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31"/>
            <p:cNvSpPr/>
            <p:nvPr/>
          </p:nvSpPr>
          <p:spPr>
            <a:xfrm>
              <a:off x="3365596" y="3383096"/>
              <a:ext cx="24345" cy="44524"/>
            </a:xfrm>
            <a:custGeom>
              <a:avLst/>
              <a:gdLst/>
              <a:ahLst/>
              <a:cxnLst/>
              <a:rect l="l" t="t" r="r" b="b"/>
              <a:pathLst>
                <a:path w="935" h="1710" extrusionOk="0">
                  <a:moveTo>
                    <a:pt x="302" y="0"/>
                  </a:moveTo>
                  <a:cubicBezTo>
                    <a:pt x="122" y="0"/>
                    <a:pt x="0" y="217"/>
                    <a:pt x="0" y="555"/>
                  </a:cubicBezTo>
                  <a:cubicBezTo>
                    <a:pt x="0" y="1022"/>
                    <a:pt x="200" y="1489"/>
                    <a:pt x="467" y="1656"/>
                  </a:cubicBezTo>
                  <a:cubicBezTo>
                    <a:pt x="525" y="1692"/>
                    <a:pt x="580" y="1709"/>
                    <a:pt x="631" y="1709"/>
                  </a:cubicBezTo>
                  <a:cubicBezTo>
                    <a:pt x="812" y="1709"/>
                    <a:pt x="934" y="1487"/>
                    <a:pt x="934" y="1122"/>
                  </a:cubicBezTo>
                  <a:cubicBezTo>
                    <a:pt x="934" y="688"/>
                    <a:pt x="734" y="188"/>
                    <a:pt x="467" y="55"/>
                  </a:cubicBezTo>
                  <a:cubicBezTo>
                    <a:pt x="408" y="18"/>
                    <a:pt x="353" y="0"/>
                    <a:pt x="30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31"/>
            <p:cNvSpPr/>
            <p:nvPr/>
          </p:nvSpPr>
          <p:spPr>
            <a:xfrm>
              <a:off x="3437668" y="3425668"/>
              <a:ext cx="25230" cy="44524"/>
            </a:xfrm>
            <a:custGeom>
              <a:avLst/>
              <a:gdLst/>
              <a:ahLst/>
              <a:cxnLst/>
              <a:rect l="l" t="t" r="r" b="b"/>
              <a:pathLst>
                <a:path w="969" h="1710" extrusionOk="0">
                  <a:moveTo>
                    <a:pt x="317" y="0"/>
                  </a:moveTo>
                  <a:cubicBezTo>
                    <a:pt x="143" y="0"/>
                    <a:pt x="1" y="223"/>
                    <a:pt x="1" y="588"/>
                  </a:cubicBezTo>
                  <a:cubicBezTo>
                    <a:pt x="1" y="1021"/>
                    <a:pt x="234" y="1522"/>
                    <a:pt x="468" y="1655"/>
                  </a:cubicBezTo>
                  <a:cubicBezTo>
                    <a:pt x="527" y="1692"/>
                    <a:pt x="584" y="1709"/>
                    <a:pt x="637" y="1709"/>
                  </a:cubicBezTo>
                  <a:cubicBezTo>
                    <a:pt x="826" y="1709"/>
                    <a:pt x="968" y="1493"/>
                    <a:pt x="968" y="1155"/>
                  </a:cubicBezTo>
                  <a:cubicBezTo>
                    <a:pt x="968" y="688"/>
                    <a:pt x="735" y="221"/>
                    <a:pt x="468" y="54"/>
                  </a:cubicBezTo>
                  <a:cubicBezTo>
                    <a:pt x="417" y="18"/>
                    <a:pt x="366" y="0"/>
                    <a:pt x="3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31"/>
            <p:cNvSpPr/>
            <p:nvPr/>
          </p:nvSpPr>
          <p:spPr>
            <a:xfrm>
              <a:off x="3001670" y="4582097"/>
              <a:ext cx="136384" cy="77852"/>
            </a:xfrm>
            <a:custGeom>
              <a:avLst/>
              <a:gdLst/>
              <a:ahLst/>
              <a:cxnLst/>
              <a:rect l="l" t="t" r="r" b="b"/>
              <a:pathLst>
                <a:path w="5238" h="2990" extrusionOk="0">
                  <a:moveTo>
                    <a:pt x="4295" y="0"/>
                  </a:moveTo>
                  <a:cubicBezTo>
                    <a:pt x="3975" y="0"/>
                    <a:pt x="3503" y="82"/>
                    <a:pt x="2836" y="372"/>
                  </a:cubicBezTo>
                  <a:cubicBezTo>
                    <a:pt x="1335" y="1039"/>
                    <a:pt x="234" y="1239"/>
                    <a:pt x="234" y="1239"/>
                  </a:cubicBezTo>
                  <a:lnTo>
                    <a:pt x="34" y="2440"/>
                  </a:lnTo>
                  <a:cubicBezTo>
                    <a:pt x="34" y="2440"/>
                    <a:pt x="0" y="2707"/>
                    <a:pt x="167" y="2807"/>
                  </a:cubicBezTo>
                  <a:cubicBezTo>
                    <a:pt x="307" y="2863"/>
                    <a:pt x="541" y="2989"/>
                    <a:pt x="868" y="2989"/>
                  </a:cubicBezTo>
                  <a:cubicBezTo>
                    <a:pt x="931" y="2989"/>
                    <a:pt x="998" y="2985"/>
                    <a:pt x="1068" y="2974"/>
                  </a:cubicBezTo>
                  <a:cubicBezTo>
                    <a:pt x="1468" y="2941"/>
                    <a:pt x="2369" y="2474"/>
                    <a:pt x="2369" y="2474"/>
                  </a:cubicBezTo>
                  <a:cubicBezTo>
                    <a:pt x="2369" y="2474"/>
                    <a:pt x="2613" y="2138"/>
                    <a:pt x="2663" y="2138"/>
                  </a:cubicBezTo>
                  <a:cubicBezTo>
                    <a:pt x="2666" y="2138"/>
                    <a:pt x="2667" y="2139"/>
                    <a:pt x="2669" y="2140"/>
                  </a:cubicBezTo>
                  <a:lnTo>
                    <a:pt x="3003" y="2140"/>
                  </a:lnTo>
                  <a:cubicBezTo>
                    <a:pt x="3003" y="2140"/>
                    <a:pt x="4704" y="1373"/>
                    <a:pt x="4971" y="1006"/>
                  </a:cubicBezTo>
                  <a:cubicBezTo>
                    <a:pt x="5237" y="639"/>
                    <a:pt x="4871" y="139"/>
                    <a:pt x="4871" y="139"/>
                  </a:cubicBezTo>
                  <a:cubicBezTo>
                    <a:pt x="4871" y="139"/>
                    <a:pt x="4711" y="0"/>
                    <a:pt x="4295" y="0"/>
                  </a:cubicBezTo>
                  <a:close/>
                </a:path>
              </a:pathLst>
            </a:custGeom>
            <a:solidFill>
              <a:srgbClr val="1930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31"/>
            <p:cNvSpPr/>
            <p:nvPr/>
          </p:nvSpPr>
          <p:spPr>
            <a:xfrm>
              <a:off x="3143236" y="4654508"/>
              <a:ext cx="136384" cy="77540"/>
            </a:xfrm>
            <a:custGeom>
              <a:avLst/>
              <a:gdLst/>
              <a:ahLst/>
              <a:cxnLst/>
              <a:rect l="l" t="t" r="r" b="b"/>
              <a:pathLst>
                <a:path w="5238" h="2978" extrusionOk="0">
                  <a:moveTo>
                    <a:pt x="4241" y="1"/>
                  </a:moveTo>
                  <a:cubicBezTo>
                    <a:pt x="3929" y="1"/>
                    <a:pt x="3475" y="82"/>
                    <a:pt x="2836" y="360"/>
                  </a:cubicBezTo>
                  <a:cubicBezTo>
                    <a:pt x="1335" y="1060"/>
                    <a:pt x="201" y="1227"/>
                    <a:pt x="201" y="1227"/>
                  </a:cubicBezTo>
                  <a:lnTo>
                    <a:pt x="1" y="2428"/>
                  </a:lnTo>
                  <a:cubicBezTo>
                    <a:pt x="1" y="2428"/>
                    <a:pt x="1" y="2695"/>
                    <a:pt x="134" y="2795"/>
                  </a:cubicBezTo>
                  <a:cubicBezTo>
                    <a:pt x="274" y="2851"/>
                    <a:pt x="531" y="2977"/>
                    <a:pt x="846" y="2977"/>
                  </a:cubicBezTo>
                  <a:cubicBezTo>
                    <a:pt x="907" y="2977"/>
                    <a:pt x="970" y="2972"/>
                    <a:pt x="1035" y="2962"/>
                  </a:cubicBezTo>
                  <a:cubicBezTo>
                    <a:pt x="1468" y="2928"/>
                    <a:pt x="2369" y="2461"/>
                    <a:pt x="2369" y="2461"/>
                  </a:cubicBezTo>
                  <a:cubicBezTo>
                    <a:pt x="2369" y="2461"/>
                    <a:pt x="2613" y="2125"/>
                    <a:pt x="2664" y="2125"/>
                  </a:cubicBezTo>
                  <a:cubicBezTo>
                    <a:pt x="2666" y="2125"/>
                    <a:pt x="2668" y="2126"/>
                    <a:pt x="2669" y="2128"/>
                  </a:cubicBezTo>
                  <a:lnTo>
                    <a:pt x="3003" y="2128"/>
                  </a:lnTo>
                  <a:cubicBezTo>
                    <a:pt x="3003" y="2128"/>
                    <a:pt x="4704" y="1360"/>
                    <a:pt x="4971" y="993"/>
                  </a:cubicBezTo>
                  <a:cubicBezTo>
                    <a:pt x="5238" y="627"/>
                    <a:pt x="4837" y="160"/>
                    <a:pt x="4837" y="160"/>
                  </a:cubicBezTo>
                  <a:cubicBezTo>
                    <a:pt x="4837" y="160"/>
                    <a:pt x="4678" y="1"/>
                    <a:pt x="4241" y="1"/>
                  </a:cubicBezTo>
                  <a:close/>
                </a:path>
              </a:pathLst>
            </a:custGeom>
            <a:solidFill>
              <a:srgbClr val="19306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31"/>
            <p:cNvSpPr/>
            <p:nvPr/>
          </p:nvSpPr>
          <p:spPr>
            <a:xfrm>
              <a:off x="3000811" y="4118421"/>
              <a:ext cx="150262" cy="521141"/>
            </a:xfrm>
            <a:custGeom>
              <a:avLst/>
              <a:gdLst/>
              <a:ahLst/>
              <a:cxnLst/>
              <a:rect l="l" t="t" r="r" b="b"/>
              <a:pathLst>
                <a:path w="5771" h="20015" extrusionOk="0">
                  <a:moveTo>
                    <a:pt x="1635" y="0"/>
                  </a:moveTo>
                  <a:cubicBezTo>
                    <a:pt x="1635" y="0"/>
                    <a:pt x="434" y="15178"/>
                    <a:pt x="167" y="18113"/>
                  </a:cubicBezTo>
                  <a:cubicBezTo>
                    <a:pt x="133" y="18614"/>
                    <a:pt x="0" y="19681"/>
                    <a:pt x="33" y="19714"/>
                  </a:cubicBezTo>
                  <a:cubicBezTo>
                    <a:pt x="67" y="19781"/>
                    <a:pt x="133" y="19881"/>
                    <a:pt x="234" y="19915"/>
                  </a:cubicBezTo>
                  <a:cubicBezTo>
                    <a:pt x="267" y="19948"/>
                    <a:pt x="334" y="19948"/>
                    <a:pt x="400" y="19948"/>
                  </a:cubicBezTo>
                  <a:cubicBezTo>
                    <a:pt x="701" y="19981"/>
                    <a:pt x="1001" y="20015"/>
                    <a:pt x="1268" y="20015"/>
                  </a:cubicBezTo>
                  <a:lnTo>
                    <a:pt x="1301" y="20015"/>
                  </a:lnTo>
                  <a:cubicBezTo>
                    <a:pt x="2035" y="19881"/>
                    <a:pt x="2902" y="19481"/>
                    <a:pt x="3336" y="18847"/>
                  </a:cubicBezTo>
                  <a:lnTo>
                    <a:pt x="3369" y="18714"/>
                  </a:lnTo>
                  <a:lnTo>
                    <a:pt x="5771" y="4203"/>
                  </a:lnTo>
                  <a:cubicBezTo>
                    <a:pt x="5737" y="4103"/>
                    <a:pt x="5104" y="2602"/>
                    <a:pt x="5104" y="1401"/>
                  </a:cubicBezTo>
                  <a:cubicBezTo>
                    <a:pt x="5004" y="1401"/>
                    <a:pt x="4937" y="1368"/>
                    <a:pt x="4870" y="1335"/>
                  </a:cubicBezTo>
                  <a:cubicBezTo>
                    <a:pt x="4670" y="1268"/>
                    <a:pt x="4470" y="1201"/>
                    <a:pt x="4270" y="1101"/>
                  </a:cubicBezTo>
                  <a:cubicBezTo>
                    <a:pt x="4036" y="1034"/>
                    <a:pt x="3836" y="934"/>
                    <a:pt x="3669" y="834"/>
                  </a:cubicBezTo>
                  <a:cubicBezTo>
                    <a:pt x="3436" y="701"/>
                    <a:pt x="1835" y="100"/>
                    <a:pt x="16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31"/>
            <p:cNvSpPr/>
            <p:nvPr/>
          </p:nvSpPr>
          <p:spPr>
            <a:xfrm>
              <a:off x="3322166" y="3709346"/>
              <a:ext cx="230172" cy="157214"/>
            </a:xfrm>
            <a:custGeom>
              <a:avLst/>
              <a:gdLst/>
              <a:ahLst/>
              <a:cxnLst/>
              <a:rect l="l" t="t" r="r" b="b"/>
              <a:pathLst>
                <a:path w="8840" h="6038" extrusionOk="0">
                  <a:moveTo>
                    <a:pt x="4570" y="0"/>
                  </a:moveTo>
                  <a:lnTo>
                    <a:pt x="0" y="4603"/>
                  </a:lnTo>
                  <a:cubicBezTo>
                    <a:pt x="0" y="4603"/>
                    <a:pt x="0" y="4637"/>
                    <a:pt x="0" y="4670"/>
                  </a:cubicBezTo>
                  <a:lnTo>
                    <a:pt x="0" y="4703"/>
                  </a:lnTo>
                  <a:lnTo>
                    <a:pt x="0" y="4737"/>
                  </a:lnTo>
                  <a:lnTo>
                    <a:pt x="0" y="4770"/>
                  </a:lnTo>
                  <a:lnTo>
                    <a:pt x="0" y="4804"/>
                  </a:lnTo>
                  <a:lnTo>
                    <a:pt x="0" y="4837"/>
                  </a:lnTo>
                  <a:lnTo>
                    <a:pt x="0" y="4870"/>
                  </a:lnTo>
                  <a:lnTo>
                    <a:pt x="0" y="4904"/>
                  </a:lnTo>
                  <a:cubicBezTo>
                    <a:pt x="0" y="4937"/>
                    <a:pt x="0" y="4937"/>
                    <a:pt x="34" y="4937"/>
                  </a:cubicBezTo>
                  <a:lnTo>
                    <a:pt x="4170" y="6038"/>
                  </a:lnTo>
                  <a:lnTo>
                    <a:pt x="4237" y="6038"/>
                  </a:lnTo>
                  <a:lnTo>
                    <a:pt x="8806" y="1434"/>
                  </a:lnTo>
                  <a:cubicBezTo>
                    <a:pt x="8806" y="1434"/>
                    <a:pt x="8840" y="1401"/>
                    <a:pt x="8806" y="1368"/>
                  </a:cubicBezTo>
                  <a:lnTo>
                    <a:pt x="8806" y="1334"/>
                  </a:lnTo>
                  <a:lnTo>
                    <a:pt x="8806" y="1301"/>
                  </a:lnTo>
                  <a:lnTo>
                    <a:pt x="8806" y="1268"/>
                  </a:lnTo>
                  <a:lnTo>
                    <a:pt x="8806" y="1234"/>
                  </a:lnTo>
                  <a:lnTo>
                    <a:pt x="8806" y="1201"/>
                  </a:lnTo>
                  <a:lnTo>
                    <a:pt x="8806" y="1168"/>
                  </a:lnTo>
                  <a:lnTo>
                    <a:pt x="8806" y="1134"/>
                  </a:lnTo>
                  <a:cubicBezTo>
                    <a:pt x="8806" y="1101"/>
                    <a:pt x="8806" y="1101"/>
                    <a:pt x="8773" y="1101"/>
                  </a:cubicBezTo>
                  <a:lnTo>
                    <a:pt x="4637"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31"/>
            <p:cNvSpPr/>
            <p:nvPr/>
          </p:nvSpPr>
          <p:spPr>
            <a:xfrm>
              <a:off x="3321280" y="3823989"/>
              <a:ext cx="110347" cy="42571"/>
            </a:xfrm>
            <a:custGeom>
              <a:avLst/>
              <a:gdLst/>
              <a:ahLst/>
              <a:cxnLst/>
              <a:rect l="l" t="t" r="r" b="b"/>
              <a:pathLst>
                <a:path w="4238" h="1635" extrusionOk="0">
                  <a:moveTo>
                    <a:pt x="168" y="0"/>
                  </a:moveTo>
                  <a:lnTo>
                    <a:pt x="1" y="200"/>
                  </a:lnTo>
                  <a:cubicBezTo>
                    <a:pt x="34" y="200"/>
                    <a:pt x="34" y="234"/>
                    <a:pt x="34" y="267"/>
                  </a:cubicBezTo>
                  <a:lnTo>
                    <a:pt x="34" y="300"/>
                  </a:lnTo>
                  <a:lnTo>
                    <a:pt x="34" y="334"/>
                  </a:lnTo>
                  <a:lnTo>
                    <a:pt x="34" y="367"/>
                  </a:lnTo>
                  <a:lnTo>
                    <a:pt x="34" y="401"/>
                  </a:lnTo>
                  <a:lnTo>
                    <a:pt x="34" y="434"/>
                  </a:lnTo>
                  <a:lnTo>
                    <a:pt x="34" y="467"/>
                  </a:lnTo>
                  <a:lnTo>
                    <a:pt x="34" y="501"/>
                  </a:lnTo>
                  <a:cubicBezTo>
                    <a:pt x="34" y="501"/>
                    <a:pt x="68" y="534"/>
                    <a:pt x="68" y="534"/>
                  </a:cubicBezTo>
                  <a:lnTo>
                    <a:pt x="4204" y="1635"/>
                  </a:lnTo>
                  <a:lnTo>
                    <a:pt x="4237" y="1635"/>
                  </a:lnTo>
                  <a:lnTo>
                    <a:pt x="4104" y="1234"/>
                  </a:lnTo>
                  <a:lnTo>
                    <a:pt x="16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31"/>
            <p:cNvSpPr/>
            <p:nvPr/>
          </p:nvSpPr>
          <p:spPr>
            <a:xfrm>
              <a:off x="3321280" y="3709346"/>
              <a:ext cx="231057" cy="151148"/>
            </a:xfrm>
            <a:custGeom>
              <a:avLst/>
              <a:gdLst/>
              <a:ahLst/>
              <a:cxnLst/>
              <a:rect l="l" t="t" r="r" b="b"/>
              <a:pathLst>
                <a:path w="8874" h="5805" extrusionOk="0">
                  <a:moveTo>
                    <a:pt x="4604" y="0"/>
                  </a:moveTo>
                  <a:lnTo>
                    <a:pt x="34" y="4603"/>
                  </a:lnTo>
                  <a:cubicBezTo>
                    <a:pt x="1" y="4637"/>
                    <a:pt x="34" y="4703"/>
                    <a:pt x="68" y="4703"/>
                  </a:cubicBezTo>
                  <a:lnTo>
                    <a:pt x="4204" y="5804"/>
                  </a:lnTo>
                  <a:lnTo>
                    <a:pt x="4271" y="5804"/>
                  </a:lnTo>
                  <a:lnTo>
                    <a:pt x="8840" y="1201"/>
                  </a:lnTo>
                  <a:cubicBezTo>
                    <a:pt x="8874" y="1168"/>
                    <a:pt x="8840" y="1101"/>
                    <a:pt x="8807" y="1101"/>
                  </a:cubicBezTo>
                  <a:lnTo>
                    <a:pt x="467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31"/>
            <p:cNvSpPr/>
            <p:nvPr/>
          </p:nvSpPr>
          <p:spPr>
            <a:xfrm>
              <a:off x="3336044" y="3718017"/>
              <a:ext cx="201530" cy="133781"/>
            </a:xfrm>
            <a:custGeom>
              <a:avLst/>
              <a:gdLst/>
              <a:ahLst/>
              <a:cxnLst/>
              <a:rect l="l" t="t" r="r" b="b"/>
              <a:pathLst>
                <a:path w="7740" h="5138" extrusionOk="0">
                  <a:moveTo>
                    <a:pt x="4171" y="1"/>
                  </a:moveTo>
                  <a:lnTo>
                    <a:pt x="1" y="4170"/>
                  </a:lnTo>
                  <a:lnTo>
                    <a:pt x="3570" y="5138"/>
                  </a:lnTo>
                  <a:lnTo>
                    <a:pt x="7740" y="968"/>
                  </a:lnTo>
                  <a:lnTo>
                    <a:pt x="4171"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31"/>
            <p:cNvSpPr/>
            <p:nvPr/>
          </p:nvSpPr>
          <p:spPr>
            <a:xfrm>
              <a:off x="3336044" y="3718017"/>
              <a:ext cx="201530" cy="109462"/>
            </a:xfrm>
            <a:custGeom>
              <a:avLst/>
              <a:gdLst/>
              <a:ahLst/>
              <a:cxnLst/>
              <a:rect l="l" t="t" r="r" b="b"/>
              <a:pathLst>
                <a:path w="7740" h="4204" extrusionOk="0">
                  <a:moveTo>
                    <a:pt x="4171" y="1"/>
                  </a:moveTo>
                  <a:lnTo>
                    <a:pt x="1" y="4170"/>
                  </a:lnTo>
                  <a:lnTo>
                    <a:pt x="101" y="4204"/>
                  </a:lnTo>
                  <a:lnTo>
                    <a:pt x="4204" y="67"/>
                  </a:lnTo>
                  <a:lnTo>
                    <a:pt x="7673" y="1001"/>
                  </a:lnTo>
                  <a:lnTo>
                    <a:pt x="7740" y="968"/>
                  </a:lnTo>
                  <a:lnTo>
                    <a:pt x="41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31"/>
            <p:cNvSpPr/>
            <p:nvPr/>
          </p:nvSpPr>
          <p:spPr>
            <a:xfrm>
              <a:off x="3376011" y="3841356"/>
              <a:ext cx="6978" cy="3489"/>
            </a:xfrm>
            <a:custGeom>
              <a:avLst/>
              <a:gdLst/>
              <a:ahLst/>
              <a:cxnLst/>
              <a:rect l="l" t="t" r="r" b="b"/>
              <a:pathLst>
                <a:path w="268" h="134" extrusionOk="0">
                  <a:moveTo>
                    <a:pt x="100" y="0"/>
                  </a:moveTo>
                  <a:cubicBezTo>
                    <a:pt x="34" y="34"/>
                    <a:pt x="0" y="67"/>
                    <a:pt x="0" y="100"/>
                  </a:cubicBezTo>
                  <a:cubicBezTo>
                    <a:pt x="34" y="134"/>
                    <a:pt x="67" y="134"/>
                    <a:pt x="134" y="134"/>
                  </a:cubicBezTo>
                  <a:cubicBezTo>
                    <a:pt x="200" y="100"/>
                    <a:pt x="267" y="67"/>
                    <a:pt x="234" y="34"/>
                  </a:cubicBezTo>
                  <a:cubicBezTo>
                    <a:pt x="234" y="0"/>
                    <a:pt x="167" y="0"/>
                    <a:pt x="1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31"/>
            <p:cNvSpPr/>
            <p:nvPr/>
          </p:nvSpPr>
          <p:spPr>
            <a:xfrm>
              <a:off x="3428112" y="3775351"/>
              <a:ext cx="17393" cy="10441"/>
            </a:xfrm>
            <a:custGeom>
              <a:avLst/>
              <a:gdLst/>
              <a:ahLst/>
              <a:cxnLst/>
              <a:rect l="l" t="t" r="r" b="b"/>
              <a:pathLst>
                <a:path w="668" h="401" extrusionOk="0">
                  <a:moveTo>
                    <a:pt x="368" y="0"/>
                  </a:moveTo>
                  <a:lnTo>
                    <a:pt x="1" y="401"/>
                  </a:lnTo>
                  <a:lnTo>
                    <a:pt x="668" y="334"/>
                  </a:lnTo>
                  <a:lnTo>
                    <a:pt x="36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31"/>
            <p:cNvSpPr/>
            <p:nvPr/>
          </p:nvSpPr>
          <p:spPr>
            <a:xfrm>
              <a:off x="3415953" y="3838753"/>
              <a:ext cx="56475" cy="48664"/>
            </a:xfrm>
            <a:custGeom>
              <a:avLst/>
              <a:gdLst/>
              <a:ahLst/>
              <a:cxnLst/>
              <a:rect l="l" t="t" r="r" b="b"/>
              <a:pathLst>
                <a:path w="2169" h="1869" extrusionOk="0">
                  <a:moveTo>
                    <a:pt x="401" y="0"/>
                  </a:moveTo>
                  <a:lnTo>
                    <a:pt x="334" y="67"/>
                  </a:lnTo>
                  <a:cubicBezTo>
                    <a:pt x="234" y="167"/>
                    <a:pt x="134" y="267"/>
                    <a:pt x="1" y="367"/>
                  </a:cubicBezTo>
                  <a:lnTo>
                    <a:pt x="34" y="367"/>
                  </a:lnTo>
                  <a:cubicBezTo>
                    <a:pt x="101" y="401"/>
                    <a:pt x="168" y="401"/>
                    <a:pt x="234" y="434"/>
                  </a:cubicBezTo>
                  <a:cubicBezTo>
                    <a:pt x="801" y="667"/>
                    <a:pt x="1535" y="1201"/>
                    <a:pt x="1869" y="1868"/>
                  </a:cubicBezTo>
                  <a:lnTo>
                    <a:pt x="1902" y="1868"/>
                  </a:lnTo>
                  <a:cubicBezTo>
                    <a:pt x="1969" y="1735"/>
                    <a:pt x="2069" y="1635"/>
                    <a:pt x="2169" y="1535"/>
                  </a:cubicBezTo>
                  <a:cubicBezTo>
                    <a:pt x="2102" y="1368"/>
                    <a:pt x="2002" y="1201"/>
                    <a:pt x="1902" y="1034"/>
                  </a:cubicBezTo>
                  <a:cubicBezTo>
                    <a:pt x="1602" y="667"/>
                    <a:pt x="1202" y="334"/>
                    <a:pt x="768" y="134"/>
                  </a:cubicBezTo>
                  <a:cubicBezTo>
                    <a:pt x="635" y="67"/>
                    <a:pt x="534" y="34"/>
                    <a:pt x="40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31"/>
            <p:cNvSpPr/>
            <p:nvPr/>
          </p:nvSpPr>
          <p:spPr>
            <a:xfrm>
              <a:off x="3129332" y="4134044"/>
              <a:ext cx="143336" cy="579907"/>
            </a:xfrm>
            <a:custGeom>
              <a:avLst/>
              <a:gdLst/>
              <a:ahLst/>
              <a:cxnLst/>
              <a:rect l="l" t="t" r="r" b="b"/>
              <a:pathLst>
                <a:path w="5505" h="22272" extrusionOk="0">
                  <a:moveTo>
                    <a:pt x="5505" y="1"/>
                  </a:moveTo>
                  <a:cubicBezTo>
                    <a:pt x="4671" y="601"/>
                    <a:pt x="3770" y="901"/>
                    <a:pt x="2870" y="968"/>
                  </a:cubicBezTo>
                  <a:cubicBezTo>
                    <a:pt x="2682" y="986"/>
                    <a:pt x="2494" y="994"/>
                    <a:pt x="2307" y="994"/>
                  </a:cubicBezTo>
                  <a:cubicBezTo>
                    <a:pt x="1796" y="994"/>
                    <a:pt x="1290" y="932"/>
                    <a:pt x="801" y="835"/>
                  </a:cubicBezTo>
                  <a:cubicBezTo>
                    <a:pt x="535" y="768"/>
                    <a:pt x="268" y="701"/>
                    <a:pt x="1" y="601"/>
                  </a:cubicBezTo>
                  <a:lnTo>
                    <a:pt x="1" y="601"/>
                  </a:lnTo>
                  <a:cubicBezTo>
                    <a:pt x="1" y="1802"/>
                    <a:pt x="201" y="7106"/>
                    <a:pt x="268" y="9474"/>
                  </a:cubicBezTo>
                  <a:cubicBezTo>
                    <a:pt x="268" y="9574"/>
                    <a:pt x="268" y="9708"/>
                    <a:pt x="301" y="9808"/>
                  </a:cubicBezTo>
                  <a:cubicBezTo>
                    <a:pt x="368" y="10909"/>
                    <a:pt x="268" y="15845"/>
                    <a:pt x="268" y="17013"/>
                  </a:cubicBezTo>
                  <a:cubicBezTo>
                    <a:pt x="301" y="17713"/>
                    <a:pt x="301" y="18381"/>
                    <a:pt x="334" y="18981"/>
                  </a:cubicBezTo>
                  <a:cubicBezTo>
                    <a:pt x="435" y="20549"/>
                    <a:pt x="535" y="21650"/>
                    <a:pt x="568" y="21850"/>
                  </a:cubicBezTo>
                  <a:cubicBezTo>
                    <a:pt x="568" y="21916"/>
                    <a:pt x="568" y="22017"/>
                    <a:pt x="635" y="22083"/>
                  </a:cubicBezTo>
                  <a:cubicBezTo>
                    <a:pt x="668" y="22150"/>
                    <a:pt x="735" y="22183"/>
                    <a:pt x="801" y="22217"/>
                  </a:cubicBezTo>
                  <a:cubicBezTo>
                    <a:pt x="919" y="22256"/>
                    <a:pt x="1070" y="22272"/>
                    <a:pt x="1243" y="22272"/>
                  </a:cubicBezTo>
                  <a:cubicBezTo>
                    <a:pt x="1365" y="22272"/>
                    <a:pt x="1497" y="22264"/>
                    <a:pt x="1635" y="22250"/>
                  </a:cubicBezTo>
                  <a:cubicBezTo>
                    <a:pt x="2336" y="22150"/>
                    <a:pt x="3237" y="21750"/>
                    <a:pt x="3870" y="21049"/>
                  </a:cubicBezTo>
                  <a:cubicBezTo>
                    <a:pt x="4504" y="15145"/>
                    <a:pt x="4771" y="6372"/>
                    <a:pt x="55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31"/>
            <p:cNvSpPr/>
            <p:nvPr/>
          </p:nvSpPr>
          <p:spPr>
            <a:xfrm>
              <a:off x="3162634" y="3642430"/>
              <a:ext cx="11040" cy="6145"/>
            </a:xfrm>
            <a:custGeom>
              <a:avLst/>
              <a:gdLst/>
              <a:ahLst/>
              <a:cxnLst/>
              <a:rect l="l" t="t" r="r" b="b"/>
              <a:pathLst>
                <a:path w="424" h="236" extrusionOk="0">
                  <a:moveTo>
                    <a:pt x="217" y="0"/>
                  </a:moveTo>
                  <a:cubicBezTo>
                    <a:pt x="94" y="0"/>
                    <a:pt x="1" y="82"/>
                    <a:pt x="23" y="235"/>
                  </a:cubicBezTo>
                  <a:lnTo>
                    <a:pt x="423" y="68"/>
                  </a:lnTo>
                  <a:cubicBezTo>
                    <a:pt x="354" y="23"/>
                    <a:pt x="282" y="0"/>
                    <a:pt x="217" y="0"/>
                  </a:cubicBezTo>
                  <a:close/>
                </a:path>
              </a:pathLst>
            </a:custGeom>
            <a:solidFill>
              <a:srgbClr val="FFBBA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31"/>
            <p:cNvSpPr/>
            <p:nvPr/>
          </p:nvSpPr>
          <p:spPr>
            <a:xfrm>
              <a:off x="3115454" y="3606837"/>
              <a:ext cx="114669" cy="190256"/>
            </a:xfrm>
            <a:custGeom>
              <a:avLst/>
              <a:gdLst/>
              <a:ahLst/>
              <a:cxnLst/>
              <a:rect l="l" t="t" r="r" b="b"/>
              <a:pathLst>
                <a:path w="4404" h="7307" extrusionOk="0">
                  <a:moveTo>
                    <a:pt x="4003" y="1"/>
                  </a:moveTo>
                  <a:cubicBezTo>
                    <a:pt x="3970" y="34"/>
                    <a:pt x="3970" y="34"/>
                    <a:pt x="3936" y="34"/>
                  </a:cubicBezTo>
                  <a:cubicBezTo>
                    <a:pt x="4070" y="735"/>
                    <a:pt x="3736" y="902"/>
                    <a:pt x="3703" y="1235"/>
                  </a:cubicBezTo>
                  <a:cubicBezTo>
                    <a:pt x="3685" y="1363"/>
                    <a:pt x="3644" y="1415"/>
                    <a:pt x="3589" y="1415"/>
                  </a:cubicBezTo>
                  <a:cubicBezTo>
                    <a:pt x="3354" y="1415"/>
                    <a:pt x="2857" y="492"/>
                    <a:pt x="2754" y="492"/>
                  </a:cubicBezTo>
                  <a:cubicBezTo>
                    <a:pt x="2742" y="492"/>
                    <a:pt x="2735" y="505"/>
                    <a:pt x="2735" y="535"/>
                  </a:cubicBezTo>
                  <a:cubicBezTo>
                    <a:pt x="2734" y="534"/>
                    <a:pt x="2732" y="534"/>
                    <a:pt x="2730" y="534"/>
                  </a:cubicBezTo>
                  <a:cubicBezTo>
                    <a:pt x="2642" y="534"/>
                    <a:pt x="2608" y="1289"/>
                    <a:pt x="2603" y="1289"/>
                  </a:cubicBezTo>
                  <a:cubicBezTo>
                    <a:pt x="2602" y="1289"/>
                    <a:pt x="2602" y="1282"/>
                    <a:pt x="2602" y="1269"/>
                  </a:cubicBezTo>
                  <a:lnTo>
                    <a:pt x="2235" y="1435"/>
                  </a:lnTo>
                  <a:cubicBezTo>
                    <a:pt x="2435" y="1535"/>
                    <a:pt x="2635" y="1836"/>
                    <a:pt x="2569" y="2203"/>
                  </a:cubicBezTo>
                  <a:cubicBezTo>
                    <a:pt x="2569" y="2269"/>
                    <a:pt x="2569" y="2336"/>
                    <a:pt x="2569" y="2436"/>
                  </a:cubicBezTo>
                  <a:cubicBezTo>
                    <a:pt x="2569" y="2479"/>
                    <a:pt x="2501" y="2496"/>
                    <a:pt x="2390" y="2496"/>
                  </a:cubicBezTo>
                  <a:cubicBezTo>
                    <a:pt x="2005" y="2496"/>
                    <a:pt x="1105" y="2290"/>
                    <a:pt x="800" y="2290"/>
                  </a:cubicBezTo>
                  <a:cubicBezTo>
                    <a:pt x="723" y="2290"/>
                    <a:pt x="684" y="2303"/>
                    <a:pt x="701" y="2336"/>
                  </a:cubicBezTo>
                  <a:cubicBezTo>
                    <a:pt x="467" y="2636"/>
                    <a:pt x="501" y="2970"/>
                    <a:pt x="367" y="3237"/>
                  </a:cubicBezTo>
                  <a:cubicBezTo>
                    <a:pt x="200" y="3270"/>
                    <a:pt x="934" y="4104"/>
                    <a:pt x="767" y="4104"/>
                  </a:cubicBezTo>
                  <a:cubicBezTo>
                    <a:pt x="734" y="4137"/>
                    <a:pt x="767" y="4171"/>
                    <a:pt x="767" y="4204"/>
                  </a:cubicBezTo>
                  <a:cubicBezTo>
                    <a:pt x="434" y="4171"/>
                    <a:pt x="267" y="4137"/>
                    <a:pt x="34" y="4037"/>
                  </a:cubicBezTo>
                  <a:lnTo>
                    <a:pt x="34" y="4037"/>
                  </a:lnTo>
                  <a:cubicBezTo>
                    <a:pt x="34" y="4204"/>
                    <a:pt x="67" y="6205"/>
                    <a:pt x="0" y="6339"/>
                  </a:cubicBezTo>
                  <a:cubicBezTo>
                    <a:pt x="367" y="6372"/>
                    <a:pt x="2469" y="7073"/>
                    <a:pt x="2802" y="7306"/>
                  </a:cubicBezTo>
                  <a:cubicBezTo>
                    <a:pt x="2836" y="7106"/>
                    <a:pt x="2769" y="4971"/>
                    <a:pt x="2769" y="4671"/>
                  </a:cubicBezTo>
                  <a:lnTo>
                    <a:pt x="2769" y="4671"/>
                  </a:lnTo>
                  <a:cubicBezTo>
                    <a:pt x="2856" y="4678"/>
                    <a:pt x="2945" y="4680"/>
                    <a:pt x="3032" y="4680"/>
                  </a:cubicBezTo>
                  <a:cubicBezTo>
                    <a:pt x="3383" y="4680"/>
                    <a:pt x="3703" y="4638"/>
                    <a:pt x="3703" y="4638"/>
                  </a:cubicBezTo>
                  <a:cubicBezTo>
                    <a:pt x="3803" y="4604"/>
                    <a:pt x="3870" y="4571"/>
                    <a:pt x="3903" y="4504"/>
                  </a:cubicBezTo>
                  <a:cubicBezTo>
                    <a:pt x="4070" y="4337"/>
                    <a:pt x="4403" y="2503"/>
                    <a:pt x="4370" y="2036"/>
                  </a:cubicBezTo>
                  <a:cubicBezTo>
                    <a:pt x="4370" y="1769"/>
                    <a:pt x="4103" y="935"/>
                    <a:pt x="4170" y="802"/>
                  </a:cubicBezTo>
                  <a:cubicBezTo>
                    <a:pt x="4136" y="535"/>
                    <a:pt x="4070" y="268"/>
                    <a:pt x="400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31"/>
            <p:cNvSpPr/>
            <p:nvPr/>
          </p:nvSpPr>
          <p:spPr>
            <a:xfrm>
              <a:off x="3064212" y="3547679"/>
              <a:ext cx="168515" cy="171223"/>
            </a:xfrm>
            <a:custGeom>
              <a:avLst/>
              <a:gdLst/>
              <a:ahLst/>
              <a:cxnLst/>
              <a:rect l="l" t="t" r="r" b="b"/>
              <a:pathLst>
                <a:path w="6472" h="6576" extrusionOk="0">
                  <a:moveTo>
                    <a:pt x="3479" y="1"/>
                  </a:moveTo>
                  <a:cubicBezTo>
                    <a:pt x="2766" y="1"/>
                    <a:pt x="2013" y="174"/>
                    <a:pt x="1401" y="572"/>
                  </a:cubicBezTo>
                  <a:cubicBezTo>
                    <a:pt x="1168" y="772"/>
                    <a:pt x="801" y="972"/>
                    <a:pt x="634" y="1239"/>
                  </a:cubicBezTo>
                  <a:cubicBezTo>
                    <a:pt x="67" y="2006"/>
                    <a:pt x="0" y="3107"/>
                    <a:pt x="400" y="4008"/>
                  </a:cubicBezTo>
                  <a:cubicBezTo>
                    <a:pt x="500" y="4274"/>
                    <a:pt x="667" y="4508"/>
                    <a:pt x="867" y="4741"/>
                  </a:cubicBezTo>
                  <a:cubicBezTo>
                    <a:pt x="1168" y="5142"/>
                    <a:pt x="1501" y="5976"/>
                    <a:pt x="1901" y="6242"/>
                  </a:cubicBezTo>
                  <a:cubicBezTo>
                    <a:pt x="2068" y="6376"/>
                    <a:pt x="2268" y="6409"/>
                    <a:pt x="2469" y="6443"/>
                  </a:cubicBezTo>
                  <a:cubicBezTo>
                    <a:pt x="2774" y="6512"/>
                    <a:pt x="3051" y="6576"/>
                    <a:pt x="3294" y="6576"/>
                  </a:cubicBezTo>
                  <a:cubicBezTo>
                    <a:pt x="3634" y="6576"/>
                    <a:pt x="3908" y="6451"/>
                    <a:pt x="4103" y="6042"/>
                  </a:cubicBezTo>
                  <a:cubicBezTo>
                    <a:pt x="4270" y="5675"/>
                    <a:pt x="4537" y="5142"/>
                    <a:pt x="4503" y="4708"/>
                  </a:cubicBezTo>
                  <a:cubicBezTo>
                    <a:pt x="4503" y="4608"/>
                    <a:pt x="4503" y="4541"/>
                    <a:pt x="4537" y="4475"/>
                  </a:cubicBezTo>
                  <a:cubicBezTo>
                    <a:pt x="4593" y="4139"/>
                    <a:pt x="4701" y="4020"/>
                    <a:pt x="4814" y="4020"/>
                  </a:cubicBezTo>
                  <a:cubicBezTo>
                    <a:pt x="4969" y="4020"/>
                    <a:pt x="5132" y="4248"/>
                    <a:pt x="5170" y="4441"/>
                  </a:cubicBezTo>
                  <a:lnTo>
                    <a:pt x="5371" y="4541"/>
                  </a:lnTo>
                  <a:cubicBezTo>
                    <a:pt x="5373" y="4541"/>
                    <a:pt x="5375" y="4542"/>
                    <a:pt x="5377" y="4542"/>
                  </a:cubicBezTo>
                  <a:cubicBezTo>
                    <a:pt x="5674" y="4542"/>
                    <a:pt x="6188" y="2272"/>
                    <a:pt x="5980" y="2272"/>
                  </a:cubicBezTo>
                  <a:cubicBezTo>
                    <a:pt x="5977" y="2272"/>
                    <a:pt x="5974" y="2272"/>
                    <a:pt x="5971" y="2273"/>
                  </a:cubicBezTo>
                  <a:cubicBezTo>
                    <a:pt x="6471" y="2006"/>
                    <a:pt x="5804" y="672"/>
                    <a:pt x="5237" y="572"/>
                  </a:cubicBezTo>
                  <a:lnTo>
                    <a:pt x="5204" y="572"/>
                  </a:lnTo>
                  <a:cubicBezTo>
                    <a:pt x="4937" y="372"/>
                    <a:pt x="4703" y="238"/>
                    <a:pt x="4403" y="138"/>
                  </a:cubicBezTo>
                  <a:cubicBezTo>
                    <a:pt x="4136" y="71"/>
                    <a:pt x="3836" y="5"/>
                    <a:pt x="3669" y="5"/>
                  </a:cubicBezTo>
                  <a:cubicBezTo>
                    <a:pt x="3606" y="2"/>
                    <a:pt x="3543" y="1"/>
                    <a:pt x="3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31"/>
            <p:cNvSpPr/>
            <p:nvPr/>
          </p:nvSpPr>
          <p:spPr>
            <a:xfrm>
              <a:off x="2988964" y="3739498"/>
              <a:ext cx="477398" cy="426052"/>
            </a:xfrm>
            <a:custGeom>
              <a:avLst/>
              <a:gdLst/>
              <a:ahLst/>
              <a:cxnLst/>
              <a:rect l="l" t="t" r="r" b="b"/>
              <a:pathLst>
                <a:path w="18335" h="16363" extrusionOk="0">
                  <a:moveTo>
                    <a:pt x="3910" y="0"/>
                  </a:moveTo>
                  <a:cubicBezTo>
                    <a:pt x="0" y="0"/>
                    <a:pt x="1496" y="13960"/>
                    <a:pt x="1923" y="14420"/>
                  </a:cubicBezTo>
                  <a:cubicBezTo>
                    <a:pt x="1989" y="14487"/>
                    <a:pt x="2190" y="14620"/>
                    <a:pt x="2490" y="14820"/>
                  </a:cubicBezTo>
                  <a:cubicBezTo>
                    <a:pt x="2790" y="14987"/>
                    <a:pt x="4024" y="15988"/>
                    <a:pt x="5058" y="16155"/>
                  </a:cubicBezTo>
                  <a:cubicBezTo>
                    <a:pt x="5707" y="16280"/>
                    <a:pt x="6395" y="16362"/>
                    <a:pt x="7087" y="16362"/>
                  </a:cubicBezTo>
                  <a:cubicBezTo>
                    <a:pt x="8423" y="16362"/>
                    <a:pt x="9775" y="16055"/>
                    <a:pt x="10896" y="15154"/>
                  </a:cubicBezTo>
                  <a:cubicBezTo>
                    <a:pt x="10963" y="15087"/>
                    <a:pt x="11063" y="15054"/>
                    <a:pt x="11129" y="14987"/>
                  </a:cubicBezTo>
                  <a:cubicBezTo>
                    <a:pt x="11129" y="14720"/>
                    <a:pt x="10629" y="8983"/>
                    <a:pt x="10662" y="7315"/>
                  </a:cubicBezTo>
                  <a:lnTo>
                    <a:pt x="10662" y="7315"/>
                  </a:lnTo>
                  <a:cubicBezTo>
                    <a:pt x="10996" y="7715"/>
                    <a:pt x="12030" y="9650"/>
                    <a:pt x="12364" y="10117"/>
                  </a:cubicBezTo>
                  <a:cubicBezTo>
                    <a:pt x="12530" y="10384"/>
                    <a:pt x="12831" y="10584"/>
                    <a:pt x="13197" y="10584"/>
                  </a:cubicBezTo>
                  <a:cubicBezTo>
                    <a:pt x="13228" y="10588"/>
                    <a:pt x="13259" y="10590"/>
                    <a:pt x="13289" y="10590"/>
                  </a:cubicBezTo>
                  <a:cubicBezTo>
                    <a:pt x="13492" y="10590"/>
                    <a:pt x="13691" y="10500"/>
                    <a:pt x="13865" y="10384"/>
                  </a:cubicBezTo>
                  <a:cubicBezTo>
                    <a:pt x="15666" y="9016"/>
                    <a:pt x="16867" y="7482"/>
                    <a:pt x="18334" y="5847"/>
                  </a:cubicBezTo>
                  <a:cubicBezTo>
                    <a:pt x="18068" y="5113"/>
                    <a:pt x="17267" y="4513"/>
                    <a:pt x="16633" y="4246"/>
                  </a:cubicBezTo>
                  <a:cubicBezTo>
                    <a:pt x="16567" y="4213"/>
                    <a:pt x="16500" y="4213"/>
                    <a:pt x="16433" y="4179"/>
                  </a:cubicBezTo>
                  <a:cubicBezTo>
                    <a:pt x="16266" y="4313"/>
                    <a:pt x="16066" y="4446"/>
                    <a:pt x="15899" y="4580"/>
                  </a:cubicBezTo>
                  <a:cubicBezTo>
                    <a:pt x="15833" y="4646"/>
                    <a:pt x="15733" y="4713"/>
                    <a:pt x="15666" y="4780"/>
                  </a:cubicBezTo>
                  <a:cubicBezTo>
                    <a:pt x="15566" y="4846"/>
                    <a:pt x="15466" y="4946"/>
                    <a:pt x="15399" y="5013"/>
                  </a:cubicBezTo>
                  <a:cubicBezTo>
                    <a:pt x="15399" y="5047"/>
                    <a:pt x="15366" y="5047"/>
                    <a:pt x="15366" y="5047"/>
                  </a:cubicBezTo>
                  <a:cubicBezTo>
                    <a:pt x="14765" y="5614"/>
                    <a:pt x="14232" y="6247"/>
                    <a:pt x="13631" y="6781"/>
                  </a:cubicBezTo>
                  <a:cubicBezTo>
                    <a:pt x="13998" y="6448"/>
                    <a:pt x="11229" y="3279"/>
                    <a:pt x="10929" y="2912"/>
                  </a:cubicBezTo>
                  <a:cubicBezTo>
                    <a:pt x="9228" y="910"/>
                    <a:pt x="6559" y="276"/>
                    <a:pt x="4091" y="10"/>
                  </a:cubicBezTo>
                  <a:cubicBezTo>
                    <a:pt x="4030" y="3"/>
                    <a:pt x="3969" y="0"/>
                    <a:pt x="391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31"/>
            <p:cNvSpPr/>
            <p:nvPr/>
          </p:nvSpPr>
          <p:spPr>
            <a:xfrm>
              <a:off x="3438553" y="3805737"/>
              <a:ext cx="51268" cy="51268"/>
            </a:xfrm>
            <a:custGeom>
              <a:avLst/>
              <a:gdLst/>
              <a:ahLst/>
              <a:cxnLst/>
              <a:rect l="l" t="t" r="r" b="b"/>
              <a:pathLst>
                <a:path w="1969" h="1969" extrusionOk="0">
                  <a:moveTo>
                    <a:pt x="1001" y="1"/>
                  </a:moveTo>
                  <a:cubicBezTo>
                    <a:pt x="434" y="1"/>
                    <a:pt x="0" y="434"/>
                    <a:pt x="0" y="1001"/>
                  </a:cubicBezTo>
                  <a:cubicBezTo>
                    <a:pt x="0" y="1535"/>
                    <a:pt x="434" y="1969"/>
                    <a:pt x="1001" y="1969"/>
                  </a:cubicBezTo>
                  <a:cubicBezTo>
                    <a:pt x="1534" y="1969"/>
                    <a:pt x="1968" y="1535"/>
                    <a:pt x="1968" y="1001"/>
                  </a:cubicBezTo>
                  <a:cubicBezTo>
                    <a:pt x="1968" y="434"/>
                    <a:pt x="1534" y="1"/>
                    <a:pt x="10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31"/>
            <p:cNvSpPr/>
            <p:nvPr/>
          </p:nvSpPr>
          <p:spPr>
            <a:xfrm>
              <a:off x="3105898" y="3722365"/>
              <a:ext cx="101650" cy="52127"/>
            </a:xfrm>
            <a:custGeom>
              <a:avLst/>
              <a:gdLst/>
              <a:ahLst/>
              <a:cxnLst/>
              <a:rect l="l" t="t" r="r" b="b"/>
              <a:pathLst>
                <a:path w="3904" h="2002" extrusionOk="0">
                  <a:moveTo>
                    <a:pt x="0" y="0"/>
                  </a:moveTo>
                  <a:lnTo>
                    <a:pt x="67" y="1068"/>
                  </a:lnTo>
                  <a:lnTo>
                    <a:pt x="3903" y="2002"/>
                  </a:lnTo>
                  <a:lnTo>
                    <a:pt x="3469" y="901"/>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31"/>
            <p:cNvSpPr/>
            <p:nvPr/>
          </p:nvSpPr>
          <p:spPr>
            <a:xfrm>
              <a:off x="3229212" y="3609466"/>
              <a:ext cx="13930" cy="43431"/>
            </a:xfrm>
            <a:custGeom>
              <a:avLst/>
              <a:gdLst/>
              <a:ahLst/>
              <a:cxnLst/>
              <a:rect l="l" t="t" r="r" b="b"/>
              <a:pathLst>
                <a:path w="535" h="1668" fill="none" extrusionOk="0">
                  <a:moveTo>
                    <a:pt x="535" y="834"/>
                  </a:moveTo>
                  <a:cubicBezTo>
                    <a:pt x="535" y="1301"/>
                    <a:pt x="401" y="1668"/>
                    <a:pt x="268" y="1668"/>
                  </a:cubicBezTo>
                  <a:cubicBezTo>
                    <a:pt x="101" y="1668"/>
                    <a:pt x="1" y="1301"/>
                    <a:pt x="1" y="834"/>
                  </a:cubicBezTo>
                  <a:cubicBezTo>
                    <a:pt x="1" y="367"/>
                    <a:pt x="101" y="0"/>
                    <a:pt x="268" y="0"/>
                  </a:cubicBezTo>
                  <a:cubicBezTo>
                    <a:pt x="401" y="0"/>
                    <a:pt x="535" y="367"/>
                    <a:pt x="535" y="834"/>
                  </a:cubicBezTo>
                  <a:close/>
                </a:path>
              </a:pathLst>
            </a:custGeom>
            <a:noFill/>
            <a:ln w="9525" cap="flat"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1"/>
            <p:cNvSpPr/>
            <p:nvPr/>
          </p:nvSpPr>
          <p:spPr>
            <a:xfrm>
              <a:off x="3198826" y="3629437"/>
              <a:ext cx="44316" cy="33901"/>
            </a:xfrm>
            <a:custGeom>
              <a:avLst/>
              <a:gdLst/>
              <a:ahLst/>
              <a:cxnLst/>
              <a:rect l="l" t="t" r="r" b="b"/>
              <a:pathLst>
                <a:path w="1702" h="1302" fill="none" extrusionOk="0">
                  <a:moveTo>
                    <a:pt x="1702" y="67"/>
                  </a:moveTo>
                  <a:cubicBezTo>
                    <a:pt x="1602" y="0"/>
                    <a:pt x="0" y="1301"/>
                    <a:pt x="0" y="1301"/>
                  </a:cubicBezTo>
                </a:path>
              </a:pathLst>
            </a:custGeom>
            <a:noFill/>
            <a:ln w="9525" cap="flat"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0" name="Google Shape;670;p31"/>
          <p:cNvGrpSpPr/>
          <p:nvPr/>
        </p:nvGrpSpPr>
        <p:grpSpPr>
          <a:xfrm>
            <a:off x="4563109" y="1319905"/>
            <a:ext cx="4334675" cy="799824"/>
            <a:chOff x="4704075" y="1274360"/>
            <a:chExt cx="3825300" cy="696900"/>
          </a:xfrm>
        </p:grpSpPr>
        <p:sp>
          <p:nvSpPr>
            <p:cNvPr id="671" name="Google Shape;671;p31"/>
            <p:cNvSpPr/>
            <p:nvPr/>
          </p:nvSpPr>
          <p:spPr>
            <a:xfrm>
              <a:off x="4704075" y="1303680"/>
              <a:ext cx="3825300" cy="6600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2" name="Google Shape;672;p31"/>
            <p:cNvGrpSpPr/>
            <p:nvPr/>
          </p:nvGrpSpPr>
          <p:grpSpPr>
            <a:xfrm>
              <a:off x="5505124" y="1384124"/>
              <a:ext cx="2908433" cy="499112"/>
              <a:chOff x="872544" y="1267538"/>
              <a:chExt cx="3210900" cy="499112"/>
            </a:xfrm>
          </p:grpSpPr>
          <p:sp>
            <p:nvSpPr>
              <p:cNvPr id="673" name="Google Shape;673;p31"/>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lt1"/>
                    </a:solidFill>
                    <a:latin typeface="Calibri"/>
                    <a:ea typeface="Calibri"/>
                    <a:cs typeface="Calibri"/>
                    <a:sym typeface="Calibri"/>
                  </a:rPr>
                  <a:t>it’s a social networking mobile application.</a:t>
                </a:r>
                <a:endParaRPr sz="1200" b="1" i="0" u="none" strike="noStrike" cap="none">
                  <a:solidFill>
                    <a:schemeClr val="lt1"/>
                  </a:solidFill>
                  <a:latin typeface="Calibri"/>
                  <a:ea typeface="Calibri"/>
                  <a:cs typeface="Calibri"/>
                  <a:sym typeface="Calibri"/>
                </a:endParaRPr>
              </a:p>
            </p:txBody>
          </p:sp>
          <p:sp>
            <p:nvSpPr>
              <p:cNvPr id="674" name="Google Shape;674;p31"/>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Product / Service Description</a:t>
                </a:r>
                <a:endParaRPr sz="1400" b="1" i="0" u="none" strike="noStrike" cap="none">
                  <a:solidFill>
                    <a:schemeClr val="lt1"/>
                  </a:solidFill>
                  <a:latin typeface="Calibri"/>
                  <a:ea typeface="Calibri"/>
                  <a:cs typeface="Calibri"/>
                  <a:sym typeface="Calibri"/>
                </a:endParaRPr>
              </a:p>
            </p:txBody>
          </p:sp>
        </p:grpSp>
        <p:sp>
          <p:nvSpPr>
            <p:cNvPr id="675" name="Google Shape;675;p31"/>
            <p:cNvSpPr txBox="1"/>
            <p:nvPr/>
          </p:nvSpPr>
          <p:spPr>
            <a:xfrm>
              <a:off x="4999450" y="1274360"/>
              <a:ext cx="475500" cy="69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accent5"/>
                  </a:solidFill>
                  <a:latin typeface="Fira Sans Extra Condensed"/>
                  <a:ea typeface="Fira Sans Extra Condensed"/>
                  <a:cs typeface="Fira Sans Extra Condensed"/>
                  <a:sym typeface="Fira Sans Extra Condensed"/>
                </a:rPr>
                <a:t>01</a:t>
              </a:r>
              <a:endParaRPr sz="1700" b="1" i="0" u="none" strike="noStrike" cap="none">
                <a:solidFill>
                  <a:schemeClr val="accent5"/>
                </a:solidFill>
                <a:latin typeface="Fira Sans Extra Condensed"/>
                <a:ea typeface="Fira Sans Extra Condensed"/>
                <a:cs typeface="Fira Sans Extra Condensed"/>
                <a:sym typeface="Fira Sans Extra Condensed"/>
              </a:endParaRPr>
            </a:p>
          </p:txBody>
        </p:sp>
      </p:grpSp>
      <p:grpSp>
        <p:nvGrpSpPr>
          <p:cNvPr id="676" name="Google Shape;676;p31"/>
          <p:cNvGrpSpPr/>
          <p:nvPr/>
        </p:nvGrpSpPr>
        <p:grpSpPr>
          <a:xfrm>
            <a:off x="4628594" y="2434412"/>
            <a:ext cx="4269190" cy="670238"/>
            <a:chOff x="4704075" y="2039892"/>
            <a:chExt cx="3923004" cy="815475"/>
          </a:xfrm>
        </p:grpSpPr>
        <p:sp>
          <p:nvSpPr>
            <p:cNvPr id="677" name="Google Shape;677;p31"/>
            <p:cNvSpPr/>
            <p:nvPr/>
          </p:nvSpPr>
          <p:spPr>
            <a:xfrm>
              <a:off x="4704075" y="2069205"/>
              <a:ext cx="3923004" cy="786162"/>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78" name="Google Shape;678;p31"/>
            <p:cNvGrpSpPr/>
            <p:nvPr/>
          </p:nvGrpSpPr>
          <p:grpSpPr>
            <a:xfrm>
              <a:off x="5505124" y="2149649"/>
              <a:ext cx="3121955" cy="616917"/>
              <a:chOff x="872544" y="1267538"/>
              <a:chExt cx="3446627" cy="616917"/>
            </a:xfrm>
          </p:grpSpPr>
          <p:sp>
            <p:nvSpPr>
              <p:cNvPr id="679" name="Google Shape;679;p31"/>
              <p:cNvSpPr txBox="1"/>
              <p:nvPr/>
            </p:nvSpPr>
            <p:spPr>
              <a:xfrm>
                <a:off x="872544" y="1543450"/>
                <a:ext cx="3446627" cy="34100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lt1"/>
                    </a:solidFill>
                    <a:latin typeface="Calibri"/>
                    <a:ea typeface="Calibri"/>
                    <a:cs typeface="Calibri"/>
                    <a:sym typeface="Calibri"/>
                  </a:rPr>
                  <a:t>community building around literature, intellectual discussions.</a:t>
                </a:r>
                <a:endParaRPr sz="1200" b="1" i="0" u="none" strike="noStrike" cap="none">
                  <a:solidFill>
                    <a:schemeClr val="lt1"/>
                  </a:solidFill>
                  <a:latin typeface="Calibri"/>
                  <a:ea typeface="Calibri"/>
                  <a:cs typeface="Calibri"/>
                  <a:sym typeface="Calibri"/>
                </a:endParaRPr>
              </a:p>
            </p:txBody>
          </p:sp>
          <p:sp>
            <p:nvSpPr>
              <p:cNvPr id="680" name="Google Shape;680;p31"/>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Intended Benefits</a:t>
                </a:r>
                <a:endParaRPr sz="1400" b="1" i="0" u="none" strike="noStrike" cap="none">
                  <a:solidFill>
                    <a:schemeClr val="lt1"/>
                  </a:solidFill>
                  <a:latin typeface="Calibri"/>
                  <a:ea typeface="Calibri"/>
                  <a:cs typeface="Calibri"/>
                  <a:sym typeface="Calibri"/>
                </a:endParaRPr>
              </a:p>
            </p:txBody>
          </p:sp>
        </p:grpSp>
        <p:sp>
          <p:nvSpPr>
            <p:cNvPr id="681" name="Google Shape;681;p31"/>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accent1"/>
                  </a:solidFill>
                  <a:latin typeface="Fira Sans Extra Condensed"/>
                  <a:ea typeface="Fira Sans Extra Condensed"/>
                  <a:cs typeface="Fira Sans Extra Condensed"/>
                  <a:sym typeface="Fira Sans Extra Condensed"/>
                </a:rPr>
                <a:t>02</a:t>
              </a:r>
              <a:endParaRPr sz="1700" b="1" i="0" u="none" strike="noStrike" cap="none">
                <a:solidFill>
                  <a:schemeClr val="accent1"/>
                </a:solidFill>
                <a:latin typeface="Fira Sans Extra Condensed"/>
                <a:ea typeface="Fira Sans Extra Condensed"/>
                <a:cs typeface="Fira Sans Extra Condensed"/>
                <a:sym typeface="Fira Sans Extra Condensed"/>
              </a:endParaRPr>
            </a:p>
          </p:txBody>
        </p:sp>
      </p:grpSp>
      <p:grpSp>
        <p:nvGrpSpPr>
          <p:cNvPr id="682" name="Google Shape;682;p31"/>
          <p:cNvGrpSpPr/>
          <p:nvPr/>
        </p:nvGrpSpPr>
        <p:grpSpPr>
          <a:xfrm>
            <a:off x="4628594" y="3362444"/>
            <a:ext cx="4269190" cy="852237"/>
            <a:chOff x="4704075" y="2039892"/>
            <a:chExt cx="3825300" cy="696900"/>
          </a:xfrm>
        </p:grpSpPr>
        <p:sp>
          <p:nvSpPr>
            <p:cNvPr id="683" name="Google Shape;683;p31"/>
            <p:cNvSpPr/>
            <p:nvPr/>
          </p:nvSpPr>
          <p:spPr>
            <a:xfrm>
              <a:off x="4704075" y="2069205"/>
              <a:ext cx="3825300" cy="660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4" name="Google Shape;684;p31"/>
            <p:cNvGrpSpPr/>
            <p:nvPr/>
          </p:nvGrpSpPr>
          <p:grpSpPr>
            <a:xfrm>
              <a:off x="5505124" y="2149649"/>
              <a:ext cx="2908433" cy="499112"/>
              <a:chOff x="872544" y="1267538"/>
              <a:chExt cx="3210900" cy="499112"/>
            </a:xfrm>
          </p:grpSpPr>
          <p:sp>
            <p:nvSpPr>
              <p:cNvPr id="685" name="Google Shape;685;p31"/>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lt1"/>
                    </a:solidFill>
                    <a:latin typeface="Calibri"/>
                    <a:ea typeface="Calibri"/>
                    <a:cs typeface="Calibri"/>
                    <a:sym typeface="Calibri"/>
                  </a:rPr>
                  <a:t>Application : Binder</a:t>
                </a:r>
                <a:endParaRPr sz="1200" b="1" i="0" u="none" strike="noStrike" cap="none">
                  <a:solidFill>
                    <a:schemeClr val="lt1"/>
                  </a:solidFill>
                  <a:latin typeface="Calibri"/>
                  <a:ea typeface="Calibri"/>
                  <a:cs typeface="Calibri"/>
                  <a:sym typeface="Calibri"/>
                </a:endParaRPr>
              </a:p>
            </p:txBody>
          </p:sp>
          <p:sp>
            <p:nvSpPr>
              <p:cNvPr id="686" name="Google Shape;686;p31"/>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chemeClr val="lt1"/>
                    </a:solidFill>
                    <a:latin typeface="Calibri"/>
                    <a:ea typeface="Calibri"/>
                    <a:cs typeface="Calibri"/>
                    <a:sym typeface="Calibri"/>
                  </a:rPr>
                  <a:t>Intellectual Properties</a:t>
                </a:r>
                <a:endParaRPr sz="1400" b="1" i="0" u="none" strike="noStrike" cap="none">
                  <a:solidFill>
                    <a:schemeClr val="lt1"/>
                  </a:solidFill>
                  <a:latin typeface="Calibri"/>
                  <a:ea typeface="Calibri"/>
                  <a:cs typeface="Calibri"/>
                  <a:sym typeface="Calibri"/>
                </a:endParaRPr>
              </a:p>
            </p:txBody>
          </p:sp>
        </p:grpSp>
        <p:sp>
          <p:nvSpPr>
            <p:cNvPr id="687" name="Google Shape;687;p31"/>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chemeClr val="accent4"/>
                  </a:solidFill>
                  <a:latin typeface="Fira Sans Extra Condensed"/>
                  <a:ea typeface="Fira Sans Extra Condensed"/>
                  <a:cs typeface="Fira Sans Extra Condensed"/>
                  <a:sym typeface="Fira Sans Extra Condensed"/>
                </a:rPr>
                <a:t>04</a:t>
              </a:r>
              <a:endParaRPr sz="1700" b="1" i="0" u="none" strike="noStrike" cap="none">
                <a:solidFill>
                  <a:schemeClr val="accent4"/>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cxnSp>
        <p:nvCxnSpPr>
          <p:cNvPr id="692" name="Google Shape;692;p32"/>
          <p:cNvCxnSpPr/>
          <p:nvPr/>
        </p:nvCxnSpPr>
        <p:spPr>
          <a:xfrm>
            <a:off x="1690302" y="3007440"/>
            <a:ext cx="1575000" cy="915000"/>
          </a:xfrm>
          <a:prstGeom prst="bentConnector2">
            <a:avLst/>
          </a:prstGeom>
          <a:noFill/>
          <a:ln w="19050" cap="flat" cmpd="sng">
            <a:solidFill>
              <a:schemeClr val="accent1"/>
            </a:solidFill>
            <a:prstDash val="solid"/>
            <a:round/>
            <a:headEnd type="none" w="sm" len="sm"/>
            <a:tailEnd type="none" w="sm" len="sm"/>
          </a:ln>
        </p:spPr>
      </p:cxnSp>
      <p:cxnSp>
        <p:nvCxnSpPr>
          <p:cNvPr id="693" name="Google Shape;693;p32"/>
          <p:cNvCxnSpPr/>
          <p:nvPr/>
        </p:nvCxnSpPr>
        <p:spPr>
          <a:xfrm flipH="1">
            <a:off x="5899646" y="3007439"/>
            <a:ext cx="1839600" cy="915000"/>
          </a:xfrm>
          <a:prstGeom prst="bentConnector2">
            <a:avLst/>
          </a:prstGeom>
          <a:noFill/>
          <a:ln w="19050" cap="flat" cmpd="sng">
            <a:solidFill>
              <a:schemeClr val="accent5"/>
            </a:solidFill>
            <a:prstDash val="solid"/>
            <a:round/>
            <a:headEnd type="none" w="sm" len="sm"/>
            <a:tailEnd type="none" w="sm" len="sm"/>
          </a:ln>
        </p:spPr>
      </p:cxnSp>
      <p:grpSp>
        <p:nvGrpSpPr>
          <p:cNvPr id="694" name="Google Shape;694;p32"/>
          <p:cNvGrpSpPr/>
          <p:nvPr/>
        </p:nvGrpSpPr>
        <p:grpSpPr>
          <a:xfrm>
            <a:off x="5686280" y="4103276"/>
            <a:ext cx="83602" cy="73151"/>
            <a:chOff x="5686280" y="4103276"/>
            <a:chExt cx="83602" cy="73151"/>
          </a:xfrm>
        </p:grpSpPr>
        <p:sp>
          <p:nvSpPr>
            <p:cNvPr id="695" name="Google Shape;695;p32"/>
            <p:cNvSpPr/>
            <p:nvPr/>
          </p:nvSpPr>
          <p:spPr>
            <a:xfrm>
              <a:off x="5709335" y="4103276"/>
              <a:ext cx="37492" cy="36788"/>
            </a:xfrm>
            <a:custGeom>
              <a:avLst/>
              <a:gdLst/>
              <a:ahLst/>
              <a:cxnLst/>
              <a:rect l="l" t="t" r="r" b="b"/>
              <a:pathLst>
                <a:path w="174" h="174" extrusionOk="0">
                  <a:moveTo>
                    <a:pt x="86" y="0"/>
                  </a:moveTo>
                  <a:cubicBezTo>
                    <a:pt x="39" y="0"/>
                    <a:pt x="0" y="39"/>
                    <a:pt x="0" y="88"/>
                  </a:cubicBezTo>
                  <a:cubicBezTo>
                    <a:pt x="0" y="135"/>
                    <a:pt x="39" y="174"/>
                    <a:pt x="86" y="174"/>
                  </a:cubicBezTo>
                  <a:cubicBezTo>
                    <a:pt x="135" y="174"/>
                    <a:pt x="174" y="135"/>
                    <a:pt x="174" y="88"/>
                  </a:cubicBezTo>
                  <a:cubicBezTo>
                    <a:pt x="174" y="39"/>
                    <a:pt x="135" y="0"/>
                    <a:pt x="86" y="0"/>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2"/>
            <p:cNvSpPr/>
            <p:nvPr/>
          </p:nvSpPr>
          <p:spPr>
            <a:xfrm>
              <a:off x="5686280" y="4141754"/>
              <a:ext cx="83602" cy="34673"/>
            </a:xfrm>
            <a:custGeom>
              <a:avLst/>
              <a:gdLst/>
              <a:ahLst/>
              <a:cxnLst/>
              <a:rect l="l" t="t" r="r" b="b"/>
              <a:pathLst>
                <a:path w="388" h="164" extrusionOk="0">
                  <a:moveTo>
                    <a:pt x="124" y="0"/>
                  </a:moveTo>
                  <a:cubicBezTo>
                    <a:pt x="124" y="0"/>
                    <a:pt x="71" y="11"/>
                    <a:pt x="56" y="30"/>
                  </a:cubicBezTo>
                  <a:cubicBezTo>
                    <a:pt x="43" y="47"/>
                    <a:pt x="7" y="146"/>
                    <a:pt x="0" y="163"/>
                  </a:cubicBezTo>
                  <a:lnTo>
                    <a:pt x="67" y="163"/>
                  </a:lnTo>
                  <a:lnTo>
                    <a:pt x="79" y="144"/>
                  </a:lnTo>
                  <a:lnTo>
                    <a:pt x="84" y="163"/>
                  </a:lnTo>
                  <a:lnTo>
                    <a:pt x="304" y="163"/>
                  </a:lnTo>
                  <a:lnTo>
                    <a:pt x="311" y="144"/>
                  </a:lnTo>
                  <a:lnTo>
                    <a:pt x="324" y="163"/>
                  </a:lnTo>
                  <a:lnTo>
                    <a:pt x="388" y="163"/>
                  </a:lnTo>
                  <a:cubicBezTo>
                    <a:pt x="381" y="146"/>
                    <a:pt x="345" y="47"/>
                    <a:pt x="330" y="30"/>
                  </a:cubicBezTo>
                  <a:cubicBezTo>
                    <a:pt x="317" y="11"/>
                    <a:pt x="262" y="0"/>
                    <a:pt x="262" y="0"/>
                  </a:cubicBezTo>
                  <a:lnTo>
                    <a:pt x="193" y="20"/>
                  </a:lnTo>
                  <a:lnTo>
                    <a:pt x="124"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2"/>
            <p:cNvSpPr/>
            <p:nvPr/>
          </p:nvSpPr>
          <p:spPr>
            <a:xfrm>
              <a:off x="5723987" y="4144926"/>
              <a:ext cx="7757" cy="25159"/>
            </a:xfrm>
            <a:custGeom>
              <a:avLst/>
              <a:gdLst/>
              <a:ahLst/>
              <a:cxnLst/>
              <a:rect l="l" t="t" r="r" b="b"/>
              <a:pathLst>
                <a:path w="36" h="119" extrusionOk="0">
                  <a:moveTo>
                    <a:pt x="9" y="0"/>
                  </a:moveTo>
                  <a:lnTo>
                    <a:pt x="1" y="103"/>
                  </a:lnTo>
                  <a:lnTo>
                    <a:pt x="18" y="118"/>
                  </a:lnTo>
                  <a:lnTo>
                    <a:pt x="35" y="103"/>
                  </a:lnTo>
                  <a:lnTo>
                    <a:pt x="2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2"/>
            <p:cNvSpPr/>
            <p:nvPr/>
          </p:nvSpPr>
          <p:spPr>
            <a:xfrm>
              <a:off x="5723987" y="4144503"/>
              <a:ext cx="7757" cy="5074"/>
            </a:xfrm>
            <a:custGeom>
              <a:avLst/>
              <a:gdLst/>
              <a:ahLst/>
              <a:cxnLst/>
              <a:rect l="l" t="t" r="r" b="b"/>
              <a:pathLst>
                <a:path w="36" h="24" extrusionOk="0">
                  <a:moveTo>
                    <a:pt x="3" y="0"/>
                  </a:moveTo>
                  <a:lnTo>
                    <a:pt x="1" y="7"/>
                  </a:lnTo>
                  <a:lnTo>
                    <a:pt x="18" y="24"/>
                  </a:lnTo>
                  <a:lnTo>
                    <a:pt x="35" y="7"/>
                  </a:lnTo>
                  <a:lnTo>
                    <a:pt x="3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9" name="Google Shape;699;p32"/>
          <p:cNvGrpSpPr/>
          <p:nvPr/>
        </p:nvGrpSpPr>
        <p:grpSpPr>
          <a:xfrm>
            <a:off x="4411982" y="3585991"/>
            <a:ext cx="175565" cy="146304"/>
            <a:chOff x="4411982" y="3585991"/>
            <a:chExt cx="175565" cy="146304"/>
          </a:xfrm>
        </p:grpSpPr>
        <p:sp>
          <p:nvSpPr>
            <p:cNvPr id="700" name="Google Shape;700;p32"/>
            <p:cNvSpPr/>
            <p:nvPr/>
          </p:nvSpPr>
          <p:spPr>
            <a:xfrm>
              <a:off x="4459758" y="3585991"/>
              <a:ext cx="79317" cy="74131"/>
            </a:xfrm>
            <a:custGeom>
              <a:avLst/>
              <a:gdLst/>
              <a:ahLst/>
              <a:cxnLst/>
              <a:rect l="l" t="t" r="r" b="b"/>
              <a:pathLst>
                <a:path w="342" h="341" extrusionOk="0">
                  <a:moveTo>
                    <a:pt x="172" y="0"/>
                  </a:moveTo>
                  <a:cubicBezTo>
                    <a:pt x="78" y="0"/>
                    <a:pt x="1" y="77"/>
                    <a:pt x="1" y="172"/>
                  </a:cubicBezTo>
                  <a:cubicBezTo>
                    <a:pt x="1" y="264"/>
                    <a:pt x="78" y="341"/>
                    <a:pt x="172" y="341"/>
                  </a:cubicBezTo>
                  <a:cubicBezTo>
                    <a:pt x="266" y="341"/>
                    <a:pt x="341" y="264"/>
                    <a:pt x="341" y="172"/>
                  </a:cubicBezTo>
                  <a:cubicBezTo>
                    <a:pt x="341" y="77"/>
                    <a:pt x="266" y="0"/>
                    <a:pt x="172" y="0"/>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32"/>
            <p:cNvSpPr/>
            <p:nvPr/>
          </p:nvSpPr>
          <p:spPr>
            <a:xfrm>
              <a:off x="4411982" y="3662729"/>
              <a:ext cx="175565" cy="69566"/>
            </a:xfrm>
            <a:custGeom>
              <a:avLst/>
              <a:gdLst/>
              <a:ahLst/>
              <a:cxnLst/>
              <a:rect l="l" t="t" r="r" b="b"/>
              <a:pathLst>
                <a:path w="757" h="320" extrusionOk="0">
                  <a:moveTo>
                    <a:pt x="245" y="1"/>
                  </a:moveTo>
                  <a:cubicBezTo>
                    <a:pt x="245" y="1"/>
                    <a:pt x="138" y="22"/>
                    <a:pt x="110" y="61"/>
                  </a:cubicBezTo>
                  <a:cubicBezTo>
                    <a:pt x="84" y="93"/>
                    <a:pt x="12" y="285"/>
                    <a:pt x="1" y="320"/>
                  </a:cubicBezTo>
                  <a:lnTo>
                    <a:pt x="129" y="320"/>
                  </a:lnTo>
                  <a:lnTo>
                    <a:pt x="155" y="281"/>
                  </a:lnTo>
                  <a:lnTo>
                    <a:pt x="166" y="320"/>
                  </a:lnTo>
                  <a:lnTo>
                    <a:pt x="596" y="320"/>
                  </a:lnTo>
                  <a:lnTo>
                    <a:pt x="605" y="281"/>
                  </a:lnTo>
                  <a:lnTo>
                    <a:pt x="633" y="320"/>
                  </a:lnTo>
                  <a:lnTo>
                    <a:pt x="757" y="320"/>
                  </a:lnTo>
                  <a:cubicBezTo>
                    <a:pt x="746" y="285"/>
                    <a:pt x="673" y="93"/>
                    <a:pt x="648" y="61"/>
                  </a:cubicBezTo>
                  <a:cubicBezTo>
                    <a:pt x="618" y="22"/>
                    <a:pt x="513" y="1"/>
                    <a:pt x="513" y="1"/>
                  </a:cubicBezTo>
                  <a:lnTo>
                    <a:pt x="378" y="39"/>
                  </a:lnTo>
                  <a:lnTo>
                    <a:pt x="24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2"/>
            <p:cNvSpPr/>
            <p:nvPr/>
          </p:nvSpPr>
          <p:spPr>
            <a:xfrm>
              <a:off x="4491995" y="3669251"/>
              <a:ext cx="15075" cy="50435"/>
            </a:xfrm>
            <a:custGeom>
              <a:avLst/>
              <a:gdLst/>
              <a:ahLst/>
              <a:cxnLst/>
              <a:rect l="l" t="t" r="r" b="b"/>
              <a:pathLst>
                <a:path w="65" h="232" extrusionOk="0">
                  <a:moveTo>
                    <a:pt x="16" y="1"/>
                  </a:moveTo>
                  <a:lnTo>
                    <a:pt x="1" y="202"/>
                  </a:lnTo>
                  <a:lnTo>
                    <a:pt x="33" y="232"/>
                  </a:lnTo>
                  <a:lnTo>
                    <a:pt x="65" y="202"/>
                  </a:lnTo>
                  <a:lnTo>
                    <a:pt x="4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2"/>
            <p:cNvSpPr/>
            <p:nvPr/>
          </p:nvSpPr>
          <p:spPr>
            <a:xfrm>
              <a:off x="4491995" y="3668382"/>
              <a:ext cx="15075" cy="10000"/>
            </a:xfrm>
            <a:custGeom>
              <a:avLst/>
              <a:gdLst/>
              <a:ahLst/>
              <a:cxnLst/>
              <a:rect l="l" t="t" r="r" b="b"/>
              <a:pathLst>
                <a:path w="65" h="46" extrusionOk="0">
                  <a:moveTo>
                    <a:pt x="3" y="0"/>
                  </a:moveTo>
                  <a:lnTo>
                    <a:pt x="1" y="15"/>
                  </a:lnTo>
                  <a:lnTo>
                    <a:pt x="33" y="45"/>
                  </a:lnTo>
                  <a:lnTo>
                    <a:pt x="65" y="15"/>
                  </a:lnTo>
                  <a:lnTo>
                    <a:pt x="61"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4" name="Google Shape;704;p32"/>
          <p:cNvGrpSpPr/>
          <p:nvPr/>
        </p:nvGrpSpPr>
        <p:grpSpPr>
          <a:xfrm>
            <a:off x="3319137" y="2788896"/>
            <a:ext cx="2514820" cy="2073754"/>
            <a:chOff x="3319137" y="2788896"/>
            <a:chExt cx="2514820" cy="2073754"/>
          </a:xfrm>
        </p:grpSpPr>
        <p:sp>
          <p:nvSpPr>
            <p:cNvPr id="705" name="Google Shape;705;p32"/>
            <p:cNvSpPr/>
            <p:nvPr/>
          </p:nvSpPr>
          <p:spPr>
            <a:xfrm>
              <a:off x="3413495" y="2788896"/>
              <a:ext cx="2415476" cy="1216529"/>
            </a:xfrm>
            <a:custGeom>
              <a:avLst/>
              <a:gdLst/>
              <a:ahLst/>
              <a:cxnLst/>
              <a:rect l="l" t="t" r="r" b="b"/>
              <a:pathLst>
                <a:path w="9217" h="4642" extrusionOk="0">
                  <a:moveTo>
                    <a:pt x="4511" y="1"/>
                  </a:moveTo>
                  <a:cubicBezTo>
                    <a:pt x="4492" y="1"/>
                    <a:pt x="4477" y="18"/>
                    <a:pt x="4477" y="35"/>
                  </a:cubicBezTo>
                  <a:cubicBezTo>
                    <a:pt x="4479" y="54"/>
                    <a:pt x="4494" y="69"/>
                    <a:pt x="4511" y="69"/>
                  </a:cubicBezTo>
                  <a:cubicBezTo>
                    <a:pt x="4543" y="67"/>
                    <a:pt x="4575" y="67"/>
                    <a:pt x="4605" y="67"/>
                  </a:cubicBezTo>
                  <a:lnTo>
                    <a:pt x="4700" y="67"/>
                  </a:lnTo>
                  <a:cubicBezTo>
                    <a:pt x="4719" y="67"/>
                    <a:pt x="4734" y="54"/>
                    <a:pt x="4734" y="35"/>
                  </a:cubicBezTo>
                  <a:cubicBezTo>
                    <a:pt x="4734" y="16"/>
                    <a:pt x="4719" y="1"/>
                    <a:pt x="4702" y="1"/>
                  </a:cubicBezTo>
                  <a:close/>
                  <a:moveTo>
                    <a:pt x="4324" y="9"/>
                  </a:moveTo>
                  <a:cubicBezTo>
                    <a:pt x="4323" y="9"/>
                    <a:pt x="4322" y="9"/>
                    <a:pt x="4320" y="9"/>
                  </a:cubicBezTo>
                  <a:cubicBezTo>
                    <a:pt x="4258" y="14"/>
                    <a:pt x="4194" y="18"/>
                    <a:pt x="4130" y="24"/>
                  </a:cubicBezTo>
                  <a:cubicBezTo>
                    <a:pt x="4113" y="27"/>
                    <a:pt x="4098" y="44"/>
                    <a:pt x="4100" y="61"/>
                  </a:cubicBezTo>
                  <a:cubicBezTo>
                    <a:pt x="4102" y="78"/>
                    <a:pt x="4117" y="91"/>
                    <a:pt x="4134" y="91"/>
                  </a:cubicBezTo>
                  <a:lnTo>
                    <a:pt x="4136" y="91"/>
                  </a:lnTo>
                  <a:cubicBezTo>
                    <a:pt x="4198" y="84"/>
                    <a:pt x="4263" y="80"/>
                    <a:pt x="4325" y="76"/>
                  </a:cubicBezTo>
                  <a:cubicBezTo>
                    <a:pt x="4342" y="76"/>
                    <a:pt x="4357" y="59"/>
                    <a:pt x="4355" y="42"/>
                  </a:cubicBezTo>
                  <a:cubicBezTo>
                    <a:pt x="4355" y="23"/>
                    <a:pt x="4342" y="9"/>
                    <a:pt x="4324" y="9"/>
                  </a:cubicBezTo>
                  <a:close/>
                  <a:moveTo>
                    <a:pt x="4887" y="9"/>
                  </a:moveTo>
                  <a:cubicBezTo>
                    <a:pt x="4871" y="9"/>
                    <a:pt x="4856" y="23"/>
                    <a:pt x="4856" y="39"/>
                  </a:cubicBezTo>
                  <a:cubicBezTo>
                    <a:pt x="4854" y="59"/>
                    <a:pt x="4869" y="74"/>
                    <a:pt x="4886" y="76"/>
                  </a:cubicBezTo>
                  <a:cubicBezTo>
                    <a:pt x="4950" y="80"/>
                    <a:pt x="5012" y="84"/>
                    <a:pt x="5074" y="91"/>
                  </a:cubicBezTo>
                  <a:lnTo>
                    <a:pt x="5077" y="91"/>
                  </a:lnTo>
                  <a:cubicBezTo>
                    <a:pt x="5094" y="91"/>
                    <a:pt x="5109" y="78"/>
                    <a:pt x="5111" y="61"/>
                  </a:cubicBezTo>
                  <a:cubicBezTo>
                    <a:pt x="5113" y="44"/>
                    <a:pt x="5098" y="27"/>
                    <a:pt x="5081" y="24"/>
                  </a:cubicBezTo>
                  <a:cubicBezTo>
                    <a:pt x="5019" y="18"/>
                    <a:pt x="4954" y="14"/>
                    <a:pt x="4890" y="9"/>
                  </a:cubicBezTo>
                  <a:cubicBezTo>
                    <a:pt x="4889" y="9"/>
                    <a:pt x="4888" y="9"/>
                    <a:pt x="4887" y="9"/>
                  </a:cubicBezTo>
                  <a:close/>
                  <a:moveTo>
                    <a:pt x="5266" y="48"/>
                  </a:moveTo>
                  <a:cubicBezTo>
                    <a:pt x="5250" y="48"/>
                    <a:pt x="5235" y="60"/>
                    <a:pt x="5231" y="76"/>
                  </a:cubicBezTo>
                  <a:cubicBezTo>
                    <a:pt x="5229" y="95"/>
                    <a:pt x="5241" y="112"/>
                    <a:pt x="5261" y="114"/>
                  </a:cubicBezTo>
                  <a:cubicBezTo>
                    <a:pt x="5323" y="123"/>
                    <a:pt x="5385" y="134"/>
                    <a:pt x="5445" y="144"/>
                  </a:cubicBezTo>
                  <a:lnTo>
                    <a:pt x="5451" y="144"/>
                  </a:lnTo>
                  <a:cubicBezTo>
                    <a:pt x="5468" y="144"/>
                    <a:pt x="5481" y="134"/>
                    <a:pt x="5486" y="119"/>
                  </a:cubicBezTo>
                  <a:cubicBezTo>
                    <a:pt x="5488" y="99"/>
                    <a:pt x="5477" y="82"/>
                    <a:pt x="5458" y="78"/>
                  </a:cubicBezTo>
                  <a:cubicBezTo>
                    <a:pt x="5396" y="67"/>
                    <a:pt x="5334" y="57"/>
                    <a:pt x="5269" y="48"/>
                  </a:cubicBezTo>
                  <a:cubicBezTo>
                    <a:pt x="5268" y="48"/>
                    <a:pt x="5267" y="48"/>
                    <a:pt x="5266" y="48"/>
                  </a:cubicBezTo>
                  <a:close/>
                  <a:moveTo>
                    <a:pt x="3946" y="48"/>
                  </a:moveTo>
                  <a:cubicBezTo>
                    <a:pt x="3944" y="48"/>
                    <a:pt x="3943" y="48"/>
                    <a:pt x="3941" y="48"/>
                  </a:cubicBezTo>
                  <a:cubicBezTo>
                    <a:pt x="3879" y="57"/>
                    <a:pt x="3815" y="67"/>
                    <a:pt x="3753" y="80"/>
                  </a:cubicBezTo>
                  <a:cubicBezTo>
                    <a:pt x="3736" y="82"/>
                    <a:pt x="3723" y="99"/>
                    <a:pt x="3727" y="119"/>
                  </a:cubicBezTo>
                  <a:cubicBezTo>
                    <a:pt x="3729" y="134"/>
                    <a:pt x="3744" y="146"/>
                    <a:pt x="3759" y="146"/>
                  </a:cubicBezTo>
                  <a:cubicBezTo>
                    <a:pt x="3761" y="146"/>
                    <a:pt x="3764" y="146"/>
                    <a:pt x="3766" y="144"/>
                  </a:cubicBezTo>
                  <a:cubicBezTo>
                    <a:pt x="3828" y="134"/>
                    <a:pt x="3890" y="123"/>
                    <a:pt x="3950" y="114"/>
                  </a:cubicBezTo>
                  <a:cubicBezTo>
                    <a:pt x="3969" y="112"/>
                    <a:pt x="3982" y="95"/>
                    <a:pt x="3980" y="76"/>
                  </a:cubicBezTo>
                  <a:cubicBezTo>
                    <a:pt x="3976" y="60"/>
                    <a:pt x="3963" y="48"/>
                    <a:pt x="3946" y="48"/>
                  </a:cubicBezTo>
                  <a:close/>
                  <a:moveTo>
                    <a:pt x="3575" y="118"/>
                  </a:moveTo>
                  <a:cubicBezTo>
                    <a:pt x="3572" y="118"/>
                    <a:pt x="3569" y="118"/>
                    <a:pt x="3567" y="119"/>
                  </a:cubicBezTo>
                  <a:cubicBezTo>
                    <a:pt x="3507" y="134"/>
                    <a:pt x="3445" y="149"/>
                    <a:pt x="3382" y="166"/>
                  </a:cubicBezTo>
                  <a:cubicBezTo>
                    <a:pt x="3365" y="170"/>
                    <a:pt x="3355" y="189"/>
                    <a:pt x="3359" y="206"/>
                  </a:cubicBezTo>
                  <a:cubicBezTo>
                    <a:pt x="3363" y="221"/>
                    <a:pt x="3376" y="230"/>
                    <a:pt x="3391" y="230"/>
                  </a:cubicBezTo>
                  <a:lnTo>
                    <a:pt x="3400" y="230"/>
                  </a:lnTo>
                  <a:cubicBezTo>
                    <a:pt x="3460" y="213"/>
                    <a:pt x="3522" y="198"/>
                    <a:pt x="3582" y="183"/>
                  </a:cubicBezTo>
                  <a:cubicBezTo>
                    <a:pt x="3601" y="179"/>
                    <a:pt x="3612" y="161"/>
                    <a:pt x="3607" y="144"/>
                  </a:cubicBezTo>
                  <a:cubicBezTo>
                    <a:pt x="3604" y="128"/>
                    <a:pt x="3591" y="118"/>
                    <a:pt x="3575" y="118"/>
                  </a:cubicBezTo>
                  <a:close/>
                  <a:moveTo>
                    <a:pt x="5639" y="116"/>
                  </a:moveTo>
                  <a:cubicBezTo>
                    <a:pt x="5622" y="116"/>
                    <a:pt x="5607" y="127"/>
                    <a:pt x="5603" y="142"/>
                  </a:cubicBezTo>
                  <a:cubicBezTo>
                    <a:pt x="5599" y="159"/>
                    <a:pt x="5610" y="179"/>
                    <a:pt x="5629" y="183"/>
                  </a:cubicBezTo>
                  <a:cubicBezTo>
                    <a:pt x="5689" y="196"/>
                    <a:pt x="5751" y="213"/>
                    <a:pt x="5811" y="228"/>
                  </a:cubicBezTo>
                  <a:cubicBezTo>
                    <a:pt x="5813" y="230"/>
                    <a:pt x="5818" y="230"/>
                    <a:pt x="5820" y="230"/>
                  </a:cubicBezTo>
                  <a:cubicBezTo>
                    <a:pt x="5835" y="230"/>
                    <a:pt x="5848" y="219"/>
                    <a:pt x="5852" y="204"/>
                  </a:cubicBezTo>
                  <a:cubicBezTo>
                    <a:pt x="5856" y="187"/>
                    <a:pt x="5845" y="170"/>
                    <a:pt x="5828" y="164"/>
                  </a:cubicBezTo>
                  <a:cubicBezTo>
                    <a:pt x="5768" y="146"/>
                    <a:pt x="5706" y="131"/>
                    <a:pt x="5644" y="116"/>
                  </a:cubicBezTo>
                  <a:cubicBezTo>
                    <a:pt x="5642" y="116"/>
                    <a:pt x="5641" y="116"/>
                    <a:pt x="5639" y="116"/>
                  </a:cubicBezTo>
                  <a:close/>
                  <a:moveTo>
                    <a:pt x="3209" y="218"/>
                  </a:moveTo>
                  <a:cubicBezTo>
                    <a:pt x="3206" y="218"/>
                    <a:pt x="3203" y="219"/>
                    <a:pt x="3200" y="219"/>
                  </a:cubicBezTo>
                  <a:cubicBezTo>
                    <a:pt x="3140" y="239"/>
                    <a:pt x="3080" y="260"/>
                    <a:pt x="3020" y="281"/>
                  </a:cubicBezTo>
                  <a:cubicBezTo>
                    <a:pt x="3003" y="288"/>
                    <a:pt x="2995" y="307"/>
                    <a:pt x="3001" y="324"/>
                  </a:cubicBezTo>
                  <a:cubicBezTo>
                    <a:pt x="3005" y="337"/>
                    <a:pt x="3018" y="346"/>
                    <a:pt x="3031" y="346"/>
                  </a:cubicBezTo>
                  <a:cubicBezTo>
                    <a:pt x="3035" y="346"/>
                    <a:pt x="3040" y="346"/>
                    <a:pt x="3044" y="344"/>
                  </a:cubicBezTo>
                  <a:cubicBezTo>
                    <a:pt x="3102" y="322"/>
                    <a:pt x="3162" y="303"/>
                    <a:pt x="3220" y="284"/>
                  </a:cubicBezTo>
                  <a:cubicBezTo>
                    <a:pt x="3239" y="277"/>
                    <a:pt x="3247" y="260"/>
                    <a:pt x="3243" y="241"/>
                  </a:cubicBezTo>
                  <a:cubicBezTo>
                    <a:pt x="3238" y="227"/>
                    <a:pt x="3224" y="218"/>
                    <a:pt x="3209" y="218"/>
                  </a:cubicBezTo>
                  <a:close/>
                  <a:moveTo>
                    <a:pt x="6000" y="217"/>
                  </a:moveTo>
                  <a:cubicBezTo>
                    <a:pt x="5986" y="217"/>
                    <a:pt x="5975" y="226"/>
                    <a:pt x="5970" y="241"/>
                  </a:cubicBezTo>
                  <a:cubicBezTo>
                    <a:pt x="5963" y="258"/>
                    <a:pt x="5974" y="277"/>
                    <a:pt x="5991" y="281"/>
                  </a:cubicBezTo>
                  <a:cubicBezTo>
                    <a:pt x="6051" y="301"/>
                    <a:pt x="6111" y="322"/>
                    <a:pt x="6169" y="344"/>
                  </a:cubicBezTo>
                  <a:cubicBezTo>
                    <a:pt x="6173" y="344"/>
                    <a:pt x="6177" y="346"/>
                    <a:pt x="6182" y="346"/>
                  </a:cubicBezTo>
                  <a:cubicBezTo>
                    <a:pt x="6194" y="346"/>
                    <a:pt x="6207" y="337"/>
                    <a:pt x="6212" y="322"/>
                  </a:cubicBezTo>
                  <a:cubicBezTo>
                    <a:pt x="6218" y="305"/>
                    <a:pt x="6209" y="286"/>
                    <a:pt x="6192" y="279"/>
                  </a:cubicBezTo>
                  <a:cubicBezTo>
                    <a:pt x="6132" y="258"/>
                    <a:pt x="6072" y="239"/>
                    <a:pt x="6012" y="219"/>
                  </a:cubicBezTo>
                  <a:cubicBezTo>
                    <a:pt x="6008" y="218"/>
                    <a:pt x="6004" y="217"/>
                    <a:pt x="6000" y="217"/>
                  </a:cubicBezTo>
                  <a:close/>
                  <a:moveTo>
                    <a:pt x="6357" y="347"/>
                  </a:moveTo>
                  <a:cubicBezTo>
                    <a:pt x="6344" y="347"/>
                    <a:pt x="6332" y="354"/>
                    <a:pt x="6325" y="367"/>
                  </a:cubicBezTo>
                  <a:cubicBezTo>
                    <a:pt x="6319" y="384"/>
                    <a:pt x="6327" y="403"/>
                    <a:pt x="6344" y="412"/>
                  </a:cubicBezTo>
                  <a:cubicBezTo>
                    <a:pt x="6402" y="436"/>
                    <a:pt x="6460" y="461"/>
                    <a:pt x="6516" y="487"/>
                  </a:cubicBezTo>
                  <a:cubicBezTo>
                    <a:pt x="6520" y="489"/>
                    <a:pt x="6526" y="489"/>
                    <a:pt x="6531" y="489"/>
                  </a:cubicBezTo>
                  <a:cubicBezTo>
                    <a:pt x="6544" y="489"/>
                    <a:pt x="6554" y="483"/>
                    <a:pt x="6561" y="470"/>
                  </a:cubicBezTo>
                  <a:cubicBezTo>
                    <a:pt x="6569" y="453"/>
                    <a:pt x="6561" y="433"/>
                    <a:pt x="6544" y="427"/>
                  </a:cubicBezTo>
                  <a:cubicBezTo>
                    <a:pt x="6488" y="399"/>
                    <a:pt x="6428" y="373"/>
                    <a:pt x="6370" y="350"/>
                  </a:cubicBezTo>
                  <a:cubicBezTo>
                    <a:pt x="6366" y="348"/>
                    <a:pt x="6361" y="347"/>
                    <a:pt x="6357" y="347"/>
                  </a:cubicBezTo>
                  <a:close/>
                  <a:moveTo>
                    <a:pt x="2854" y="348"/>
                  </a:moveTo>
                  <a:cubicBezTo>
                    <a:pt x="2851" y="348"/>
                    <a:pt x="2847" y="348"/>
                    <a:pt x="2843" y="350"/>
                  </a:cubicBezTo>
                  <a:cubicBezTo>
                    <a:pt x="2785" y="376"/>
                    <a:pt x="2727" y="401"/>
                    <a:pt x="2669" y="427"/>
                  </a:cubicBezTo>
                  <a:cubicBezTo>
                    <a:pt x="2652" y="436"/>
                    <a:pt x="2646" y="455"/>
                    <a:pt x="2652" y="472"/>
                  </a:cubicBezTo>
                  <a:cubicBezTo>
                    <a:pt x="2658" y="485"/>
                    <a:pt x="2671" y="491"/>
                    <a:pt x="2682" y="491"/>
                  </a:cubicBezTo>
                  <a:cubicBezTo>
                    <a:pt x="2688" y="491"/>
                    <a:pt x="2693" y="489"/>
                    <a:pt x="2697" y="487"/>
                  </a:cubicBezTo>
                  <a:cubicBezTo>
                    <a:pt x="2753" y="461"/>
                    <a:pt x="2811" y="436"/>
                    <a:pt x="2868" y="412"/>
                  </a:cubicBezTo>
                  <a:cubicBezTo>
                    <a:pt x="2886" y="406"/>
                    <a:pt x="2894" y="386"/>
                    <a:pt x="2888" y="369"/>
                  </a:cubicBezTo>
                  <a:cubicBezTo>
                    <a:pt x="2881" y="356"/>
                    <a:pt x="2868" y="348"/>
                    <a:pt x="2854" y="348"/>
                  </a:cubicBezTo>
                  <a:close/>
                  <a:moveTo>
                    <a:pt x="6700" y="507"/>
                  </a:moveTo>
                  <a:cubicBezTo>
                    <a:pt x="6688" y="507"/>
                    <a:pt x="6676" y="514"/>
                    <a:pt x="6670" y="526"/>
                  </a:cubicBezTo>
                  <a:cubicBezTo>
                    <a:pt x="6661" y="541"/>
                    <a:pt x="6668" y="562"/>
                    <a:pt x="6685" y="571"/>
                  </a:cubicBezTo>
                  <a:cubicBezTo>
                    <a:pt x="6741" y="598"/>
                    <a:pt x="6796" y="628"/>
                    <a:pt x="6850" y="658"/>
                  </a:cubicBezTo>
                  <a:cubicBezTo>
                    <a:pt x="6856" y="663"/>
                    <a:pt x="6861" y="663"/>
                    <a:pt x="6867" y="663"/>
                  </a:cubicBezTo>
                  <a:cubicBezTo>
                    <a:pt x="6878" y="663"/>
                    <a:pt x="6891" y="658"/>
                    <a:pt x="6897" y="648"/>
                  </a:cubicBezTo>
                  <a:cubicBezTo>
                    <a:pt x="6906" y="630"/>
                    <a:pt x="6899" y="611"/>
                    <a:pt x="6884" y="601"/>
                  </a:cubicBezTo>
                  <a:cubicBezTo>
                    <a:pt x="6828" y="571"/>
                    <a:pt x="6773" y="538"/>
                    <a:pt x="6715" y="511"/>
                  </a:cubicBezTo>
                  <a:cubicBezTo>
                    <a:pt x="6710" y="508"/>
                    <a:pt x="6705" y="507"/>
                    <a:pt x="6700" y="507"/>
                  </a:cubicBezTo>
                  <a:close/>
                  <a:moveTo>
                    <a:pt x="2513" y="507"/>
                  </a:moveTo>
                  <a:cubicBezTo>
                    <a:pt x="2508" y="507"/>
                    <a:pt x="2503" y="508"/>
                    <a:pt x="2498" y="511"/>
                  </a:cubicBezTo>
                  <a:cubicBezTo>
                    <a:pt x="2442" y="541"/>
                    <a:pt x="2386" y="571"/>
                    <a:pt x="2331" y="601"/>
                  </a:cubicBezTo>
                  <a:cubicBezTo>
                    <a:pt x="2316" y="611"/>
                    <a:pt x="2309" y="630"/>
                    <a:pt x="2318" y="648"/>
                  </a:cubicBezTo>
                  <a:cubicBezTo>
                    <a:pt x="2324" y="658"/>
                    <a:pt x="2335" y="665"/>
                    <a:pt x="2348" y="665"/>
                  </a:cubicBezTo>
                  <a:cubicBezTo>
                    <a:pt x="2354" y="665"/>
                    <a:pt x="2359" y="663"/>
                    <a:pt x="2365" y="660"/>
                  </a:cubicBezTo>
                  <a:cubicBezTo>
                    <a:pt x="2419" y="628"/>
                    <a:pt x="2474" y="598"/>
                    <a:pt x="2528" y="571"/>
                  </a:cubicBezTo>
                  <a:cubicBezTo>
                    <a:pt x="2545" y="562"/>
                    <a:pt x="2551" y="541"/>
                    <a:pt x="2543" y="526"/>
                  </a:cubicBezTo>
                  <a:cubicBezTo>
                    <a:pt x="2537" y="514"/>
                    <a:pt x="2526" y="507"/>
                    <a:pt x="2513" y="507"/>
                  </a:cubicBezTo>
                  <a:close/>
                  <a:moveTo>
                    <a:pt x="2186" y="693"/>
                  </a:moveTo>
                  <a:cubicBezTo>
                    <a:pt x="2180" y="693"/>
                    <a:pt x="2174" y="695"/>
                    <a:pt x="2168" y="699"/>
                  </a:cubicBezTo>
                  <a:cubicBezTo>
                    <a:pt x="2114" y="731"/>
                    <a:pt x="2061" y="768"/>
                    <a:pt x="2010" y="802"/>
                  </a:cubicBezTo>
                  <a:cubicBezTo>
                    <a:pt x="1992" y="813"/>
                    <a:pt x="1990" y="834"/>
                    <a:pt x="1999" y="849"/>
                  </a:cubicBezTo>
                  <a:cubicBezTo>
                    <a:pt x="2005" y="860"/>
                    <a:pt x="2016" y="864"/>
                    <a:pt x="2027" y="864"/>
                  </a:cubicBezTo>
                  <a:cubicBezTo>
                    <a:pt x="2035" y="864"/>
                    <a:pt x="2042" y="862"/>
                    <a:pt x="2046" y="858"/>
                  </a:cubicBezTo>
                  <a:cubicBezTo>
                    <a:pt x="2097" y="823"/>
                    <a:pt x="2151" y="789"/>
                    <a:pt x="2202" y="755"/>
                  </a:cubicBezTo>
                  <a:cubicBezTo>
                    <a:pt x="2219" y="746"/>
                    <a:pt x="2224" y="725"/>
                    <a:pt x="2213" y="710"/>
                  </a:cubicBezTo>
                  <a:cubicBezTo>
                    <a:pt x="2208" y="699"/>
                    <a:pt x="2197" y="693"/>
                    <a:pt x="2186" y="693"/>
                  </a:cubicBezTo>
                  <a:close/>
                  <a:moveTo>
                    <a:pt x="7029" y="693"/>
                  </a:moveTo>
                  <a:cubicBezTo>
                    <a:pt x="7018" y="693"/>
                    <a:pt x="7007" y="699"/>
                    <a:pt x="7002" y="710"/>
                  </a:cubicBezTo>
                  <a:cubicBezTo>
                    <a:pt x="6991" y="725"/>
                    <a:pt x="6996" y="746"/>
                    <a:pt x="7013" y="755"/>
                  </a:cubicBezTo>
                  <a:cubicBezTo>
                    <a:pt x="7064" y="789"/>
                    <a:pt x="7118" y="823"/>
                    <a:pt x="7169" y="858"/>
                  </a:cubicBezTo>
                  <a:cubicBezTo>
                    <a:pt x="7175" y="862"/>
                    <a:pt x="7182" y="864"/>
                    <a:pt x="7188" y="864"/>
                  </a:cubicBezTo>
                  <a:cubicBezTo>
                    <a:pt x="7199" y="864"/>
                    <a:pt x="7210" y="860"/>
                    <a:pt x="7216" y="849"/>
                  </a:cubicBezTo>
                  <a:cubicBezTo>
                    <a:pt x="7227" y="834"/>
                    <a:pt x="7223" y="813"/>
                    <a:pt x="7208" y="804"/>
                  </a:cubicBezTo>
                  <a:cubicBezTo>
                    <a:pt x="7154" y="768"/>
                    <a:pt x="7100" y="731"/>
                    <a:pt x="7047" y="699"/>
                  </a:cubicBezTo>
                  <a:cubicBezTo>
                    <a:pt x="7041" y="695"/>
                    <a:pt x="7035" y="693"/>
                    <a:pt x="7029" y="693"/>
                  </a:cubicBezTo>
                  <a:close/>
                  <a:moveTo>
                    <a:pt x="1874" y="907"/>
                  </a:moveTo>
                  <a:cubicBezTo>
                    <a:pt x="1867" y="907"/>
                    <a:pt x="1859" y="909"/>
                    <a:pt x="1853" y="913"/>
                  </a:cubicBezTo>
                  <a:cubicBezTo>
                    <a:pt x="1804" y="952"/>
                    <a:pt x="1753" y="990"/>
                    <a:pt x="1703" y="1031"/>
                  </a:cubicBezTo>
                  <a:cubicBezTo>
                    <a:pt x="1690" y="1042"/>
                    <a:pt x="1688" y="1063"/>
                    <a:pt x="1699" y="1078"/>
                  </a:cubicBezTo>
                  <a:cubicBezTo>
                    <a:pt x="1705" y="1087"/>
                    <a:pt x="1716" y="1091"/>
                    <a:pt x="1725" y="1091"/>
                  </a:cubicBezTo>
                  <a:cubicBezTo>
                    <a:pt x="1733" y="1091"/>
                    <a:pt x="1740" y="1087"/>
                    <a:pt x="1746" y="1082"/>
                  </a:cubicBezTo>
                  <a:cubicBezTo>
                    <a:pt x="1795" y="1044"/>
                    <a:pt x="1845" y="1005"/>
                    <a:pt x="1894" y="967"/>
                  </a:cubicBezTo>
                  <a:cubicBezTo>
                    <a:pt x="1909" y="956"/>
                    <a:pt x="1913" y="935"/>
                    <a:pt x="1900" y="920"/>
                  </a:cubicBezTo>
                  <a:cubicBezTo>
                    <a:pt x="1894" y="911"/>
                    <a:pt x="1884" y="907"/>
                    <a:pt x="1874" y="907"/>
                  </a:cubicBezTo>
                  <a:close/>
                  <a:moveTo>
                    <a:pt x="7341" y="907"/>
                  </a:moveTo>
                  <a:cubicBezTo>
                    <a:pt x="7331" y="907"/>
                    <a:pt x="7321" y="911"/>
                    <a:pt x="7315" y="920"/>
                  </a:cubicBezTo>
                  <a:cubicBezTo>
                    <a:pt x="7304" y="935"/>
                    <a:pt x="7308" y="956"/>
                    <a:pt x="7321" y="967"/>
                  </a:cubicBezTo>
                  <a:cubicBezTo>
                    <a:pt x="7372" y="1005"/>
                    <a:pt x="7422" y="1044"/>
                    <a:pt x="7471" y="1082"/>
                  </a:cubicBezTo>
                  <a:cubicBezTo>
                    <a:pt x="7475" y="1087"/>
                    <a:pt x="7484" y="1091"/>
                    <a:pt x="7490" y="1091"/>
                  </a:cubicBezTo>
                  <a:cubicBezTo>
                    <a:pt x="7501" y="1091"/>
                    <a:pt x="7510" y="1087"/>
                    <a:pt x="7518" y="1078"/>
                  </a:cubicBezTo>
                  <a:cubicBezTo>
                    <a:pt x="7529" y="1063"/>
                    <a:pt x="7527" y="1042"/>
                    <a:pt x="7512" y="1031"/>
                  </a:cubicBezTo>
                  <a:cubicBezTo>
                    <a:pt x="7462" y="990"/>
                    <a:pt x="7413" y="952"/>
                    <a:pt x="7362" y="913"/>
                  </a:cubicBezTo>
                  <a:cubicBezTo>
                    <a:pt x="7355" y="909"/>
                    <a:pt x="7348" y="907"/>
                    <a:pt x="7341" y="907"/>
                  </a:cubicBezTo>
                  <a:close/>
                  <a:moveTo>
                    <a:pt x="1581" y="1146"/>
                  </a:moveTo>
                  <a:cubicBezTo>
                    <a:pt x="1573" y="1146"/>
                    <a:pt x="1566" y="1148"/>
                    <a:pt x="1560" y="1153"/>
                  </a:cubicBezTo>
                  <a:cubicBezTo>
                    <a:pt x="1511" y="1196"/>
                    <a:pt x="1463" y="1239"/>
                    <a:pt x="1418" y="1284"/>
                  </a:cubicBezTo>
                  <a:cubicBezTo>
                    <a:pt x="1406" y="1294"/>
                    <a:pt x="1406" y="1316"/>
                    <a:pt x="1418" y="1331"/>
                  </a:cubicBezTo>
                  <a:cubicBezTo>
                    <a:pt x="1425" y="1337"/>
                    <a:pt x="1433" y="1339"/>
                    <a:pt x="1442" y="1339"/>
                  </a:cubicBezTo>
                  <a:cubicBezTo>
                    <a:pt x="1451" y="1339"/>
                    <a:pt x="1459" y="1337"/>
                    <a:pt x="1466" y="1331"/>
                  </a:cubicBezTo>
                  <a:cubicBezTo>
                    <a:pt x="1511" y="1288"/>
                    <a:pt x="1556" y="1245"/>
                    <a:pt x="1603" y="1204"/>
                  </a:cubicBezTo>
                  <a:cubicBezTo>
                    <a:pt x="1618" y="1192"/>
                    <a:pt x="1618" y="1170"/>
                    <a:pt x="1607" y="1157"/>
                  </a:cubicBezTo>
                  <a:cubicBezTo>
                    <a:pt x="1600" y="1149"/>
                    <a:pt x="1590" y="1146"/>
                    <a:pt x="1581" y="1146"/>
                  </a:cubicBezTo>
                  <a:close/>
                  <a:moveTo>
                    <a:pt x="7636" y="1146"/>
                  </a:moveTo>
                  <a:cubicBezTo>
                    <a:pt x="7627" y="1146"/>
                    <a:pt x="7617" y="1149"/>
                    <a:pt x="7610" y="1157"/>
                  </a:cubicBezTo>
                  <a:cubicBezTo>
                    <a:pt x="7597" y="1170"/>
                    <a:pt x="7599" y="1192"/>
                    <a:pt x="7612" y="1204"/>
                  </a:cubicBezTo>
                  <a:cubicBezTo>
                    <a:pt x="7659" y="1245"/>
                    <a:pt x="7707" y="1288"/>
                    <a:pt x="7752" y="1331"/>
                  </a:cubicBezTo>
                  <a:cubicBezTo>
                    <a:pt x="7758" y="1337"/>
                    <a:pt x="7767" y="1342"/>
                    <a:pt x="7775" y="1342"/>
                  </a:cubicBezTo>
                  <a:cubicBezTo>
                    <a:pt x="7784" y="1342"/>
                    <a:pt x="7792" y="1337"/>
                    <a:pt x="7799" y="1331"/>
                  </a:cubicBezTo>
                  <a:cubicBezTo>
                    <a:pt x="7812" y="1318"/>
                    <a:pt x="7812" y="1297"/>
                    <a:pt x="7797" y="1284"/>
                  </a:cubicBezTo>
                  <a:cubicBezTo>
                    <a:pt x="7752" y="1239"/>
                    <a:pt x="7704" y="1196"/>
                    <a:pt x="7657" y="1153"/>
                  </a:cubicBezTo>
                  <a:cubicBezTo>
                    <a:pt x="7651" y="1148"/>
                    <a:pt x="7644" y="1146"/>
                    <a:pt x="7636" y="1146"/>
                  </a:cubicBezTo>
                  <a:close/>
                  <a:moveTo>
                    <a:pt x="1307" y="1407"/>
                  </a:moveTo>
                  <a:cubicBezTo>
                    <a:pt x="1298" y="1407"/>
                    <a:pt x="1290" y="1410"/>
                    <a:pt x="1284" y="1417"/>
                  </a:cubicBezTo>
                  <a:cubicBezTo>
                    <a:pt x="1241" y="1461"/>
                    <a:pt x="1196" y="1509"/>
                    <a:pt x="1155" y="1558"/>
                  </a:cubicBezTo>
                  <a:cubicBezTo>
                    <a:pt x="1142" y="1571"/>
                    <a:pt x="1144" y="1592"/>
                    <a:pt x="1157" y="1605"/>
                  </a:cubicBezTo>
                  <a:cubicBezTo>
                    <a:pt x="1164" y="1609"/>
                    <a:pt x="1172" y="1611"/>
                    <a:pt x="1181" y="1611"/>
                  </a:cubicBezTo>
                  <a:cubicBezTo>
                    <a:pt x="1182" y="1612"/>
                    <a:pt x="1184" y="1612"/>
                    <a:pt x="1185" y="1612"/>
                  </a:cubicBezTo>
                  <a:cubicBezTo>
                    <a:pt x="1192" y="1612"/>
                    <a:pt x="1199" y="1608"/>
                    <a:pt x="1204" y="1601"/>
                  </a:cubicBezTo>
                  <a:cubicBezTo>
                    <a:pt x="1247" y="1556"/>
                    <a:pt x="1290" y="1509"/>
                    <a:pt x="1333" y="1464"/>
                  </a:cubicBezTo>
                  <a:cubicBezTo>
                    <a:pt x="1346" y="1451"/>
                    <a:pt x="1343" y="1429"/>
                    <a:pt x="1331" y="1417"/>
                  </a:cubicBezTo>
                  <a:cubicBezTo>
                    <a:pt x="1324" y="1410"/>
                    <a:pt x="1316" y="1407"/>
                    <a:pt x="1307" y="1407"/>
                  </a:cubicBezTo>
                  <a:close/>
                  <a:moveTo>
                    <a:pt x="7908" y="1407"/>
                  </a:moveTo>
                  <a:cubicBezTo>
                    <a:pt x="7900" y="1407"/>
                    <a:pt x="7892" y="1410"/>
                    <a:pt x="7884" y="1417"/>
                  </a:cubicBezTo>
                  <a:cubicBezTo>
                    <a:pt x="7871" y="1429"/>
                    <a:pt x="7871" y="1451"/>
                    <a:pt x="7884" y="1464"/>
                  </a:cubicBezTo>
                  <a:cubicBezTo>
                    <a:pt x="7927" y="1509"/>
                    <a:pt x="7970" y="1556"/>
                    <a:pt x="8011" y="1603"/>
                  </a:cubicBezTo>
                  <a:cubicBezTo>
                    <a:pt x="8017" y="1609"/>
                    <a:pt x="8028" y="1614"/>
                    <a:pt x="8036" y="1614"/>
                  </a:cubicBezTo>
                  <a:cubicBezTo>
                    <a:pt x="8045" y="1614"/>
                    <a:pt x="8051" y="1611"/>
                    <a:pt x="8058" y="1605"/>
                  </a:cubicBezTo>
                  <a:cubicBezTo>
                    <a:pt x="8073" y="1592"/>
                    <a:pt x="8073" y="1571"/>
                    <a:pt x="8062" y="1558"/>
                  </a:cubicBezTo>
                  <a:cubicBezTo>
                    <a:pt x="8019" y="1511"/>
                    <a:pt x="7976" y="1464"/>
                    <a:pt x="7931" y="1419"/>
                  </a:cubicBezTo>
                  <a:cubicBezTo>
                    <a:pt x="7925" y="1411"/>
                    <a:pt x="7916" y="1407"/>
                    <a:pt x="7908" y="1407"/>
                  </a:cubicBezTo>
                  <a:close/>
                  <a:moveTo>
                    <a:pt x="1059" y="1690"/>
                  </a:moveTo>
                  <a:cubicBezTo>
                    <a:pt x="1049" y="1690"/>
                    <a:pt x="1038" y="1695"/>
                    <a:pt x="1031" y="1704"/>
                  </a:cubicBezTo>
                  <a:cubicBezTo>
                    <a:pt x="992" y="1751"/>
                    <a:pt x="952" y="1802"/>
                    <a:pt x="915" y="1853"/>
                  </a:cubicBezTo>
                  <a:cubicBezTo>
                    <a:pt x="902" y="1868"/>
                    <a:pt x="907" y="1888"/>
                    <a:pt x="922" y="1901"/>
                  </a:cubicBezTo>
                  <a:cubicBezTo>
                    <a:pt x="926" y="1905"/>
                    <a:pt x="934" y="1907"/>
                    <a:pt x="941" y="1907"/>
                  </a:cubicBezTo>
                  <a:cubicBezTo>
                    <a:pt x="952" y="1907"/>
                    <a:pt x="962" y="1903"/>
                    <a:pt x="969" y="1892"/>
                  </a:cubicBezTo>
                  <a:cubicBezTo>
                    <a:pt x="1005" y="1843"/>
                    <a:pt x="1044" y="1793"/>
                    <a:pt x="1084" y="1744"/>
                  </a:cubicBezTo>
                  <a:cubicBezTo>
                    <a:pt x="1095" y="1731"/>
                    <a:pt x="1093" y="1710"/>
                    <a:pt x="1078" y="1697"/>
                  </a:cubicBezTo>
                  <a:cubicBezTo>
                    <a:pt x="1073" y="1693"/>
                    <a:pt x="1066" y="1690"/>
                    <a:pt x="1059" y="1690"/>
                  </a:cubicBezTo>
                  <a:close/>
                  <a:moveTo>
                    <a:pt x="8158" y="1690"/>
                  </a:moveTo>
                  <a:cubicBezTo>
                    <a:pt x="8151" y="1690"/>
                    <a:pt x="8143" y="1693"/>
                    <a:pt x="8137" y="1697"/>
                  </a:cubicBezTo>
                  <a:cubicBezTo>
                    <a:pt x="8122" y="1710"/>
                    <a:pt x="8120" y="1731"/>
                    <a:pt x="8133" y="1744"/>
                  </a:cubicBezTo>
                  <a:cubicBezTo>
                    <a:pt x="8171" y="1793"/>
                    <a:pt x="8210" y="1843"/>
                    <a:pt x="8248" y="1892"/>
                  </a:cubicBezTo>
                  <a:cubicBezTo>
                    <a:pt x="8255" y="1903"/>
                    <a:pt x="8263" y="1907"/>
                    <a:pt x="8274" y="1907"/>
                  </a:cubicBezTo>
                  <a:cubicBezTo>
                    <a:pt x="8281" y="1907"/>
                    <a:pt x="8289" y="1905"/>
                    <a:pt x="8296" y="1901"/>
                  </a:cubicBezTo>
                  <a:cubicBezTo>
                    <a:pt x="8308" y="1888"/>
                    <a:pt x="8313" y="1868"/>
                    <a:pt x="8302" y="1853"/>
                  </a:cubicBezTo>
                  <a:cubicBezTo>
                    <a:pt x="8263" y="1802"/>
                    <a:pt x="8225" y="1751"/>
                    <a:pt x="8184" y="1704"/>
                  </a:cubicBezTo>
                  <a:cubicBezTo>
                    <a:pt x="8178" y="1695"/>
                    <a:pt x="8168" y="1690"/>
                    <a:pt x="8158" y="1690"/>
                  </a:cubicBezTo>
                  <a:close/>
                  <a:moveTo>
                    <a:pt x="8385" y="1993"/>
                  </a:moveTo>
                  <a:cubicBezTo>
                    <a:pt x="8378" y="1993"/>
                    <a:pt x="8372" y="1995"/>
                    <a:pt x="8366" y="1999"/>
                  </a:cubicBezTo>
                  <a:cubicBezTo>
                    <a:pt x="8351" y="2010"/>
                    <a:pt x="8347" y="2031"/>
                    <a:pt x="8358" y="2046"/>
                  </a:cubicBezTo>
                  <a:cubicBezTo>
                    <a:pt x="8392" y="2098"/>
                    <a:pt x="8426" y="2151"/>
                    <a:pt x="8460" y="2203"/>
                  </a:cubicBezTo>
                  <a:cubicBezTo>
                    <a:pt x="8467" y="2213"/>
                    <a:pt x="8478" y="2218"/>
                    <a:pt x="8488" y="2218"/>
                  </a:cubicBezTo>
                  <a:cubicBezTo>
                    <a:pt x="8495" y="2218"/>
                    <a:pt x="8501" y="2218"/>
                    <a:pt x="8505" y="2213"/>
                  </a:cubicBezTo>
                  <a:cubicBezTo>
                    <a:pt x="8520" y="2203"/>
                    <a:pt x="8527" y="2183"/>
                    <a:pt x="8516" y="2166"/>
                  </a:cubicBezTo>
                  <a:cubicBezTo>
                    <a:pt x="8484" y="2115"/>
                    <a:pt x="8448" y="2061"/>
                    <a:pt x="8413" y="2008"/>
                  </a:cubicBezTo>
                  <a:cubicBezTo>
                    <a:pt x="8407" y="1998"/>
                    <a:pt x="8396" y="1993"/>
                    <a:pt x="8385" y="1993"/>
                  </a:cubicBezTo>
                  <a:close/>
                  <a:moveTo>
                    <a:pt x="831" y="1993"/>
                  </a:moveTo>
                  <a:cubicBezTo>
                    <a:pt x="820" y="1993"/>
                    <a:pt x="810" y="1998"/>
                    <a:pt x="804" y="2008"/>
                  </a:cubicBezTo>
                  <a:cubicBezTo>
                    <a:pt x="767" y="2061"/>
                    <a:pt x="733" y="2115"/>
                    <a:pt x="699" y="2168"/>
                  </a:cubicBezTo>
                  <a:cubicBezTo>
                    <a:pt x="688" y="2183"/>
                    <a:pt x="695" y="2205"/>
                    <a:pt x="710" y="2213"/>
                  </a:cubicBezTo>
                  <a:cubicBezTo>
                    <a:pt x="716" y="2218"/>
                    <a:pt x="722" y="2220"/>
                    <a:pt x="727" y="2220"/>
                  </a:cubicBezTo>
                  <a:cubicBezTo>
                    <a:pt x="740" y="2218"/>
                    <a:pt x="750" y="2213"/>
                    <a:pt x="757" y="2203"/>
                  </a:cubicBezTo>
                  <a:cubicBezTo>
                    <a:pt x="789" y="2151"/>
                    <a:pt x="823" y="2098"/>
                    <a:pt x="859" y="2046"/>
                  </a:cubicBezTo>
                  <a:cubicBezTo>
                    <a:pt x="870" y="2031"/>
                    <a:pt x="866" y="2010"/>
                    <a:pt x="851" y="1999"/>
                  </a:cubicBezTo>
                  <a:cubicBezTo>
                    <a:pt x="844" y="1995"/>
                    <a:pt x="838" y="1993"/>
                    <a:pt x="831" y="1993"/>
                  </a:cubicBezTo>
                  <a:close/>
                  <a:moveTo>
                    <a:pt x="8585" y="2313"/>
                  </a:moveTo>
                  <a:cubicBezTo>
                    <a:pt x="8579" y="2313"/>
                    <a:pt x="8573" y="2315"/>
                    <a:pt x="8568" y="2318"/>
                  </a:cubicBezTo>
                  <a:cubicBezTo>
                    <a:pt x="8553" y="2327"/>
                    <a:pt x="8546" y="2346"/>
                    <a:pt x="8555" y="2363"/>
                  </a:cubicBezTo>
                  <a:cubicBezTo>
                    <a:pt x="8587" y="2417"/>
                    <a:pt x="8617" y="2472"/>
                    <a:pt x="8645" y="2528"/>
                  </a:cubicBezTo>
                  <a:cubicBezTo>
                    <a:pt x="8651" y="2539"/>
                    <a:pt x="8662" y="2545"/>
                    <a:pt x="8675" y="2545"/>
                  </a:cubicBezTo>
                  <a:cubicBezTo>
                    <a:pt x="8681" y="2545"/>
                    <a:pt x="8685" y="2545"/>
                    <a:pt x="8690" y="2543"/>
                  </a:cubicBezTo>
                  <a:cubicBezTo>
                    <a:pt x="8707" y="2534"/>
                    <a:pt x="8713" y="2513"/>
                    <a:pt x="8705" y="2498"/>
                  </a:cubicBezTo>
                  <a:cubicBezTo>
                    <a:pt x="8677" y="2440"/>
                    <a:pt x="8645" y="2385"/>
                    <a:pt x="8615" y="2331"/>
                  </a:cubicBezTo>
                  <a:cubicBezTo>
                    <a:pt x="8608" y="2320"/>
                    <a:pt x="8597" y="2313"/>
                    <a:pt x="8585" y="2313"/>
                  </a:cubicBezTo>
                  <a:close/>
                  <a:moveTo>
                    <a:pt x="630" y="2314"/>
                  </a:moveTo>
                  <a:cubicBezTo>
                    <a:pt x="618" y="2314"/>
                    <a:pt x="607" y="2320"/>
                    <a:pt x="600" y="2331"/>
                  </a:cubicBezTo>
                  <a:cubicBezTo>
                    <a:pt x="570" y="2387"/>
                    <a:pt x="538" y="2442"/>
                    <a:pt x="510" y="2498"/>
                  </a:cubicBezTo>
                  <a:cubicBezTo>
                    <a:pt x="502" y="2515"/>
                    <a:pt x="508" y="2534"/>
                    <a:pt x="525" y="2543"/>
                  </a:cubicBezTo>
                  <a:cubicBezTo>
                    <a:pt x="530" y="2545"/>
                    <a:pt x="534" y="2547"/>
                    <a:pt x="540" y="2547"/>
                  </a:cubicBezTo>
                  <a:cubicBezTo>
                    <a:pt x="553" y="2547"/>
                    <a:pt x="564" y="2541"/>
                    <a:pt x="570" y="2530"/>
                  </a:cubicBezTo>
                  <a:cubicBezTo>
                    <a:pt x="598" y="2475"/>
                    <a:pt x="628" y="2419"/>
                    <a:pt x="660" y="2363"/>
                  </a:cubicBezTo>
                  <a:cubicBezTo>
                    <a:pt x="669" y="2348"/>
                    <a:pt x="662" y="2327"/>
                    <a:pt x="647" y="2318"/>
                  </a:cubicBezTo>
                  <a:cubicBezTo>
                    <a:pt x="642" y="2315"/>
                    <a:pt x="636" y="2314"/>
                    <a:pt x="630" y="2314"/>
                  </a:cubicBezTo>
                  <a:close/>
                  <a:moveTo>
                    <a:pt x="8759" y="2649"/>
                  </a:moveTo>
                  <a:cubicBezTo>
                    <a:pt x="8754" y="2649"/>
                    <a:pt x="8748" y="2650"/>
                    <a:pt x="8743" y="2652"/>
                  </a:cubicBezTo>
                  <a:cubicBezTo>
                    <a:pt x="8726" y="2659"/>
                    <a:pt x="8720" y="2680"/>
                    <a:pt x="8728" y="2695"/>
                  </a:cubicBezTo>
                  <a:cubicBezTo>
                    <a:pt x="8754" y="2753"/>
                    <a:pt x="8780" y="2811"/>
                    <a:pt x="8803" y="2866"/>
                  </a:cubicBezTo>
                  <a:cubicBezTo>
                    <a:pt x="8807" y="2879"/>
                    <a:pt x="8820" y="2888"/>
                    <a:pt x="8833" y="2888"/>
                  </a:cubicBezTo>
                  <a:cubicBezTo>
                    <a:pt x="8837" y="2888"/>
                    <a:pt x="8842" y="2888"/>
                    <a:pt x="8846" y="2886"/>
                  </a:cubicBezTo>
                  <a:cubicBezTo>
                    <a:pt x="8863" y="2879"/>
                    <a:pt x="8872" y="2858"/>
                    <a:pt x="8865" y="2843"/>
                  </a:cubicBezTo>
                  <a:cubicBezTo>
                    <a:pt x="8840" y="2783"/>
                    <a:pt x="8814" y="2725"/>
                    <a:pt x="8788" y="2667"/>
                  </a:cubicBezTo>
                  <a:cubicBezTo>
                    <a:pt x="8782" y="2655"/>
                    <a:pt x="8771" y="2649"/>
                    <a:pt x="8759" y="2649"/>
                  </a:cubicBezTo>
                  <a:close/>
                  <a:moveTo>
                    <a:pt x="456" y="2651"/>
                  </a:moveTo>
                  <a:cubicBezTo>
                    <a:pt x="443" y="2651"/>
                    <a:pt x="431" y="2657"/>
                    <a:pt x="427" y="2669"/>
                  </a:cubicBezTo>
                  <a:cubicBezTo>
                    <a:pt x="399" y="2727"/>
                    <a:pt x="373" y="2785"/>
                    <a:pt x="350" y="2845"/>
                  </a:cubicBezTo>
                  <a:cubicBezTo>
                    <a:pt x="343" y="2862"/>
                    <a:pt x="350" y="2881"/>
                    <a:pt x="367" y="2888"/>
                  </a:cubicBezTo>
                  <a:cubicBezTo>
                    <a:pt x="371" y="2890"/>
                    <a:pt x="375" y="2890"/>
                    <a:pt x="380" y="2890"/>
                  </a:cubicBezTo>
                  <a:cubicBezTo>
                    <a:pt x="395" y="2890"/>
                    <a:pt x="405" y="2884"/>
                    <a:pt x="412" y="2871"/>
                  </a:cubicBezTo>
                  <a:cubicBezTo>
                    <a:pt x="435" y="2813"/>
                    <a:pt x="461" y="2755"/>
                    <a:pt x="487" y="2697"/>
                  </a:cubicBezTo>
                  <a:cubicBezTo>
                    <a:pt x="495" y="2680"/>
                    <a:pt x="487" y="2661"/>
                    <a:pt x="472" y="2654"/>
                  </a:cubicBezTo>
                  <a:cubicBezTo>
                    <a:pt x="467" y="2652"/>
                    <a:pt x="461" y="2651"/>
                    <a:pt x="456" y="2651"/>
                  </a:cubicBezTo>
                  <a:close/>
                  <a:moveTo>
                    <a:pt x="8903" y="2997"/>
                  </a:moveTo>
                  <a:cubicBezTo>
                    <a:pt x="8899" y="2997"/>
                    <a:pt x="8895" y="2998"/>
                    <a:pt x="8891" y="2999"/>
                  </a:cubicBezTo>
                  <a:cubicBezTo>
                    <a:pt x="8874" y="3006"/>
                    <a:pt x="8865" y="3025"/>
                    <a:pt x="8872" y="3042"/>
                  </a:cubicBezTo>
                  <a:cubicBezTo>
                    <a:pt x="8893" y="3100"/>
                    <a:pt x="8915" y="3160"/>
                    <a:pt x="8932" y="3220"/>
                  </a:cubicBezTo>
                  <a:cubicBezTo>
                    <a:pt x="8938" y="3233"/>
                    <a:pt x="8951" y="3243"/>
                    <a:pt x="8964" y="3243"/>
                  </a:cubicBezTo>
                  <a:cubicBezTo>
                    <a:pt x="8968" y="3243"/>
                    <a:pt x="8970" y="3241"/>
                    <a:pt x="8974" y="3241"/>
                  </a:cubicBezTo>
                  <a:cubicBezTo>
                    <a:pt x="8992" y="3235"/>
                    <a:pt x="9002" y="3216"/>
                    <a:pt x="8996" y="3198"/>
                  </a:cubicBezTo>
                  <a:cubicBezTo>
                    <a:pt x="8977" y="3138"/>
                    <a:pt x="8955" y="3078"/>
                    <a:pt x="8934" y="3019"/>
                  </a:cubicBezTo>
                  <a:cubicBezTo>
                    <a:pt x="8929" y="3005"/>
                    <a:pt x="8916" y="2997"/>
                    <a:pt x="8903" y="2997"/>
                  </a:cubicBezTo>
                  <a:close/>
                  <a:moveTo>
                    <a:pt x="312" y="3001"/>
                  </a:moveTo>
                  <a:cubicBezTo>
                    <a:pt x="299" y="3001"/>
                    <a:pt x="286" y="3010"/>
                    <a:pt x="281" y="3023"/>
                  </a:cubicBezTo>
                  <a:cubicBezTo>
                    <a:pt x="260" y="3083"/>
                    <a:pt x="238" y="3143"/>
                    <a:pt x="219" y="3203"/>
                  </a:cubicBezTo>
                  <a:cubicBezTo>
                    <a:pt x="213" y="3220"/>
                    <a:pt x="223" y="3239"/>
                    <a:pt x="240" y="3246"/>
                  </a:cubicBezTo>
                  <a:cubicBezTo>
                    <a:pt x="245" y="3246"/>
                    <a:pt x="247" y="3248"/>
                    <a:pt x="251" y="3248"/>
                  </a:cubicBezTo>
                  <a:cubicBezTo>
                    <a:pt x="264" y="3246"/>
                    <a:pt x="277" y="3237"/>
                    <a:pt x="281" y="3224"/>
                  </a:cubicBezTo>
                  <a:cubicBezTo>
                    <a:pt x="300" y="3164"/>
                    <a:pt x="322" y="3104"/>
                    <a:pt x="343" y="3046"/>
                  </a:cubicBezTo>
                  <a:cubicBezTo>
                    <a:pt x="350" y="3027"/>
                    <a:pt x="341" y="3008"/>
                    <a:pt x="324" y="3004"/>
                  </a:cubicBezTo>
                  <a:cubicBezTo>
                    <a:pt x="320" y="3002"/>
                    <a:pt x="316" y="3001"/>
                    <a:pt x="312" y="3001"/>
                  </a:cubicBezTo>
                  <a:close/>
                  <a:moveTo>
                    <a:pt x="9017" y="3356"/>
                  </a:moveTo>
                  <a:cubicBezTo>
                    <a:pt x="9014" y="3356"/>
                    <a:pt x="9012" y="3356"/>
                    <a:pt x="9009" y="3357"/>
                  </a:cubicBezTo>
                  <a:cubicBezTo>
                    <a:pt x="8992" y="3363"/>
                    <a:pt x="8981" y="3380"/>
                    <a:pt x="8985" y="3400"/>
                  </a:cubicBezTo>
                  <a:cubicBezTo>
                    <a:pt x="9002" y="3460"/>
                    <a:pt x="9017" y="3520"/>
                    <a:pt x="9032" y="3582"/>
                  </a:cubicBezTo>
                  <a:cubicBezTo>
                    <a:pt x="9034" y="3597"/>
                    <a:pt x="9049" y="3608"/>
                    <a:pt x="9064" y="3608"/>
                  </a:cubicBezTo>
                  <a:cubicBezTo>
                    <a:pt x="9067" y="3608"/>
                    <a:pt x="9069" y="3605"/>
                    <a:pt x="9073" y="3605"/>
                  </a:cubicBezTo>
                  <a:cubicBezTo>
                    <a:pt x="9090" y="3601"/>
                    <a:pt x="9101" y="3584"/>
                    <a:pt x="9097" y="3567"/>
                  </a:cubicBezTo>
                  <a:cubicBezTo>
                    <a:pt x="9084" y="3505"/>
                    <a:pt x="9067" y="3443"/>
                    <a:pt x="9049" y="3380"/>
                  </a:cubicBezTo>
                  <a:cubicBezTo>
                    <a:pt x="9046" y="3366"/>
                    <a:pt x="9033" y="3356"/>
                    <a:pt x="9017" y="3356"/>
                  </a:cubicBezTo>
                  <a:close/>
                  <a:moveTo>
                    <a:pt x="196" y="3360"/>
                  </a:moveTo>
                  <a:cubicBezTo>
                    <a:pt x="182" y="3360"/>
                    <a:pt x="169" y="3370"/>
                    <a:pt x="163" y="3385"/>
                  </a:cubicBezTo>
                  <a:cubicBezTo>
                    <a:pt x="146" y="3447"/>
                    <a:pt x="131" y="3509"/>
                    <a:pt x="116" y="3569"/>
                  </a:cubicBezTo>
                  <a:cubicBezTo>
                    <a:pt x="114" y="3588"/>
                    <a:pt x="125" y="3605"/>
                    <a:pt x="142" y="3610"/>
                  </a:cubicBezTo>
                  <a:cubicBezTo>
                    <a:pt x="144" y="3610"/>
                    <a:pt x="148" y="3612"/>
                    <a:pt x="151" y="3612"/>
                  </a:cubicBezTo>
                  <a:cubicBezTo>
                    <a:pt x="166" y="3612"/>
                    <a:pt x="178" y="3601"/>
                    <a:pt x="183" y="3586"/>
                  </a:cubicBezTo>
                  <a:cubicBezTo>
                    <a:pt x="198" y="3524"/>
                    <a:pt x="213" y="3464"/>
                    <a:pt x="228" y="3404"/>
                  </a:cubicBezTo>
                  <a:cubicBezTo>
                    <a:pt x="234" y="3385"/>
                    <a:pt x="223" y="3368"/>
                    <a:pt x="204" y="3361"/>
                  </a:cubicBezTo>
                  <a:cubicBezTo>
                    <a:pt x="202" y="3361"/>
                    <a:pt x="199" y="3360"/>
                    <a:pt x="196" y="3360"/>
                  </a:cubicBezTo>
                  <a:close/>
                  <a:moveTo>
                    <a:pt x="9101" y="3725"/>
                  </a:moveTo>
                  <a:cubicBezTo>
                    <a:pt x="9100" y="3725"/>
                    <a:pt x="9098" y="3725"/>
                    <a:pt x="9097" y="3725"/>
                  </a:cubicBezTo>
                  <a:cubicBezTo>
                    <a:pt x="9079" y="3730"/>
                    <a:pt x="9067" y="3747"/>
                    <a:pt x="9071" y="3764"/>
                  </a:cubicBezTo>
                  <a:cubicBezTo>
                    <a:pt x="9082" y="3826"/>
                    <a:pt x="9092" y="3888"/>
                    <a:pt x="9101" y="3950"/>
                  </a:cubicBezTo>
                  <a:cubicBezTo>
                    <a:pt x="9103" y="3965"/>
                    <a:pt x="9118" y="3978"/>
                    <a:pt x="9135" y="3978"/>
                  </a:cubicBezTo>
                  <a:lnTo>
                    <a:pt x="9139" y="3978"/>
                  </a:lnTo>
                  <a:cubicBezTo>
                    <a:pt x="9157" y="3976"/>
                    <a:pt x="9169" y="3959"/>
                    <a:pt x="9167" y="3939"/>
                  </a:cubicBezTo>
                  <a:cubicBezTo>
                    <a:pt x="9159" y="3877"/>
                    <a:pt x="9148" y="3813"/>
                    <a:pt x="9137" y="3753"/>
                  </a:cubicBezTo>
                  <a:cubicBezTo>
                    <a:pt x="9133" y="3735"/>
                    <a:pt x="9119" y="3725"/>
                    <a:pt x="9101" y="3725"/>
                  </a:cubicBezTo>
                  <a:close/>
                  <a:moveTo>
                    <a:pt x="114" y="3729"/>
                  </a:moveTo>
                  <a:cubicBezTo>
                    <a:pt x="96" y="3729"/>
                    <a:pt x="82" y="3740"/>
                    <a:pt x="78" y="3757"/>
                  </a:cubicBezTo>
                  <a:cubicBezTo>
                    <a:pt x="67" y="3820"/>
                    <a:pt x="56" y="3882"/>
                    <a:pt x="48" y="3944"/>
                  </a:cubicBezTo>
                  <a:cubicBezTo>
                    <a:pt x="46" y="3963"/>
                    <a:pt x="58" y="3980"/>
                    <a:pt x="76" y="3982"/>
                  </a:cubicBezTo>
                  <a:lnTo>
                    <a:pt x="80" y="3982"/>
                  </a:lnTo>
                  <a:cubicBezTo>
                    <a:pt x="97" y="3982"/>
                    <a:pt x="112" y="3972"/>
                    <a:pt x="114" y="3954"/>
                  </a:cubicBezTo>
                  <a:cubicBezTo>
                    <a:pt x="123" y="3892"/>
                    <a:pt x="133" y="3830"/>
                    <a:pt x="144" y="3768"/>
                  </a:cubicBezTo>
                  <a:cubicBezTo>
                    <a:pt x="148" y="3751"/>
                    <a:pt x="136" y="3734"/>
                    <a:pt x="118" y="3730"/>
                  </a:cubicBezTo>
                  <a:cubicBezTo>
                    <a:pt x="117" y="3729"/>
                    <a:pt x="115" y="3729"/>
                    <a:pt x="114" y="3729"/>
                  </a:cubicBezTo>
                  <a:close/>
                  <a:moveTo>
                    <a:pt x="9158" y="4100"/>
                  </a:moveTo>
                  <a:cubicBezTo>
                    <a:pt x="9157" y="4100"/>
                    <a:pt x="9156" y="4100"/>
                    <a:pt x="9154" y="4100"/>
                  </a:cubicBezTo>
                  <a:cubicBezTo>
                    <a:pt x="9135" y="4100"/>
                    <a:pt x="9122" y="4117"/>
                    <a:pt x="9124" y="4137"/>
                  </a:cubicBezTo>
                  <a:cubicBezTo>
                    <a:pt x="9131" y="4199"/>
                    <a:pt x="9135" y="4261"/>
                    <a:pt x="9139" y="4323"/>
                  </a:cubicBezTo>
                  <a:cubicBezTo>
                    <a:pt x="9142" y="4340"/>
                    <a:pt x="9157" y="4355"/>
                    <a:pt x="9174" y="4355"/>
                  </a:cubicBezTo>
                  <a:lnTo>
                    <a:pt x="9176" y="4355"/>
                  </a:lnTo>
                  <a:cubicBezTo>
                    <a:pt x="9193" y="4353"/>
                    <a:pt x="9208" y="4338"/>
                    <a:pt x="9206" y="4319"/>
                  </a:cubicBezTo>
                  <a:cubicBezTo>
                    <a:pt x="9201" y="4256"/>
                    <a:pt x="9197" y="4192"/>
                    <a:pt x="9191" y="4130"/>
                  </a:cubicBezTo>
                  <a:cubicBezTo>
                    <a:pt x="9189" y="4112"/>
                    <a:pt x="9174" y="4100"/>
                    <a:pt x="9158" y="4100"/>
                  </a:cubicBezTo>
                  <a:close/>
                  <a:moveTo>
                    <a:pt x="57" y="4104"/>
                  </a:moveTo>
                  <a:cubicBezTo>
                    <a:pt x="41" y="4104"/>
                    <a:pt x="26" y="4116"/>
                    <a:pt x="24" y="4134"/>
                  </a:cubicBezTo>
                  <a:cubicBezTo>
                    <a:pt x="18" y="4196"/>
                    <a:pt x="13" y="4261"/>
                    <a:pt x="9" y="4323"/>
                  </a:cubicBezTo>
                  <a:cubicBezTo>
                    <a:pt x="7" y="4342"/>
                    <a:pt x="22" y="4357"/>
                    <a:pt x="39" y="4359"/>
                  </a:cubicBezTo>
                  <a:lnTo>
                    <a:pt x="41" y="4359"/>
                  </a:lnTo>
                  <a:cubicBezTo>
                    <a:pt x="61" y="4359"/>
                    <a:pt x="76" y="4344"/>
                    <a:pt x="76" y="4327"/>
                  </a:cubicBezTo>
                  <a:cubicBezTo>
                    <a:pt x="80" y="4265"/>
                    <a:pt x="84" y="4203"/>
                    <a:pt x="91" y="4141"/>
                  </a:cubicBezTo>
                  <a:cubicBezTo>
                    <a:pt x="93" y="4122"/>
                    <a:pt x="80" y="4104"/>
                    <a:pt x="61" y="4104"/>
                  </a:cubicBezTo>
                  <a:cubicBezTo>
                    <a:pt x="59" y="4104"/>
                    <a:pt x="58" y="4104"/>
                    <a:pt x="57" y="4104"/>
                  </a:cubicBezTo>
                  <a:close/>
                  <a:moveTo>
                    <a:pt x="35" y="4481"/>
                  </a:moveTo>
                  <a:cubicBezTo>
                    <a:pt x="16" y="4481"/>
                    <a:pt x="1" y="4494"/>
                    <a:pt x="1" y="4513"/>
                  </a:cubicBezTo>
                  <a:cubicBezTo>
                    <a:pt x="1" y="4546"/>
                    <a:pt x="1" y="4576"/>
                    <a:pt x="1" y="4608"/>
                  </a:cubicBezTo>
                  <a:cubicBezTo>
                    <a:pt x="1" y="4627"/>
                    <a:pt x="16" y="4642"/>
                    <a:pt x="33" y="4642"/>
                  </a:cubicBezTo>
                  <a:cubicBezTo>
                    <a:pt x="52" y="4642"/>
                    <a:pt x="67" y="4627"/>
                    <a:pt x="67" y="4608"/>
                  </a:cubicBezTo>
                  <a:cubicBezTo>
                    <a:pt x="67" y="4578"/>
                    <a:pt x="67" y="4546"/>
                    <a:pt x="67" y="4516"/>
                  </a:cubicBezTo>
                  <a:cubicBezTo>
                    <a:pt x="69" y="4496"/>
                    <a:pt x="54" y="4481"/>
                    <a:pt x="35" y="4481"/>
                  </a:cubicBezTo>
                  <a:close/>
                  <a:moveTo>
                    <a:pt x="9180" y="4481"/>
                  </a:moveTo>
                  <a:cubicBezTo>
                    <a:pt x="9161" y="4481"/>
                    <a:pt x="9148" y="4496"/>
                    <a:pt x="9148" y="4516"/>
                  </a:cubicBezTo>
                  <a:cubicBezTo>
                    <a:pt x="9148" y="4546"/>
                    <a:pt x="9148" y="4578"/>
                    <a:pt x="9148" y="4608"/>
                  </a:cubicBezTo>
                  <a:cubicBezTo>
                    <a:pt x="9148" y="4627"/>
                    <a:pt x="9163" y="4642"/>
                    <a:pt x="9182" y="4642"/>
                  </a:cubicBezTo>
                  <a:cubicBezTo>
                    <a:pt x="9199" y="4642"/>
                    <a:pt x="9216" y="4627"/>
                    <a:pt x="9216" y="4608"/>
                  </a:cubicBezTo>
                  <a:cubicBezTo>
                    <a:pt x="9216" y="4576"/>
                    <a:pt x="9214" y="4546"/>
                    <a:pt x="9214" y="4513"/>
                  </a:cubicBezTo>
                  <a:cubicBezTo>
                    <a:pt x="9214" y="4496"/>
                    <a:pt x="9199" y="4481"/>
                    <a:pt x="9180" y="448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6" name="Google Shape;706;p32"/>
            <p:cNvSpPr/>
            <p:nvPr/>
          </p:nvSpPr>
          <p:spPr>
            <a:xfrm>
              <a:off x="5224650" y="3517449"/>
              <a:ext cx="609307" cy="1077370"/>
            </a:xfrm>
            <a:custGeom>
              <a:avLst/>
              <a:gdLst/>
              <a:ahLst/>
              <a:cxnLst/>
              <a:rect l="l" t="t" r="r" b="b"/>
              <a:pathLst>
                <a:path w="2325" h="4111" extrusionOk="0">
                  <a:moveTo>
                    <a:pt x="153" y="1"/>
                  </a:moveTo>
                  <a:cubicBezTo>
                    <a:pt x="70" y="1"/>
                    <a:pt x="1" y="69"/>
                    <a:pt x="1" y="153"/>
                  </a:cubicBezTo>
                  <a:lnTo>
                    <a:pt x="1" y="3959"/>
                  </a:lnTo>
                  <a:cubicBezTo>
                    <a:pt x="1" y="4042"/>
                    <a:pt x="70" y="4111"/>
                    <a:pt x="153" y="4111"/>
                  </a:cubicBezTo>
                  <a:lnTo>
                    <a:pt x="2173" y="4111"/>
                  </a:lnTo>
                  <a:cubicBezTo>
                    <a:pt x="2256" y="4111"/>
                    <a:pt x="2325" y="4042"/>
                    <a:pt x="2325" y="3959"/>
                  </a:cubicBezTo>
                  <a:lnTo>
                    <a:pt x="2325" y="153"/>
                  </a:lnTo>
                  <a:cubicBezTo>
                    <a:pt x="2325" y="69"/>
                    <a:pt x="2258" y="1"/>
                    <a:pt x="217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32"/>
            <p:cNvSpPr/>
            <p:nvPr/>
          </p:nvSpPr>
          <p:spPr>
            <a:xfrm>
              <a:off x="5243781" y="3598952"/>
              <a:ext cx="571045" cy="907286"/>
            </a:xfrm>
            <a:custGeom>
              <a:avLst/>
              <a:gdLst/>
              <a:ahLst/>
              <a:cxnLst/>
              <a:rect l="l" t="t" r="r" b="b"/>
              <a:pathLst>
                <a:path w="2179" h="3462" extrusionOk="0">
                  <a:moveTo>
                    <a:pt x="1" y="0"/>
                  </a:moveTo>
                  <a:lnTo>
                    <a:pt x="1" y="3461"/>
                  </a:lnTo>
                  <a:lnTo>
                    <a:pt x="2179" y="3461"/>
                  </a:lnTo>
                  <a:lnTo>
                    <a:pt x="2179"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32"/>
            <p:cNvSpPr/>
            <p:nvPr/>
          </p:nvSpPr>
          <p:spPr>
            <a:xfrm>
              <a:off x="5490387" y="4393808"/>
              <a:ext cx="78096" cy="78621"/>
            </a:xfrm>
            <a:custGeom>
              <a:avLst/>
              <a:gdLst/>
              <a:ahLst/>
              <a:cxnLst/>
              <a:rect l="l" t="t" r="r" b="b"/>
              <a:pathLst>
                <a:path w="298" h="300" extrusionOk="0">
                  <a:moveTo>
                    <a:pt x="150" y="0"/>
                  </a:moveTo>
                  <a:cubicBezTo>
                    <a:pt x="66" y="0"/>
                    <a:pt x="0" y="66"/>
                    <a:pt x="0" y="150"/>
                  </a:cubicBezTo>
                  <a:cubicBezTo>
                    <a:pt x="0" y="231"/>
                    <a:pt x="66" y="300"/>
                    <a:pt x="150" y="300"/>
                  </a:cubicBezTo>
                  <a:cubicBezTo>
                    <a:pt x="231" y="300"/>
                    <a:pt x="298" y="231"/>
                    <a:pt x="298" y="150"/>
                  </a:cubicBezTo>
                  <a:cubicBezTo>
                    <a:pt x="298" y="66"/>
                    <a:pt x="231" y="0"/>
                    <a:pt x="150"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32"/>
            <p:cNvSpPr/>
            <p:nvPr/>
          </p:nvSpPr>
          <p:spPr>
            <a:xfrm>
              <a:off x="5243792" y="3753300"/>
              <a:ext cx="571022" cy="579448"/>
            </a:xfrm>
            <a:custGeom>
              <a:avLst/>
              <a:gdLst/>
              <a:ahLst/>
              <a:cxnLst/>
              <a:rect l="l" t="t" r="r" b="b"/>
              <a:pathLst>
                <a:path w="3839" h="2211" extrusionOk="0">
                  <a:moveTo>
                    <a:pt x="86" y="0"/>
                  </a:moveTo>
                  <a:cubicBezTo>
                    <a:pt x="39" y="0"/>
                    <a:pt x="0" y="39"/>
                    <a:pt x="0" y="88"/>
                  </a:cubicBezTo>
                  <a:lnTo>
                    <a:pt x="0" y="2123"/>
                  </a:lnTo>
                  <a:cubicBezTo>
                    <a:pt x="0" y="2172"/>
                    <a:pt x="39" y="2211"/>
                    <a:pt x="86" y="2211"/>
                  </a:cubicBezTo>
                  <a:lnTo>
                    <a:pt x="3753" y="2211"/>
                  </a:lnTo>
                  <a:cubicBezTo>
                    <a:pt x="3800" y="2211"/>
                    <a:pt x="3838" y="2172"/>
                    <a:pt x="3838" y="2123"/>
                  </a:cubicBezTo>
                  <a:lnTo>
                    <a:pt x="3838" y="88"/>
                  </a:lnTo>
                  <a:cubicBezTo>
                    <a:pt x="3838" y="39"/>
                    <a:pt x="3800" y="0"/>
                    <a:pt x="3753"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32"/>
            <p:cNvSpPr/>
            <p:nvPr/>
          </p:nvSpPr>
          <p:spPr>
            <a:xfrm>
              <a:off x="5243792" y="3809400"/>
              <a:ext cx="571022" cy="384198"/>
            </a:xfrm>
            <a:custGeom>
              <a:avLst/>
              <a:gdLst/>
              <a:ahLst/>
              <a:cxnLst/>
              <a:rect l="l" t="t" r="r" b="b"/>
              <a:pathLst>
                <a:path w="3839" h="1466" extrusionOk="0">
                  <a:moveTo>
                    <a:pt x="0" y="0"/>
                  </a:moveTo>
                  <a:lnTo>
                    <a:pt x="0" y="1465"/>
                  </a:lnTo>
                  <a:lnTo>
                    <a:pt x="3838" y="1465"/>
                  </a:lnTo>
                  <a:lnTo>
                    <a:pt x="383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32"/>
            <p:cNvSpPr/>
            <p:nvPr/>
          </p:nvSpPr>
          <p:spPr>
            <a:xfrm>
              <a:off x="5419629" y="3826166"/>
              <a:ext cx="221185" cy="221973"/>
            </a:xfrm>
            <a:custGeom>
              <a:avLst/>
              <a:gdLst/>
              <a:ahLst/>
              <a:cxnLst/>
              <a:rect l="l" t="t" r="r" b="b"/>
              <a:pathLst>
                <a:path w="844" h="847" extrusionOk="0">
                  <a:moveTo>
                    <a:pt x="422" y="1"/>
                  </a:moveTo>
                  <a:cubicBezTo>
                    <a:pt x="189" y="1"/>
                    <a:pt x="0" y="191"/>
                    <a:pt x="0" y="425"/>
                  </a:cubicBezTo>
                  <a:cubicBezTo>
                    <a:pt x="0" y="656"/>
                    <a:pt x="189" y="847"/>
                    <a:pt x="422" y="847"/>
                  </a:cubicBezTo>
                  <a:cubicBezTo>
                    <a:pt x="656" y="847"/>
                    <a:pt x="844" y="656"/>
                    <a:pt x="844" y="425"/>
                  </a:cubicBezTo>
                  <a:cubicBezTo>
                    <a:pt x="844" y="191"/>
                    <a:pt x="656" y="1"/>
                    <a:pt x="422" y="1"/>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32"/>
            <p:cNvSpPr/>
            <p:nvPr/>
          </p:nvSpPr>
          <p:spPr>
            <a:xfrm>
              <a:off x="5284402" y="4056787"/>
              <a:ext cx="492949" cy="207035"/>
            </a:xfrm>
            <a:custGeom>
              <a:avLst/>
              <a:gdLst/>
              <a:ahLst/>
              <a:cxnLst/>
              <a:rect l="l" t="t" r="r" b="b"/>
              <a:pathLst>
                <a:path w="1881" h="790" extrusionOk="0">
                  <a:moveTo>
                    <a:pt x="606" y="1"/>
                  </a:moveTo>
                  <a:cubicBezTo>
                    <a:pt x="606" y="1"/>
                    <a:pt x="345" y="52"/>
                    <a:pt x="274" y="144"/>
                  </a:cubicBezTo>
                  <a:cubicBezTo>
                    <a:pt x="208" y="228"/>
                    <a:pt x="30" y="708"/>
                    <a:pt x="0" y="789"/>
                  </a:cubicBezTo>
                  <a:lnTo>
                    <a:pt x="319" y="789"/>
                  </a:lnTo>
                  <a:lnTo>
                    <a:pt x="388" y="697"/>
                  </a:lnTo>
                  <a:lnTo>
                    <a:pt x="411" y="789"/>
                  </a:lnTo>
                  <a:lnTo>
                    <a:pt x="1480" y="789"/>
                  </a:lnTo>
                  <a:lnTo>
                    <a:pt x="1504" y="697"/>
                  </a:lnTo>
                  <a:lnTo>
                    <a:pt x="1572" y="789"/>
                  </a:lnTo>
                  <a:lnTo>
                    <a:pt x="1880" y="789"/>
                  </a:lnTo>
                  <a:cubicBezTo>
                    <a:pt x="1850" y="708"/>
                    <a:pt x="1673" y="228"/>
                    <a:pt x="1606" y="144"/>
                  </a:cubicBezTo>
                  <a:cubicBezTo>
                    <a:pt x="1536" y="52"/>
                    <a:pt x="1274" y="1"/>
                    <a:pt x="1274" y="1"/>
                  </a:cubicBezTo>
                  <a:lnTo>
                    <a:pt x="938" y="93"/>
                  </a:lnTo>
                  <a:lnTo>
                    <a:pt x="60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32"/>
            <p:cNvSpPr/>
            <p:nvPr/>
          </p:nvSpPr>
          <p:spPr>
            <a:xfrm>
              <a:off x="5508732" y="4074870"/>
              <a:ext cx="42455" cy="151214"/>
            </a:xfrm>
            <a:custGeom>
              <a:avLst/>
              <a:gdLst/>
              <a:ahLst/>
              <a:cxnLst/>
              <a:rect l="l" t="t" r="r" b="b"/>
              <a:pathLst>
                <a:path w="162" h="577" extrusionOk="0">
                  <a:moveTo>
                    <a:pt x="41" y="1"/>
                  </a:moveTo>
                  <a:lnTo>
                    <a:pt x="1" y="502"/>
                  </a:lnTo>
                  <a:lnTo>
                    <a:pt x="80" y="577"/>
                  </a:lnTo>
                  <a:lnTo>
                    <a:pt x="161" y="502"/>
                  </a:lnTo>
                  <a:lnTo>
                    <a:pt x="11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32"/>
            <p:cNvSpPr/>
            <p:nvPr/>
          </p:nvSpPr>
          <p:spPr>
            <a:xfrm>
              <a:off x="5508732" y="4073298"/>
              <a:ext cx="42455" cy="29352"/>
            </a:xfrm>
            <a:custGeom>
              <a:avLst/>
              <a:gdLst/>
              <a:ahLst/>
              <a:cxnLst/>
              <a:rect l="l" t="t" r="r" b="b"/>
              <a:pathLst>
                <a:path w="162" h="112" extrusionOk="0">
                  <a:moveTo>
                    <a:pt x="9" y="0"/>
                  </a:moveTo>
                  <a:lnTo>
                    <a:pt x="1" y="37"/>
                  </a:lnTo>
                  <a:lnTo>
                    <a:pt x="80" y="111"/>
                  </a:lnTo>
                  <a:lnTo>
                    <a:pt x="161" y="34"/>
                  </a:lnTo>
                  <a:lnTo>
                    <a:pt x="15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32"/>
            <p:cNvSpPr/>
            <p:nvPr/>
          </p:nvSpPr>
          <p:spPr>
            <a:xfrm>
              <a:off x="5244317" y="4193325"/>
              <a:ext cx="571024" cy="125526"/>
            </a:xfrm>
            <a:custGeom>
              <a:avLst/>
              <a:gdLst/>
              <a:ahLst/>
              <a:cxnLst/>
              <a:rect l="l" t="t" r="r" b="b"/>
              <a:pathLst>
                <a:path w="2704" h="479" extrusionOk="0">
                  <a:moveTo>
                    <a:pt x="1" y="0"/>
                  </a:moveTo>
                  <a:lnTo>
                    <a:pt x="1" y="478"/>
                  </a:lnTo>
                  <a:lnTo>
                    <a:pt x="2704" y="478"/>
                  </a:lnTo>
                  <a:lnTo>
                    <a:pt x="270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32"/>
            <p:cNvSpPr/>
            <p:nvPr/>
          </p:nvSpPr>
          <p:spPr>
            <a:xfrm>
              <a:off x="5372457" y="4233160"/>
              <a:ext cx="66303" cy="66042"/>
            </a:xfrm>
            <a:custGeom>
              <a:avLst/>
              <a:gdLst/>
              <a:ahLst/>
              <a:cxnLst/>
              <a:rect l="l" t="t" r="r" b="b"/>
              <a:pathLst>
                <a:path w="253" h="252" extrusionOk="0">
                  <a:moveTo>
                    <a:pt x="127" y="1"/>
                  </a:moveTo>
                  <a:cubicBezTo>
                    <a:pt x="58" y="1"/>
                    <a:pt x="0" y="56"/>
                    <a:pt x="0" y="127"/>
                  </a:cubicBezTo>
                  <a:cubicBezTo>
                    <a:pt x="0" y="195"/>
                    <a:pt x="58" y="251"/>
                    <a:pt x="127" y="251"/>
                  </a:cubicBezTo>
                  <a:cubicBezTo>
                    <a:pt x="197" y="251"/>
                    <a:pt x="253" y="195"/>
                    <a:pt x="253" y="127"/>
                  </a:cubicBezTo>
                  <a:cubicBezTo>
                    <a:pt x="253" y="56"/>
                    <a:pt x="197" y="1"/>
                    <a:pt x="1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32"/>
            <p:cNvSpPr/>
            <p:nvPr/>
          </p:nvSpPr>
          <p:spPr>
            <a:xfrm>
              <a:off x="5414388" y="4252291"/>
              <a:ext cx="16510" cy="27779"/>
            </a:xfrm>
            <a:custGeom>
              <a:avLst/>
              <a:gdLst/>
              <a:ahLst/>
              <a:cxnLst/>
              <a:rect l="l" t="t" r="r" b="b"/>
              <a:pathLst>
                <a:path w="63" h="106" extrusionOk="0">
                  <a:moveTo>
                    <a:pt x="63" y="0"/>
                  </a:moveTo>
                  <a:lnTo>
                    <a:pt x="1" y="17"/>
                  </a:lnTo>
                  <a:lnTo>
                    <a:pt x="1" y="84"/>
                  </a:lnTo>
                  <a:lnTo>
                    <a:pt x="63" y="105"/>
                  </a:lnTo>
                  <a:lnTo>
                    <a:pt x="63"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32"/>
            <p:cNvSpPr/>
            <p:nvPr/>
          </p:nvSpPr>
          <p:spPr>
            <a:xfrm>
              <a:off x="5381367" y="4249408"/>
              <a:ext cx="35641" cy="31710"/>
            </a:xfrm>
            <a:custGeom>
              <a:avLst/>
              <a:gdLst/>
              <a:ahLst/>
              <a:cxnLst/>
              <a:rect l="l" t="t" r="r" b="b"/>
              <a:pathLst>
                <a:path w="136" h="121" extrusionOk="0">
                  <a:moveTo>
                    <a:pt x="1" y="1"/>
                  </a:moveTo>
                  <a:lnTo>
                    <a:pt x="1" y="121"/>
                  </a:lnTo>
                  <a:lnTo>
                    <a:pt x="135" y="121"/>
                  </a:lnTo>
                  <a:lnTo>
                    <a:pt x="135"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32"/>
            <p:cNvSpPr/>
            <p:nvPr/>
          </p:nvSpPr>
          <p:spPr>
            <a:xfrm>
              <a:off x="5539132" y="4233160"/>
              <a:ext cx="66565" cy="66042"/>
            </a:xfrm>
            <a:custGeom>
              <a:avLst/>
              <a:gdLst/>
              <a:ahLst/>
              <a:cxnLst/>
              <a:rect l="l" t="t" r="r" b="b"/>
              <a:pathLst>
                <a:path w="254" h="252" extrusionOk="0">
                  <a:moveTo>
                    <a:pt x="127" y="1"/>
                  </a:moveTo>
                  <a:cubicBezTo>
                    <a:pt x="58" y="1"/>
                    <a:pt x="0" y="56"/>
                    <a:pt x="0" y="127"/>
                  </a:cubicBezTo>
                  <a:cubicBezTo>
                    <a:pt x="0" y="195"/>
                    <a:pt x="58" y="251"/>
                    <a:pt x="127" y="251"/>
                  </a:cubicBezTo>
                  <a:cubicBezTo>
                    <a:pt x="197" y="251"/>
                    <a:pt x="253" y="195"/>
                    <a:pt x="253" y="127"/>
                  </a:cubicBezTo>
                  <a:cubicBezTo>
                    <a:pt x="253" y="56"/>
                    <a:pt x="197" y="1"/>
                    <a:pt x="1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32"/>
            <p:cNvSpPr/>
            <p:nvPr/>
          </p:nvSpPr>
          <p:spPr>
            <a:xfrm>
              <a:off x="5550401" y="4251767"/>
              <a:ext cx="44027" cy="24373"/>
            </a:xfrm>
            <a:custGeom>
              <a:avLst/>
              <a:gdLst/>
              <a:ahLst/>
              <a:cxnLst/>
              <a:rect l="l" t="t" r="r" b="b"/>
              <a:pathLst>
                <a:path w="168" h="93" extrusionOk="0">
                  <a:moveTo>
                    <a:pt x="0" y="0"/>
                  </a:moveTo>
                  <a:lnTo>
                    <a:pt x="0" y="92"/>
                  </a:lnTo>
                  <a:lnTo>
                    <a:pt x="167" y="92"/>
                  </a:lnTo>
                  <a:lnTo>
                    <a:pt x="167"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32"/>
            <p:cNvSpPr/>
            <p:nvPr/>
          </p:nvSpPr>
          <p:spPr>
            <a:xfrm>
              <a:off x="5559311" y="4277974"/>
              <a:ext cx="26731" cy="2621"/>
            </a:xfrm>
            <a:custGeom>
              <a:avLst/>
              <a:gdLst/>
              <a:ahLst/>
              <a:cxnLst/>
              <a:rect l="l" t="t" r="r" b="b"/>
              <a:pathLst>
                <a:path w="102" h="10" extrusionOk="0">
                  <a:moveTo>
                    <a:pt x="0" y="1"/>
                  </a:moveTo>
                  <a:lnTo>
                    <a:pt x="0" y="9"/>
                  </a:lnTo>
                  <a:lnTo>
                    <a:pt x="101" y="9"/>
                  </a:lnTo>
                  <a:lnTo>
                    <a:pt x="101"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32"/>
            <p:cNvSpPr/>
            <p:nvPr/>
          </p:nvSpPr>
          <p:spPr>
            <a:xfrm>
              <a:off x="5562718" y="4275353"/>
              <a:ext cx="19917" cy="3407"/>
            </a:xfrm>
            <a:custGeom>
              <a:avLst/>
              <a:gdLst/>
              <a:ahLst/>
              <a:cxnLst/>
              <a:rect l="l" t="t" r="r" b="b"/>
              <a:pathLst>
                <a:path w="76" h="13" extrusionOk="0">
                  <a:moveTo>
                    <a:pt x="20" y="0"/>
                  </a:moveTo>
                  <a:lnTo>
                    <a:pt x="0" y="13"/>
                  </a:lnTo>
                  <a:lnTo>
                    <a:pt x="75" y="13"/>
                  </a:lnTo>
                  <a:lnTo>
                    <a:pt x="56"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32"/>
            <p:cNvSpPr/>
            <p:nvPr/>
          </p:nvSpPr>
          <p:spPr>
            <a:xfrm>
              <a:off x="5553022" y="4254387"/>
              <a:ext cx="38524" cy="18869"/>
            </a:xfrm>
            <a:custGeom>
              <a:avLst/>
              <a:gdLst/>
              <a:ahLst/>
              <a:cxnLst/>
              <a:rect l="l" t="t" r="r" b="b"/>
              <a:pathLst>
                <a:path w="147" h="72" extrusionOk="0">
                  <a:moveTo>
                    <a:pt x="1" y="1"/>
                  </a:moveTo>
                  <a:lnTo>
                    <a:pt x="1" y="72"/>
                  </a:lnTo>
                  <a:lnTo>
                    <a:pt x="147" y="72"/>
                  </a:lnTo>
                  <a:lnTo>
                    <a:pt x="147"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32"/>
            <p:cNvSpPr/>
            <p:nvPr/>
          </p:nvSpPr>
          <p:spPr>
            <a:xfrm>
              <a:off x="5456056" y="4233160"/>
              <a:ext cx="66565" cy="66042"/>
            </a:xfrm>
            <a:custGeom>
              <a:avLst/>
              <a:gdLst/>
              <a:ahLst/>
              <a:cxnLst/>
              <a:rect l="l" t="t" r="r" b="b"/>
              <a:pathLst>
                <a:path w="254" h="252" extrusionOk="0">
                  <a:moveTo>
                    <a:pt x="127" y="1"/>
                  </a:moveTo>
                  <a:cubicBezTo>
                    <a:pt x="56" y="1"/>
                    <a:pt x="0" y="56"/>
                    <a:pt x="0" y="127"/>
                  </a:cubicBezTo>
                  <a:cubicBezTo>
                    <a:pt x="0" y="195"/>
                    <a:pt x="56" y="251"/>
                    <a:pt x="127" y="251"/>
                  </a:cubicBezTo>
                  <a:cubicBezTo>
                    <a:pt x="195" y="251"/>
                    <a:pt x="253" y="195"/>
                    <a:pt x="253" y="127"/>
                  </a:cubicBezTo>
                  <a:cubicBezTo>
                    <a:pt x="253" y="56"/>
                    <a:pt x="195" y="1"/>
                    <a:pt x="1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32"/>
            <p:cNvSpPr/>
            <p:nvPr/>
          </p:nvSpPr>
          <p:spPr>
            <a:xfrm>
              <a:off x="5484622" y="4262249"/>
              <a:ext cx="8648" cy="26207"/>
            </a:xfrm>
            <a:custGeom>
              <a:avLst/>
              <a:gdLst/>
              <a:ahLst/>
              <a:cxnLst/>
              <a:rect l="l" t="t" r="r" b="b"/>
              <a:pathLst>
                <a:path w="33" h="100" extrusionOk="0">
                  <a:moveTo>
                    <a:pt x="1" y="1"/>
                  </a:moveTo>
                  <a:lnTo>
                    <a:pt x="1" y="99"/>
                  </a:lnTo>
                  <a:lnTo>
                    <a:pt x="33" y="99"/>
                  </a:lnTo>
                  <a:lnTo>
                    <a:pt x="33"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32"/>
            <p:cNvSpPr/>
            <p:nvPr/>
          </p:nvSpPr>
          <p:spPr>
            <a:xfrm>
              <a:off x="5480167" y="4246001"/>
              <a:ext cx="17559" cy="35117"/>
            </a:xfrm>
            <a:custGeom>
              <a:avLst/>
              <a:gdLst/>
              <a:ahLst/>
              <a:cxnLst/>
              <a:rect l="l" t="t" r="r" b="b"/>
              <a:pathLst>
                <a:path w="67" h="134" extrusionOk="0">
                  <a:moveTo>
                    <a:pt x="35" y="1"/>
                  </a:moveTo>
                  <a:cubicBezTo>
                    <a:pt x="15" y="1"/>
                    <a:pt x="0" y="16"/>
                    <a:pt x="0" y="33"/>
                  </a:cubicBezTo>
                  <a:lnTo>
                    <a:pt x="0" y="101"/>
                  </a:lnTo>
                  <a:cubicBezTo>
                    <a:pt x="0" y="121"/>
                    <a:pt x="15" y="134"/>
                    <a:pt x="35" y="134"/>
                  </a:cubicBezTo>
                  <a:cubicBezTo>
                    <a:pt x="52" y="134"/>
                    <a:pt x="67" y="121"/>
                    <a:pt x="67" y="101"/>
                  </a:cubicBezTo>
                  <a:lnTo>
                    <a:pt x="67" y="33"/>
                  </a:lnTo>
                  <a:cubicBezTo>
                    <a:pt x="67" y="16"/>
                    <a:pt x="52" y="1"/>
                    <a:pt x="35"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32"/>
            <p:cNvSpPr/>
            <p:nvPr/>
          </p:nvSpPr>
          <p:spPr>
            <a:xfrm>
              <a:off x="5477284" y="4259105"/>
              <a:ext cx="23848" cy="3407"/>
            </a:xfrm>
            <a:custGeom>
              <a:avLst/>
              <a:gdLst/>
              <a:ahLst/>
              <a:cxnLst/>
              <a:rect l="l" t="t" r="r" b="b"/>
              <a:pathLst>
                <a:path w="91" h="13" extrusionOk="0">
                  <a:moveTo>
                    <a:pt x="1" y="0"/>
                  </a:moveTo>
                  <a:lnTo>
                    <a:pt x="1" y="13"/>
                  </a:lnTo>
                  <a:lnTo>
                    <a:pt x="91" y="13"/>
                  </a:lnTo>
                  <a:lnTo>
                    <a:pt x="91"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32"/>
            <p:cNvSpPr/>
            <p:nvPr/>
          </p:nvSpPr>
          <p:spPr>
            <a:xfrm>
              <a:off x="5622732" y="4233160"/>
              <a:ext cx="66041" cy="66042"/>
            </a:xfrm>
            <a:custGeom>
              <a:avLst/>
              <a:gdLst/>
              <a:ahLst/>
              <a:cxnLst/>
              <a:rect l="l" t="t" r="r" b="b"/>
              <a:pathLst>
                <a:path w="252" h="252" extrusionOk="0">
                  <a:moveTo>
                    <a:pt x="127" y="1"/>
                  </a:moveTo>
                  <a:cubicBezTo>
                    <a:pt x="56" y="1"/>
                    <a:pt x="0" y="56"/>
                    <a:pt x="0" y="127"/>
                  </a:cubicBezTo>
                  <a:cubicBezTo>
                    <a:pt x="0" y="195"/>
                    <a:pt x="56" y="251"/>
                    <a:pt x="127" y="251"/>
                  </a:cubicBezTo>
                  <a:cubicBezTo>
                    <a:pt x="195" y="251"/>
                    <a:pt x="251" y="195"/>
                    <a:pt x="251" y="127"/>
                  </a:cubicBezTo>
                  <a:cubicBezTo>
                    <a:pt x="251" y="56"/>
                    <a:pt x="195" y="1"/>
                    <a:pt x="12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32"/>
            <p:cNvSpPr/>
            <p:nvPr/>
          </p:nvSpPr>
          <p:spPr>
            <a:xfrm>
              <a:off x="5642387" y="4247312"/>
              <a:ext cx="31186" cy="34331"/>
            </a:xfrm>
            <a:custGeom>
              <a:avLst/>
              <a:gdLst/>
              <a:ahLst/>
              <a:cxnLst/>
              <a:rect l="l" t="t" r="r" b="b"/>
              <a:pathLst>
                <a:path w="119" h="131" extrusionOk="0">
                  <a:moveTo>
                    <a:pt x="26" y="1"/>
                  </a:moveTo>
                  <a:cubicBezTo>
                    <a:pt x="17" y="1"/>
                    <a:pt x="8" y="3"/>
                    <a:pt x="0" y="9"/>
                  </a:cubicBezTo>
                  <a:lnTo>
                    <a:pt x="15" y="28"/>
                  </a:lnTo>
                  <a:cubicBezTo>
                    <a:pt x="19" y="26"/>
                    <a:pt x="22" y="25"/>
                    <a:pt x="26" y="25"/>
                  </a:cubicBezTo>
                  <a:cubicBezTo>
                    <a:pt x="40" y="25"/>
                    <a:pt x="57" y="38"/>
                    <a:pt x="69" y="54"/>
                  </a:cubicBezTo>
                  <a:cubicBezTo>
                    <a:pt x="84" y="73"/>
                    <a:pt x="95" y="101"/>
                    <a:pt x="80" y="111"/>
                  </a:cubicBezTo>
                  <a:lnTo>
                    <a:pt x="95" y="131"/>
                  </a:lnTo>
                  <a:cubicBezTo>
                    <a:pt x="118" y="111"/>
                    <a:pt x="116" y="75"/>
                    <a:pt x="88" y="39"/>
                  </a:cubicBezTo>
                  <a:cubicBezTo>
                    <a:pt x="69" y="14"/>
                    <a:pt x="47" y="1"/>
                    <a:pt x="26"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32"/>
            <p:cNvSpPr/>
            <p:nvPr/>
          </p:nvSpPr>
          <p:spPr>
            <a:xfrm>
              <a:off x="5655229" y="4273256"/>
              <a:ext cx="15462" cy="14414"/>
            </a:xfrm>
            <a:custGeom>
              <a:avLst/>
              <a:gdLst/>
              <a:ahLst/>
              <a:cxnLst/>
              <a:rect l="l" t="t" r="r" b="b"/>
              <a:pathLst>
                <a:path w="59" h="55" extrusionOk="0">
                  <a:moveTo>
                    <a:pt x="27" y="1"/>
                  </a:moveTo>
                  <a:cubicBezTo>
                    <a:pt x="21" y="1"/>
                    <a:pt x="16" y="3"/>
                    <a:pt x="11" y="6"/>
                  </a:cubicBezTo>
                  <a:cubicBezTo>
                    <a:pt x="1" y="12"/>
                    <a:pt x="9" y="23"/>
                    <a:pt x="18" y="36"/>
                  </a:cubicBezTo>
                  <a:cubicBezTo>
                    <a:pt x="26" y="46"/>
                    <a:pt x="33" y="54"/>
                    <a:pt x="40" y="54"/>
                  </a:cubicBezTo>
                  <a:cubicBezTo>
                    <a:pt x="43" y="54"/>
                    <a:pt x="45" y="53"/>
                    <a:pt x="48" y="51"/>
                  </a:cubicBezTo>
                  <a:cubicBezTo>
                    <a:pt x="59" y="42"/>
                    <a:pt x="59" y="25"/>
                    <a:pt x="50" y="12"/>
                  </a:cubicBezTo>
                  <a:cubicBezTo>
                    <a:pt x="44" y="5"/>
                    <a:pt x="35" y="1"/>
                    <a:pt x="27"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32"/>
            <p:cNvSpPr/>
            <p:nvPr/>
          </p:nvSpPr>
          <p:spPr>
            <a:xfrm>
              <a:off x="5634525" y="4246525"/>
              <a:ext cx="15986" cy="14676"/>
            </a:xfrm>
            <a:custGeom>
              <a:avLst/>
              <a:gdLst/>
              <a:ahLst/>
              <a:cxnLst/>
              <a:rect l="l" t="t" r="r" b="b"/>
              <a:pathLst>
                <a:path w="61" h="56" extrusionOk="0">
                  <a:moveTo>
                    <a:pt x="26" y="1"/>
                  </a:moveTo>
                  <a:cubicBezTo>
                    <a:pt x="22" y="1"/>
                    <a:pt x="17" y="2"/>
                    <a:pt x="13" y="5"/>
                  </a:cubicBezTo>
                  <a:cubicBezTo>
                    <a:pt x="0" y="14"/>
                    <a:pt x="9" y="24"/>
                    <a:pt x="20" y="37"/>
                  </a:cubicBezTo>
                  <a:cubicBezTo>
                    <a:pt x="26" y="47"/>
                    <a:pt x="33" y="55"/>
                    <a:pt x="40" y="55"/>
                  </a:cubicBezTo>
                  <a:cubicBezTo>
                    <a:pt x="42" y="55"/>
                    <a:pt x="45" y="54"/>
                    <a:pt x="48" y="52"/>
                  </a:cubicBezTo>
                  <a:cubicBezTo>
                    <a:pt x="58" y="44"/>
                    <a:pt x="60" y="27"/>
                    <a:pt x="50" y="14"/>
                  </a:cubicBezTo>
                  <a:cubicBezTo>
                    <a:pt x="44" y="5"/>
                    <a:pt x="35" y="1"/>
                    <a:pt x="26"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32"/>
            <p:cNvSpPr/>
            <p:nvPr/>
          </p:nvSpPr>
          <p:spPr>
            <a:xfrm>
              <a:off x="5655229" y="4092167"/>
              <a:ext cx="145710" cy="86221"/>
            </a:xfrm>
            <a:custGeom>
              <a:avLst/>
              <a:gdLst/>
              <a:ahLst/>
              <a:cxnLst/>
              <a:rect l="l" t="t" r="r" b="b"/>
              <a:pathLst>
                <a:path w="556" h="329" extrusionOk="0">
                  <a:moveTo>
                    <a:pt x="14" y="1"/>
                  </a:moveTo>
                  <a:cubicBezTo>
                    <a:pt x="7" y="1"/>
                    <a:pt x="1" y="7"/>
                    <a:pt x="1" y="14"/>
                  </a:cubicBezTo>
                  <a:lnTo>
                    <a:pt x="1" y="316"/>
                  </a:lnTo>
                  <a:cubicBezTo>
                    <a:pt x="1" y="322"/>
                    <a:pt x="7" y="329"/>
                    <a:pt x="14" y="329"/>
                  </a:cubicBezTo>
                  <a:lnTo>
                    <a:pt x="543" y="329"/>
                  </a:lnTo>
                  <a:cubicBezTo>
                    <a:pt x="549" y="329"/>
                    <a:pt x="555" y="322"/>
                    <a:pt x="555" y="316"/>
                  </a:cubicBezTo>
                  <a:lnTo>
                    <a:pt x="555" y="14"/>
                  </a:lnTo>
                  <a:cubicBezTo>
                    <a:pt x="555" y="7"/>
                    <a:pt x="549" y="1"/>
                    <a:pt x="54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32"/>
            <p:cNvSpPr/>
            <p:nvPr/>
          </p:nvSpPr>
          <p:spPr>
            <a:xfrm>
              <a:off x="5657587" y="4094525"/>
              <a:ext cx="140992" cy="81766"/>
            </a:xfrm>
            <a:custGeom>
              <a:avLst/>
              <a:gdLst/>
              <a:ahLst/>
              <a:cxnLst/>
              <a:rect l="l" t="t" r="r" b="b"/>
              <a:pathLst>
                <a:path w="538" h="312" extrusionOk="0">
                  <a:moveTo>
                    <a:pt x="13" y="0"/>
                  </a:moveTo>
                  <a:cubicBezTo>
                    <a:pt x="7" y="0"/>
                    <a:pt x="0" y="7"/>
                    <a:pt x="0" y="13"/>
                  </a:cubicBezTo>
                  <a:lnTo>
                    <a:pt x="0" y="298"/>
                  </a:lnTo>
                  <a:cubicBezTo>
                    <a:pt x="0" y="305"/>
                    <a:pt x="7" y="311"/>
                    <a:pt x="13" y="311"/>
                  </a:cubicBezTo>
                  <a:lnTo>
                    <a:pt x="525" y="311"/>
                  </a:lnTo>
                  <a:cubicBezTo>
                    <a:pt x="531" y="311"/>
                    <a:pt x="538" y="305"/>
                    <a:pt x="538" y="298"/>
                  </a:cubicBezTo>
                  <a:lnTo>
                    <a:pt x="538" y="13"/>
                  </a:lnTo>
                  <a:cubicBezTo>
                    <a:pt x="538" y="7"/>
                    <a:pt x="531" y="0"/>
                    <a:pt x="5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32"/>
            <p:cNvSpPr/>
            <p:nvPr/>
          </p:nvSpPr>
          <p:spPr>
            <a:xfrm>
              <a:off x="3705439" y="4308374"/>
              <a:ext cx="602493" cy="68662"/>
            </a:xfrm>
            <a:custGeom>
              <a:avLst/>
              <a:gdLst/>
              <a:ahLst/>
              <a:cxnLst/>
              <a:rect l="l" t="t" r="r" b="b"/>
              <a:pathLst>
                <a:path w="2299" h="262" extrusionOk="0">
                  <a:moveTo>
                    <a:pt x="0" y="0"/>
                  </a:moveTo>
                  <a:lnTo>
                    <a:pt x="0" y="262"/>
                  </a:lnTo>
                  <a:lnTo>
                    <a:pt x="2298" y="262"/>
                  </a:lnTo>
                  <a:lnTo>
                    <a:pt x="2298"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32"/>
            <p:cNvSpPr/>
            <p:nvPr/>
          </p:nvSpPr>
          <p:spPr>
            <a:xfrm>
              <a:off x="3639136" y="4351615"/>
              <a:ext cx="735623" cy="68662"/>
            </a:xfrm>
            <a:custGeom>
              <a:avLst/>
              <a:gdLst/>
              <a:ahLst/>
              <a:cxnLst/>
              <a:rect l="l" t="t" r="r" b="b"/>
              <a:pathLst>
                <a:path w="2807" h="262" extrusionOk="0">
                  <a:moveTo>
                    <a:pt x="253" y="0"/>
                  </a:moveTo>
                  <a:lnTo>
                    <a:pt x="1" y="262"/>
                  </a:lnTo>
                  <a:lnTo>
                    <a:pt x="2806" y="262"/>
                  </a:lnTo>
                  <a:lnTo>
                    <a:pt x="2554"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32"/>
            <p:cNvSpPr/>
            <p:nvPr/>
          </p:nvSpPr>
          <p:spPr>
            <a:xfrm>
              <a:off x="3319150" y="3506180"/>
              <a:ext cx="1374806" cy="818183"/>
            </a:xfrm>
            <a:custGeom>
              <a:avLst/>
              <a:gdLst/>
              <a:ahLst/>
              <a:cxnLst/>
              <a:rect l="l" t="t" r="r" b="b"/>
              <a:pathLst>
                <a:path w="5246" h="3122" extrusionOk="0">
                  <a:moveTo>
                    <a:pt x="232" y="1"/>
                  </a:moveTo>
                  <a:cubicBezTo>
                    <a:pt x="106" y="1"/>
                    <a:pt x="1" y="106"/>
                    <a:pt x="1" y="232"/>
                  </a:cubicBezTo>
                  <a:lnTo>
                    <a:pt x="1" y="2890"/>
                  </a:lnTo>
                  <a:cubicBezTo>
                    <a:pt x="1" y="3017"/>
                    <a:pt x="106" y="3121"/>
                    <a:pt x="232" y="3121"/>
                  </a:cubicBezTo>
                  <a:lnTo>
                    <a:pt x="5015" y="3121"/>
                  </a:lnTo>
                  <a:cubicBezTo>
                    <a:pt x="5143" y="3121"/>
                    <a:pt x="5246" y="3019"/>
                    <a:pt x="5246" y="2890"/>
                  </a:cubicBezTo>
                  <a:lnTo>
                    <a:pt x="5246" y="232"/>
                  </a:lnTo>
                  <a:cubicBezTo>
                    <a:pt x="5246" y="106"/>
                    <a:pt x="5143" y="1"/>
                    <a:pt x="501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32"/>
            <p:cNvSpPr/>
            <p:nvPr/>
          </p:nvSpPr>
          <p:spPr>
            <a:xfrm>
              <a:off x="3319150" y="4145105"/>
              <a:ext cx="1374806" cy="179256"/>
            </a:xfrm>
            <a:custGeom>
              <a:avLst/>
              <a:gdLst/>
              <a:ahLst/>
              <a:cxnLst/>
              <a:rect l="l" t="t" r="r" b="b"/>
              <a:pathLst>
                <a:path w="5246" h="684" extrusionOk="0">
                  <a:moveTo>
                    <a:pt x="1" y="0"/>
                  </a:moveTo>
                  <a:lnTo>
                    <a:pt x="1" y="452"/>
                  </a:lnTo>
                  <a:cubicBezTo>
                    <a:pt x="1" y="581"/>
                    <a:pt x="106" y="683"/>
                    <a:pt x="232" y="683"/>
                  </a:cubicBezTo>
                  <a:lnTo>
                    <a:pt x="5015" y="683"/>
                  </a:lnTo>
                  <a:cubicBezTo>
                    <a:pt x="5143" y="683"/>
                    <a:pt x="5246" y="579"/>
                    <a:pt x="5246" y="452"/>
                  </a:cubicBezTo>
                  <a:lnTo>
                    <a:pt x="5246"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32"/>
            <p:cNvSpPr/>
            <p:nvPr/>
          </p:nvSpPr>
          <p:spPr>
            <a:xfrm>
              <a:off x="3971439" y="4193849"/>
              <a:ext cx="71020" cy="71021"/>
            </a:xfrm>
            <a:custGeom>
              <a:avLst/>
              <a:gdLst/>
              <a:ahLst/>
              <a:cxnLst/>
              <a:rect l="l" t="t" r="r" b="b"/>
              <a:pathLst>
                <a:path w="271" h="271" extrusionOk="0">
                  <a:moveTo>
                    <a:pt x="135" y="1"/>
                  </a:moveTo>
                  <a:cubicBezTo>
                    <a:pt x="60" y="1"/>
                    <a:pt x="0" y="61"/>
                    <a:pt x="0" y="136"/>
                  </a:cubicBezTo>
                  <a:cubicBezTo>
                    <a:pt x="0" y="210"/>
                    <a:pt x="60" y="270"/>
                    <a:pt x="135" y="270"/>
                  </a:cubicBezTo>
                  <a:cubicBezTo>
                    <a:pt x="210" y="270"/>
                    <a:pt x="270" y="210"/>
                    <a:pt x="270" y="136"/>
                  </a:cubicBezTo>
                  <a:cubicBezTo>
                    <a:pt x="270" y="61"/>
                    <a:pt x="210" y="1"/>
                    <a:pt x="13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32"/>
            <p:cNvSpPr/>
            <p:nvPr/>
          </p:nvSpPr>
          <p:spPr>
            <a:xfrm>
              <a:off x="3392791" y="4070939"/>
              <a:ext cx="16510" cy="54773"/>
            </a:xfrm>
            <a:custGeom>
              <a:avLst/>
              <a:gdLst/>
              <a:ahLst/>
              <a:cxnLst/>
              <a:rect l="l" t="t" r="r" b="b"/>
              <a:pathLst>
                <a:path w="63" h="209" extrusionOk="0">
                  <a:moveTo>
                    <a:pt x="0" y="1"/>
                  </a:moveTo>
                  <a:lnTo>
                    <a:pt x="0" y="208"/>
                  </a:lnTo>
                  <a:lnTo>
                    <a:pt x="62" y="208"/>
                  </a:lnTo>
                  <a:lnTo>
                    <a:pt x="62"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32"/>
            <p:cNvSpPr/>
            <p:nvPr/>
          </p:nvSpPr>
          <p:spPr>
            <a:xfrm>
              <a:off x="3431053" y="4070939"/>
              <a:ext cx="16510" cy="54773"/>
            </a:xfrm>
            <a:custGeom>
              <a:avLst/>
              <a:gdLst/>
              <a:ahLst/>
              <a:cxnLst/>
              <a:rect l="l" t="t" r="r" b="b"/>
              <a:pathLst>
                <a:path w="63" h="209" extrusionOk="0">
                  <a:moveTo>
                    <a:pt x="0" y="1"/>
                  </a:moveTo>
                  <a:lnTo>
                    <a:pt x="0" y="208"/>
                  </a:lnTo>
                  <a:lnTo>
                    <a:pt x="62" y="208"/>
                  </a:lnTo>
                  <a:lnTo>
                    <a:pt x="62"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32"/>
            <p:cNvSpPr/>
            <p:nvPr/>
          </p:nvSpPr>
          <p:spPr>
            <a:xfrm>
              <a:off x="3499453" y="4088236"/>
              <a:ext cx="1135801" cy="19393"/>
            </a:xfrm>
            <a:custGeom>
              <a:avLst/>
              <a:gdLst/>
              <a:ahLst/>
              <a:cxnLst/>
              <a:rect l="l" t="t" r="r" b="b"/>
              <a:pathLst>
                <a:path w="4334" h="74" extrusionOk="0">
                  <a:moveTo>
                    <a:pt x="0" y="1"/>
                  </a:moveTo>
                  <a:lnTo>
                    <a:pt x="0" y="74"/>
                  </a:lnTo>
                  <a:lnTo>
                    <a:pt x="4333" y="74"/>
                  </a:lnTo>
                  <a:lnTo>
                    <a:pt x="4333"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32"/>
            <p:cNvSpPr/>
            <p:nvPr/>
          </p:nvSpPr>
          <p:spPr>
            <a:xfrm>
              <a:off x="3499453" y="4088236"/>
              <a:ext cx="377901" cy="19393"/>
            </a:xfrm>
            <a:custGeom>
              <a:avLst/>
              <a:gdLst/>
              <a:ahLst/>
              <a:cxnLst/>
              <a:rect l="l" t="t" r="r" b="b"/>
              <a:pathLst>
                <a:path w="1442" h="74" extrusionOk="0">
                  <a:moveTo>
                    <a:pt x="0" y="1"/>
                  </a:moveTo>
                  <a:lnTo>
                    <a:pt x="0" y="74"/>
                  </a:lnTo>
                  <a:lnTo>
                    <a:pt x="1442" y="74"/>
                  </a:lnTo>
                  <a:lnTo>
                    <a:pt x="1442"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32"/>
            <p:cNvSpPr/>
            <p:nvPr/>
          </p:nvSpPr>
          <p:spPr>
            <a:xfrm>
              <a:off x="3319143" y="3504075"/>
              <a:ext cx="1418053" cy="523349"/>
            </a:xfrm>
            <a:custGeom>
              <a:avLst/>
              <a:gdLst/>
              <a:ahLst/>
              <a:cxnLst/>
              <a:rect l="l" t="t" r="r" b="b"/>
              <a:pathLst>
                <a:path w="5490" h="1997" extrusionOk="0">
                  <a:moveTo>
                    <a:pt x="125" y="0"/>
                  </a:moveTo>
                  <a:cubicBezTo>
                    <a:pt x="56" y="0"/>
                    <a:pt x="1" y="37"/>
                    <a:pt x="1" y="80"/>
                  </a:cubicBezTo>
                  <a:lnTo>
                    <a:pt x="1" y="1919"/>
                  </a:lnTo>
                  <a:cubicBezTo>
                    <a:pt x="1" y="1962"/>
                    <a:pt x="56" y="1996"/>
                    <a:pt x="125" y="1996"/>
                  </a:cubicBezTo>
                  <a:lnTo>
                    <a:pt x="5366" y="1996"/>
                  </a:lnTo>
                  <a:cubicBezTo>
                    <a:pt x="5434" y="1996"/>
                    <a:pt x="5490" y="1962"/>
                    <a:pt x="5490" y="1919"/>
                  </a:cubicBezTo>
                  <a:lnTo>
                    <a:pt x="5490" y="80"/>
                  </a:lnTo>
                  <a:cubicBezTo>
                    <a:pt x="5490" y="37"/>
                    <a:pt x="5434" y="0"/>
                    <a:pt x="5366"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32"/>
            <p:cNvSpPr/>
            <p:nvPr/>
          </p:nvSpPr>
          <p:spPr>
            <a:xfrm>
              <a:off x="3319142" y="3554675"/>
              <a:ext cx="1418054" cy="347502"/>
            </a:xfrm>
            <a:custGeom>
              <a:avLst/>
              <a:gdLst/>
              <a:ahLst/>
              <a:cxnLst/>
              <a:rect l="l" t="t" r="r" b="b"/>
              <a:pathLst>
                <a:path w="5526" h="1326" extrusionOk="0">
                  <a:moveTo>
                    <a:pt x="0" y="0"/>
                  </a:moveTo>
                  <a:lnTo>
                    <a:pt x="0" y="1326"/>
                  </a:lnTo>
                  <a:lnTo>
                    <a:pt x="5526" y="1326"/>
                  </a:lnTo>
                  <a:lnTo>
                    <a:pt x="552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32"/>
            <p:cNvSpPr/>
            <p:nvPr/>
          </p:nvSpPr>
          <p:spPr>
            <a:xfrm>
              <a:off x="3916928" y="3570387"/>
              <a:ext cx="200220" cy="199959"/>
            </a:xfrm>
            <a:custGeom>
              <a:avLst/>
              <a:gdLst/>
              <a:ahLst/>
              <a:cxnLst/>
              <a:rect l="l" t="t" r="r" b="b"/>
              <a:pathLst>
                <a:path w="764" h="763" extrusionOk="0">
                  <a:moveTo>
                    <a:pt x="382" y="0"/>
                  </a:moveTo>
                  <a:cubicBezTo>
                    <a:pt x="172" y="0"/>
                    <a:pt x="1" y="171"/>
                    <a:pt x="1" y="381"/>
                  </a:cubicBezTo>
                  <a:cubicBezTo>
                    <a:pt x="1" y="591"/>
                    <a:pt x="172" y="763"/>
                    <a:pt x="382" y="763"/>
                  </a:cubicBezTo>
                  <a:cubicBezTo>
                    <a:pt x="594" y="763"/>
                    <a:pt x="763" y="591"/>
                    <a:pt x="763" y="381"/>
                  </a:cubicBezTo>
                  <a:cubicBezTo>
                    <a:pt x="763" y="171"/>
                    <a:pt x="594" y="0"/>
                    <a:pt x="382" y="0"/>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32"/>
            <p:cNvSpPr/>
            <p:nvPr/>
          </p:nvSpPr>
          <p:spPr>
            <a:xfrm>
              <a:off x="3794542" y="3777946"/>
              <a:ext cx="445515" cy="187118"/>
            </a:xfrm>
            <a:custGeom>
              <a:avLst/>
              <a:gdLst/>
              <a:ahLst/>
              <a:cxnLst/>
              <a:rect l="l" t="t" r="r" b="b"/>
              <a:pathLst>
                <a:path w="1700" h="714" extrusionOk="0">
                  <a:moveTo>
                    <a:pt x="549" y="1"/>
                  </a:moveTo>
                  <a:cubicBezTo>
                    <a:pt x="549" y="1"/>
                    <a:pt x="314" y="48"/>
                    <a:pt x="249" y="131"/>
                  </a:cubicBezTo>
                  <a:cubicBezTo>
                    <a:pt x="189" y="208"/>
                    <a:pt x="29" y="641"/>
                    <a:pt x="1" y="714"/>
                  </a:cubicBezTo>
                  <a:lnTo>
                    <a:pt x="290" y="714"/>
                  </a:lnTo>
                  <a:lnTo>
                    <a:pt x="352" y="630"/>
                  </a:lnTo>
                  <a:lnTo>
                    <a:pt x="374" y="714"/>
                  </a:lnTo>
                  <a:lnTo>
                    <a:pt x="1339" y="714"/>
                  </a:lnTo>
                  <a:lnTo>
                    <a:pt x="1361" y="630"/>
                  </a:lnTo>
                  <a:lnTo>
                    <a:pt x="1421" y="714"/>
                  </a:lnTo>
                  <a:lnTo>
                    <a:pt x="1699" y="714"/>
                  </a:lnTo>
                  <a:cubicBezTo>
                    <a:pt x="1674" y="641"/>
                    <a:pt x="1511" y="208"/>
                    <a:pt x="1453" y="131"/>
                  </a:cubicBezTo>
                  <a:cubicBezTo>
                    <a:pt x="1389" y="48"/>
                    <a:pt x="1151" y="1"/>
                    <a:pt x="1151" y="1"/>
                  </a:cubicBezTo>
                  <a:lnTo>
                    <a:pt x="849" y="86"/>
                  </a:lnTo>
                  <a:lnTo>
                    <a:pt x="549"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32"/>
            <p:cNvSpPr/>
            <p:nvPr/>
          </p:nvSpPr>
          <p:spPr>
            <a:xfrm>
              <a:off x="3997908" y="3794718"/>
              <a:ext cx="37738" cy="136801"/>
            </a:xfrm>
            <a:custGeom>
              <a:avLst/>
              <a:gdLst/>
              <a:ahLst/>
              <a:cxnLst/>
              <a:rect l="l" t="t" r="r" b="b"/>
              <a:pathLst>
                <a:path w="144" h="522" extrusionOk="0">
                  <a:moveTo>
                    <a:pt x="37" y="1"/>
                  </a:moveTo>
                  <a:lnTo>
                    <a:pt x="0" y="453"/>
                  </a:lnTo>
                  <a:lnTo>
                    <a:pt x="73" y="521"/>
                  </a:lnTo>
                  <a:lnTo>
                    <a:pt x="144" y="453"/>
                  </a:lnTo>
                  <a:lnTo>
                    <a:pt x="10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32"/>
            <p:cNvSpPr/>
            <p:nvPr/>
          </p:nvSpPr>
          <p:spPr>
            <a:xfrm>
              <a:off x="3997908" y="3793146"/>
              <a:ext cx="37738" cy="26731"/>
            </a:xfrm>
            <a:custGeom>
              <a:avLst/>
              <a:gdLst/>
              <a:ahLst/>
              <a:cxnLst/>
              <a:rect l="l" t="t" r="r" b="b"/>
              <a:pathLst>
                <a:path w="144" h="102" extrusionOk="0">
                  <a:moveTo>
                    <a:pt x="9" y="0"/>
                  </a:moveTo>
                  <a:lnTo>
                    <a:pt x="0" y="33"/>
                  </a:lnTo>
                  <a:lnTo>
                    <a:pt x="73" y="101"/>
                  </a:lnTo>
                  <a:lnTo>
                    <a:pt x="144" y="33"/>
                  </a:lnTo>
                  <a:lnTo>
                    <a:pt x="13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32"/>
            <p:cNvSpPr/>
            <p:nvPr/>
          </p:nvSpPr>
          <p:spPr>
            <a:xfrm>
              <a:off x="3319137" y="3901900"/>
              <a:ext cx="1015250" cy="112700"/>
            </a:xfrm>
            <a:custGeom>
              <a:avLst/>
              <a:gdLst/>
              <a:ahLst/>
              <a:cxnLst/>
              <a:rect l="l" t="t" r="r" b="b"/>
              <a:pathLst>
                <a:path w="2443" h="430" extrusionOk="0">
                  <a:moveTo>
                    <a:pt x="0" y="1"/>
                  </a:moveTo>
                  <a:lnTo>
                    <a:pt x="0" y="429"/>
                  </a:lnTo>
                  <a:lnTo>
                    <a:pt x="2442" y="429"/>
                  </a:lnTo>
                  <a:lnTo>
                    <a:pt x="244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32"/>
            <p:cNvSpPr/>
            <p:nvPr/>
          </p:nvSpPr>
          <p:spPr>
            <a:xfrm>
              <a:off x="3874211" y="3937284"/>
              <a:ext cx="60538" cy="60276"/>
            </a:xfrm>
            <a:custGeom>
              <a:avLst/>
              <a:gdLst/>
              <a:ahLst/>
              <a:cxnLst/>
              <a:rect l="l" t="t" r="r" b="b"/>
              <a:pathLst>
                <a:path w="231" h="230" extrusionOk="0">
                  <a:moveTo>
                    <a:pt x="117" y="1"/>
                  </a:moveTo>
                  <a:cubicBezTo>
                    <a:pt x="52" y="1"/>
                    <a:pt x="1" y="52"/>
                    <a:pt x="1" y="114"/>
                  </a:cubicBezTo>
                  <a:cubicBezTo>
                    <a:pt x="1" y="179"/>
                    <a:pt x="52" y="230"/>
                    <a:pt x="117" y="230"/>
                  </a:cubicBezTo>
                  <a:cubicBezTo>
                    <a:pt x="179" y="230"/>
                    <a:pt x="230" y="179"/>
                    <a:pt x="230" y="114"/>
                  </a:cubicBezTo>
                  <a:cubicBezTo>
                    <a:pt x="230" y="52"/>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32"/>
            <p:cNvSpPr/>
            <p:nvPr/>
          </p:nvSpPr>
          <p:spPr>
            <a:xfrm>
              <a:off x="3912473" y="3954842"/>
              <a:ext cx="14938" cy="24897"/>
            </a:xfrm>
            <a:custGeom>
              <a:avLst/>
              <a:gdLst/>
              <a:ahLst/>
              <a:cxnLst/>
              <a:rect l="l" t="t" r="r" b="b"/>
              <a:pathLst>
                <a:path w="57" h="95" extrusionOk="0">
                  <a:moveTo>
                    <a:pt x="56" y="0"/>
                  </a:moveTo>
                  <a:lnTo>
                    <a:pt x="1" y="17"/>
                  </a:lnTo>
                  <a:lnTo>
                    <a:pt x="1" y="75"/>
                  </a:lnTo>
                  <a:lnTo>
                    <a:pt x="56" y="94"/>
                  </a:lnTo>
                  <a:lnTo>
                    <a:pt x="56"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32"/>
            <p:cNvSpPr/>
            <p:nvPr/>
          </p:nvSpPr>
          <p:spPr>
            <a:xfrm>
              <a:off x="3882859" y="3952484"/>
              <a:ext cx="31710" cy="28304"/>
            </a:xfrm>
            <a:custGeom>
              <a:avLst/>
              <a:gdLst/>
              <a:ahLst/>
              <a:cxnLst/>
              <a:rect l="l" t="t" r="r" b="b"/>
              <a:pathLst>
                <a:path w="121" h="108" extrusionOk="0">
                  <a:moveTo>
                    <a:pt x="0" y="1"/>
                  </a:moveTo>
                  <a:lnTo>
                    <a:pt x="0" y="108"/>
                  </a:lnTo>
                  <a:lnTo>
                    <a:pt x="120" y="108"/>
                  </a:lnTo>
                  <a:lnTo>
                    <a:pt x="120"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32"/>
            <p:cNvSpPr/>
            <p:nvPr/>
          </p:nvSpPr>
          <p:spPr>
            <a:xfrm>
              <a:off x="4025425" y="3937284"/>
              <a:ext cx="59751" cy="60276"/>
            </a:xfrm>
            <a:custGeom>
              <a:avLst/>
              <a:gdLst/>
              <a:ahLst/>
              <a:cxnLst/>
              <a:rect l="l" t="t" r="r" b="b"/>
              <a:pathLst>
                <a:path w="228" h="230" extrusionOk="0">
                  <a:moveTo>
                    <a:pt x="114" y="1"/>
                  </a:moveTo>
                  <a:cubicBezTo>
                    <a:pt x="51" y="1"/>
                    <a:pt x="0" y="52"/>
                    <a:pt x="0" y="114"/>
                  </a:cubicBezTo>
                  <a:cubicBezTo>
                    <a:pt x="0" y="179"/>
                    <a:pt x="51" y="230"/>
                    <a:pt x="114" y="230"/>
                  </a:cubicBezTo>
                  <a:cubicBezTo>
                    <a:pt x="176" y="230"/>
                    <a:pt x="227" y="179"/>
                    <a:pt x="227" y="114"/>
                  </a:cubicBezTo>
                  <a:cubicBezTo>
                    <a:pt x="227" y="52"/>
                    <a:pt x="176" y="1"/>
                    <a:pt x="1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32"/>
            <p:cNvSpPr/>
            <p:nvPr/>
          </p:nvSpPr>
          <p:spPr>
            <a:xfrm>
              <a:off x="4035383" y="3954318"/>
              <a:ext cx="39572" cy="22014"/>
            </a:xfrm>
            <a:custGeom>
              <a:avLst/>
              <a:gdLst/>
              <a:ahLst/>
              <a:cxnLst/>
              <a:rect l="l" t="t" r="r" b="b"/>
              <a:pathLst>
                <a:path w="151" h="84" extrusionOk="0">
                  <a:moveTo>
                    <a:pt x="1" y="0"/>
                  </a:moveTo>
                  <a:lnTo>
                    <a:pt x="1" y="84"/>
                  </a:lnTo>
                  <a:lnTo>
                    <a:pt x="151" y="84"/>
                  </a:lnTo>
                  <a:lnTo>
                    <a:pt x="151"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32"/>
            <p:cNvSpPr/>
            <p:nvPr/>
          </p:nvSpPr>
          <p:spPr>
            <a:xfrm>
              <a:off x="4043245" y="3977904"/>
              <a:ext cx="23848" cy="2883"/>
            </a:xfrm>
            <a:custGeom>
              <a:avLst/>
              <a:gdLst/>
              <a:ahLst/>
              <a:cxnLst/>
              <a:rect l="l" t="t" r="r" b="b"/>
              <a:pathLst>
                <a:path w="91" h="11" extrusionOk="0">
                  <a:moveTo>
                    <a:pt x="1" y="0"/>
                  </a:moveTo>
                  <a:lnTo>
                    <a:pt x="1" y="11"/>
                  </a:lnTo>
                  <a:lnTo>
                    <a:pt x="91" y="11"/>
                  </a:lnTo>
                  <a:lnTo>
                    <a:pt x="91"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2"/>
            <p:cNvSpPr/>
            <p:nvPr/>
          </p:nvSpPr>
          <p:spPr>
            <a:xfrm>
              <a:off x="4046128" y="3975546"/>
              <a:ext cx="18083" cy="3669"/>
            </a:xfrm>
            <a:custGeom>
              <a:avLst/>
              <a:gdLst/>
              <a:ahLst/>
              <a:cxnLst/>
              <a:rect l="l" t="t" r="r" b="b"/>
              <a:pathLst>
                <a:path w="69" h="14" extrusionOk="0">
                  <a:moveTo>
                    <a:pt x="17" y="0"/>
                  </a:moveTo>
                  <a:lnTo>
                    <a:pt x="0" y="13"/>
                  </a:lnTo>
                  <a:lnTo>
                    <a:pt x="69" y="13"/>
                  </a:lnTo>
                  <a:lnTo>
                    <a:pt x="52"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32"/>
            <p:cNvSpPr/>
            <p:nvPr/>
          </p:nvSpPr>
          <p:spPr>
            <a:xfrm>
              <a:off x="4037742" y="3956939"/>
              <a:ext cx="34855" cy="16510"/>
            </a:xfrm>
            <a:custGeom>
              <a:avLst/>
              <a:gdLst/>
              <a:ahLst/>
              <a:cxnLst/>
              <a:rect l="l" t="t" r="r" b="b"/>
              <a:pathLst>
                <a:path w="133" h="63" extrusionOk="0">
                  <a:moveTo>
                    <a:pt x="0" y="1"/>
                  </a:moveTo>
                  <a:lnTo>
                    <a:pt x="0" y="63"/>
                  </a:lnTo>
                  <a:lnTo>
                    <a:pt x="133" y="63"/>
                  </a:lnTo>
                  <a:lnTo>
                    <a:pt x="133"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32"/>
            <p:cNvSpPr/>
            <p:nvPr/>
          </p:nvSpPr>
          <p:spPr>
            <a:xfrm>
              <a:off x="3949425" y="3937284"/>
              <a:ext cx="60538" cy="60276"/>
            </a:xfrm>
            <a:custGeom>
              <a:avLst/>
              <a:gdLst/>
              <a:ahLst/>
              <a:cxnLst/>
              <a:rect l="l" t="t" r="r" b="b"/>
              <a:pathLst>
                <a:path w="231" h="230" extrusionOk="0">
                  <a:moveTo>
                    <a:pt x="117" y="1"/>
                  </a:moveTo>
                  <a:cubicBezTo>
                    <a:pt x="52" y="1"/>
                    <a:pt x="1" y="52"/>
                    <a:pt x="1" y="114"/>
                  </a:cubicBezTo>
                  <a:cubicBezTo>
                    <a:pt x="1" y="179"/>
                    <a:pt x="52" y="230"/>
                    <a:pt x="117" y="230"/>
                  </a:cubicBezTo>
                  <a:cubicBezTo>
                    <a:pt x="179" y="230"/>
                    <a:pt x="230" y="179"/>
                    <a:pt x="230" y="114"/>
                  </a:cubicBezTo>
                  <a:cubicBezTo>
                    <a:pt x="230" y="52"/>
                    <a:pt x="179" y="1"/>
                    <a:pt x="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32"/>
            <p:cNvSpPr/>
            <p:nvPr/>
          </p:nvSpPr>
          <p:spPr>
            <a:xfrm>
              <a:off x="3975894" y="3963753"/>
              <a:ext cx="8124" cy="23848"/>
            </a:xfrm>
            <a:custGeom>
              <a:avLst/>
              <a:gdLst/>
              <a:ahLst/>
              <a:cxnLst/>
              <a:rect l="l" t="t" r="r" b="b"/>
              <a:pathLst>
                <a:path w="31" h="91" extrusionOk="0">
                  <a:moveTo>
                    <a:pt x="1" y="0"/>
                  </a:moveTo>
                  <a:lnTo>
                    <a:pt x="1" y="90"/>
                  </a:lnTo>
                  <a:lnTo>
                    <a:pt x="31" y="90"/>
                  </a:lnTo>
                  <a:lnTo>
                    <a:pt x="31"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32"/>
            <p:cNvSpPr/>
            <p:nvPr/>
          </p:nvSpPr>
          <p:spPr>
            <a:xfrm>
              <a:off x="3971963" y="3949077"/>
              <a:ext cx="15986" cy="32235"/>
            </a:xfrm>
            <a:custGeom>
              <a:avLst/>
              <a:gdLst/>
              <a:ahLst/>
              <a:cxnLst/>
              <a:rect l="l" t="t" r="r" b="b"/>
              <a:pathLst>
                <a:path w="61" h="123" extrusionOk="0">
                  <a:moveTo>
                    <a:pt x="31" y="1"/>
                  </a:moveTo>
                  <a:cubicBezTo>
                    <a:pt x="13" y="1"/>
                    <a:pt x="1" y="14"/>
                    <a:pt x="1" y="31"/>
                  </a:cubicBezTo>
                  <a:lnTo>
                    <a:pt x="1" y="93"/>
                  </a:lnTo>
                  <a:cubicBezTo>
                    <a:pt x="1" y="108"/>
                    <a:pt x="13" y="123"/>
                    <a:pt x="31" y="123"/>
                  </a:cubicBezTo>
                  <a:cubicBezTo>
                    <a:pt x="46" y="123"/>
                    <a:pt x="61" y="108"/>
                    <a:pt x="61" y="93"/>
                  </a:cubicBezTo>
                  <a:lnTo>
                    <a:pt x="61" y="31"/>
                  </a:lnTo>
                  <a:cubicBezTo>
                    <a:pt x="61" y="14"/>
                    <a:pt x="46" y="1"/>
                    <a:pt x="31"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32"/>
            <p:cNvSpPr/>
            <p:nvPr/>
          </p:nvSpPr>
          <p:spPr>
            <a:xfrm>
              <a:off x="3969080" y="3960870"/>
              <a:ext cx="21752" cy="3145"/>
            </a:xfrm>
            <a:custGeom>
              <a:avLst/>
              <a:gdLst/>
              <a:ahLst/>
              <a:cxnLst/>
              <a:rect l="l" t="t" r="r" b="b"/>
              <a:pathLst>
                <a:path w="83" h="12" extrusionOk="0">
                  <a:moveTo>
                    <a:pt x="1" y="1"/>
                  </a:moveTo>
                  <a:lnTo>
                    <a:pt x="1" y="11"/>
                  </a:lnTo>
                  <a:lnTo>
                    <a:pt x="82" y="11"/>
                  </a:lnTo>
                  <a:lnTo>
                    <a:pt x="82"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32"/>
            <p:cNvSpPr/>
            <p:nvPr/>
          </p:nvSpPr>
          <p:spPr>
            <a:xfrm>
              <a:off x="4100638" y="3937284"/>
              <a:ext cx="59751" cy="60276"/>
            </a:xfrm>
            <a:custGeom>
              <a:avLst/>
              <a:gdLst/>
              <a:ahLst/>
              <a:cxnLst/>
              <a:rect l="l" t="t" r="r" b="b"/>
              <a:pathLst>
                <a:path w="228" h="230" extrusionOk="0">
                  <a:moveTo>
                    <a:pt x="114" y="1"/>
                  </a:moveTo>
                  <a:cubicBezTo>
                    <a:pt x="51" y="1"/>
                    <a:pt x="0" y="52"/>
                    <a:pt x="0" y="114"/>
                  </a:cubicBezTo>
                  <a:cubicBezTo>
                    <a:pt x="0" y="179"/>
                    <a:pt x="51" y="230"/>
                    <a:pt x="114" y="230"/>
                  </a:cubicBezTo>
                  <a:cubicBezTo>
                    <a:pt x="176" y="230"/>
                    <a:pt x="227" y="179"/>
                    <a:pt x="227" y="114"/>
                  </a:cubicBezTo>
                  <a:cubicBezTo>
                    <a:pt x="227" y="52"/>
                    <a:pt x="178" y="1"/>
                    <a:pt x="11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32"/>
            <p:cNvSpPr/>
            <p:nvPr/>
          </p:nvSpPr>
          <p:spPr>
            <a:xfrm>
              <a:off x="4118459" y="3950387"/>
              <a:ext cx="28303" cy="30924"/>
            </a:xfrm>
            <a:custGeom>
              <a:avLst/>
              <a:gdLst/>
              <a:ahLst/>
              <a:cxnLst/>
              <a:rect l="l" t="t" r="r" b="b"/>
              <a:pathLst>
                <a:path w="108" h="118" extrusionOk="0">
                  <a:moveTo>
                    <a:pt x="24" y="1"/>
                  </a:moveTo>
                  <a:cubicBezTo>
                    <a:pt x="15" y="1"/>
                    <a:pt x="7" y="3"/>
                    <a:pt x="1" y="9"/>
                  </a:cubicBezTo>
                  <a:lnTo>
                    <a:pt x="13" y="26"/>
                  </a:lnTo>
                  <a:cubicBezTo>
                    <a:pt x="17" y="23"/>
                    <a:pt x="21" y="22"/>
                    <a:pt x="25" y="22"/>
                  </a:cubicBezTo>
                  <a:cubicBezTo>
                    <a:pt x="37" y="22"/>
                    <a:pt x="51" y="34"/>
                    <a:pt x="63" y="47"/>
                  </a:cubicBezTo>
                  <a:cubicBezTo>
                    <a:pt x="76" y="66"/>
                    <a:pt x="84" y="90"/>
                    <a:pt x="71" y="101"/>
                  </a:cubicBezTo>
                  <a:lnTo>
                    <a:pt x="86" y="118"/>
                  </a:lnTo>
                  <a:cubicBezTo>
                    <a:pt x="108" y="101"/>
                    <a:pt x="106" y="66"/>
                    <a:pt x="80" y="34"/>
                  </a:cubicBezTo>
                  <a:cubicBezTo>
                    <a:pt x="62" y="12"/>
                    <a:pt x="42" y="1"/>
                    <a:pt x="2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32"/>
            <p:cNvSpPr/>
            <p:nvPr/>
          </p:nvSpPr>
          <p:spPr>
            <a:xfrm>
              <a:off x="4129728" y="3973711"/>
              <a:ext cx="14152" cy="13104"/>
            </a:xfrm>
            <a:custGeom>
              <a:avLst/>
              <a:gdLst/>
              <a:ahLst/>
              <a:cxnLst/>
              <a:rect l="l" t="t" r="r" b="b"/>
              <a:pathLst>
                <a:path w="54" h="50" extrusionOk="0">
                  <a:moveTo>
                    <a:pt x="24" y="1"/>
                  </a:moveTo>
                  <a:cubicBezTo>
                    <a:pt x="20" y="1"/>
                    <a:pt x="15" y="2"/>
                    <a:pt x="11" y="5"/>
                  </a:cubicBezTo>
                  <a:cubicBezTo>
                    <a:pt x="0" y="12"/>
                    <a:pt x="9" y="22"/>
                    <a:pt x="18" y="33"/>
                  </a:cubicBezTo>
                  <a:cubicBezTo>
                    <a:pt x="24" y="42"/>
                    <a:pt x="30" y="49"/>
                    <a:pt x="36" y="49"/>
                  </a:cubicBezTo>
                  <a:cubicBezTo>
                    <a:pt x="39" y="49"/>
                    <a:pt x="41" y="48"/>
                    <a:pt x="43" y="46"/>
                  </a:cubicBezTo>
                  <a:cubicBezTo>
                    <a:pt x="54" y="40"/>
                    <a:pt x="54" y="25"/>
                    <a:pt x="45" y="12"/>
                  </a:cubicBezTo>
                  <a:cubicBezTo>
                    <a:pt x="40" y="5"/>
                    <a:pt x="32" y="1"/>
                    <a:pt x="2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32"/>
            <p:cNvSpPr/>
            <p:nvPr/>
          </p:nvSpPr>
          <p:spPr>
            <a:xfrm>
              <a:off x="4111121" y="3949601"/>
              <a:ext cx="14414" cy="13366"/>
            </a:xfrm>
            <a:custGeom>
              <a:avLst/>
              <a:gdLst/>
              <a:ahLst/>
              <a:cxnLst/>
              <a:rect l="l" t="t" r="r" b="b"/>
              <a:pathLst>
                <a:path w="55" h="51" extrusionOk="0">
                  <a:moveTo>
                    <a:pt x="24" y="1"/>
                  </a:moveTo>
                  <a:cubicBezTo>
                    <a:pt x="20" y="1"/>
                    <a:pt x="15" y="2"/>
                    <a:pt x="11" y="5"/>
                  </a:cubicBezTo>
                  <a:cubicBezTo>
                    <a:pt x="1" y="14"/>
                    <a:pt x="9" y="22"/>
                    <a:pt x="18" y="35"/>
                  </a:cubicBezTo>
                  <a:cubicBezTo>
                    <a:pt x="24" y="43"/>
                    <a:pt x="31" y="50"/>
                    <a:pt x="37" y="50"/>
                  </a:cubicBezTo>
                  <a:cubicBezTo>
                    <a:pt x="40" y="50"/>
                    <a:pt x="42" y="50"/>
                    <a:pt x="44" y="48"/>
                  </a:cubicBezTo>
                  <a:cubicBezTo>
                    <a:pt x="54" y="39"/>
                    <a:pt x="54" y="24"/>
                    <a:pt x="46" y="12"/>
                  </a:cubicBezTo>
                  <a:cubicBezTo>
                    <a:pt x="40" y="5"/>
                    <a:pt x="32" y="1"/>
                    <a:pt x="2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32"/>
            <p:cNvSpPr/>
            <p:nvPr/>
          </p:nvSpPr>
          <p:spPr>
            <a:xfrm>
              <a:off x="4358252" y="3569076"/>
              <a:ext cx="283033" cy="167725"/>
            </a:xfrm>
            <a:custGeom>
              <a:avLst/>
              <a:gdLst/>
              <a:ahLst/>
              <a:cxnLst/>
              <a:rect l="l" t="t" r="r" b="b"/>
              <a:pathLst>
                <a:path w="1080" h="640" extrusionOk="0">
                  <a:moveTo>
                    <a:pt x="24" y="1"/>
                  </a:moveTo>
                  <a:cubicBezTo>
                    <a:pt x="11" y="1"/>
                    <a:pt x="0" y="12"/>
                    <a:pt x="0" y="27"/>
                  </a:cubicBezTo>
                  <a:lnTo>
                    <a:pt x="0" y="613"/>
                  </a:lnTo>
                  <a:cubicBezTo>
                    <a:pt x="0" y="628"/>
                    <a:pt x="11" y="639"/>
                    <a:pt x="24" y="639"/>
                  </a:cubicBezTo>
                  <a:lnTo>
                    <a:pt x="1056" y="639"/>
                  </a:lnTo>
                  <a:cubicBezTo>
                    <a:pt x="1069" y="639"/>
                    <a:pt x="1080" y="628"/>
                    <a:pt x="1080" y="613"/>
                  </a:cubicBezTo>
                  <a:lnTo>
                    <a:pt x="1080" y="27"/>
                  </a:lnTo>
                  <a:cubicBezTo>
                    <a:pt x="1080" y="12"/>
                    <a:pt x="1069" y="1"/>
                    <a:pt x="105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32"/>
            <p:cNvSpPr/>
            <p:nvPr/>
          </p:nvSpPr>
          <p:spPr>
            <a:xfrm>
              <a:off x="4362183" y="3573532"/>
              <a:ext cx="275171" cy="158552"/>
            </a:xfrm>
            <a:custGeom>
              <a:avLst/>
              <a:gdLst/>
              <a:ahLst/>
              <a:cxnLst/>
              <a:rect l="l" t="t" r="r" b="b"/>
              <a:pathLst>
                <a:path w="1050" h="605" extrusionOk="0">
                  <a:moveTo>
                    <a:pt x="26" y="1"/>
                  </a:moveTo>
                  <a:cubicBezTo>
                    <a:pt x="11" y="1"/>
                    <a:pt x="0" y="12"/>
                    <a:pt x="0" y="25"/>
                  </a:cubicBezTo>
                  <a:lnTo>
                    <a:pt x="0" y="581"/>
                  </a:lnTo>
                  <a:cubicBezTo>
                    <a:pt x="0" y="594"/>
                    <a:pt x="11" y="605"/>
                    <a:pt x="26" y="605"/>
                  </a:cubicBezTo>
                  <a:lnTo>
                    <a:pt x="1026" y="605"/>
                  </a:lnTo>
                  <a:cubicBezTo>
                    <a:pt x="1039" y="605"/>
                    <a:pt x="1050" y="594"/>
                    <a:pt x="1050" y="581"/>
                  </a:cubicBezTo>
                  <a:lnTo>
                    <a:pt x="1050" y="25"/>
                  </a:lnTo>
                  <a:cubicBezTo>
                    <a:pt x="1050" y="12"/>
                    <a:pt x="1039" y="1"/>
                    <a:pt x="10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32"/>
            <p:cNvSpPr/>
            <p:nvPr/>
          </p:nvSpPr>
          <p:spPr>
            <a:xfrm>
              <a:off x="3940515" y="3859449"/>
              <a:ext cx="1375330" cy="817396"/>
            </a:xfrm>
            <a:custGeom>
              <a:avLst/>
              <a:gdLst/>
              <a:ahLst/>
              <a:cxnLst/>
              <a:rect l="l" t="t" r="r" b="b"/>
              <a:pathLst>
                <a:path w="5248" h="3119" extrusionOk="0">
                  <a:moveTo>
                    <a:pt x="234" y="0"/>
                  </a:moveTo>
                  <a:cubicBezTo>
                    <a:pt x="106" y="0"/>
                    <a:pt x="1" y="103"/>
                    <a:pt x="1" y="231"/>
                  </a:cubicBezTo>
                  <a:lnTo>
                    <a:pt x="1" y="2887"/>
                  </a:lnTo>
                  <a:cubicBezTo>
                    <a:pt x="1" y="3016"/>
                    <a:pt x="106" y="3118"/>
                    <a:pt x="234" y="3118"/>
                  </a:cubicBezTo>
                  <a:lnTo>
                    <a:pt x="5014" y="3118"/>
                  </a:lnTo>
                  <a:cubicBezTo>
                    <a:pt x="5143" y="3118"/>
                    <a:pt x="5248" y="3016"/>
                    <a:pt x="5248" y="2887"/>
                  </a:cubicBezTo>
                  <a:lnTo>
                    <a:pt x="5248" y="231"/>
                  </a:lnTo>
                  <a:cubicBezTo>
                    <a:pt x="5248" y="103"/>
                    <a:pt x="5143" y="0"/>
                    <a:pt x="5014"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32"/>
            <p:cNvSpPr/>
            <p:nvPr/>
          </p:nvSpPr>
          <p:spPr>
            <a:xfrm>
              <a:off x="3829397" y="4787174"/>
              <a:ext cx="1598350" cy="75476"/>
            </a:xfrm>
            <a:custGeom>
              <a:avLst/>
              <a:gdLst/>
              <a:ahLst/>
              <a:cxnLst/>
              <a:rect l="l" t="t" r="r" b="b"/>
              <a:pathLst>
                <a:path w="6099" h="288" extrusionOk="0">
                  <a:moveTo>
                    <a:pt x="1" y="0"/>
                  </a:moveTo>
                  <a:lnTo>
                    <a:pt x="1" y="178"/>
                  </a:lnTo>
                  <a:cubicBezTo>
                    <a:pt x="1" y="238"/>
                    <a:pt x="50" y="287"/>
                    <a:pt x="110" y="287"/>
                  </a:cubicBezTo>
                  <a:lnTo>
                    <a:pt x="5989" y="287"/>
                  </a:lnTo>
                  <a:cubicBezTo>
                    <a:pt x="6049" y="287"/>
                    <a:pt x="6098" y="238"/>
                    <a:pt x="6098" y="178"/>
                  </a:cubicBezTo>
                  <a:lnTo>
                    <a:pt x="6098"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32"/>
            <p:cNvSpPr/>
            <p:nvPr/>
          </p:nvSpPr>
          <p:spPr>
            <a:xfrm>
              <a:off x="3808170" y="4676581"/>
              <a:ext cx="1640805" cy="123697"/>
            </a:xfrm>
            <a:custGeom>
              <a:avLst/>
              <a:gdLst/>
              <a:ahLst/>
              <a:cxnLst/>
              <a:rect l="l" t="t" r="r" b="b"/>
              <a:pathLst>
                <a:path w="6261" h="472" extrusionOk="0">
                  <a:moveTo>
                    <a:pt x="692" y="0"/>
                  </a:moveTo>
                  <a:cubicBezTo>
                    <a:pt x="645" y="0"/>
                    <a:pt x="501" y="13"/>
                    <a:pt x="411" y="88"/>
                  </a:cubicBezTo>
                  <a:lnTo>
                    <a:pt x="116" y="365"/>
                  </a:lnTo>
                  <a:cubicBezTo>
                    <a:pt x="116" y="365"/>
                    <a:pt x="0" y="465"/>
                    <a:pt x="197" y="472"/>
                  </a:cubicBezTo>
                  <a:lnTo>
                    <a:pt x="6063" y="472"/>
                  </a:lnTo>
                  <a:cubicBezTo>
                    <a:pt x="6261" y="465"/>
                    <a:pt x="6145" y="365"/>
                    <a:pt x="6145" y="365"/>
                  </a:cubicBezTo>
                  <a:lnTo>
                    <a:pt x="5847" y="88"/>
                  </a:lnTo>
                  <a:cubicBezTo>
                    <a:pt x="5759" y="13"/>
                    <a:pt x="5616" y="0"/>
                    <a:pt x="5569"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32"/>
            <p:cNvSpPr/>
            <p:nvPr/>
          </p:nvSpPr>
          <p:spPr>
            <a:xfrm>
              <a:off x="4457051" y="4736595"/>
              <a:ext cx="343046" cy="30138"/>
            </a:xfrm>
            <a:custGeom>
              <a:avLst/>
              <a:gdLst/>
              <a:ahLst/>
              <a:cxnLst/>
              <a:rect l="l" t="t" r="r" b="b"/>
              <a:pathLst>
                <a:path w="1309" h="115" extrusionOk="0">
                  <a:moveTo>
                    <a:pt x="167" y="1"/>
                  </a:moveTo>
                  <a:cubicBezTo>
                    <a:pt x="154" y="1"/>
                    <a:pt x="120" y="3"/>
                    <a:pt x="99" y="22"/>
                  </a:cubicBezTo>
                  <a:lnTo>
                    <a:pt x="26" y="88"/>
                  </a:lnTo>
                  <a:cubicBezTo>
                    <a:pt x="26" y="88"/>
                    <a:pt x="0" y="112"/>
                    <a:pt x="47" y="114"/>
                  </a:cubicBezTo>
                  <a:lnTo>
                    <a:pt x="1262" y="114"/>
                  </a:lnTo>
                  <a:cubicBezTo>
                    <a:pt x="1309" y="112"/>
                    <a:pt x="1281" y="88"/>
                    <a:pt x="1281" y="88"/>
                  </a:cubicBezTo>
                  <a:lnTo>
                    <a:pt x="1210" y="22"/>
                  </a:lnTo>
                  <a:cubicBezTo>
                    <a:pt x="1189" y="3"/>
                    <a:pt x="1152" y="1"/>
                    <a:pt x="1142"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32"/>
            <p:cNvSpPr/>
            <p:nvPr/>
          </p:nvSpPr>
          <p:spPr>
            <a:xfrm>
              <a:off x="4623203" y="4723229"/>
              <a:ext cx="12579" cy="59752"/>
            </a:xfrm>
            <a:custGeom>
              <a:avLst/>
              <a:gdLst/>
              <a:ahLst/>
              <a:cxnLst/>
              <a:rect l="l" t="t" r="r" b="b"/>
              <a:pathLst>
                <a:path w="48" h="228" extrusionOk="0">
                  <a:moveTo>
                    <a:pt x="0" y="0"/>
                  </a:moveTo>
                  <a:lnTo>
                    <a:pt x="0" y="227"/>
                  </a:lnTo>
                  <a:lnTo>
                    <a:pt x="47" y="227"/>
                  </a:lnTo>
                  <a:lnTo>
                    <a:pt x="47" y="0"/>
                  </a:lnTo>
                  <a:close/>
                </a:path>
              </a:pathLst>
            </a:custGeom>
            <a:solidFill>
              <a:srgbClr val="845F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32"/>
            <p:cNvSpPr/>
            <p:nvPr/>
          </p:nvSpPr>
          <p:spPr>
            <a:xfrm>
              <a:off x="3971963" y="3890111"/>
              <a:ext cx="1312434" cy="755810"/>
            </a:xfrm>
            <a:custGeom>
              <a:avLst/>
              <a:gdLst/>
              <a:ahLst/>
              <a:cxnLst/>
              <a:rect l="l" t="t" r="r" b="b"/>
              <a:pathLst>
                <a:path w="5008" h="2884" extrusionOk="0">
                  <a:moveTo>
                    <a:pt x="114" y="1"/>
                  </a:moveTo>
                  <a:cubicBezTo>
                    <a:pt x="50" y="1"/>
                    <a:pt x="1" y="52"/>
                    <a:pt x="1" y="114"/>
                  </a:cubicBezTo>
                  <a:lnTo>
                    <a:pt x="1" y="2770"/>
                  </a:lnTo>
                  <a:cubicBezTo>
                    <a:pt x="1" y="2832"/>
                    <a:pt x="50" y="2884"/>
                    <a:pt x="114" y="2884"/>
                  </a:cubicBezTo>
                  <a:lnTo>
                    <a:pt x="4894" y="2884"/>
                  </a:lnTo>
                  <a:cubicBezTo>
                    <a:pt x="4959" y="2884"/>
                    <a:pt x="5008" y="2832"/>
                    <a:pt x="5008" y="2770"/>
                  </a:cubicBezTo>
                  <a:lnTo>
                    <a:pt x="5008" y="114"/>
                  </a:lnTo>
                  <a:cubicBezTo>
                    <a:pt x="5008" y="50"/>
                    <a:pt x="4959" y="1"/>
                    <a:pt x="4894"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32"/>
            <p:cNvSpPr/>
            <p:nvPr/>
          </p:nvSpPr>
          <p:spPr>
            <a:xfrm>
              <a:off x="3971963" y="3963228"/>
              <a:ext cx="1312434" cy="501340"/>
            </a:xfrm>
            <a:custGeom>
              <a:avLst/>
              <a:gdLst/>
              <a:ahLst/>
              <a:cxnLst/>
              <a:rect l="l" t="t" r="r" b="b"/>
              <a:pathLst>
                <a:path w="5008" h="1913" extrusionOk="0">
                  <a:moveTo>
                    <a:pt x="1" y="0"/>
                  </a:moveTo>
                  <a:lnTo>
                    <a:pt x="1" y="1913"/>
                  </a:lnTo>
                  <a:lnTo>
                    <a:pt x="5008" y="1913"/>
                  </a:lnTo>
                  <a:lnTo>
                    <a:pt x="5008"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2"/>
            <p:cNvSpPr/>
            <p:nvPr/>
          </p:nvSpPr>
          <p:spPr>
            <a:xfrm>
              <a:off x="4483258" y="3985504"/>
              <a:ext cx="288798" cy="288801"/>
            </a:xfrm>
            <a:custGeom>
              <a:avLst/>
              <a:gdLst/>
              <a:ahLst/>
              <a:cxnLst/>
              <a:rect l="l" t="t" r="r" b="b"/>
              <a:pathLst>
                <a:path w="1102" h="1102" extrusionOk="0">
                  <a:moveTo>
                    <a:pt x="551" y="1"/>
                  </a:moveTo>
                  <a:cubicBezTo>
                    <a:pt x="247" y="1"/>
                    <a:pt x="1" y="247"/>
                    <a:pt x="1" y="551"/>
                  </a:cubicBezTo>
                  <a:cubicBezTo>
                    <a:pt x="1" y="856"/>
                    <a:pt x="247" y="1102"/>
                    <a:pt x="551" y="1102"/>
                  </a:cubicBezTo>
                  <a:cubicBezTo>
                    <a:pt x="855" y="1102"/>
                    <a:pt x="1102" y="856"/>
                    <a:pt x="1102" y="551"/>
                  </a:cubicBezTo>
                  <a:cubicBezTo>
                    <a:pt x="1102" y="247"/>
                    <a:pt x="855" y="1"/>
                    <a:pt x="551" y="1"/>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32"/>
            <p:cNvSpPr/>
            <p:nvPr/>
          </p:nvSpPr>
          <p:spPr>
            <a:xfrm>
              <a:off x="4306624" y="4285836"/>
              <a:ext cx="642852" cy="269670"/>
            </a:xfrm>
            <a:custGeom>
              <a:avLst/>
              <a:gdLst/>
              <a:ahLst/>
              <a:cxnLst/>
              <a:rect l="l" t="t" r="r" b="b"/>
              <a:pathLst>
                <a:path w="2453" h="1029" extrusionOk="0">
                  <a:moveTo>
                    <a:pt x="790" y="1"/>
                  </a:moveTo>
                  <a:cubicBezTo>
                    <a:pt x="790" y="1"/>
                    <a:pt x="450" y="69"/>
                    <a:pt x="358" y="189"/>
                  </a:cubicBezTo>
                  <a:cubicBezTo>
                    <a:pt x="272" y="299"/>
                    <a:pt x="39" y="924"/>
                    <a:pt x="0" y="1029"/>
                  </a:cubicBezTo>
                  <a:lnTo>
                    <a:pt x="418" y="1029"/>
                  </a:lnTo>
                  <a:lnTo>
                    <a:pt x="506" y="909"/>
                  </a:lnTo>
                  <a:lnTo>
                    <a:pt x="536" y="1029"/>
                  </a:lnTo>
                  <a:lnTo>
                    <a:pt x="1930" y="1029"/>
                  </a:lnTo>
                  <a:lnTo>
                    <a:pt x="1962" y="909"/>
                  </a:lnTo>
                  <a:lnTo>
                    <a:pt x="2050" y="1029"/>
                  </a:lnTo>
                  <a:lnTo>
                    <a:pt x="2452" y="1029"/>
                  </a:lnTo>
                  <a:cubicBezTo>
                    <a:pt x="2414" y="924"/>
                    <a:pt x="2180" y="299"/>
                    <a:pt x="2097" y="189"/>
                  </a:cubicBezTo>
                  <a:cubicBezTo>
                    <a:pt x="2003" y="69"/>
                    <a:pt x="1662" y="1"/>
                    <a:pt x="1662" y="1"/>
                  </a:cubicBezTo>
                  <a:lnTo>
                    <a:pt x="1223" y="123"/>
                  </a:lnTo>
                  <a:lnTo>
                    <a:pt x="7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32"/>
            <p:cNvSpPr/>
            <p:nvPr/>
          </p:nvSpPr>
          <p:spPr>
            <a:xfrm>
              <a:off x="4599617" y="4309422"/>
              <a:ext cx="54510" cy="197339"/>
            </a:xfrm>
            <a:custGeom>
              <a:avLst/>
              <a:gdLst/>
              <a:ahLst/>
              <a:cxnLst/>
              <a:rect l="l" t="t" r="r" b="b"/>
              <a:pathLst>
                <a:path w="208" h="753" extrusionOk="0">
                  <a:moveTo>
                    <a:pt x="54" y="1"/>
                  </a:moveTo>
                  <a:lnTo>
                    <a:pt x="0" y="656"/>
                  </a:lnTo>
                  <a:lnTo>
                    <a:pt x="105" y="753"/>
                  </a:lnTo>
                  <a:lnTo>
                    <a:pt x="208" y="656"/>
                  </a:lnTo>
                  <a:lnTo>
                    <a:pt x="15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32"/>
            <p:cNvSpPr/>
            <p:nvPr/>
          </p:nvSpPr>
          <p:spPr>
            <a:xfrm>
              <a:off x="4599617" y="4307325"/>
              <a:ext cx="54510" cy="38262"/>
            </a:xfrm>
            <a:custGeom>
              <a:avLst/>
              <a:gdLst/>
              <a:ahLst/>
              <a:cxnLst/>
              <a:rect l="l" t="t" r="r" b="b"/>
              <a:pathLst>
                <a:path w="208" h="146" extrusionOk="0">
                  <a:moveTo>
                    <a:pt x="13" y="0"/>
                  </a:moveTo>
                  <a:lnTo>
                    <a:pt x="0" y="47"/>
                  </a:lnTo>
                  <a:lnTo>
                    <a:pt x="105" y="146"/>
                  </a:lnTo>
                  <a:lnTo>
                    <a:pt x="208" y="47"/>
                  </a:lnTo>
                  <a:lnTo>
                    <a:pt x="19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32"/>
            <p:cNvSpPr/>
            <p:nvPr/>
          </p:nvSpPr>
          <p:spPr>
            <a:xfrm>
              <a:off x="3971968" y="4464300"/>
              <a:ext cx="1312421" cy="163000"/>
            </a:xfrm>
            <a:custGeom>
              <a:avLst/>
              <a:gdLst/>
              <a:ahLst/>
              <a:cxnLst/>
              <a:rect l="l" t="t" r="r" b="b"/>
              <a:pathLst>
                <a:path w="3526" h="622" extrusionOk="0">
                  <a:moveTo>
                    <a:pt x="0" y="1"/>
                  </a:moveTo>
                  <a:lnTo>
                    <a:pt x="0" y="622"/>
                  </a:lnTo>
                  <a:lnTo>
                    <a:pt x="3526" y="622"/>
                  </a:lnTo>
                  <a:lnTo>
                    <a:pt x="35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32"/>
            <p:cNvSpPr/>
            <p:nvPr/>
          </p:nvSpPr>
          <p:spPr>
            <a:xfrm>
              <a:off x="4421672" y="4515932"/>
              <a:ext cx="86482" cy="86221"/>
            </a:xfrm>
            <a:custGeom>
              <a:avLst/>
              <a:gdLst/>
              <a:ahLst/>
              <a:cxnLst/>
              <a:rect l="l" t="t" r="r" b="b"/>
              <a:pathLst>
                <a:path w="330" h="329" extrusionOk="0">
                  <a:moveTo>
                    <a:pt x="165" y="1"/>
                  </a:moveTo>
                  <a:cubicBezTo>
                    <a:pt x="75" y="1"/>
                    <a:pt x="0" y="74"/>
                    <a:pt x="0" y="166"/>
                  </a:cubicBezTo>
                  <a:cubicBezTo>
                    <a:pt x="0" y="256"/>
                    <a:pt x="75" y="329"/>
                    <a:pt x="165" y="329"/>
                  </a:cubicBezTo>
                  <a:cubicBezTo>
                    <a:pt x="255" y="329"/>
                    <a:pt x="330" y="256"/>
                    <a:pt x="330" y="166"/>
                  </a:cubicBezTo>
                  <a:cubicBezTo>
                    <a:pt x="330" y="74"/>
                    <a:pt x="255" y="1"/>
                    <a:pt x="1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32"/>
            <p:cNvSpPr/>
            <p:nvPr/>
          </p:nvSpPr>
          <p:spPr>
            <a:xfrm>
              <a:off x="4476707" y="4541353"/>
              <a:ext cx="20965" cy="35642"/>
            </a:xfrm>
            <a:custGeom>
              <a:avLst/>
              <a:gdLst/>
              <a:ahLst/>
              <a:cxnLst/>
              <a:rect l="l" t="t" r="r" b="b"/>
              <a:pathLst>
                <a:path w="80" h="136" extrusionOk="0">
                  <a:moveTo>
                    <a:pt x="79" y="0"/>
                  </a:moveTo>
                  <a:lnTo>
                    <a:pt x="0" y="22"/>
                  </a:lnTo>
                  <a:lnTo>
                    <a:pt x="0" y="107"/>
                  </a:lnTo>
                  <a:lnTo>
                    <a:pt x="79" y="135"/>
                  </a:lnTo>
                  <a:lnTo>
                    <a:pt x="79"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32"/>
            <p:cNvSpPr/>
            <p:nvPr/>
          </p:nvSpPr>
          <p:spPr>
            <a:xfrm>
              <a:off x="4433465" y="4537422"/>
              <a:ext cx="45600" cy="41145"/>
            </a:xfrm>
            <a:custGeom>
              <a:avLst/>
              <a:gdLst/>
              <a:ahLst/>
              <a:cxnLst/>
              <a:rect l="l" t="t" r="r" b="b"/>
              <a:pathLst>
                <a:path w="174" h="157" extrusionOk="0">
                  <a:moveTo>
                    <a:pt x="0" y="0"/>
                  </a:moveTo>
                  <a:lnTo>
                    <a:pt x="0" y="157"/>
                  </a:lnTo>
                  <a:lnTo>
                    <a:pt x="174" y="157"/>
                  </a:lnTo>
                  <a:lnTo>
                    <a:pt x="174"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32"/>
            <p:cNvSpPr/>
            <p:nvPr/>
          </p:nvSpPr>
          <p:spPr>
            <a:xfrm>
              <a:off x="4639451" y="4515932"/>
              <a:ext cx="85958" cy="86221"/>
            </a:xfrm>
            <a:custGeom>
              <a:avLst/>
              <a:gdLst/>
              <a:ahLst/>
              <a:cxnLst/>
              <a:rect l="l" t="t" r="r" b="b"/>
              <a:pathLst>
                <a:path w="328" h="329" extrusionOk="0">
                  <a:moveTo>
                    <a:pt x="165" y="1"/>
                  </a:moveTo>
                  <a:cubicBezTo>
                    <a:pt x="73" y="1"/>
                    <a:pt x="0" y="74"/>
                    <a:pt x="0" y="166"/>
                  </a:cubicBezTo>
                  <a:cubicBezTo>
                    <a:pt x="0" y="256"/>
                    <a:pt x="73" y="329"/>
                    <a:pt x="165" y="329"/>
                  </a:cubicBezTo>
                  <a:cubicBezTo>
                    <a:pt x="255" y="329"/>
                    <a:pt x="328" y="256"/>
                    <a:pt x="328" y="166"/>
                  </a:cubicBezTo>
                  <a:cubicBezTo>
                    <a:pt x="328" y="74"/>
                    <a:pt x="255" y="1"/>
                    <a:pt x="1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32"/>
            <p:cNvSpPr/>
            <p:nvPr/>
          </p:nvSpPr>
          <p:spPr>
            <a:xfrm>
              <a:off x="4653865" y="4540305"/>
              <a:ext cx="57131" cy="31448"/>
            </a:xfrm>
            <a:custGeom>
              <a:avLst/>
              <a:gdLst/>
              <a:ahLst/>
              <a:cxnLst/>
              <a:rect l="l" t="t" r="r" b="b"/>
              <a:pathLst>
                <a:path w="218" h="120" extrusionOk="0">
                  <a:moveTo>
                    <a:pt x="1" y="0"/>
                  </a:moveTo>
                  <a:lnTo>
                    <a:pt x="1" y="120"/>
                  </a:lnTo>
                  <a:lnTo>
                    <a:pt x="217" y="120"/>
                  </a:lnTo>
                  <a:lnTo>
                    <a:pt x="217"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32"/>
            <p:cNvSpPr/>
            <p:nvPr/>
          </p:nvSpPr>
          <p:spPr>
            <a:xfrm>
              <a:off x="4665134" y="4574374"/>
              <a:ext cx="34593" cy="3669"/>
            </a:xfrm>
            <a:custGeom>
              <a:avLst/>
              <a:gdLst/>
              <a:ahLst/>
              <a:cxnLst/>
              <a:rect l="l" t="t" r="r" b="b"/>
              <a:pathLst>
                <a:path w="132" h="14" extrusionOk="0">
                  <a:moveTo>
                    <a:pt x="1" y="1"/>
                  </a:moveTo>
                  <a:lnTo>
                    <a:pt x="1" y="14"/>
                  </a:lnTo>
                  <a:lnTo>
                    <a:pt x="131" y="14"/>
                  </a:lnTo>
                  <a:lnTo>
                    <a:pt x="131"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2"/>
            <p:cNvSpPr/>
            <p:nvPr/>
          </p:nvSpPr>
          <p:spPr>
            <a:xfrm>
              <a:off x="4669589" y="4570967"/>
              <a:ext cx="25683" cy="4717"/>
            </a:xfrm>
            <a:custGeom>
              <a:avLst/>
              <a:gdLst/>
              <a:ahLst/>
              <a:cxnLst/>
              <a:rect l="l" t="t" r="r" b="b"/>
              <a:pathLst>
                <a:path w="98" h="18" extrusionOk="0">
                  <a:moveTo>
                    <a:pt x="27" y="1"/>
                  </a:moveTo>
                  <a:lnTo>
                    <a:pt x="1" y="18"/>
                  </a:lnTo>
                  <a:lnTo>
                    <a:pt x="97" y="18"/>
                  </a:lnTo>
                  <a:lnTo>
                    <a:pt x="74"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2"/>
            <p:cNvSpPr/>
            <p:nvPr/>
          </p:nvSpPr>
          <p:spPr>
            <a:xfrm>
              <a:off x="4657272" y="4544236"/>
              <a:ext cx="50317" cy="23586"/>
            </a:xfrm>
            <a:custGeom>
              <a:avLst/>
              <a:gdLst/>
              <a:ahLst/>
              <a:cxnLst/>
              <a:rect l="l" t="t" r="r" b="b"/>
              <a:pathLst>
                <a:path w="192" h="90" extrusionOk="0">
                  <a:moveTo>
                    <a:pt x="1" y="0"/>
                  </a:moveTo>
                  <a:lnTo>
                    <a:pt x="1" y="90"/>
                  </a:lnTo>
                  <a:lnTo>
                    <a:pt x="191" y="90"/>
                  </a:lnTo>
                  <a:lnTo>
                    <a:pt x="191" y="0"/>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2"/>
            <p:cNvSpPr/>
            <p:nvPr/>
          </p:nvSpPr>
          <p:spPr>
            <a:xfrm>
              <a:off x="4530431" y="4515932"/>
              <a:ext cx="86744" cy="86221"/>
            </a:xfrm>
            <a:custGeom>
              <a:avLst/>
              <a:gdLst/>
              <a:ahLst/>
              <a:cxnLst/>
              <a:rect l="l" t="t" r="r" b="b"/>
              <a:pathLst>
                <a:path w="331" h="329" extrusionOk="0">
                  <a:moveTo>
                    <a:pt x="166" y="1"/>
                  </a:moveTo>
                  <a:cubicBezTo>
                    <a:pt x="73" y="1"/>
                    <a:pt x="1" y="74"/>
                    <a:pt x="1" y="166"/>
                  </a:cubicBezTo>
                  <a:cubicBezTo>
                    <a:pt x="1" y="256"/>
                    <a:pt x="73" y="329"/>
                    <a:pt x="166" y="329"/>
                  </a:cubicBezTo>
                  <a:cubicBezTo>
                    <a:pt x="256" y="329"/>
                    <a:pt x="330" y="256"/>
                    <a:pt x="330" y="166"/>
                  </a:cubicBezTo>
                  <a:cubicBezTo>
                    <a:pt x="330" y="74"/>
                    <a:pt x="256" y="1"/>
                    <a:pt x="1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2"/>
            <p:cNvSpPr/>
            <p:nvPr/>
          </p:nvSpPr>
          <p:spPr>
            <a:xfrm>
              <a:off x="4568169" y="4554195"/>
              <a:ext cx="11269" cy="34069"/>
            </a:xfrm>
            <a:custGeom>
              <a:avLst/>
              <a:gdLst/>
              <a:ahLst/>
              <a:cxnLst/>
              <a:rect l="l" t="t" r="r" b="b"/>
              <a:pathLst>
                <a:path w="43" h="130" extrusionOk="0">
                  <a:moveTo>
                    <a:pt x="0" y="1"/>
                  </a:moveTo>
                  <a:lnTo>
                    <a:pt x="0" y="129"/>
                  </a:lnTo>
                  <a:lnTo>
                    <a:pt x="43" y="129"/>
                  </a:lnTo>
                  <a:lnTo>
                    <a:pt x="43"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2"/>
            <p:cNvSpPr/>
            <p:nvPr/>
          </p:nvSpPr>
          <p:spPr>
            <a:xfrm>
              <a:off x="4562403" y="4532967"/>
              <a:ext cx="22800" cy="46124"/>
            </a:xfrm>
            <a:custGeom>
              <a:avLst/>
              <a:gdLst/>
              <a:ahLst/>
              <a:cxnLst/>
              <a:rect l="l" t="t" r="r" b="b"/>
              <a:pathLst>
                <a:path w="87" h="176" extrusionOk="0">
                  <a:moveTo>
                    <a:pt x="44" y="0"/>
                  </a:moveTo>
                  <a:cubicBezTo>
                    <a:pt x="20" y="0"/>
                    <a:pt x="1" y="19"/>
                    <a:pt x="1" y="43"/>
                  </a:cubicBezTo>
                  <a:lnTo>
                    <a:pt x="1" y="133"/>
                  </a:lnTo>
                  <a:cubicBezTo>
                    <a:pt x="1" y="157"/>
                    <a:pt x="20" y="176"/>
                    <a:pt x="44" y="176"/>
                  </a:cubicBezTo>
                  <a:cubicBezTo>
                    <a:pt x="67" y="176"/>
                    <a:pt x="86" y="157"/>
                    <a:pt x="86" y="133"/>
                  </a:cubicBezTo>
                  <a:lnTo>
                    <a:pt x="86" y="43"/>
                  </a:lnTo>
                  <a:cubicBezTo>
                    <a:pt x="86" y="19"/>
                    <a:pt x="67" y="0"/>
                    <a:pt x="44"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2"/>
            <p:cNvSpPr/>
            <p:nvPr/>
          </p:nvSpPr>
          <p:spPr>
            <a:xfrm>
              <a:off x="4557948" y="4549739"/>
              <a:ext cx="31186" cy="4717"/>
            </a:xfrm>
            <a:custGeom>
              <a:avLst/>
              <a:gdLst/>
              <a:ahLst/>
              <a:cxnLst/>
              <a:rect l="l" t="t" r="r" b="b"/>
              <a:pathLst>
                <a:path w="119" h="18" extrusionOk="0">
                  <a:moveTo>
                    <a:pt x="1" y="0"/>
                  </a:moveTo>
                  <a:lnTo>
                    <a:pt x="1" y="18"/>
                  </a:lnTo>
                  <a:lnTo>
                    <a:pt x="118" y="18"/>
                  </a:lnTo>
                  <a:lnTo>
                    <a:pt x="118"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2"/>
            <p:cNvSpPr/>
            <p:nvPr/>
          </p:nvSpPr>
          <p:spPr>
            <a:xfrm>
              <a:off x="4747685" y="4515932"/>
              <a:ext cx="86744" cy="86221"/>
            </a:xfrm>
            <a:custGeom>
              <a:avLst/>
              <a:gdLst/>
              <a:ahLst/>
              <a:cxnLst/>
              <a:rect l="l" t="t" r="r" b="b"/>
              <a:pathLst>
                <a:path w="331" h="329" extrusionOk="0">
                  <a:moveTo>
                    <a:pt x="165" y="1"/>
                  </a:moveTo>
                  <a:cubicBezTo>
                    <a:pt x="75" y="1"/>
                    <a:pt x="1" y="74"/>
                    <a:pt x="1" y="166"/>
                  </a:cubicBezTo>
                  <a:cubicBezTo>
                    <a:pt x="1" y="256"/>
                    <a:pt x="75" y="329"/>
                    <a:pt x="165" y="329"/>
                  </a:cubicBezTo>
                  <a:cubicBezTo>
                    <a:pt x="258" y="329"/>
                    <a:pt x="330" y="256"/>
                    <a:pt x="330" y="166"/>
                  </a:cubicBezTo>
                  <a:cubicBezTo>
                    <a:pt x="330" y="74"/>
                    <a:pt x="258" y="1"/>
                    <a:pt x="1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32"/>
            <p:cNvSpPr/>
            <p:nvPr/>
          </p:nvSpPr>
          <p:spPr>
            <a:xfrm>
              <a:off x="4774154" y="4534801"/>
              <a:ext cx="40620" cy="44290"/>
            </a:xfrm>
            <a:custGeom>
              <a:avLst/>
              <a:gdLst/>
              <a:ahLst/>
              <a:cxnLst/>
              <a:rect l="l" t="t" r="r" b="b"/>
              <a:pathLst>
                <a:path w="155" h="169" extrusionOk="0">
                  <a:moveTo>
                    <a:pt x="35" y="0"/>
                  </a:moveTo>
                  <a:cubicBezTo>
                    <a:pt x="23" y="0"/>
                    <a:pt x="11" y="4"/>
                    <a:pt x="0" y="12"/>
                  </a:cubicBezTo>
                  <a:lnTo>
                    <a:pt x="19" y="36"/>
                  </a:lnTo>
                  <a:cubicBezTo>
                    <a:pt x="24" y="33"/>
                    <a:pt x="29" y="31"/>
                    <a:pt x="34" y="31"/>
                  </a:cubicBezTo>
                  <a:cubicBezTo>
                    <a:pt x="52" y="31"/>
                    <a:pt x="73" y="48"/>
                    <a:pt x="88" y="68"/>
                  </a:cubicBezTo>
                  <a:cubicBezTo>
                    <a:pt x="109" y="94"/>
                    <a:pt x="122" y="130"/>
                    <a:pt x="103" y="143"/>
                  </a:cubicBezTo>
                  <a:lnTo>
                    <a:pt x="122" y="169"/>
                  </a:lnTo>
                  <a:cubicBezTo>
                    <a:pt x="154" y="145"/>
                    <a:pt x="150" y="96"/>
                    <a:pt x="114" y="49"/>
                  </a:cubicBezTo>
                  <a:cubicBezTo>
                    <a:pt x="89" y="17"/>
                    <a:pt x="61" y="0"/>
                    <a:pt x="35"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32"/>
            <p:cNvSpPr/>
            <p:nvPr/>
          </p:nvSpPr>
          <p:spPr>
            <a:xfrm>
              <a:off x="4790403" y="4568346"/>
              <a:ext cx="20441" cy="18607"/>
            </a:xfrm>
            <a:custGeom>
              <a:avLst/>
              <a:gdLst/>
              <a:ahLst/>
              <a:cxnLst/>
              <a:rect l="l" t="t" r="r" b="b"/>
              <a:pathLst>
                <a:path w="78" h="71" extrusionOk="0">
                  <a:moveTo>
                    <a:pt x="33" y="1"/>
                  </a:moveTo>
                  <a:cubicBezTo>
                    <a:pt x="26" y="1"/>
                    <a:pt x="20" y="3"/>
                    <a:pt x="15" y="7"/>
                  </a:cubicBezTo>
                  <a:cubicBezTo>
                    <a:pt x="0" y="17"/>
                    <a:pt x="11" y="30"/>
                    <a:pt x="24" y="47"/>
                  </a:cubicBezTo>
                  <a:cubicBezTo>
                    <a:pt x="33" y="60"/>
                    <a:pt x="42" y="70"/>
                    <a:pt x="52" y="70"/>
                  </a:cubicBezTo>
                  <a:cubicBezTo>
                    <a:pt x="55" y="70"/>
                    <a:pt x="59" y="69"/>
                    <a:pt x="62" y="67"/>
                  </a:cubicBezTo>
                  <a:cubicBezTo>
                    <a:pt x="77" y="56"/>
                    <a:pt x="77" y="34"/>
                    <a:pt x="65" y="17"/>
                  </a:cubicBezTo>
                  <a:cubicBezTo>
                    <a:pt x="56" y="6"/>
                    <a:pt x="44" y="1"/>
                    <a:pt x="33"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2"/>
            <p:cNvSpPr/>
            <p:nvPr/>
          </p:nvSpPr>
          <p:spPr>
            <a:xfrm>
              <a:off x="4763934" y="4534015"/>
              <a:ext cx="19917" cy="18607"/>
            </a:xfrm>
            <a:custGeom>
              <a:avLst/>
              <a:gdLst/>
              <a:ahLst/>
              <a:cxnLst/>
              <a:rect l="l" t="t" r="r" b="b"/>
              <a:pathLst>
                <a:path w="76" h="71" extrusionOk="0">
                  <a:moveTo>
                    <a:pt x="32" y="0"/>
                  </a:moveTo>
                  <a:cubicBezTo>
                    <a:pt x="26" y="0"/>
                    <a:pt x="19" y="2"/>
                    <a:pt x="13" y="7"/>
                  </a:cubicBezTo>
                  <a:cubicBezTo>
                    <a:pt x="1" y="18"/>
                    <a:pt x="11" y="30"/>
                    <a:pt x="24" y="48"/>
                  </a:cubicBezTo>
                  <a:cubicBezTo>
                    <a:pt x="34" y="60"/>
                    <a:pt x="42" y="71"/>
                    <a:pt x="51" y="71"/>
                  </a:cubicBezTo>
                  <a:cubicBezTo>
                    <a:pt x="54" y="71"/>
                    <a:pt x="57" y="70"/>
                    <a:pt x="61" y="67"/>
                  </a:cubicBezTo>
                  <a:cubicBezTo>
                    <a:pt x="76" y="56"/>
                    <a:pt x="76" y="33"/>
                    <a:pt x="63" y="15"/>
                  </a:cubicBezTo>
                  <a:cubicBezTo>
                    <a:pt x="55" y="6"/>
                    <a:pt x="43" y="0"/>
                    <a:pt x="32" y="0"/>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32"/>
            <p:cNvSpPr/>
            <p:nvPr/>
          </p:nvSpPr>
          <p:spPr>
            <a:xfrm>
              <a:off x="4986168" y="3978953"/>
              <a:ext cx="283819" cy="167463"/>
            </a:xfrm>
            <a:custGeom>
              <a:avLst/>
              <a:gdLst/>
              <a:ahLst/>
              <a:cxnLst/>
              <a:rect l="l" t="t" r="r" b="b"/>
              <a:pathLst>
                <a:path w="1083" h="639" extrusionOk="0">
                  <a:moveTo>
                    <a:pt x="26" y="0"/>
                  </a:moveTo>
                  <a:cubicBezTo>
                    <a:pt x="14" y="0"/>
                    <a:pt x="1" y="11"/>
                    <a:pt x="1" y="26"/>
                  </a:cubicBezTo>
                  <a:lnTo>
                    <a:pt x="1" y="615"/>
                  </a:lnTo>
                  <a:cubicBezTo>
                    <a:pt x="1" y="628"/>
                    <a:pt x="14" y="639"/>
                    <a:pt x="26" y="639"/>
                  </a:cubicBezTo>
                  <a:lnTo>
                    <a:pt x="1057" y="639"/>
                  </a:lnTo>
                  <a:cubicBezTo>
                    <a:pt x="1072" y="639"/>
                    <a:pt x="1082" y="628"/>
                    <a:pt x="1082" y="615"/>
                  </a:cubicBezTo>
                  <a:lnTo>
                    <a:pt x="1082" y="26"/>
                  </a:lnTo>
                  <a:cubicBezTo>
                    <a:pt x="1082" y="11"/>
                    <a:pt x="1072" y="0"/>
                    <a:pt x="10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2"/>
            <p:cNvSpPr/>
            <p:nvPr/>
          </p:nvSpPr>
          <p:spPr>
            <a:xfrm>
              <a:off x="4990623" y="3983408"/>
              <a:ext cx="274909" cy="158552"/>
            </a:xfrm>
            <a:custGeom>
              <a:avLst/>
              <a:gdLst/>
              <a:ahLst/>
              <a:cxnLst/>
              <a:rect l="l" t="t" r="r" b="b"/>
              <a:pathLst>
                <a:path w="1049" h="605" extrusionOk="0">
                  <a:moveTo>
                    <a:pt x="24" y="0"/>
                  </a:moveTo>
                  <a:cubicBezTo>
                    <a:pt x="12" y="0"/>
                    <a:pt x="1" y="11"/>
                    <a:pt x="1" y="24"/>
                  </a:cubicBezTo>
                  <a:lnTo>
                    <a:pt x="1" y="581"/>
                  </a:lnTo>
                  <a:cubicBezTo>
                    <a:pt x="1" y="594"/>
                    <a:pt x="12" y="604"/>
                    <a:pt x="24" y="604"/>
                  </a:cubicBezTo>
                  <a:lnTo>
                    <a:pt x="1025" y="604"/>
                  </a:lnTo>
                  <a:cubicBezTo>
                    <a:pt x="1037" y="604"/>
                    <a:pt x="1048" y="594"/>
                    <a:pt x="1048" y="581"/>
                  </a:cubicBezTo>
                  <a:lnTo>
                    <a:pt x="1048" y="24"/>
                  </a:lnTo>
                  <a:cubicBezTo>
                    <a:pt x="1048" y="11"/>
                    <a:pt x="1037" y="0"/>
                    <a:pt x="10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2"/>
            <p:cNvSpPr/>
            <p:nvPr/>
          </p:nvSpPr>
          <p:spPr>
            <a:xfrm>
              <a:off x="5040297" y="4073091"/>
              <a:ext cx="175565" cy="69462"/>
            </a:xfrm>
            <a:custGeom>
              <a:avLst/>
              <a:gdLst/>
              <a:ahLst/>
              <a:cxnLst/>
              <a:rect l="l" t="t" r="r" b="b"/>
              <a:pathLst>
                <a:path w="757" h="320" extrusionOk="0">
                  <a:moveTo>
                    <a:pt x="245" y="0"/>
                  </a:moveTo>
                  <a:cubicBezTo>
                    <a:pt x="245" y="0"/>
                    <a:pt x="140" y="21"/>
                    <a:pt x="110" y="60"/>
                  </a:cubicBezTo>
                  <a:cubicBezTo>
                    <a:pt x="84" y="92"/>
                    <a:pt x="11" y="287"/>
                    <a:pt x="1" y="319"/>
                  </a:cubicBezTo>
                  <a:lnTo>
                    <a:pt x="129" y="319"/>
                  </a:lnTo>
                  <a:lnTo>
                    <a:pt x="157" y="283"/>
                  </a:lnTo>
                  <a:lnTo>
                    <a:pt x="165" y="319"/>
                  </a:lnTo>
                  <a:lnTo>
                    <a:pt x="596" y="319"/>
                  </a:lnTo>
                  <a:lnTo>
                    <a:pt x="607" y="283"/>
                  </a:lnTo>
                  <a:lnTo>
                    <a:pt x="632" y="319"/>
                  </a:lnTo>
                  <a:lnTo>
                    <a:pt x="757" y="319"/>
                  </a:lnTo>
                  <a:cubicBezTo>
                    <a:pt x="746" y="285"/>
                    <a:pt x="673" y="92"/>
                    <a:pt x="647" y="60"/>
                  </a:cubicBezTo>
                  <a:cubicBezTo>
                    <a:pt x="619" y="21"/>
                    <a:pt x="512" y="0"/>
                    <a:pt x="512" y="0"/>
                  </a:cubicBezTo>
                  <a:lnTo>
                    <a:pt x="377" y="39"/>
                  </a:lnTo>
                  <a:lnTo>
                    <a:pt x="24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2"/>
            <p:cNvSpPr/>
            <p:nvPr/>
          </p:nvSpPr>
          <p:spPr>
            <a:xfrm>
              <a:off x="5120311" y="4079603"/>
              <a:ext cx="15075" cy="50360"/>
            </a:xfrm>
            <a:custGeom>
              <a:avLst/>
              <a:gdLst/>
              <a:ahLst/>
              <a:cxnLst/>
              <a:rect l="l" t="t" r="r" b="b"/>
              <a:pathLst>
                <a:path w="65" h="232" extrusionOk="0">
                  <a:moveTo>
                    <a:pt x="17" y="0"/>
                  </a:moveTo>
                  <a:lnTo>
                    <a:pt x="0" y="201"/>
                  </a:lnTo>
                  <a:lnTo>
                    <a:pt x="32" y="231"/>
                  </a:lnTo>
                  <a:lnTo>
                    <a:pt x="65" y="201"/>
                  </a:lnTo>
                  <a:lnTo>
                    <a:pt x="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32"/>
            <p:cNvSpPr/>
            <p:nvPr/>
          </p:nvSpPr>
          <p:spPr>
            <a:xfrm>
              <a:off x="5088538" y="3996249"/>
              <a:ext cx="79086" cy="74237"/>
            </a:xfrm>
            <a:custGeom>
              <a:avLst/>
              <a:gdLst/>
              <a:ahLst/>
              <a:cxnLst/>
              <a:rect l="l" t="t" r="r" b="b"/>
              <a:pathLst>
                <a:path w="341" h="342" extrusionOk="0">
                  <a:moveTo>
                    <a:pt x="169" y="1"/>
                  </a:moveTo>
                  <a:cubicBezTo>
                    <a:pt x="75" y="1"/>
                    <a:pt x="0" y="78"/>
                    <a:pt x="0" y="172"/>
                  </a:cubicBezTo>
                  <a:cubicBezTo>
                    <a:pt x="0" y="266"/>
                    <a:pt x="77" y="341"/>
                    <a:pt x="169" y="341"/>
                  </a:cubicBezTo>
                  <a:cubicBezTo>
                    <a:pt x="264" y="341"/>
                    <a:pt x="341" y="266"/>
                    <a:pt x="341" y="172"/>
                  </a:cubicBezTo>
                  <a:cubicBezTo>
                    <a:pt x="341" y="78"/>
                    <a:pt x="264" y="1"/>
                    <a:pt x="169" y="1"/>
                  </a:cubicBezTo>
                  <a:close/>
                </a:path>
              </a:pathLst>
            </a:custGeom>
            <a:solidFill>
              <a:srgbClr val="FEBA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32"/>
            <p:cNvSpPr/>
            <p:nvPr/>
          </p:nvSpPr>
          <p:spPr>
            <a:xfrm>
              <a:off x="5120311" y="4078518"/>
              <a:ext cx="15075" cy="9985"/>
            </a:xfrm>
            <a:custGeom>
              <a:avLst/>
              <a:gdLst/>
              <a:ahLst/>
              <a:cxnLst/>
              <a:rect l="l" t="t" r="r" b="b"/>
              <a:pathLst>
                <a:path w="65" h="46" extrusionOk="0">
                  <a:moveTo>
                    <a:pt x="5" y="1"/>
                  </a:moveTo>
                  <a:lnTo>
                    <a:pt x="0" y="16"/>
                  </a:lnTo>
                  <a:lnTo>
                    <a:pt x="32" y="46"/>
                  </a:lnTo>
                  <a:lnTo>
                    <a:pt x="65" y="16"/>
                  </a:lnTo>
                  <a:lnTo>
                    <a:pt x="60"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2"/>
            <p:cNvSpPr/>
            <p:nvPr/>
          </p:nvSpPr>
          <p:spPr>
            <a:xfrm>
              <a:off x="5334719" y="3553352"/>
              <a:ext cx="389170" cy="18869"/>
            </a:xfrm>
            <a:custGeom>
              <a:avLst/>
              <a:gdLst/>
              <a:ahLst/>
              <a:cxnLst/>
              <a:rect l="l" t="t" r="r" b="b"/>
              <a:pathLst>
                <a:path w="1485" h="72" extrusionOk="0">
                  <a:moveTo>
                    <a:pt x="1" y="1"/>
                  </a:moveTo>
                  <a:lnTo>
                    <a:pt x="1" y="72"/>
                  </a:lnTo>
                  <a:lnTo>
                    <a:pt x="1485" y="72"/>
                  </a:lnTo>
                  <a:lnTo>
                    <a:pt x="1485"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3" name="Google Shape;803;p32"/>
          <p:cNvSpPr txBox="1">
            <a:spLocks noGrp="1"/>
          </p:cNvSpPr>
          <p:nvPr>
            <p:ph type="title"/>
          </p:nvPr>
        </p:nvSpPr>
        <p:spPr>
          <a:xfrm>
            <a:off x="366572" y="15667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4000">
                <a:solidFill>
                  <a:srgbClr val="0070C0"/>
                </a:solidFill>
              </a:rPr>
              <a:t>MINIMUM VIABLE PRODUCT</a:t>
            </a:r>
            <a:endParaRPr/>
          </a:p>
        </p:txBody>
      </p:sp>
      <p:grpSp>
        <p:nvGrpSpPr>
          <p:cNvPr id="804" name="Google Shape;804;p32"/>
          <p:cNvGrpSpPr/>
          <p:nvPr/>
        </p:nvGrpSpPr>
        <p:grpSpPr>
          <a:xfrm>
            <a:off x="3517736" y="3047821"/>
            <a:ext cx="365060" cy="365064"/>
            <a:chOff x="3517736" y="3047821"/>
            <a:chExt cx="365060" cy="365064"/>
          </a:xfrm>
        </p:grpSpPr>
        <p:sp>
          <p:nvSpPr>
            <p:cNvPr id="805" name="Google Shape;805;p32"/>
            <p:cNvSpPr/>
            <p:nvPr/>
          </p:nvSpPr>
          <p:spPr>
            <a:xfrm>
              <a:off x="3517736" y="3047821"/>
              <a:ext cx="365060" cy="365064"/>
            </a:xfrm>
            <a:custGeom>
              <a:avLst/>
              <a:gdLst/>
              <a:ahLst/>
              <a:cxnLst/>
              <a:rect l="l" t="t" r="r" b="b"/>
              <a:pathLst>
                <a:path w="1393" h="1393" extrusionOk="0">
                  <a:moveTo>
                    <a:pt x="697" y="0"/>
                  </a:moveTo>
                  <a:cubicBezTo>
                    <a:pt x="311" y="0"/>
                    <a:pt x="1" y="313"/>
                    <a:pt x="1" y="696"/>
                  </a:cubicBezTo>
                  <a:cubicBezTo>
                    <a:pt x="1" y="1082"/>
                    <a:pt x="311" y="1392"/>
                    <a:pt x="697" y="1392"/>
                  </a:cubicBezTo>
                  <a:cubicBezTo>
                    <a:pt x="1080" y="1392"/>
                    <a:pt x="1393" y="1082"/>
                    <a:pt x="1393" y="696"/>
                  </a:cubicBezTo>
                  <a:cubicBezTo>
                    <a:pt x="1393" y="313"/>
                    <a:pt x="1080" y="0"/>
                    <a:pt x="6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32"/>
            <p:cNvSpPr/>
            <p:nvPr/>
          </p:nvSpPr>
          <p:spPr>
            <a:xfrm>
              <a:off x="3577226" y="3143738"/>
              <a:ext cx="248440" cy="164580"/>
            </a:xfrm>
            <a:custGeom>
              <a:avLst/>
              <a:gdLst/>
              <a:ahLst/>
              <a:cxnLst/>
              <a:rect l="l" t="t" r="r" b="b"/>
              <a:pathLst>
                <a:path w="948" h="628" extrusionOk="0">
                  <a:moveTo>
                    <a:pt x="71" y="0"/>
                  </a:moveTo>
                  <a:cubicBezTo>
                    <a:pt x="33" y="0"/>
                    <a:pt x="1" y="33"/>
                    <a:pt x="1" y="71"/>
                  </a:cubicBezTo>
                  <a:lnTo>
                    <a:pt x="1" y="557"/>
                  </a:lnTo>
                  <a:cubicBezTo>
                    <a:pt x="1" y="596"/>
                    <a:pt x="33" y="628"/>
                    <a:pt x="71" y="628"/>
                  </a:cubicBezTo>
                  <a:lnTo>
                    <a:pt x="877" y="628"/>
                  </a:lnTo>
                  <a:cubicBezTo>
                    <a:pt x="915" y="628"/>
                    <a:pt x="947" y="596"/>
                    <a:pt x="947" y="557"/>
                  </a:cubicBezTo>
                  <a:lnTo>
                    <a:pt x="947" y="71"/>
                  </a:lnTo>
                  <a:cubicBezTo>
                    <a:pt x="947" y="33"/>
                    <a:pt x="915" y="0"/>
                    <a:pt x="87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32"/>
            <p:cNvSpPr/>
            <p:nvPr/>
          </p:nvSpPr>
          <p:spPr>
            <a:xfrm>
              <a:off x="3577226" y="3143738"/>
              <a:ext cx="248440" cy="31710"/>
            </a:xfrm>
            <a:custGeom>
              <a:avLst/>
              <a:gdLst/>
              <a:ahLst/>
              <a:cxnLst/>
              <a:rect l="l" t="t" r="r" b="b"/>
              <a:pathLst>
                <a:path w="948" h="121" extrusionOk="0">
                  <a:moveTo>
                    <a:pt x="71" y="0"/>
                  </a:moveTo>
                  <a:cubicBezTo>
                    <a:pt x="33" y="0"/>
                    <a:pt x="1" y="33"/>
                    <a:pt x="1" y="69"/>
                  </a:cubicBezTo>
                  <a:lnTo>
                    <a:pt x="1" y="120"/>
                  </a:lnTo>
                  <a:lnTo>
                    <a:pt x="947" y="120"/>
                  </a:lnTo>
                  <a:lnTo>
                    <a:pt x="947" y="69"/>
                  </a:lnTo>
                  <a:cubicBezTo>
                    <a:pt x="947" y="33"/>
                    <a:pt x="915" y="0"/>
                    <a:pt x="877"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32"/>
            <p:cNvSpPr/>
            <p:nvPr/>
          </p:nvSpPr>
          <p:spPr>
            <a:xfrm>
              <a:off x="3594784" y="3188552"/>
              <a:ext cx="133130" cy="13103"/>
            </a:xfrm>
            <a:custGeom>
              <a:avLst/>
              <a:gdLst/>
              <a:ahLst/>
              <a:cxnLst/>
              <a:rect l="l" t="t" r="r" b="b"/>
              <a:pathLst>
                <a:path w="508" h="50" extrusionOk="0">
                  <a:moveTo>
                    <a:pt x="0" y="1"/>
                  </a:moveTo>
                  <a:lnTo>
                    <a:pt x="0" y="50"/>
                  </a:lnTo>
                  <a:lnTo>
                    <a:pt x="508" y="50"/>
                  </a:lnTo>
                  <a:lnTo>
                    <a:pt x="508"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32"/>
            <p:cNvSpPr/>
            <p:nvPr/>
          </p:nvSpPr>
          <p:spPr>
            <a:xfrm>
              <a:off x="3594784" y="3213973"/>
              <a:ext cx="133654" cy="8648"/>
            </a:xfrm>
            <a:custGeom>
              <a:avLst/>
              <a:gdLst/>
              <a:ahLst/>
              <a:cxnLst/>
              <a:rect l="l" t="t" r="r" b="b"/>
              <a:pathLst>
                <a:path w="510" h="33" extrusionOk="0">
                  <a:moveTo>
                    <a:pt x="0" y="0"/>
                  </a:moveTo>
                  <a:lnTo>
                    <a:pt x="0" y="32"/>
                  </a:lnTo>
                  <a:lnTo>
                    <a:pt x="510" y="32"/>
                  </a:lnTo>
                  <a:lnTo>
                    <a:pt x="5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2"/>
            <p:cNvSpPr/>
            <p:nvPr/>
          </p:nvSpPr>
          <p:spPr>
            <a:xfrm>
              <a:off x="3594784" y="3231793"/>
              <a:ext cx="133654" cy="8648"/>
            </a:xfrm>
            <a:custGeom>
              <a:avLst/>
              <a:gdLst/>
              <a:ahLst/>
              <a:cxnLst/>
              <a:rect l="l" t="t" r="r" b="b"/>
              <a:pathLst>
                <a:path w="510" h="33" extrusionOk="0">
                  <a:moveTo>
                    <a:pt x="0" y="1"/>
                  </a:moveTo>
                  <a:lnTo>
                    <a:pt x="0" y="33"/>
                  </a:lnTo>
                  <a:lnTo>
                    <a:pt x="510" y="33"/>
                  </a:lnTo>
                  <a:lnTo>
                    <a:pt x="5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2"/>
            <p:cNvSpPr/>
            <p:nvPr/>
          </p:nvSpPr>
          <p:spPr>
            <a:xfrm>
              <a:off x="3594784" y="3249876"/>
              <a:ext cx="133654" cy="8648"/>
            </a:xfrm>
            <a:custGeom>
              <a:avLst/>
              <a:gdLst/>
              <a:ahLst/>
              <a:cxnLst/>
              <a:rect l="l" t="t" r="r" b="b"/>
              <a:pathLst>
                <a:path w="510" h="33" extrusionOk="0">
                  <a:moveTo>
                    <a:pt x="0" y="0"/>
                  </a:moveTo>
                  <a:lnTo>
                    <a:pt x="0" y="32"/>
                  </a:lnTo>
                  <a:lnTo>
                    <a:pt x="510" y="32"/>
                  </a:lnTo>
                  <a:lnTo>
                    <a:pt x="51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2"/>
            <p:cNvSpPr/>
            <p:nvPr/>
          </p:nvSpPr>
          <p:spPr>
            <a:xfrm>
              <a:off x="3594784" y="3267173"/>
              <a:ext cx="133654" cy="9172"/>
            </a:xfrm>
            <a:custGeom>
              <a:avLst/>
              <a:gdLst/>
              <a:ahLst/>
              <a:cxnLst/>
              <a:rect l="l" t="t" r="r" b="b"/>
              <a:pathLst>
                <a:path w="510" h="35" extrusionOk="0">
                  <a:moveTo>
                    <a:pt x="0" y="1"/>
                  </a:moveTo>
                  <a:lnTo>
                    <a:pt x="0" y="35"/>
                  </a:lnTo>
                  <a:lnTo>
                    <a:pt x="510" y="35"/>
                  </a:lnTo>
                  <a:lnTo>
                    <a:pt x="510"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2"/>
            <p:cNvSpPr/>
            <p:nvPr/>
          </p:nvSpPr>
          <p:spPr>
            <a:xfrm>
              <a:off x="3742329" y="3210042"/>
              <a:ext cx="65779" cy="65255"/>
            </a:xfrm>
            <a:custGeom>
              <a:avLst/>
              <a:gdLst/>
              <a:ahLst/>
              <a:cxnLst/>
              <a:rect l="l" t="t" r="r" b="b"/>
              <a:pathLst>
                <a:path w="251" h="249" extrusionOk="0">
                  <a:moveTo>
                    <a:pt x="0" y="0"/>
                  </a:moveTo>
                  <a:lnTo>
                    <a:pt x="0" y="249"/>
                  </a:lnTo>
                  <a:lnTo>
                    <a:pt x="251" y="249"/>
                  </a:lnTo>
                  <a:lnTo>
                    <a:pt x="0"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2"/>
            <p:cNvSpPr/>
            <p:nvPr/>
          </p:nvSpPr>
          <p:spPr>
            <a:xfrm>
              <a:off x="3775349" y="3210042"/>
              <a:ext cx="32758" cy="32759"/>
            </a:xfrm>
            <a:custGeom>
              <a:avLst/>
              <a:gdLst/>
              <a:ahLst/>
              <a:cxnLst/>
              <a:rect l="l" t="t" r="r" b="b"/>
              <a:pathLst>
                <a:path w="125" h="125" extrusionOk="0">
                  <a:moveTo>
                    <a:pt x="1" y="0"/>
                  </a:moveTo>
                  <a:lnTo>
                    <a:pt x="125" y="124"/>
                  </a:lnTo>
                  <a:lnTo>
                    <a:pt x="125" y="0"/>
                  </a:lnTo>
                  <a:close/>
                </a:path>
              </a:pathLst>
            </a:custGeom>
            <a:solidFill>
              <a:srgbClr val="4EE2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15" name="Google Shape;815;p32"/>
          <p:cNvGrpSpPr/>
          <p:nvPr/>
        </p:nvGrpSpPr>
        <p:grpSpPr>
          <a:xfrm>
            <a:off x="4057036" y="2685579"/>
            <a:ext cx="365060" cy="365064"/>
            <a:chOff x="4057036" y="2685579"/>
            <a:chExt cx="365060" cy="365064"/>
          </a:xfrm>
        </p:grpSpPr>
        <p:sp>
          <p:nvSpPr>
            <p:cNvPr id="816" name="Google Shape;816;p32"/>
            <p:cNvSpPr/>
            <p:nvPr/>
          </p:nvSpPr>
          <p:spPr>
            <a:xfrm>
              <a:off x="4057036" y="2685579"/>
              <a:ext cx="365060" cy="365064"/>
            </a:xfrm>
            <a:custGeom>
              <a:avLst/>
              <a:gdLst/>
              <a:ahLst/>
              <a:cxnLst/>
              <a:rect l="l" t="t" r="r" b="b"/>
              <a:pathLst>
                <a:path w="1393" h="1393" extrusionOk="0">
                  <a:moveTo>
                    <a:pt x="696" y="0"/>
                  </a:moveTo>
                  <a:cubicBezTo>
                    <a:pt x="313" y="0"/>
                    <a:pt x="0" y="313"/>
                    <a:pt x="0" y="697"/>
                  </a:cubicBezTo>
                  <a:cubicBezTo>
                    <a:pt x="0" y="1080"/>
                    <a:pt x="313" y="1393"/>
                    <a:pt x="696" y="1393"/>
                  </a:cubicBezTo>
                  <a:cubicBezTo>
                    <a:pt x="1082" y="1393"/>
                    <a:pt x="1392" y="1080"/>
                    <a:pt x="1392" y="697"/>
                  </a:cubicBezTo>
                  <a:cubicBezTo>
                    <a:pt x="1392" y="313"/>
                    <a:pt x="1082" y="0"/>
                    <a:pt x="69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32"/>
            <p:cNvSpPr/>
            <p:nvPr/>
          </p:nvSpPr>
          <p:spPr>
            <a:xfrm>
              <a:off x="4149546" y="2789883"/>
              <a:ext cx="101420" cy="85173"/>
            </a:xfrm>
            <a:custGeom>
              <a:avLst/>
              <a:gdLst/>
              <a:ahLst/>
              <a:cxnLst/>
              <a:rect l="l" t="t" r="r" b="b"/>
              <a:pathLst>
                <a:path w="387" h="325" extrusionOk="0">
                  <a:moveTo>
                    <a:pt x="63" y="1"/>
                  </a:moveTo>
                  <a:lnTo>
                    <a:pt x="63" y="67"/>
                  </a:lnTo>
                  <a:cubicBezTo>
                    <a:pt x="28" y="67"/>
                    <a:pt x="1" y="97"/>
                    <a:pt x="1" y="131"/>
                  </a:cubicBezTo>
                  <a:cubicBezTo>
                    <a:pt x="1" y="166"/>
                    <a:pt x="28" y="196"/>
                    <a:pt x="63" y="196"/>
                  </a:cubicBezTo>
                  <a:lnTo>
                    <a:pt x="63" y="262"/>
                  </a:lnTo>
                  <a:lnTo>
                    <a:pt x="129" y="262"/>
                  </a:lnTo>
                  <a:cubicBezTo>
                    <a:pt x="129" y="296"/>
                    <a:pt x="159" y="324"/>
                    <a:pt x="193" y="324"/>
                  </a:cubicBezTo>
                  <a:cubicBezTo>
                    <a:pt x="228" y="324"/>
                    <a:pt x="258" y="296"/>
                    <a:pt x="258" y="262"/>
                  </a:cubicBezTo>
                  <a:lnTo>
                    <a:pt x="322" y="262"/>
                  </a:lnTo>
                  <a:lnTo>
                    <a:pt x="322" y="196"/>
                  </a:lnTo>
                  <a:cubicBezTo>
                    <a:pt x="358" y="196"/>
                    <a:pt x="386" y="166"/>
                    <a:pt x="386" y="131"/>
                  </a:cubicBezTo>
                  <a:cubicBezTo>
                    <a:pt x="386" y="97"/>
                    <a:pt x="358" y="69"/>
                    <a:pt x="322" y="67"/>
                  </a:cubicBezTo>
                  <a:lnTo>
                    <a:pt x="322" y="1"/>
                  </a:lnTo>
                  <a:lnTo>
                    <a:pt x="258" y="1"/>
                  </a:lnTo>
                  <a:cubicBezTo>
                    <a:pt x="258" y="37"/>
                    <a:pt x="228" y="65"/>
                    <a:pt x="193" y="65"/>
                  </a:cubicBezTo>
                  <a:cubicBezTo>
                    <a:pt x="159" y="65"/>
                    <a:pt x="129" y="37"/>
                    <a:pt x="129" y="1"/>
                  </a:cubicBez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32"/>
            <p:cNvSpPr/>
            <p:nvPr/>
          </p:nvSpPr>
          <p:spPr>
            <a:xfrm>
              <a:off x="4247822" y="2773634"/>
              <a:ext cx="84386" cy="101421"/>
            </a:xfrm>
            <a:custGeom>
              <a:avLst/>
              <a:gdLst/>
              <a:ahLst/>
              <a:cxnLst/>
              <a:rect l="l" t="t" r="r" b="b"/>
              <a:pathLst>
                <a:path w="322" h="387" extrusionOk="0">
                  <a:moveTo>
                    <a:pt x="129" y="1"/>
                  </a:moveTo>
                  <a:cubicBezTo>
                    <a:pt x="95" y="1"/>
                    <a:pt x="67" y="29"/>
                    <a:pt x="67" y="63"/>
                  </a:cubicBezTo>
                  <a:lnTo>
                    <a:pt x="0" y="63"/>
                  </a:lnTo>
                  <a:lnTo>
                    <a:pt x="0" y="129"/>
                  </a:lnTo>
                  <a:cubicBezTo>
                    <a:pt x="35" y="129"/>
                    <a:pt x="63" y="159"/>
                    <a:pt x="63" y="193"/>
                  </a:cubicBezTo>
                  <a:cubicBezTo>
                    <a:pt x="63" y="228"/>
                    <a:pt x="35" y="258"/>
                    <a:pt x="0" y="258"/>
                  </a:cubicBezTo>
                  <a:lnTo>
                    <a:pt x="0" y="324"/>
                  </a:lnTo>
                  <a:lnTo>
                    <a:pt x="67" y="324"/>
                  </a:lnTo>
                  <a:cubicBezTo>
                    <a:pt x="67" y="358"/>
                    <a:pt x="95" y="386"/>
                    <a:pt x="129" y="386"/>
                  </a:cubicBezTo>
                  <a:cubicBezTo>
                    <a:pt x="165" y="386"/>
                    <a:pt x="193" y="358"/>
                    <a:pt x="193" y="324"/>
                  </a:cubicBezTo>
                  <a:lnTo>
                    <a:pt x="260" y="324"/>
                  </a:lnTo>
                  <a:lnTo>
                    <a:pt x="260" y="258"/>
                  </a:lnTo>
                  <a:cubicBezTo>
                    <a:pt x="294" y="258"/>
                    <a:pt x="322" y="228"/>
                    <a:pt x="322" y="193"/>
                  </a:cubicBezTo>
                  <a:cubicBezTo>
                    <a:pt x="322" y="159"/>
                    <a:pt x="294" y="131"/>
                    <a:pt x="260" y="129"/>
                  </a:cubicBezTo>
                  <a:lnTo>
                    <a:pt x="260" y="63"/>
                  </a:lnTo>
                  <a:lnTo>
                    <a:pt x="193" y="63"/>
                  </a:lnTo>
                  <a:cubicBezTo>
                    <a:pt x="193" y="29"/>
                    <a:pt x="165" y="1"/>
                    <a:pt x="129" y="1"/>
                  </a:cubicBezTo>
                  <a:close/>
                </a:path>
              </a:pathLst>
            </a:custGeom>
            <a:solidFill>
              <a:srgbClr val="4EE2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32"/>
            <p:cNvSpPr/>
            <p:nvPr/>
          </p:nvSpPr>
          <p:spPr>
            <a:xfrm>
              <a:off x="4247822" y="2872434"/>
              <a:ext cx="84386" cy="84387"/>
            </a:xfrm>
            <a:custGeom>
              <a:avLst/>
              <a:gdLst/>
              <a:ahLst/>
              <a:cxnLst/>
              <a:rect l="l" t="t" r="r" b="b"/>
              <a:pathLst>
                <a:path w="322" h="322" extrusionOk="0">
                  <a:moveTo>
                    <a:pt x="0" y="1"/>
                  </a:moveTo>
                  <a:lnTo>
                    <a:pt x="0" y="67"/>
                  </a:lnTo>
                  <a:cubicBezTo>
                    <a:pt x="35" y="67"/>
                    <a:pt x="63" y="95"/>
                    <a:pt x="63" y="129"/>
                  </a:cubicBezTo>
                  <a:cubicBezTo>
                    <a:pt x="63" y="163"/>
                    <a:pt x="35" y="193"/>
                    <a:pt x="0" y="193"/>
                  </a:cubicBezTo>
                  <a:lnTo>
                    <a:pt x="0" y="260"/>
                  </a:lnTo>
                  <a:lnTo>
                    <a:pt x="67" y="260"/>
                  </a:lnTo>
                  <a:cubicBezTo>
                    <a:pt x="67" y="294"/>
                    <a:pt x="95" y="322"/>
                    <a:pt x="129" y="322"/>
                  </a:cubicBezTo>
                  <a:cubicBezTo>
                    <a:pt x="165" y="322"/>
                    <a:pt x="193" y="294"/>
                    <a:pt x="193" y="260"/>
                  </a:cubicBezTo>
                  <a:lnTo>
                    <a:pt x="260" y="260"/>
                  </a:lnTo>
                  <a:lnTo>
                    <a:pt x="260" y="193"/>
                  </a:lnTo>
                  <a:cubicBezTo>
                    <a:pt x="294" y="193"/>
                    <a:pt x="322" y="166"/>
                    <a:pt x="322" y="129"/>
                  </a:cubicBezTo>
                  <a:cubicBezTo>
                    <a:pt x="322" y="95"/>
                    <a:pt x="294" y="67"/>
                    <a:pt x="260" y="67"/>
                  </a:cubicBezTo>
                  <a:lnTo>
                    <a:pt x="260" y="1"/>
                  </a:lnTo>
                  <a:lnTo>
                    <a:pt x="193" y="1"/>
                  </a:lnTo>
                  <a:cubicBezTo>
                    <a:pt x="193" y="35"/>
                    <a:pt x="165" y="63"/>
                    <a:pt x="129" y="63"/>
                  </a:cubicBezTo>
                  <a:cubicBezTo>
                    <a:pt x="95" y="63"/>
                    <a:pt x="67" y="35"/>
                    <a:pt x="67"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2"/>
            <p:cNvSpPr/>
            <p:nvPr/>
          </p:nvSpPr>
          <p:spPr>
            <a:xfrm>
              <a:off x="4149546" y="2871386"/>
              <a:ext cx="101420" cy="84911"/>
            </a:xfrm>
            <a:custGeom>
              <a:avLst/>
              <a:gdLst/>
              <a:ahLst/>
              <a:cxnLst/>
              <a:rect l="l" t="t" r="r" b="b"/>
              <a:pathLst>
                <a:path w="387" h="324" extrusionOk="0">
                  <a:moveTo>
                    <a:pt x="63" y="0"/>
                  </a:moveTo>
                  <a:lnTo>
                    <a:pt x="63" y="67"/>
                  </a:lnTo>
                  <a:cubicBezTo>
                    <a:pt x="28" y="67"/>
                    <a:pt x="1" y="97"/>
                    <a:pt x="1" y="131"/>
                  </a:cubicBezTo>
                  <a:cubicBezTo>
                    <a:pt x="1" y="165"/>
                    <a:pt x="28" y="195"/>
                    <a:pt x="63" y="195"/>
                  </a:cubicBezTo>
                  <a:lnTo>
                    <a:pt x="63" y="262"/>
                  </a:lnTo>
                  <a:lnTo>
                    <a:pt x="129" y="262"/>
                  </a:lnTo>
                  <a:cubicBezTo>
                    <a:pt x="129" y="296"/>
                    <a:pt x="157" y="324"/>
                    <a:pt x="193" y="324"/>
                  </a:cubicBezTo>
                  <a:cubicBezTo>
                    <a:pt x="228" y="324"/>
                    <a:pt x="256" y="296"/>
                    <a:pt x="256" y="262"/>
                  </a:cubicBezTo>
                  <a:lnTo>
                    <a:pt x="322" y="262"/>
                  </a:lnTo>
                  <a:lnTo>
                    <a:pt x="322" y="195"/>
                  </a:lnTo>
                  <a:cubicBezTo>
                    <a:pt x="358" y="195"/>
                    <a:pt x="386" y="165"/>
                    <a:pt x="386" y="131"/>
                  </a:cubicBezTo>
                  <a:cubicBezTo>
                    <a:pt x="386" y="97"/>
                    <a:pt x="358" y="67"/>
                    <a:pt x="322" y="67"/>
                  </a:cubicBezTo>
                  <a:lnTo>
                    <a:pt x="322" y="0"/>
                  </a:lnTo>
                  <a:lnTo>
                    <a:pt x="256" y="0"/>
                  </a:lnTo>
                  <a:cubicBezTo>
                    <a:pt x="256" y="37"/>
                    <a:pt x="228" y="65"/>
                    <a:pt x="193" y="65"/>
                  </a:cubicBezTo>
                  <a:cubicBezTo>
                    <a:pt x="157" y="65"/>
                    <a:pt x="129" y="37"/>
                    <a:pt x="129" y="0"/>
                  </a:cubicBez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2"/>
            <p:cNvSpPr/>
            <p:nvPr/>
          </p:nvSpPr>
          <p:spPr>
            <a:xfrm>
              <a:off x="4149546" y="2789883"/>
              <a:ext cx="102993" cy="86745"/>
            </a:xfrm>
            <a:custGeom>
              <a:avLst/>
              <a:gdLst/>
              <a:ahLst/>
              <a:cxnLst/>
              <a:rect l="l" t="t" r="r" b="b"/>
              <a:pathLst>
                <a:path w="393" h="331" extrusionOk="0">
                  <a:moveTo>
                    <a:pt x="63" y="1"/>
                  </a:moveTo>
                  <a:lnTo>
                    <a:pt x="63" y="67"/>
                  </a:lnTo>
                  <a:cubicBezTo>
                    <a:pt x="28" y="67"/>
                    <a:pt x="1" y="97"/>
                    <a:pt x="1" y="131"/>
                  </a:cubicBezTo>
                  <a:cubicBezTo>
                    <a:pt x="1" y="166"/>
                    <a:pt x="28" y="196"/>
                    <a:pt x="63" y="196"/>
                  </a:cubicBezTo>
                  <a:lnTo>
                    <a:pt x="63" y="262"/>
                  </a:lnTo>
                  <a:lnTo>
                    <a:pt x="129" y="262"/>
                  </a:lnTo>
                  <a:cubicBezTo>
                    <a:pt x="131" y="296"/>
                    <a:pt x="159" y="324"/>
                    <a:pt x="193" y="324"/>
                  </a:cubicBezTo>
                  <a:cubicBezTo>
                    <a:pt x="228" y="324"/>
                    <a:pt x="258" y="296"/>
                    <a:pt x="258" y="262"/>
                  </a:cubicBezTo>
                  <a:lnTo>
                    <a:pt x="324" y="262"/>
                  </a:lnTo>
                  <a:lnTo>
                    <a:pt x="324" y="196"/>
                  </a:lnTo>
                  <a:cubicBezTo>
                    <a:pt x="358" y="196"/>
                    <a:pt x="386" y="166"/>
                    <a:pt x="386" y="131"/>
                  </a:cubicBezTo>
                  <a:cubicBezTo>
                    <a:pt x="386" y="97"/>
                    <a:pt x="358" y="67"/>
                    <a:pt x="324" y="67"/>
                  </a:cubicBezTo>
                  <a:lnTo>
                    <a:pt x="324" y="1"/>
                  </a:lnTo>
                  <a:lnTo>
                    <a:pt x="258" y="1"/>
                  </a:lnTo>
                  <a:cubicBezTo>
                    <a:pt x="258" y="37"/>
                    <a:pt x="228" y="65"/>
                    <a:pt x="193" y="65"/>
                  </a:cubicBezTo>
                  <a:cubicBezTo>
                    <a:pt x="159" y="65"/>
                    <a:pt x="129" y="37"/>
                    <a:pt x="129" y="1"/>
                  </a:cubicBezTo>
                  <a:close/>
                  <a:moveTo>
                    <a:pt x="375" y="316"/>
                  </a:moveTo>
                  <a:lnTo>
                    <a:pt x="375" y="331"/>
                  </a:lnTo>
                  <a:lnTo>
                    <a:pt x="393" y="316"/>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2" name="Google Shape;822;p32"/>
          <p:cNvGrpSpPr/>
          <p:nvPr/>
        </p:nvGrpSpPr>
        <p:grpSpPr>
          <a:xfrm>
            <a:off x="4905628" y="2686178"/>
            <a:ext cx="365060" cy="365064"/>
            <a:chOff x="4905628" y="2686178"/>
            <a:chExt cx="365060" cy="365064"/>
          </a:xfrm>
        </p:grpSpPr>
        <p:sp>
          <p:nvSpPr>
            <p:cNvPr id="823" name="Google Shape;823;p32"/>
            <p:cNvSpPr/>
            <p:nvPr/>
          </p:nvSpPr>
          <p:spPr>
            <a:xfrm>
              <a:off x="4905628" y="2686178"/>
              <a:ext cx="365060" cy="365064"/>
            </a:xfrm>
            <a:custGeom>
              <a:avLst/>
              <a:gdLst/>
              <a:ahLst/>
              <a:cxnLst/>
              <a:rect l="l" t="t" r="r" b="b"/>
              <a:pathLst>
                <a:path w="1393" h="1393" extrusionOk="0">
                  <a:moveTo>
                    <a:pt x="697" y="1"/>
                  </a:moveTo>
                  <a:cubicBezTo>
                    <a:pt x="313" y="1"/>
                    <a:pt x="1" y="313"/>
                    <a:pt x="1" y="697"/>
                  </a:cubicBezTo>
                  <a:cubicBezTo>
                    <a:pt x="1" y="1082"/>
                    <a:pt x="313" y="1393"/>
                    <a:pt x="697" y="1393"/>
                  </a:cubicBezTo>
                  <a:cubicBezTo>
                    <a:pt x="1082" y="1393"/>
                    <a:pt x="1393" y="1082"/>
                    <a:pt x="1393" y="697"/>
                  </a:cubicBezTo>
                  <a:cubicBezTo>
                    <a:pt x="1393" y="313"/>
                    <a:pt x="1082" y="1"/>
                    <a:pt x="69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32"/>
            <p:cNvSpPr/>
            <p:nvPr/>
          </p:nvSpPr>
          <p:spPr>
            <a:xfrm>
              <a:off x="4985297" y="2769779"/>
              <a:ext cx="202840" cy="198387"/>
            </a:xfrm>
            <a:custGeom>
              <a:avLst/>
              <a:gdLst/>
              <a:ahLst/>
              <a:cxnLst/>
              <a:rect l="l" t="t" r="r" b="b"/>
              <a:pathLst>
                <a:path w="774" h="757" extrusionOk="0">
                  <a:moveTo>
                    <a:pt x="1" y="1"/>
                  </a:moveTo>
                  <a:lnTo>
                    <a:pt x="1" y="757"/>
                  </a:lnTo>
                  <a:lnTo>
                    <a:pt x="774" y="757"/>
                  </a:lnTo>
                  <a:lnTo>
                    <a:pt x="774"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32"/>
            <p:cNvSpPr/>
            <p:nvPr/>
          </p:nvSpPr>
          <p:spPr>
            <a:xfrm>
              <a:off x="5006787" y="2806992"/>
              <a:ext cx="160123" cy="139421"/>
            </a:xfrm>
            <a:custGeom>
              <a:avLst/>
              <a:gdLst/>
              <a:ahLst/>
              <a:cxnLst/>
              <a:rect l="l" t="t" r="r" b="b"/>
              <a:pathLst>
                <a:path w="611" h="532" extrusionOk="0">
                  <a:moveTo>
                    <a:pt x="0" y="0"/>
                  </a:moveTo>
                  <a:lnTo>
                    <a:pt x="0" y="531"/>
                  </a:lnTo>
                  <a:lnTo>
                    <a:pt x="611" y="531"/>
                  </a:lnTo>
                  <a:lnTo>
                    <a:pt x="61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32"/>
            <p:cNvSpPr/>
            <p:nvPr/>
          </p:nvSpPr>
          <p:spPr>
            <a:xfrm>
              <a:off x="5015697" y="2817475"/>
              <a:ext cx="13628" cy="13890"/>
            </a:xfrm>
            <a:custGeom>
              <a:avLst/>
              <a:gdLst/>
              <a:ahLst/>
              <a:cxnLst/>
              <a:rect l="l" t="t" r="r" b="b"/>
              <a:pathLst>
                <a:path w="52" h="53" extrusionOk="0">
                  <a:moveTo>
                    <a:pt x="26" y="1"/>
                  </a:moveTo>
                  <a:cubicBezTo>
                    <a:pt x="11" y="1"/>
                    <a:pt x="0" y="12"/>
                    <a:pt x="0" y="27"/>
                  </a:cubicBezTo>
                  <a:cubicBezTo>
                    <a:pt x="0" y="39"/>
                    <a:pt x="11" y="52"/>
                    <a:pt x="26" y="52"/>
                  </a:cubicBezTo>
                  <a:cubicBezTo>
                    <a:pt x="41" y="52"/>
                    <a:pt x="52" y="39"/>
                    <a:pt x="52" y="27"/>
                  </a:cubicBezTo>
                  <a:cubicBezTo>
                    <a:pt x="52" y="12"/>
                    <a:pt x="41" y="1"/>
                    <a:pt x="26"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32"/>
            <p:cNvSpPr/>
            <p:nvPr/>
          </p:nvSpPr>
          <p:spPr>
            <a:xfrm>
              <a:off x="5019628" y="2795199"/>
              <a:ext cx="5765" cy="30924"/>
            </a:xfrm>
            <a:custGeom>
              <a:avLst/>
              <a:gdLst/>
              <a:ahLst/>
              <a:cxnLst/>
              <a:rect l="l" t="t" r="r" b="b"/>
              <a:pathLst>
                <a:path w="22" h="118" extrusionOk="0">
                  <a:moveTo>
                    <a:pt x="11" y="0"/>
                  </a:moveTo>
                  <a:cubicBezTo>
                    <a:pt x="5" y="0"/>
                    <a:pt x="0" y="4"/>
                    <a:pt x="0" y="11"/>
                  </a:cubicBezTo>
                  <a:lnTo>
                    <a:pt x="0" y="107"/>
                  </a:lnTo>
                  <a:cubicBezTo>
                    <a:pt x="0" y="112"/>
                    <a:pt x="5" y="118"/>
                    <a:pt x="11" y="118"/>
                  </a:cubicBezTo>
                  <a:cubicBezTo>
                    <a:pt x="17" y="118"/>
                    <a:pt x="22" y="112"/>
                    <a:pt x="22" y="107"/>
                  </a:cubicBezTo>
                  <a:lnTo>
                    <a:pt x="22" y="11"/>
                  </a:lnTo>
                  <a:cubicBezTo>
                    <a:pt x="22" y="4"/>
                    <a:pt x="17" y="0"/>
                    <a:pt x="11"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32"/>
            <p:cNvSpPr/>
            <p:nvPr/>
          </p:nvSpPr>
          <p:spPr>
            <a:xfrm>
              <a:off x="5041380" y="2817475"/>
              <a:ext cx="13890" cy="13890"/>
            </a:xfrm>
            <a:custGeom>
              <a:avLst/>
              <a:gdLst/>
              <a:ahLst/>
              <a:cxnLst/>
              <a:rect l="l" t="t" r="r" b="b"/>
              <a:pathLst>
                <a:path w="53" h="53" extrusionOk="0">
                  <a:moveTo>
                    <a:pt x="27" y="1"/>
                  </a:moveTo>
                  <a:cubicBezTo>
                    <a:pt x="12" y="1"/>
                    <a:pt x="1" y="12"/>
                    <a:pt x="1" y="27"/>
                  </a:cubicBezTo>
                  <a:cubicBezTo>
                    <a:pt x="1" y="39"/>
                    <a:pt x="12" y="52"/>
                    <a:pt x="27" y="52"/>
                  </a:cubicBezTo>
                  <a:cubicBezTo>
                    <a:pt x="39" y="52"/>
                    <a:pt x="52" y="39"/>
                    <a:pt x="52" y="27"/>
                  </a:cubicBezTo>
                  <a:cubicBezTo>
                    <a:pt x="52" y="12"/>
                    <a:pt x="39" y="1"/>
                    <a:pt x="27"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32"/>
            <p:cNvSpPr/>
            <p:nvPr/>
          </p:nvSpPr>
          <p:spPr>
            <a:xfrm>
              <a:off x="5045311" y="2795199"/>
              <a:ext cx="6028" cy="30924"/>
            </a:xfrm>
            <a:custGeom>
              <a:avLst/>
              <a:gdLst/>
              <a:ahLst/>
              <a:cxnLst/>
              <a:rect l="l" t="t" r="r" b="b"/>
              <a:pathLst>
                <a:path w="23" h="118" extrusionOk="0">
                  <a:moveTo>
                    <a:pt x="12" y="0"/>
                  </a:moveTo>
                  <a:cubicBezTo>
                    <a:pt x="5" y="0"/>
                    <a:pt x="1" y="4"/>
                    <a:pt x="1" y="11"/>
                  </a:cubicBezTo>
                  <a:lnTo>
                    <a:pt x="1" y="107"/>
                  </a:lnTo>
                  <a:cubicBezTo>
                    <a:pt x="1" y="112"/>
                    <a:pt x="5" y="118"/>
                    <a:pt x="12" y="118"/>
                  </a:cubicBezTo>
                  <a:cubicBezTo>
                    <a:pt x="18" y="118"/>
                    <a:pt x="22" y="112"/>
                    <a:pt x="22" y="107"/>
                  </a:cubicBezTo>
                  <a:lnTo>
                    <a:pt x="22" y="11"/>
                  </a:lnTo>
                  <a:cubicBezTo>
                    <a:pt x="22" y="4"/>
                    <a:pt x="18" y="0"/>
                    <a:pt x="12"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32"/>
            <p:cNvSpPr/>
            <p:nvPr/>
          </p:nvSpPr>
          <p:spPr>
            <a:xfrm>
              <a:off x="5067325" y="2817475"/>
              <a:ext cx="13628" cy="13890"/>
            </a:xfrm>
            <a:custGeom>
              <a:avLst/>
              <a:gdLst/>
              <a:ahLst/>
              <a:cxnLst/>
              <a:rect l="l" t="t" r="r" b="b"/>
              <a:pathLst>
                <a:path w="52" h="53" extrusionOk="0">
                  <a:moveTo>
                    <a:pt x="26" y="1"/>
                  </a:moveTo>
                  <a:cubicBezTo>
                    <a:pt x="11" y="1"/>
                    <a:pt x="0" y="12"/>
                    <a:pt x="0" y="27"/>
                  </a:cubicBezTo>
                  <a:cubicBezTo>
                    <a:pt x="0" y="39"/>
                    <a:pt x="11" y="52"/>
                    <a:pt x="26" y="52"/>
                  </a:cubicBezTo>
                  <a:cubicBezTo>
                    <a:pt x="39" y="52"/>
                    <a:pt x="52" y="39"/>
                    <a:pt x="52" y="27"/>
                  </a:cubicBezTo>
                  <a:cubicBezTo>
                    <a:pt x="52" y="12"/>
                    <a:pt x="39" y="1"/>
                    <a:pt x="26"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32"/>
            <p:cNvSpPr/>
            <p:nvPr/>
          </p:nvSpPr>
          <p:spPr>
            <a:xfrm>
              <a:off x="5071256" y="2795199"/>
              <a:ext cx="5765" cy="30924"/>
            </a:xfrm>
            <a:custGeom>
              <a:avLst/>
              <a:gdLst/>
              <a:ahLst/>
              <a:cxnLst/>
              <a:rect l="l" t="t" r="r" b="b"/>
              <a:pathLst>
                <a:path w="22" h="118" extrusionOk="0">
                  <a:moveTo>
                    <a:pt x="11" y="0"/>
                  </a:moveTo>
                  <a:cubicBezTo>
                    <a:pt x="5" y="0"/>
                    <a:pt x="0" y="4"/>
                    <a:pt x="0" y="11"/>
                  </a:cubicBezTo>
                  <a:lnTo>
                    <a:pt x="0" y="107"/>
                  </a:lnTo>
                  <a:cubicBezTo>
                    <a:pt x="0" y="112"/>
                    <a:pt x="5" y="118"/>
                    <a:pt x="11" y="118"/>
                  </a:cubicBezTo>
                  <a:cubicBezTo>
                    <a:pt x="15" y="118"/>
                    <a:pt x="22" y="112"/>
                    <a:pt x="22" y="107"/>
                  </a:cubicBezTo>
                  <a:lnTo>
                    <a:pt x="22" y="11"/>
                  </a:lnTo>
                  <a:cubicBezTo>
                    <a:pt x="22" y="4"/>
                    <a:pt x="15" y="0"/>
                    <a:pt x="11"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32"/>
            <p:cNvSpPr/>
            <p:nvPr/>
          </p:nvSpPr>
          <p:spPr>
            <a:xfrm>
              <a:off x="5092483" y="2817475"/>
              <a:ext cx="13890" cy="13890"/>
            </a:xfrm>
            <a:custGeom>
              <a:avLst/>
              <a:gdLst/>
              <a:ahLst/>
              <a:cxnLst/>
              <a:rect l="l" t="t" r="r" b="b"/>
              <a:pathLst>
                <a:path w="53" h="53" extrusionOk="0">
                  <a:moveTo>
                    <a:pt x="26" y="1"/>
                  </a:moveTo>
                  <a:cubicBezTo>
                    <a:pt x="14" y="1"/>
                    <a:pt x="1" y="12"/>
                    <a:pt x="1" y="27"/>
                  </a:cubicBezTo>
                  <a:cubicBezTo>
                    <a:pt x="1" y="39"/>
                    <a:pt x="14" y="52"/>
                    <a:pt x="26" y="52"/>
                  </a:cubicBezTo>
                  <a:cubicBezTo>
                    <a:pt x="41" y="52"/>
                    <a:pt x="52" y="39"/>
                    <a:pt x="52" y="27"/>
                  </a:cubicBezTo>
                  <a:cubicBezTo>
                    <a:pt x="52" y="12"/>
                    <a:pt x="41" y="1"/>
                    <a:pt x="26"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32"/>
            <p:cNvSpPr/>
            <p:nvPr/>
          </p:nvSpPr>
          <p:spPr>
            <a:xfrm>
              <a:off x="5096938" y="2795199"/>
              <a:ext cx="6028" cy="30924"/>
            </a:xfrm>
            <a:custGeom>
              <a:avLst/>
              <a:gdLst/>
              <a:ahLst/>
              <a:cxnLst/>
              <a:rect l="l" t="t" r="r" b="b"/>
              <a:pathLst>
                <a:path w="23" h="118" extrusionOk="0">
                  <a:moveTo>
                    <a:pt x="12" y="0"/>
                  </a:moveTo>
                  <a:cubicBezTo>
                    <a:pt x="5" y="0"/>
                    <a:pt x="1" y="4"/>
                    <a:pt x="1" y="11"/>
                  </a:cubicBezTo>
                  <a:lnTo>
                    <a:pt x="1" y="107"/>
                  </a:lnTo>
                  <a:cubicBezTo>
                    <a:pt x="1" y="112"/>
                    <a:pt x="5" y="118"/>
                    <a:pt x="12" y="118"/>
                  </a:cubicBezTo>
                  <a:cubicBezTo>
                    <a:pt x="16" y="118"/>
                    <a:pt x="22" y="112"/>
                    <a:pt x="22" y="107"/>
                  </a:cubicBezTo>
                  <a:lnTo>
                    <a:pt x="22" y="11"/>
                  </a:lnTo>
                  <a:cubicBezTo>
                    <a:pt x="22" y="4"/>
                    <a:pt x="16" y="0"/>
                    <a:pt x="12"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32"/>
            <p:cNvSpPr/>
            <p:nvPr/>
          </p:nvSpPr>
          <p:spPr>
            <a:xfrm>
              <a:off x="5118428" y="2817475"/>
              <a:ext cx="13628" cy="13890"/>
            </a:xfrm>
            <a:custGeom>
              <a:avLst/>
              <a:gdLst/>
              <a:ahLst/>
              <a:cxnLst/>
              <a:rect l="l" t="t" r="r" b="b"/>
              <a:pathLst>
                <a:path w="52" h="53" extrusionOk="0">
                  <a:moveTo>
                    <a:pt x="26" y="1"/>
                  </a:moveTo>
                  <a:cubicBezTo>
                    <a:pt x="13" y="1"/>
                    <a:pt x="0" y="12"/>
                    <a:pt x="0" y="27"/>
                  </a:cubicBezTo>
                  <a:cubicBezTo>
                    <a:pt x="0" y="39"/>
                    <a:pt x="13" y="52"/>
                    <a:pt x="26" y="52"/>
                  </a:cubicBezTo>
                  <a:cubicBezTo>
                    <a:pt x="41" y="52"/>
                    <a:pt x="52" y="39"/>
                    <a:pt x="52" y="27"/>
                  </a:cubicBezTo>
                  <a:cubicBezTo>
                    <a:pt x="52" y="12"/>
                    <a:pt x="41" y="1"/>
                    <a:pt x="26"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32"/>
            <p:cNvSpPr/>
            <p:nvPr/>
          </p:nvSpPr>
          <p:spPr>
            <a:xfrm>
              <a:off x="5122359" y="2795199"/>
              <a:ext cx="5765" cy="30924"/>
            </a:xfrm>
            <a:custGeom>
              <a:avLst/>
              <a:gdLst/>
              <a:ahLst/>
              <a:cxnLst/>
              <a:rect l="l" t="t" r="r" b="b"/>
              <a:pathLst>
                <a:path w="22" h="118" extrusionOk="0">
                  <a:moveTo>
                    <a:pt x="11" y="0"/>
                  </a:moveTo>
                  <a:cubicBezTo>
                    <a:pt x="7" y="0"/>
                    <a:pt x="0" y="4"/>
                    <a:pt x="0" y="11"/>
                  </a:cubicBezTo>
                  <a:lnTo>
                    <a:pt x="0" y="107"/>
                  </a:lnTo>
                  <a:cubicBezTo>
                    <a:pt x="0" y="112"/>
                    <a:pt x="7" y="118"/>
                    <a:pt x="11" y="118"/>
                  </a:cubicBezTo>
                  <a:cubicBezTo>
                    <a:pt x="17" y="118"/>
                    <a:pt x="22" y="112"/>
                    <a:pt x="22" y="107"/>
                  </a:cubicBezTo>
                  <a:lnTo>
                    <a:pt x="22" y="11"/>
                  </a:lnTo>
                  <a:cubicBezTo>
                    <a:pt x="22" y="4"/>
                    <a:pt x="17" y="0"/>
                    <a:pt x="11"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32"/>
            <p:cNvSpPr/>
            <p:nvPr/>
          </p:nvSpPr>
          <p:spPr>
            <a:xfrm>
              <a:off x="5144111" y="2817475"/>
              <a:ext cx="13890" cy="13890"/>
            </a:xfrm>
            <a:custGeom>
              <a:avLst/>
              <a:gdLst/>
              <a:ahLst/>
              <a:cxnLst/>
              <a:rect l="l" t="t" r="r" b="b"/>
              <a:pathLst>
                <a:path w="53" h="53" extrusionOk="0">
                  <a:moveTo>
                    <a:pt x="27" y="1"/>
                  </a:moveTo>
                  <a:cubicBezTo>
                    <a:pt x="14" y="1"/>
                    <a:pt x="1" y="12"/>
                    <a:pt x="1" y="27"/>
                  </a:cubicBezTo>
                  <a:cubicBezTo>
                    <a:pt x="1" y="39"/>
                    <a:pt x="14" y="52"/>
                    <a:pt x="27" y="52"/>
                  </a:cubicBezTo>
                  <a:cubicBezTo>
                    <a:pt x="42" y="52"/>
                    <a:pt x="52" y="39"/>
                    <a:pt x="52" y="27"/>
                  </a:cubicBezTo>
                  <a:cubicBezTo>
                    <a:pt x="52" y="12"/>
                    <a:pt x="42" y="1"/>
                    <a:pt x="27" y="1"/>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32"/>
            <p:cNvSpPr/>
            <p:nvPr/>
          </p:nvSpPr>
          <p:spPr>
            <a:xfrm>
              <a:off x="5148042" y="2795199"/>
              <a:ext cx="6028" cy="30924"/>
            </a:xfrm>
            <a:custGeom>
              <a:avLst/>
              <a:gdLst/>
              <a:ahLst/>
              <a:cxnLst/>
              <a:rect l="l" t="t" r="r" b="b"/>
              <a:pathLst>
                <a:path w="23" h="118" extrusionOk="0">
                  <a:moveTo>
                    <a:pt x="12" y="0"/>
                  </a:moveTo>
                  <a:cubicBezTo>
                    <a:pt x="5" y="0"/>
                    <a:pt x="1" y="4"/>
                    <a:pt x="1" y="11"/>
                  </a:cubicBezTo>
                  <a:lnTo>
                    <a:pt x="1" y="107"/>
                  </a:lnTo>
                  <a:cubicBezTo>
                    <a:pt x="1" y="112"/>
                    <a:pt x="5" y="118"/>
                    <a:pt x="12" y="118"/>
                  </a:cubicBezTo>
                  <a:cubicBezTo>
                    <a:pt x="18" y="118"/>
                    <a:pt x="22" y="112"/>
                    <a:pt x="22" y="107"/>
                  </a:cubicBezTo>
                  <a:lnTo>
                    <a:pt x="22" y="11"/>
                  </a:lnTo>
                  <a:cubicBezTo>
                    <a:pt x="22" y="4"/>
                    <a:pt x="18" y="0"/>
                    <a:pt x="12"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32"/>
            <p:cNvSpPr/>
            <p:nvPr/>
          </p:nvSpPr>
          <p:spPr>
            <a:xfrm>
              <a:off x="5030373" y="2873034"/>
              <a:ext cx="19917" cy="59228"/>
            </a:xfrm>
            <a:custGeom>
              <a:avLst/>
              <a:gdLst/>
              <a:ahLst/>
              <a:cxnLst/>
              <a:rect l="l" t="t" r="r" b="b"/>
              <a:pathLst>
                <a:path w="76" h="226" extrusionOk="0">
                  <a:moveTo>
                    <a:pt x="0" y="1"/>
                  </a:moveTo>
                  <a:lnTo>
                    <a:pt x="0" y="226"/>
                  </a:lnTo>
                  <a:lnTo>
                    <a:pt x="75" y="226"/>
                  </a:lnTo>
                  <a:lnTo>
                    <a:pt x="75"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32"/>
            <p:cNvSpPr/>
            <p:nvPr/>
          </p:nvSpPr>
          <p:spPr>
            <a:xfrm>
              <a:off x="5030373" y="2873034"/>
              <a:ext cx="19917" cy="8648"/>
            </a:xfrm>
            <a:custGeom>
              <a:avLst/>
              <a:gdLst/>
              <a:ahLst/>
              <a:cxnLst/>
              <a:rect l="l" t="t" r="r" b="b"/>
              <a:pathLst>
                <a:path w="76" h="33" extrusionOk="0">
                  <a:moveTo>
                    <a:pt x="0" y="1"/>
                  </a:moveTo>
                  <a:lnTo>
                    <a:pt x="0" y="33"/>
                  </a:lnTo>
                  <a:lnTo>
                    <a:pt x="75" y="33"/>
                  </a:lnTo>
                  <a:lnTo>
                    <a:pt x="75"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32"/>
            <p:cNvSpPr/>
            <p:nvPr/>
          </p:nvSpPr>
          <p:spPr>
            <a:xfrm>
              <a:off x="5061035" y="2873034"/>
              <a:ext cx="19393" cy="59228"/>
            </a:xfrm>
            <a:custGeom>
              <a:avLst/>
              <a:gdLst/>
              <a:ahLst/>
              <a:cxnLst/>
              <a:rect l="l" t="t" r="r" b="b"/>
              <a:pathLst>
                <a:path w="74" h="226" extrusionOk="0">
                  <a:moveTo>
                    <a:pt x="1" y="1"/>
                  </a:moveTo>
                  <a:lnTo>
                    <a:pt x="1" y="226"/>
                  </a:lnTo>
                  <a:lnTo>
                    <a:pt x="74" y="226"/>
                  </a:lnTo>
                  <a:lnTo>
                    <a:pt x="74"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32"/>
            <p:cNvSpPr/>
            <p:nvPr/>
          </p:nvSpPr>
          <p:spPr>
            <a:xfrm>
              <a:off x="5061035" y="2873034"/>
              <a:ext cx="19393" cy="8648"/>
            </a:xfrm>
            <a:custGeom>
              <a:avLst/>
              <a:gdLst/>
              <a:ahLst/>
              <a:cxnLst/>
              <a:rect l="l" t="t" r="r" b="b"/>
              <a:pathLst>
                <a:path w="74" h="33" extrusionOk="0">
                  <a:moveTo>
                    <a:pt x="1" y="1"/>
                  </a:moveTo>
                  <a:lnTo>
                    <a:pt x="1" y="33"/>
                  </a:lnTo>
                  <a:lnTo>
                    <a:pt x="74" y="33"/>
                  </a:lnTo>
                  <a:lnTo>
                    <a:pt x="74" y="1"/>
                  </a:ln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32"/>
            <p:cNvSpPr/>
            <p:nvPr/>
          </p:nvSpPr>
          <p:spPr>
            <a:xfrm>
              <a:off x="5091959" y="2883255"/>
              <a:ext cx="19393" cy="49007"/>
            </a:xfrm>
            <a:custGeom>
              <a:avLst/>
              <a:gdLst/>
              <a:ahLst/>
              <a:cxnLst/>
              <a:rect l="l" t="t" r="r" b="b"/>
              <a:pathLst>
                <a:path w="74" h="187" extrusionOk="0">
                  <a:moveTo>
                    <a:pt x="1" y="0"/>
                  </a:moveTo>
                  <a:lnTo>
                    <a:pt x="1" y="187"/>
                  </a:lnTo>
                  <a:lnTo>
                    <a:pt x="73" y="187"/>
                  </a:lnTo>
                  <a:lnTo>
                    <a:pt x="73" y="0"/>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32"/>
            <p:cNvSpPr/>
            <p:nvPr/>
          </p:nvSpPr>
          <p:spPr>
            <a:xfrm>
              <a:off x="5091959" y="2883255"/>
              <a:ext cx="19393" cy="9172"/>
            </a:xfrm>
            <a:custGeom>
              <a:avLst/>
              <a:gdLst/>
              <a:ahLst/>
              <a:cxnLst/>
              <a:rect l="l" t="t" r="r" b="b"/>
              <a:pathLst>
                <a:path w="74" h="35" extrusionOk="0">
                  <a:moveTo>
                    <a:pt x="1" y="0"/>
                  </a:moveTo>
                  <a:lnTo>
                    <a:pt x="1" y="35"/>
                  </a:lnTo>
                  <a:lnTo>
                    <a:pt x="73" y="35"/>
                  </a:lnTo>
                  <a:lnTo>
                    <a:pt x="73" y="0"/>
                  </a:lnTo>
                  <a:close/>
                </a:path>
              </a:pathLst>
            </a:custGeom>
            <a:solidFill>
              <a:srgbClr val="4EE27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32"/>
            <p:cNvSpPr/>
            <p:nvPr/>
          </p:nvSpPr>
          <p:spPr>
            <a:xfrm>
              <a:off x="5122883" y="2892689"/>
              <a:ext cx="19393" cy="39573"/>
            </a:xfrm>
            <a:custGeom>
              <a:avLst/>
              <a:gdLst/>
              <a:ahLst/>
              <a:cxnLst/>
              <a:rect l="l" t="t" r="r" b="b"/>
              <a:pathLst>
                <a:path w="74" h="151" extrusionOk="0">
                  <a:moveTo>
                    <a:pt x="0" y="1"/>
                  </a:moveTo>
                  <a:lnTo>
                    <a:pt x="0" y="151"/>
                  </a:lnTo>
                  <a:lnTo>
                    <a:pt x="73" y="151"/>
                  </a:lnTo>
                  <a:lnTo>
                    <a:pt x="73"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2"/>
            <p:cNvSpPr/>
            <p:nvPr/>
          </p:nvSpPr>
          <p:spPr>
            <a:xfrm>
              <a:off x="5122883" y="2892689"/>
              <a:ext cx="19393" cy="9435"/>
            </a:xfrm>
            <a:custGeom>
              <a:avLst/>
              <a:gdLst/>
              <a:ahLst/>
              <a:cxnLst/>
              <a:rect l="l" t="t" r="r" b="b"/>
              <a:pathLst>
                <a:path w="74" h="36" extrusionOk="0">
                  <a:moveTo>
                    <a:pt x="0" y="1"/>
                  </a:moveTo>
                  <a:lnTo>
                    <a:pt x="0" y="35"/>
                  </a:lnTo>
                  <a:lnTo>
                    <a:pt x="73" y="35"/>
                  </a:lnTo>
                  <a:lnTo>
                    <a:pt x="73" y="1"/>
                  </a:lnTo>
                  <a:close/>
                </a:path>
              </a:pathLst>
            </a:custGeom>
            <a:solidFill>
              <a:srgbClr val="68D3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32"/>
            <p:cNvSpPr/>
            <p:nvPr/>
          </p:nvSpPr>
          <p:spPr>
            <a:xfrm>
              <a:off x="5017794" y="2844992"/>
              <a:ext cx="137848" cy="90676"/>
            </a:xfrm>
            <a:custGeom>
              <a:avLst/>
              <a:gdLst/>
              <a:ahLst/>
              <a:cxnLst/>
              <a:rect l="l" t="t" r="r" b="b"/>
              <a:pathLst>
                <a:path w="526" h="346" extrusionOk="0">
                  <a:moveTo>
                    <a:pt x="1" y="1"/>
                  </a:moveTo>
                  <a:lnTo>
                    <a:pt x="1" y="346"/>
                  </a:lnTo>
                  <a:lnTo>
                    <a:pt x="526" y="346"/>
                  </a:lnTo>
                  <a:lnTo>
                    <a:pt x="526" y="328"/>
                  </a:lnTo>
                  <a:lnTo>
                    <a:pt x="18" y="328"/>
                  </a:lnTo>
                  <a:lnTo>
                    <a:pt x="18" y="1"/>
                  </a:ln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32"/>
          <p:cNvGrpSpPr/>
          <p:nvPr/>
        </p:nvGrpSpPr>
        <p:grpSpPr>
          <a:xfrm>
            <a:off x="5409932" y="3047821"/>
            <a:ext cx="365322" cy="365064"/>
            <a:chOff x="5409932" y="3047821"/>
            <a:chExt cx="365322" cy="365064"/>
          </a:xfrm>
        </p:grpSpPr>
        <p:sp>
          <p:nvSpPr>
            <p:cNvPr id="848" name="Google Shape;848;p32"/>
            <p:cNvSpPr/>
            <p:nvPr/>
          </p:nvSpPr>
          <p:spPr>
            <a:xfrm>
              <a:off x="5409932" y="3047821"/>
              <a:ext cx="365322" cy="365064"/>
            </a:xfrm>
            <a:custGeom>
              <a:avLst/>
              <a:gdLst/>
              <a:ahLst/>
              <a:cxnLst/>
              <a:rect l="l" t="t" r="r" b="b"/>
              <a:pathLst>
                <a:path w="1394" h="1393" extrusionOk="0">
                  <a:moveTo>
                    <a:pt x="697" y="0"/>
                  </a:moveTo>
                  <a:cubicBezTo>
                    <a:pt x="314" y="0"/>
                    <a:pt x="1" y="313"/>
                    <a:pt x="1" y="696"/>
                  </a:cubicBezTo>
                  <a:cubicBezTo>
                    <a:pt x="1" y="1082"/>
                    <a:pt x="314" y="1392"/>
                    <a:pt x="697" y="1392"/>
                  </a:cubicBezTo>
                  <a:cubicBezTo>
                    <a:pt x="1082" y="1392"/>
                    <a:pt x="1393" y="1082"/>
                    <a:pt x="1393" y="696"/>
                  </a:cubicBezTo>
                  <a:cubicBezTo>
                    <a:pt x="1393" y="313"/>
                    <a:pt x="1082" y="0"/>
                    <a:pt x="69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32"/>
            <p:cNvSpPr/>
            <p:nvPr/>
          </p:nvSpPr>
          <p:spPr>
            <a:xfrm>
              <a:off x="5474138" y="3137973"/>
              <a:ext cx="235861" cy="176635"/>
            </a:xfrm>
            <a:custGeom>
              <a:avLst/>
              <a:gdLst/>
              <a:ahLst/>
              <a:cxnLst/>
              <a:rect l="l" t="t" r="r" b="b"/>
              <a:pathLst>
                <a:path w="900" h="674" extrusionOk="0">
                  <a:moveTo>
                    <a:pt x="0" y="1"/>
                  </a:moveTo>
                  <a:lnTo>
                    <a:pt x="0" y="673"/>
                  </a:lnTo>
                  <a:lnTo>
                    <a:pt x="900" y="673"/>
                  </a:lnTo>
                  <a:lnTo>
                    <a:pt x="900" y="1"/>
                  </a:lnTo>
                  <a:close/>
                </a:path>
              </a:pathLst>
            </a:custGeom>
            <a:solidFill>
              <a:srgbClr val="59595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32"/>
            <p:cNvSpPr/>
            <p:nvPr/>
          </p:nvSpPr>
          <p:spPr>
            <a:xfrm>
              <a:off x="5549876" y="3212138"/>
              <a:ext cx="30924" cy="8124"/>
            </a:xfrm>
            <a:custGeom>
              <a:avLst/>
              <a:gdLst/>
              <a:ahLst/>
              <a:cxnLst/>
              <a:rect l="l" t="t" r="r" b="b"/>
              <a:pathLst>
                <a:path w="118" h="31" extrusionOk="0">
                  <a:moveTo>
                    <a:pt x="0" y="1"/>
                  </a:moveTo>
                  <a:lnTo>
                    <a:pt x="0" y="31"/>
                  </a:lnTo>
                  <a:lnTo>
                    <a:pt x="118" y="31"/>
                  </a:lnTo>
                  <a:lnTo>
                    <a:pt x="118" y="1"/>
                  </a:ln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32"/>
            <p:cNvSpPr/>
            <p:nvPr/>
          </p:nvSpPr>
          <p:spPr>
            <a:xfrm>
              <a:off x="5578442" y="3207159"/>
              <a:ext cx="18083" cy="18083"/>
            </a:xfrm>
            <a:custGeom>
              <a:avLst/>
              <a:gdLst/>
              <a:ahLst/>
              <a:cxnLst/>
              <a:rect l="l" t="t" r="r" b="b"/>
              <a:pathLst>
                <a:path w="69" h="69" extrusionOk="0">
                  <a:moveTo>
                    <a:pt x="35" y="0"/>
                  </a:moveTo>
                  <a:cubicBezTo>
                    <a:pt x="15" y="0"/>
                    <a:pt x="0" y="15"/>
                    <a:pt x="0" y="35"/>
                  </a:cubicBezTo>
                  <a:cubicBezTo>
                    <a:pt x="0" y="54"/>
                    <a:pt x="15" y="69"/>
                    <a:pt x="35" y="69"/>
                  </a:cubicBezTo>
                  <a:cubicBezTo>
                    <a:pt x="54" y="69"/>
                    <a:pt x="69" y="54"/>
                    <a:pt x="69" y="35"/>
                  </a:cubicBezTo>
                  <a:cubicBezTo>
                    <a:pt x="69" y="15"/>
                    <a:pt x="54" y="0"/>
                    <a:pt x="35" y="0"/>
                  </a:cubicBezTo>
                  <a:close/>
                </a:path>
              </a:pathLst>
            </a:custGeom>
            <a:solidFill>
              <a:srgbClr val="E7BC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32"/>
            <p:cNvSpPr/>
            <p:nvPr/>
          </p:nvSpPr>
          <p:spPr>
            <a:xfrm>
              <a:off x="5517904" y="3177545"/>
              <a:ext cx="54510" cy="77049"/>
            </a:xfrm>
            <a:custGeom>
              <a:avLst/>
              <a:gdLst/>
              <a:ahLst/>
              <a:cxnLst/>
              <a:rect l="l" t="t" r="r" b="b"/>
              <a:pathLst>
                <a:path w="208" h="294" extrusionOk="0">
                  <a:moveTo>
                    <a:pt x="197" y="0"/>
                  </a:moveTo>
                  <a:cubicBezTo>
                    <a:pt x="174" y="0"/>
                    <a:pt x="144" y="22"/>
                    <a:pt x="118" y="49"/>
                  </a:cubicBezTo>
                  <a:lnTo>
                    <a:pt x="45" y="49"/>
                  </a:lnTo>
                  <a:cubicBezTo>
                    <a:pt x="19" y="49"/>
                    <a:pt x="0" y="68"/>
                    <a:pt x="0" y="94"/>
                  </a:cubicBezTo>
                  <a:lnTo>
                    <a:pt x="0" y="206"/>
                  </a:lnTo>
                  <a:cubicBezTo>
                    <a:pt x="0" y="229"/>
                    <a:pt x="22" y="250"/>
                    <a:pt x="45" y="250"/>
                  </a:cubicBezTo>
                  <a:lnTo>
                    <a:pt x="122" y="250"/>
                  </a:lnTo>
                  <a:cubicBezTo>
                    <a:pt x="145" y="275"/>
                    <a:pt x="174" y="294"/>
                    <a:pt x="195" y="294"/>
                  </a:cubicBezTo>
                  <a:cubicBezTo>
                    <a:pt x="200" y="294"/>
                    <a:pt x="204" y="293"/>
                    <a:pt x="208" y="291"/>
                  </a:cubicBezTo>
                  <a:lnTo>
                    <a:pt x="208" y="2"/>
                  </a:lnTo>
                  <a:cubicBezTo>
                    <a:pt x="205" y="1"/>
                    <a:pt x="201" y="0"/>
                    <a:pt x="197" y="0"/>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p32"/>
            <p:cNvSpPr/>
            <p:nvPr/>
          </p:nvSpPr>
          <p:spPr>
            <a:xfrm>
              <a:off x="5599669" y="3196938"/>
              <a:ext cx="16510" cy="37476"/>
            </a:xfrm>
            <a:custGeom>
              <a:avLst/>
              <a:gdLst/>
              <a:ahLst/>
              <a:cxnLst/>
              <a:rect l="l" t="t" r="r" b="b"/>
              <a:pathLst>
                <a:path w="63" h="143" extrusionOk="0">
                  <a:moveTo>
                    <a:pt x="37" y="1"/>
                  </a:moveTo>
                  <a:lnTo>
                    <a:pt x="1" y="29"/>
                  </a:lnTo>
                  <a:cubicBezTo>
                    <a:pt x="12" y="42"/>
                    <a:pt x="16" y="57"/>
                    <a:pt x="16" y="74"/>
                  </a:cubicBezTo>
                  <a:cubicBezTo>
                    <a:pt x="16" y="89"/>
                    <a:pt x="12" y="104"/>
                    <a:pt x="3" y="117"/>
                  </a:cubicBezTo>
                  <a:lnTo>
                    <a:pt x="39" y="142"/>
                  </a:lnTo>
                  <a:cubicBezTo>
                    <a:pt x="54" y="123"/>
                    <a:pt x="63" y="99"/>
                    <a:pt x="61" y="74"/>
                  </a:cubicBezTo>
                  <a:cubicBezTo>
                    <a:pt x="63" y="46"/>
                    <a:pt x="52" y="22"/>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4" name="Google Shape;854;p32"/>
            <p:cNvSpPr/>
            <p:nvPr/>
          </p:nvSpPr>
          <p:spPr>
            <a:xfrm>
              <a:off x="5630069" y="3176759"/>
              <a:ext cx="23324" cy="77835"/>
            </a:xfrm>
            <a:custGeom>
              <a:avLst/>
              <a:gdLst/>
              <a:ahLst/>
              <a:cxnLst/>
              <a:rect l="l" t="t" r="r" b="b"/>
              <a:pathLst>
                <a:path w="89" h="297" extrusionOk="0">
                  <a:moveTo>
                    <a:pt x="37" y="1"/>
                  </a:moveTo>
                  <a:lnTo>
                    <a:pt x="0" y="29"/>
                  </a:lnTo>
                  <a:cubicBezTo>
                    <a:pt x="26" y="63"/>
                    <a:pt x="41" y="104"/>
                    <a:pt x="41" y="151"/>
                  </a:cubicBezTo>
                  <a:cubicBezTo>
                    <a:pt x="41" y="196"/>
                    <a:pt x="28" y="236"/>
                    <a:pt x="5" y="268"/>
                  </a:cubicBezTo>
                  <a:lnTo>
                    <a:pt x="39" y="296"/>
                  </a:lnTo>
                  <a:cubicBezTo>
                    <a:pt x="69" y="256"/>
                    <a:pt x="88" y="204"/>
                    <a:pt x="88" y="151"/>
                  </a:cubicBezTo>
                  <a:cubicBezTo>
                    <a:pt x="88" y="95"/>
                    <a:pt x="69" y="41"/>
                    <a:pt x="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32"/>
            <p:cNvSpPr/>
            <p:nvPr/>
          </p:nvSpPr>
          <p:spPr>
            <a:xfrm>
              <a:off x="5615393" y="3186980"/>
              <a:ext cx="19393" cy="57393"/>
            </a:xfrm>
            <a:custGeom>
              <a:avLst/>
              <a:gdLst/>
              <a:ahLst/>
              <a:cxnLst/>
              <a:rect l="l" t="t" r="r" b="b"/>
              <a:pathLst>
                <a:path w="74" h="219" extrusionOk="0">
                  <a:moveTo>
                    <a:pt x="37" y="0"/>
                  </a:moveTo>
                  <a:lnTo>
                    <a:pt x="1" y="28"/>
                  </a:lnTo>
                  <a:cubicBezTo>
                    <a:pt x="18" y="52"/>
                    <a:pt x="29" y="80"/>
                    <a:pt x="29" y="112"/>
                  </a:cubicBezTo>
                  <a:cubicBezTo>
                    <a:pt x="29" y="142"/>
                    <a:pt x="20" y="170"/>
                    <a:pt x="3" y="191"/>
                  </a:cubicBezTo>
                  <a:lnTo>
                    <a:pt x="39" y="219"/>
                  </a:lnTo>
                  <a:cubicBezTo>
                    <a:pt x="61" y="189"/>
                    <a:pt x="74" y="150"/>
                    <a:pt x="74" y="112"/>
                  </a:cubicBezTo>
                  <a:cubicBezTo>
                    <a:pt x="74" y="71"/>
                    <a:pt x="61" y="32"/>
                    <a:pt x="3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32"/>
            <p:cNvSpPr/>
            <p:nvPr/>
          </p:nvSpPr>
          <p:spPr>
            <a:xfrm>
              <a:off x="5474663" y="3322227"/>
              <a:ext cx="235861" cy="27255"/>
            </a:xfrm>
            <a:custGeom>
              <a:avLst/>
              <a:gdLst/>
              <a:ahLst/>
              <a:cxnLst/>
              <a:rect l="l" t="t" r="r" b="b"/>
              <a:pathLst>
                <a:path w="900" h="104" extrusionOk="0">
                  <a:moveTo>
                    <a:pt x="0" y="1"/>
                  </a:moveTo>
                  <a:lnTo>
                    <a:pt x="0" y="103"/>
                  </a:lnTo>
                  <a:lnTo>
                    <a:pt x="900" y="103"/>
                  </a:lnTo>
                  <a:lnTo>
                    <a:pt x="90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7" name="Google Shape;857;p32"/>
          <p:cNvSpPr txBox="1"/>
          <p:nvPr/>
        </p:nvSpPr>
        <p:spPr>
          <a:xfrm>
            <a:off x="348983" y="1914517"/>
            <a:ext cx="2595849" cy="73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It is a social networking mobile application with the intended benefit to community building around literature who can have intellectual discussions with people with similar interests and tastes in books</a:t>
            </a:r>
            <a:endParaRPr sz="1200" b="0" i="0" u="none" strike="noStrike" cap="none">
              <a:solidFill>
                <a:srgbClr val="000000"/>
              </a:solidFill>
              <a:latin typeface="Roboto"/>
              <a:ea typeface="Roboto"/>
              <a:cs typeface="Roboto"/>
              <a:sym typeface="Roboto"/>
            </a:endParaRPr>
          </a:p>
        </p:txBody>
      </p:sp>
      <p:sp>
        <p:nvSpPr>
          <p:cNvPr id="858" name="Google Shape;858;p32"/>
          <p:cNvSpPr txBox="1"/>
          <p:nvPr/>
        </p:nvSpPr>
        <p:spPr>
          <a:xfrm>
            <a:off x="5746827" y="1921889"/>
            <a:ext cx="3323138" cy="73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Our application is a one stop solution for avid readers to exchange ideas with like minded people. And not only this, it will provide a platform for authors to launch their books to a wider audience. Also, general public will get a chance to have interactions with their favourite authors.</a:t>
            </a:r>
            <a:endParaRPr sz="1200" b="0" i="0" u="none" strike="noStrike" cap="none">
              <a:solidFill>
                <a:srgbClr val="000000"/>
              </a:solidFill>
              <a:latin typeface="Roboto"/>
              <a:ea typeface="Roboto"/>
              <a:cs typeface="Roboto"/>
              <a:sym typeface="Roboto"/>
            </a:endParaRPr>
          </a:p>
        </p:txBody>
      </p:sp>
      <p:sp>
        <p:nvSpPr>
          <p:cNvPr id="859" name="Google Shape;859;p32"/>
          <p:cNvSpPr/>
          <p:nvPr/>
        </p:nvSpPr>
        <p:spPr>
          <a:xfrm>
            <a:off x="830025" y="1210050"/>
            <a:ext cx="1552200" cy="339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rgbClr val="FFFFFF"/>
                </a:solidFill>
                <a:latin typeface="Fira Sans Extra Condensed Medium"/>
                <a:ea typeface="Fira Sans Extra Condensed Medium"/>
                <a:cs typeface="Fira Sans Extra Condensed Medium"/>
                <a:sym typeface="Fira Sans Extra Condensed Medium"/>
              </a:rPr>
              <a:t>Solution</a:t>
            </a:r>
            <a:endParaRPr sz="1700" b="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
        <p:nvSpPr>
          <p:cNvPr id="860" name="Google Shape;860;p32"/>
          <p:cNvSpPr/>
          <p:nvPr/>
        </p:nvSpPr>
        <p:spPr>
          <a:xfrm>
            <a:off x="6711906" y="1073888"/>
            <a:ext cx="1554600" cy="47531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1700" b="0" i="0" u="none" strike="noStrike" cap="none">
                <a:solidFill>
                  <a:srgbClr val="FFFFFF"/>
                </a:solidFill>
                <a:latin typeface="Fira Sans Extra Condensed Medium"/>
                <a:ea typeface="Fira Sans Extra Condensed Medium"/>
                <a:cs typeface="Fira Sans Extra Condensed Medium"/>
                <a:sym typeface="Fira Sans Extra Condensed Medium"/>
              </a:rPr>
              <a:t>Value Proposition</a:t>
            </a:r>
            <a:endParaRPr sz="1700" b="0" i="0" u="none" strike="noStrike" cap="none">
              <a:solidFill>
                <a:srgbClr val="FFFFFF"/>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pic>
        <p:nvPicPr>
          <p:cNvPr id="865" name="Google Shape;865;p33"/>
          <p:cNvPicPr preferRelativeResize="0"/>
          <p:nvPr/>
        </p:nvPicPr>
        <p:blipFill rotWithShape="1">
          <a:blip r:embed="rId3">
            <a:alphaModFix/>
          </a:blip>
          <a:srcRect/>
          <a:stretch/>
        </p:blipFill>
        <p:spPr>
          <a:xfrm>
            <a:off x="233916" y="691115"/>
            <a:ext cx="8676167" cy="434597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866" name="Google Shape;866;p33"/>
          <p:cNvSpPr/>
          <p:nvPr/>
        </p:nvSpPr>
        <p:spPr>
          <a:xfrm>
            <a:off x="244549" y="712381"/>
            <a:ext cx="935665" cy="2658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1" i="0" u="none" strike="noStrike" cap="none">
                <a:solidFill>
                  <a:schemeClr val="dk1"/>
                </a:solidFill>
                <a:latin typeface="Arial"/>
                <a:ea typeface="Arial"/>
                <a:cs typeface="Arial"/>
                <a:sym typeface="Arial"/>
              </a:rPr>
              <a:t>BINDER</a:t>
            </a:r>
            <a:endParaRPr/>
          </a:p>
        </p:txBody>
      </p:sp>
      <p:sp>
        <p:nvSpPr>
          <p:cNvPr id="867" name="Google Shape;867;p33"/>
          <p:cNvSpPr/>
          <p:nvPr/>
        </p:nvSpPr>
        <p:spPr>
          <a:xfrm>
            <a:off x="3056200" y="21266"/>
            <a:ext cx="3031599" cy="6463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rgbClr val="DAC09F"/>
                </a:solidFill>
                <a:latin typeface="Arial"/>
                <a:ea typeface="Arial"/>
                <a:cs typeface="Arial"/>
                <a:sym typeface="Arial"/>
              </a:rPr>
              <a:t>PROTOTYPE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34"/>
          <p:cNvSpPr txBox="1"/>
          <p:nvPr/>
        </p:nvSpPr>
        <p:spPr>
          <a:xfrm>
            <a:off x="479051" y="211333"/>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Fira Sans Extra Condensed"/>
                <a:ea typeface="Fira Sans Extra Condensed"/>
                <a:cs typeface="Fira Sans Extra Condensed"/>
                <a:sym typeface="Fira Sans Extra Condensed"/>
              </a:rPr>
              <a:t>MARKET AND PRODUCT POSITIONING</a:t>
            </a:r>
            <a:endParaRPr/>
          </a:p>
        </p:txBody>
      </p:sp>
      <p:grpSp>
        <p:nvGrpSpPr>
          <p:cNvPr id="873" name="Google Shape;873;p34"/>
          <p:cNvGrpSpPr/>
          <p:nvPr/>
        </p:nvGrpSpPr>
        <p:grpSpPr>
          <a:xfrm>
            <a:off x="658026" y="1219918"/>
            <a:ext cx="3240143" cy="855521"/>
            <a:chOff x="3155132" y="653800"/>
            <a:chExt cx="2082231" cy="855521"/>
          </a:xfrm>
        </p:grpSpPr>
        <p:sp>
          <p:nvSpPr>
            <p:cNvPr id="874" name="Google Shape;874;p34"/>
            <p:cNvSpPr txBox="1"/>
            <p:nvPr/>
          </p:nvSpPr>
          <p:spPr>
            <a:xfrm>
              <a:off x="3155132" y="919221"/>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US" sz="1200" b="1" i="0" u="none" strike="noStrike" cap="none">
                  <a:solidFill>
                    <a:srgbClr val="000000"/>
                  </a:solidFill>
                  <a:latin typeface="Calibri"/>
                  <a:ea typeface="Calibri"/>
                  <a:cs typeface="Calibri"/>
                  <a:sym typeface="Calibri"/>
                </a:rPr>
                <a:t>Reading enthusiasts as well as authors. 14+ </a:t>
              </a:r>
              <a:endParaRPr/>
            </a:p>
          </p:txBody>
        </p:sp>
        <p:sp>
          <p:nvSpPr>
            <p:cNvPr id="875" name="Google Shape;875;p34"/>
            <p:cNvSpPr txBox="1"/>
            <p:nvPr/>
          </p:nvSpPr>
          <p:spPr>
            <a:xfrm>
              <a:off x="3157763" y="653800"/>
              <a:ext cx="2079600" cy="3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chemeClr val="accent3"/>
                  </a:solidFill>
                  <a:latin typeface="Fira Sans Extra Condensed Medium"/>
                  <a:ea typeface="Fira Sans Extra Condensed Medium"/>
                  <a:cs typeface="Fira Sans Extra Condensed Medium"/>
                  <a:sym typeface="Fira Sans Extra Condensed Medium"/>
                </a:rPr>
                <a:t>1. Taregt Customer &amp; Market Size</a:t>
              </a:r>
              <a:endParaRPr sz="1700" b="0" i="0" u="none" strike="noStrike" cap="none">
                <a:solidFill>
                  <a:schemeClr val="accent3"/>
                </a:solidFill>
                <a:latin typeface="Fira Sans Extra Condensed Medium"/>
                <a:ea typeface="Fira Sans Extra Condensed Medium"/>
                <a:cs typeface="Fira Sans Extra Condensed Medium"/>
                <a:sym typeface="Fira Sans Extra Condensed Medium"/>
              </a:endParaRPr>
            </a:p>
          </p:txBody>
        </p:sp>
      </p:grpSp>
      <p:grpSp>
        <p:nvGrpSpPr>
          <p:cNvPr id="876" name="Google Shape;876;p34"/>
          <p:cNvGrpSpPr/>
          <p:nvPr/>
        </p:nvGrpSpPr>
        <p:grpSpPr>
          <a:xfrm>
            <a:off x="658026" y="2373653"/>
            <a:ext cx="8086033" cy="834702"/>
            <a:chOff x="719924" y="2518063"/>
            <a:chExt cx="2079601" cy="777290"/>
          </a:xfrm>
        </p:grpSpPr>
        <p:sp>
          <p:nvSpPr>
            <p:cNvPr id="877" name="Google Shape;877;p34"/>
            <p:cNvSpPr txBox="1"/>
            <p:nvPr/>
          </p:nvSpPr>
          <p:spPr>
            <a:xfrm>
              <a:off x="719924" y="2705253"/>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None/>
              </a:pPr>
              <a:r>
                <a:rPr lang="en-US" sz="1100" b="1" i="0" u="none" strike="noStrike" cap="none">
                  <a:solidFill>
                    <a:srgbClr val="000000"/>
                  </a:solidFill>
                  <a:latin typeface="Calibri"/>
                  <a:ea typeface="Calibri"/>
                  <a:cs typeface="Calibri"/>
                  <a:sym typeface="Calibri"/>
                </a:rPr>
                <a:t>The app is free for customers in the short run, but in the long run the revenue will be earned through advertisements by book publishers, private colleges, big publishing houses and we will be earning revenue through ticket sales by organizing events.  </a:t>
              </a:r>
              <a:endParaRPr/>
            </a:p>
          </p:txBody>
        </p:sp>
        <p:sp>
          <p:nvSpPr>
            <p:cNvPr id="878" name="Google Shape;878;p34"/>
            <p:cNvSpPr txBox="1"/>
            <p:nvPr/>
          </p:nvSpPr>
          <p:spPr>
            <a:xfrm>
              <a:off x="719925" y="2518063"/>
              <a:ext cx="2079600" cy="108965"/>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2060"/>
                  </a:solidFill>
                  <a:latin typeface="Fira Sans Extra Condensed Medium"/>
                  <a:ea typeface="Fira Sans Extra Condensed Medium"/>
                  <a:cs typeface="Fira Sans Extra Condensed Medium"/>
                  <a:sym typeface="Fira Sans Extra Condensed Medium"/>
                </a:rPr>
                <a:t>2. Why will they pay?</a:t>
              </a:r>
              <a:endParaRPr/>
            </a:p>
          </p:txBody>
        </p:sp>
      </p:grpSp>
      <p:grpSp>
        <p:nvGrpSpPr>
          <p:cNvPr id="879" name="Google Shape;879;p34"/>
          <p:cNvGrpSpPr/>
          <p:nvPr/>
        </p:nvGrpSpPr>
        <p:grpSpPr>
          <a:xfrm>
            <a:off x="662121" y="3446629"/>
            <a:ext cx="7562799" cy="1131710"/>
            <a:chOff x="6351494" y="1979013"/>
            <a:chExt cx="2082231" cy="863315"/>
          </a:xfrm>
        </p:grpSpPr>
        <p:sp>
          <p:nvSpPr>
            <p:cNvPr id="880" name="Google Shape;880;p34"/>
            <p:cNvSpPr txBox="1"/>
            <p:nvPr/>
          </p:nvSpPr>
          <p:spPr>
            <a:xfrm>
              <a:off x="6351494" y="2252228"/>
              <a:ext cx="2079600" cy="590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Firstly, we are service providers where we will provide opportunity and then eventually, we will be event organizers. We will organize book fests, ghazals and  similar kind of events.</a:t>
              </a:r>
              <a:endParaRPr sz="1200" b="1" i="0" u="none" strike="noStrike" cap="none">
                <a:solidFill>
                  <a:schemeClr val="dk1"/>
                </a:solidFill>
                <a:latin typeface="Calibri"/>
                <a:ea typeface="Calibri"/>
                <a:cs typeface="Calibri"/>
                <a:sym typeface="Calibri"/>
              </a:endParaRPr>
            </a:p>
          </p:txBody>
        </p:sp>
        <p:sp>
          <p:nvSpPr>
            <p:cNvPr id="881" name="Google Shape;881;p34"/>
            <p:cNvSpPr txBox="1"/>
            <p:nvPr/>
          </p:nvSpPr>
          <p:spPr>
            <a:xfrm>
              <a:off x="6354125" y="1979013"/>
              <a:ext cx="2079600" cy="354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FC2100"/>
                  </a:solidFill>
                  <a:latin typeface="Fira Sans Extra Condensed Medium"/>
                  <a:ea typeface="Fira Sans Extra Condensed Medium"/>
                  <a:cs typeface="Fira Sans Extra Condensed Medium"/>
                  <a:sym typeface="Fira Sans Extra Condensed Medium"/>
                </a:rPr>
                <a:t>3. Projections on how market will evolve over time?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35"/>
          <p:cNvSpPr txBox="1"/>
          <p:nvPr/>
        </p:nvSpPr>
        <p:spPr>
          <a:xfrm>
            <a:off x="479051" y="211333"/>
            <a:ext cx="85206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US" sz="4000" b="1" i="0" u="none" strike="noStrike" cap="none">
                <a:solidFill>
                  <a:srgbClr val="0070C0"/>
                </a:solidFill>
                <a:latin typeface="Fira Sans Extra Condensed"/>
                <a:ea typeface="Fira Sans Extra Condensed"/>
                <a:cs typeface="Fira Sans Extra Condensed"/>
                <a:sym typeface="Fira Sans Extra Condensed"/>
              </a:rPr>
              <a:t>MARKET STRATEGY</a:t>
            </a:r>
            <a:endParaRPr/>
          </a:p>
        </p:txBody>
      </p:sp>
      <p:sp>
        <p:nvSpPr>
          <p:cNvPr id="887" name="Google Shape;887;p35"/>
          <p:cNvSpPr txBox="1"/>
          <p:nvPr/>
        </p:nvSpPr>
        <p:spPr>
          <a:xfrm>
            <a:off x="383358" y="1359484"/>
            <a:ext cx="5496447" cy="319536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1700"/>
              <a:buFont typeface="Arial"/>
              <a:buAutoNum type="arabicPeriod"/>
            </a:pPr>
            <a:r>
              <a:rPr lang="en-US" sz="1700" b="0" i="0" u="none" strike="noStrike" cap="none">
                <a:solidFill>
                  <a:schemeClr val="accent3"/>
                </a:solidFill>
                <a:latin typeface="Fira Sans Extra Condensed Medium"/>
                <a:ea typeface="Fira Sans Extra Condensed Medium"/>
                <a:cs typeface="Fira Sans Extra Condensed Medium"/>
                <a:sym typeface="Fira Sans Extra Condensed Medium"/>
              </a:rPr>
              <a:t>How do you plan to reach out and sell to early adopters? </a:t>
            </a:r>
            <a:endParaRPr/>
          </a:p>
          <a:p>
            <a:pPr marL="0" marR="0" lvl="0" indent="0" algn="l" rtl="0">
              <a:lnSpc>
                <a:spcPct val="150000"/>
              </a:lnSpc>
              <a:spcBef>
                <a:spcPts val="0"/>
              </a:spcBef>
              <a:spcAft>
                <a:spcPts val="0"/>
              </a:spcAft>
              <a:buNone/>
            </a:pPr>
            <a:r>
              <a:rPr lang="en-US" sz="1200" b="1" i="0" u="none" strike="noStrike" cap="none">
                <a:solidFill>
                  <a:srgbClr val="000000"/>
                </a:solidFill>
                <a:latin typeface="Calibri"/>
                <a:ea typeface="Calibri"/>
                <a:cs typeface="Calibri"/>
                <a:sym typeface="Calibri"/>
              </a:rPr>
              <a:t>Promoting the application through social media marketing and by organizing literature events.</a:t>
            </a:r>
            <a:endParaRPr/>
          </a:p>
          <a:p>
            <a:pPr marL="0" marR="0" lvl="0" indent="0" algn="l" rtl="0">
              <a:lnSpc>
                <a:spcPct val="150000"/>
              </a:lnSpc>
              <a:spcBef>
                <a:spcPts val="0"/>
              </a:spcBef>
              <a:spcAft>
                <a:spcPts val="0"/>
              </a:spcAft>
              <a:buNone/>
            </a:pPr>
            <a:endParaRPr sz="1200" b="1" i="0" u="none" strike="noStrike" cap="none">
              <a:solidFill>
                <a:srgbClr val="002060"/>
              </a:solidFill>
              <a:latin typeface="Calibri"/>
              <a:ea typeface="Calibri"/>
              <a:cs typeface="Calibri"/>
              <a:sym typeface="Calibri"/>
            </a:endParaRPr>
          </a:p>
          <a:p>
            <a:pPr marL="0" marR="0" lvl="0" indent="0" algn="l" rtl="0">
              <a:lnSpc>
                <a:spcPct val="100000"/>
              </a:lnSpc>
              <a:spcBef>
                <a:spcPts val="0"/>
              </a:spcBef>
              <a:spcAft>
                <a:spcPts val="0"/>
              </a:spcAft>
              <a:buNone/>
            </a:pPr>
            <a:r>
              <a:rPr lang="en-US" sz="1700" b="0" i="0" u="none" strike="noStrike" cap="none">
                <a:solidFill>
                  <a:srgbClr val="002060"/>
                </a:solidFill>
                <a:latin typeface="Fira Sans Extra Condensed Medium"/>
                <a:ea typeface="Fira Sans Extra Condensed Medium"/>
                <a:cs typeface="Fira Sans Extra Condensed Medium"/>
                <a:sym typeface="Fira Sans Extra Condensed Medium"/>
              </a:rPr>
              <a:t>2. What is the initial market potential of the solution? </a:t>
            </a:r>
            <a:endParaRPr/>
          </a:p>
          <a:p>
            <a:pPr marL="0" marR="0" lvl="0" indent="0" algn="l" rtl="0">
              <a:lnSpc>
                <a:spcPct val="150000"/>
              </a:lnSpc>
              <a:spcBef>
                <a:spcPts val="0"/>
              </a:spcBef>
              <a:spcAft>
                <a:spcPts val="0"/>
              </a:spcAft>
              <a:buNone/>
            </a:pPr>
            <a:r>
              <a:rPr lang="en-US" sz="1200" b="0" i="1" u="none" strike="noStrike" cap="none">
                <a:solidFill>
                  <a:srgbClr val="000000"/>
                </a:solidFill>
                <a:latin typeface="Calibri"/>
                <a:ea typeface="Calibri"/>
                <a:cs typeface="Calibri"/>
                <a:sym typeface="Calibri"/>
              </a:rPr>
              <a:t> </a:t>
            </a:r>
            <a:r>
              <a:rPr lang="en-US" sz="1200" b="1" i="0" u="none" strike="noStrike" cap="none">
                <a:solidFill>
                  <a:srgbClr val="000000"/>
                </a:solidFill>
                <a:latin typeface="Calibri"/>
                <a:ea typeface="Calibri"/>
                <a:cs typeface="Calibri"/>
                <a:sym typeface="Calibri"/>
              </a:rPr>
              <a:t>It will attract reading enthusiasts from different age groups. For example – kids of 14 years 0f age can come together to discuss fiction and similarly senior citizens can come forward to discuss Holy books. </a:t>
            </a:r>
            <a:endParaRPr/>
          </a:p>
          <a:p>
            <a:pPr marL="0" marR="0" lvl="0" indent="0" algn="l" rtl="0">
              <a:lnSpc>
                <a:spcPct val="150000"/>
              </a:lnSpc>
              <a:spcBef>
                <a:spcPts val="0"/>
              </a:spcBef>
              <a:spcAft>
                <a:spcPts val="0"/>
              </a:spcAft>
              <a:buNone/>
            </a:pPr>
            <a:endParaRPr sz="12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700" b="0" i="0" u="none" strike="noStrike" cap="none">
                <a:solidFill>
                  <a:srgbClr val="FC2100"/>
                </a:solidFill>
                <a:latin typeface="Fira Sans Extra Condensed Medium"/>
                <a:ea typeface="Fira Sans Extra Condensed Medium"/>
                <a:cs typeface="Fira Sans Extra Condensed Medium"/>
                <a:sym typeface="Fira Sans Extra Condensed Medium"/>
              </a:rPr>
              <a:t>3. How and where will you sell your products and/or services? </a:t>
            </a:r>
            <a:endParaRPr/>
          </a:p>
          <a:p>
            <a:pPr marL="0" marR="0" lvl="0" indent="0" algn="l" rtl="0">
              <a:lnSpc>
                <a:spcPct val="150000"/>
              </a:lnSpc>
              <a:spcBef>
                <a:spcPts val="0"/>
              </a:spcBef>
              <a:spcAft>
                <a:spcPts val="0"/>
              </a:spcAft>
              <a:buNone/>
            </a:pPr>
            <a:r>
              <a:rPr lang="en-US" sz="1200" b="1" i="0" u="none" strike="noStrike" cap="none">
                <a:solidFill>
                  <a:srgbClr val="000000"/>
                </a:solidFill>
                <a:latin typeface="Calibri"/>
                <a:ea typeface="Calibri"/>
                <a:cs typeface="Calibri"/>
                <a:sym typeface="Calibri"/>
              </a:rPr>
              <a:t>We will be selling the service through an app called Binder on the play store. </a:t>
            </a:r>
            <a:endParaRPr/>
          </a:p>
        </p:txBody>
      </p:sp>
      <p:pic>
        <p:nvPicPr>
          <p:cNvPr id="888" name="Google Shape;888;p35" descr="Marketing Strategy and Performance Marketing VisionEdge Marketing"/>
          <p:cNvPicPr preferRelativeResize="0"/>
          <p:nvPr/>
        </p:nvPicPr>
        <p:blipFill rotWithShape="1">
          <a:blip r:embed="rId3">
            <a:alphaModFix/>
          </a:blip>
          <a:srcRect l="18542" r="22224"/>
          <a:stretch/>
        </p:blipFill>
        <p:spPr>
          <a:xfrm>
            <a:off x="5879805" y="1093503"/>
            <a:ext cx="2955265" cy="3838664"/>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36"/>
          <p:cNvSpPr txBox="1">
            <a:spLocks noGrp="1"/>
          </p:cNvSpPr>
          <p:nvPr>
            <p:ph type="title"/>
          </p:nvPr>
        </p:nvSpPr>
        <p:spPr>
          <a:xfrm>
            <a:off x="627677" y="144763"/>
            <a:ext cx="8229600" cy="456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US" sz="3200" b="1">
                <a:solidFill>
                  <a:srgbClr val="0070C0"/>
                </a:solidFill>
              </a:rPr>
              <a:t>INDUSTRY AND ECOSYSTEM POSITIONING</a:t>
            </a:r>
            <a:endParaRPr sz="3200" b="1">
              <a:solidFill>
                <a:srgbClr val="0070C0"/>
              </a:solidFill>
            </a:endParaRPr>
          </a:p>
        </p:txBody>
      </p:sp>
      <p:grpSp>
        <p:nvGrpSpPr>
          <p:cNvPr id="894" name="Google Shape;894;p36"/>
          <p:cNvGrpSpPr/>
          <p:nvPr/>
        </p:nvGrpSpPr>
        <p:grpSpPr>
          <a:xfrm>
            <a:off x="5378100" y="753058"/>
            <a:ext cx="3479177" cy="1606073"/>
            <a:chOff x="5412250" y="1492829"/>
            <a:chExt cx="3274550" cy="921600"/>
          </a:xfrm>
        </p:grpSpPr>
        <p:sp>
          <p:nvSpPr>
            <p:cNvPr id="895" name="Google Shape;895;p36"/>
            <p:cNvSpPr/>
            <p:nvPr/>
          </p:nvSpPr>
          <p:spPr>
            <a:xfrm flipH="1">
              <a:off x="5412250" y="1560104"/>
              <a:ext cx="2767200" cy="787200"/>
            </a:xfrm>
            <a:prstGeom prst="rect">
              <a:avLst/>
            </a:prstGeom>
            <a:solidFill>
              <a:srgbClr val="C7A0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36"/>
            <p:cNvSpPr/>
            <p:nvPr/>
          </p:nvSpPr>
          <p:spPr>
            <a:xfrm flipH="1">
              <a:off x="7765200" y="1492829"/>
              <a:ext cx="921600" cy="921600"/>
            </a:xfrm>
            <a:prstGeom prst="ellipse">
              <a:avLst/>
            </a:prstGeom>
            <a:solidFill>
              <a:srgbClr val="C7A072"/>
            </a:solidFill>
            <a:ln>
              <a:noFill/>
            </a:ln>
            <a:effectLst>
              <a:outerShdw blurRad="57150" dist="47625" dir="10560000" algn="bl" rotWithShape="0">
                <a:srgbClr val="000000">
                  <a:alpha val="1882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Fira Sans Extra Condensed Medium"/>
                  <a:ea typeface="Fira Sans Extra Condensed Medium"/>
                  <a:cs typeface="Fira Sans Extra Condensed Medium"/>
                  <a:sym typeface="Fira Sans Extra Condensed Medium"/>
                </a:rPr>
                <a:t>03</a:t>
              </a:r>
              <a:endParaRPr sz="3000" b="0" i="0" u="none" strike="noStrike" cap="none">
                <a:solidFill>
                  <a:schemeClr val="lt1"/>
                </a:solidFill>
                <a:latin typeface="Fira Sans Extra Condensed Medium"/>
                <a:ea typeface="Fira Sans Extra Condensed Medium"/>
                <a:cs typeface="Fira Sans Extra Condensed Medium"/>
                <a:sym typeface="Fira Sans Extra Condensed Medium"/>
              </a:endParaRPr>
            </a:p>
          </p:txBody>
        </p:sp>
        <p:sp>
          <p:nvSpPr>
            <p:cNvPr id="897" name="Google Shape;897;p36"/>
            <p:cNvSpPr txBox="1"/>
            <p:nvPr/>
          </p:nvSpPr>
          <p:spPr>
            <a:xfrm flipH="1">
              <a:off x="5537412" y="1652665"/>
              <a:ext cx="2247600" cy="515100"/>
            </a:xfrm>
            <a:prstGeom prst="rect">
              <a:avLst/>
            </a:prstGeom>
            <a:solidFill>
              <a:srgbClr val="C7A07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Key connections that founders already have</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Connections with top officials, angel investors and developers.</a:t>
              </a:r>
              <a:endParaRPr sz="1200" b="1" i="0" u="none" strike="noStrike" cap="none">
                <a:solidFill>
                  <a:schemeClr val="lt1"/>
                </a:solidFill>
                <a:latin typeface="Calibri"/>
                <a:ea typeface="Calibri"/>
                <a:cs typeface="Calibri"/>
                <a:sym typeface="Calibri"/>
              </a:endParaRPr>
            </a:p>
          </p:txBody>
        </p:sp>
      </p:grpSp>
      <p:grpSp>
        <p:nvGrpSpPr>
          <p:cNvPr id="898" name="Google Shape;898;p36"/>
          <p:cNvGrpSpPr/>
          <p:nvPr/>
        </p:nvGrpSpPr>
        <p:grpSpPr>
          <a:xfrm>
            <a:off x="5517568" y="2479605"/>
            <a:ext cx="3466942" cy="1479622"/>
            <a:chOff x="5412250" y="2916554"/>
            <a:chExt cx="3274550" cy="921600"/>
          </a:xfrm>
        </p:grpSpPr>
        <p:sp>
          <p:nvSpPr>
            <p:cNvPr id="899" name="Google Shape;899;p36"/>
            <p:cNvSpPr/>
            <p:nvPr/>
          </p:nvSpPr>
          <p:spPr>
            <a:xfrm flipH="1">
              <a:off x="5412250" y="2983829"/>
              <a:ext cx="2767200" cy="78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36"/>
            <p:cNvSpPr/>
            <p:nvPr/>
          </p:nvSpPr>
          <p:spPr>
            <a:xfrm flipH="1">
              <a:off x="7765200" y="2916554"/>
              <a:ext cx="921600" cy="921600"/>
            </a:xfrm>
            <a:prstGeom prst="ellipse">
              <a:avLst/>
            </a:prstGeom>
            <a:solidFill>
              <a:schemeClr val="accent2"/>
            </a:solidFill>
            <a:ln>
              <a:noFill/>
            </a:ln>
            <a:effectLst>
              <a:outerShdw blurRad="57150" dist="47625" dir="10560000" algn="bl" rotWithShape="0">
                <a:srgbClr val="000000">
                  <a:alpha val="1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Fira Sans Extra Condensed Medium"/>
                  <a:ea typeface="Fira Sans Extra Condensed Medium"/>
                  <a:cs typeface="Fira Sans Extra Condensed Medium"/>
                  <a:sym typeface="Fira Sans Extra Condensed Medium"/>
                </a:rPr>
                <a:t>04</a:t>
              </a:r>
              <a:endParaRPr sz="3000" b="0" i="0" u="none" strike="noStrike" cap="none">
                <a:solidFill>
                  <a:schemeClr val="lt1"/>
                </a:solidFill>
                <a:latin typeface="Fira Sans Extra Condensed Medium"/>
                <a:ea typeface="Fira Sans Extra Condensed Medium"/>
                <a:cs typeface="Fira Sans Extra Condensed Medium"/>
                <a:sym typeface="Fira Sans Extra Condensed Medium"/>
              </a:endParaRPr>
            </a:p>
          </p:txBody>
        </p:sp>
        <p:sp>
          <p:nvSpPr>
            <p:cNvPr id="901" name="Google Shape;901;p36"/>
            <p:cNvSpPr txBox="1"/>
            <p:nvPr/>
          </p:nvSpPr>
          <p:spPr>
            <a:xfrm flipH="1">
              <a:off x="5517599" y="3056692"/>
              <a:ext cx="2247600" cy="578284"/>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Calibri"/>
                  <a:ea typeface="Calibri"/>
                  <a:cs typeface="Calibri"/>
                  <a:sym typeface="Calibri"/>
                </a:rPr>
                <a:t>Key connections they need to establish</a:t>
              </a: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People who are selling books, publishing books, authors</a:t>
              </a:r>
              <a:endParaRPr/>
            </a:p>
          </p:txBody>
        </p:sp>
      </p:grpSp>
      <p:grpSp>
        <p:nvGrpSpPr>
          <p:cNvPr id="902" name="Google Shape;902;p36"/>
          <p:cNvGrpSpPr/>
          <p:nvPr/>
        </p:nvGrpSpPr>
        <p:grpSpPr>
          <a:xfrm>
            <a:off x="271409" y="709032"/>
            <a:ext cx="3479177" cy="1732242"/>
            <a:chOff x="457200" y="2072350"/>
            <a:chExt cx="3274550" cy="921600"/>
          </a:xfrm>
        </p:grpSpPr>
        <p:sp>
          <p:nvSpPr>
            <p:cNvPr id="903" name="Google Shape;903;p36"/>
            <p:cNvSpPr/>
            <p:nvPr/>
          </p:nvSpPr>
          <p:spPr>
            <a:xfrm>
              <a:off x="964550" y="2139625"/>
              <a:ext cx="2767200" cy="7872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6"/>
            <p:cNvSpPr/>
            <p:nvPr/>
          </p:nvSpPr>
          <p:spPr>
            <a:xfrm>
              <a:off x="457200" y="2072350"/>
              <a:ext cx="921600" cy="921600"/>
            </a:xfrm>
            <a:prstGeom prst="ellipse">
              <a:avLst/>
            </a:prstGeom>
            <a:solidFill>
              <a:schemeClr val="dk2"/>
            </a:solidFill>
            <a:ln>
              <a:noFill/>
            </a:ln>
            <a:effectLst>
              <a:outerShdw blurRad="57150" dist="47625" dir="660000" algn="bl" rotWithShape="0">
                <a:srgbClr val="000000">
                  <a:alpha val="1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Fira Sans Extra Condensed Medium"/>
                  <a:ea typeface="Fira Sans Extra Condensed Medium"/>
                  <a:cs typeface="Fira Sans Extra Condensed Medium"/>
                  <a:sym typeface="Fira Sans Extra Condensed Medium"/>
                </a:rPr>
                <a:t>01</a:t>
              </a:r>
              <a:endParaRPr sz="3000" b="0" i="0" u="none" strike="noStrike" cap="none">
                <a:solidFill>
                  <a:schemeClr val="lt1"/>
                </a:solidFill>
                <a:latin typeface="Fira Sans Extra Condensed Medium"/>
                <a:ea typeface="Fira Sans Extra Condensed Medium"/>
                <a:cs typeface="Fira Sans Extra Condensed Medium"/>
                <a:sym typeface="Fira Sans Extra Condensed Medium"/>
              </a:endParaRPr>
            </a:p>
          </p:txBody>
        </p:sp>
        <p:sp>
          <p:nvSpPr>
            <p:cNvPr id="905" name="Google Shape;905;p36"/>
            <p:cNvSpPr txBox="1"/>
            <p:nvPr/>
          </p:nvSpPr>
          <p:spPr>
            <a:xfrm>
              <a:off x="1300260" y="2275600"/>
              <a:ext cx="2326140" cy="5151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lt1"/>
                  </a:solidFill>
                  <a:latin typeface="Calibri"/>
                  <a:ea typeface="Calibri"/>
                  <a:cs typeface="Calibri"/>
                  <a:sym typeface="Calibri"/>
                </a:rPr>
                <a:t>MAJOR PLAYERS</a:t>
              </a:r>
              <a:endParaRPr/>
            </a:p>
            <a:p>
              <a:pPr marL="314325" marR="0" lvl="0" indent="-171450" algn="l" rtl="0">
                <a:lnSpc>
                  <a:spcPct val="100000"/>
                </a:lnSpc>
                <a:spcBef>
                  <a:spcPts val="0"/>
                </a:spcBef>
                <a:spcAft>
                  <a:spcPts val="0"/>
                </a:spcAft>
                <a:buClr>
                  <a:schemeClr val="lt1"/>
                </a:buClr>
                <a:buSzPts val="1200"/>
                <a:buFont typeface="Arial"/>
                <a:buChar char="•"/>
              </a:pPr>
              <a:r>
                <a:rPr lang="en-US" sz="1200" b="1" i="0" u="none" strike="noStrike" cap="none">
                  <a:solidFill>
                    <a:schemeClr val="lt1"/>
                  </a:solidFill>
                  <a:latin typeface="Calibri"/>
                  <a:ea typeface="Calibri"/>
                  <a:cs typeface="Calibri"/>
                  <a:sym typeface="Calibri"/>
                </a:rPr>
                <a:t>Direct competition </a:t>
              </a:r>
              <a:r>
                <a:rPr lang="en-US" sz="1200" b="0" i="0" u="none" strike="noStrike" cap="none">
                  <a:solidFill>
                    <a:schemeClr val="lt1"/>
                  </a:solidFill>
                  <a:latin typeface="Calibri"/>
                  <a:ea typeface="Calibri"/>
                  <a:cs typeface="Calibri"/>
                  <a:sym typeface="Calibri"/>
                </a:rPr>
                <a:t>– Litsy </a:t>
              </a:r>
              <a:endParaRPr/>
            </a:p>
            <a:p>
              <a:pPr marL="314325" marR="0" lvl="0" indent="-171450" algn="l" rtl="0">
                <a:lnSpc>
                  <a:spcPct val="100000"/>
                </a:lnSpc>
                <a:spcBef>
                  <a:spcPts val="0"/>
                </a:spcBef>
                <a:spcAft>
                  <a:spcPts val="0"/>
                </a:spcAft>
                <a:buClr>
                  <a:schemeClr val="lt1"/>
                </a:buClr>
                <a:buSzPts val="1200"/>
                <a:buFont typeface="Arial"/>
                <a:buChar char="•"/>
              </a:pPr>
              <a:r>
                <a:rPr lang="en-US" sz="1200" b="1" i="0" u="none" strike="noStrike" cap="none">
                  <a:solidFill>
                    <a:schemeClr val="lt1"/>
                  </a:solidFill>
                  <a:latin typeface="Calibri"/>
                  <a:ea typeface="Calibri"/>
                  <a:cs typeface="Calibri"/>
                  <a:sym typeface="Calibri"/>
                </a:rPr>
                <a:t>Indirect competition </a:t>
              </a:r>
              <a:r>
                <a:rPr lang="en-US" sz="1200" b="0" i="0" u="none" strike="noStrike" cap="none">
                  <a:solidFill>
                    <a:schemeClr val="lt1"/>
                  </a:solidFill>
                  <a:latin typeface="Calibri"/>
                  <a:ea typeface="Calibri"/>
                  <a:cs typeface="Calibri"/>
                  <a:sym typeface="Calibri"/>
                </a:rPr>
                <a:t>– Kindle, Quora, Audible, good books, Facebook pages, Instagram pages</a:t>
              </a:r>
              <a:endParaRPr sz="1200" b="0" i="0" u="none" strike="noStrike" cap="none">
                <a:solidFill>
                  <a:schemeClr val="lt1"/>
                </a:solidFill>
                <a:latin typeface="Calibri"/>
                <a:ea typeface="Calibri"/>
                <a:cs typeface="Calibri"/>
                <a:sym typeface="Calibri"/>
              </a:endParaRPr>
            </a:p>
          </p:txBody>
        </p:sp>
      </p:grpSp>
      <p:grpSp>
        <p:nvGrpSpPr>
          <p:cNvPr id="906" name="Google Shape;906;p36"/>
          <p:cNvGrpSpPr/>
          <p:nvPr/>
        </p:nvGrpSpPr>
        <p:grpSpPr>
          <a:xfrm>
            <a:off x="271409" y="2492125"/>
            <a:ext cx="3479177" cy="1479622"/>
            <a:chOff x="457200" y="3496075"/>
            <a:chExt cx="3274550" cy="921600"/>
          </a:xfrm>
        </p:grpSpPr>
        <p:sp>
          <p:nvSpPr>
            <p:cNvPr id="907" name="Google Shape;907;p36"/>
            <p:cNvSpPr/>
            <p:nvPr/>
          </p:nvSpPr>
          <p:spPr>
            <a:xfrm>
              <a:off x="964550" y="3563350"/>
              <a:ext cx="2767200" cy="787200"/>
            </a:xfrm>
            <a:prstGeom prst="rect">
              <a:avLst/>
            </a:prstGeom>
            <a:solidFill>
              <a:srgbClr val="6347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36"/>
            <p:cNvSpPr/>
            <p:nvPr/>
          </p:nvSpPr>
          <p:spPr>
            <a:xfrm>
              <a:off x="457200" y="3496075"/>
              <a:ext cx="921600" cy="921600"/>
            </a:xfrm>
            <a:prstGeom prst="ellipse">
              <a:avLst/>
            </a:prstGeom>
            <a:solidFill>
              <a:srgbClr val="634726"/>
            </a:solidFill>
            <a:ln>
              <a:noFill/>
            </a:ln>
            <a:effectLst>
              <a:outerShdw blurRad="57150" dist="47625" dir="660000" algn="bl" rotWithShape="0">
                <a:srgbClr val="000000">
                  <a:alpha val="14901"/>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chemeClr val="lt1"/>
                  </a:solidFill>
                  <a:latin typeface="Fira Sans Extra Condensed Medium"/>
                  <a:ea typeface="Fira Sans Extra Condensed Medium"/>
                  <a:cs typeface="Fira Sans Extra Condensed Medium"/>
                  <a:sym typeface="Fira Sans Extra Condensed Medium"/>
                </a:rPr>
                <a:t>02</a:t>
              </a:r>
              <a:endParaRPr sz="3000" b="0" i="0" u="none" strike="noStrike" cap="none">
                <a:solidFill>
                  <a:schemeClr val="lt1"/>
                </a:solidFill>
                <a:latin typeface="Fira Sans Extra Condensed Medium"/>
                <a:ea typeface="Fira Sans Extra Condensed Medium"/>
                <a:cs typeface="Fira Sans Extra Condensed Medium"/>
                <a:sym typeface="Fira Sans Extra Condensed Medium"/>
              </a:endParaRPr>
            </a:p>
          </p:txBody>
        </p:sp>
        <p:sp>
          <p:nvSpPr>
            <p:cNvPr id="909" name="Google Shape;909;p36"/>
            <p:cNvSpPr txBox="1"/>
            <p:nvPr/>
          </p:nvSpPr>
          <p:spPr>
            <a:xfrm>
              <a:off x="1378800" y="3699325"/>
              <a:ext cx="2247600" cy="515100"/>
            </a:xfrm>
            <a:prstGeom prst="rect">
              <a:avLst/>
            </a:prstGeom>
            <a:solidFill>
              <a:srgbClr val="6347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600" b="1" i="0" u="none" strike="noStrike" cap="none">
                  <a:solidFill>
                    <a:schemeClr val="lt1"/>
                  </a:solidFill>
                  <a:latin typeface="Calibri"/>
                  <a:ea typeface="Calibri"/>
                  <a:cs typeface="Calibri"/>
                  <a:sym typeface="Calibri"/>
                </a:rPr>
                <a:t>KEY SUPPLIERS</a:t>
              </a:r>
              <a:r>
                <a:rPr lang="en-US" sz="1200" b="1" i="0" u="none" strike="noStrike" cap="none">
                  <a:solidFill>
                    <a:schemeClr val="lt1"/>
                  </a:solidFill>
                  <a:latin typeface="Calibri"/>
                  <a:ea typeface="Calibri"/>
                  <a:cs typeface="Calibri"/>
                  <a:sym typeface="Calibri"/>
                </a:rPr>
                <a:t/>
              </a:r>
              <a:br>
                <a:rPr lang="en-US" sz="1200" b="1" i="0" u="none" strike="noStrike" cap="none">
                  <a:solidFill>
                    <a:schemeClr val="lt1"/>
                  </a:solidFill>
                  <a:latin typeface="Calibri"/>
                  <a:ea typeface="Calibri"/>
                  <a:cs typeface="Calibri"/>
                  <a:sym typeface="Calibri"/>
                </a:rPr>
              </a:br>
              <a:r>
                <a:rPr lang="en-US" sz="1200" b="1" i="0" u="none" strike="noStrike" cap="none">
                  <a:solidFill>
                    <a:schemeClr val="lt1"/>
                  </a:solidFill>
                  <a:latin typeface="Calibri"/>
                  <a:ea typeface="Calibri"/>
                  <a:cs typeface="Calibri"/>
                  <a:sym typeface="Calibri"/>
                </a:rPr>
                <a:t>Authors, Influencers, Publishing houses, Event organizers</a:t>
              </a:r>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lt1"/>
                </a:solidFill>
                <a:latin typeface="Roboto"/>
                <a:ea typeface="Roboto"/>
                <a:cs typeface="Roboto"/>
                <a:sym typeface="Roboto"/>
              </a:endParaRPr>
            </a:p>
          </p:txBody>
        </p:sp>
      </p:grpSp>
      <p:grpSp>
        <p:nvGrpSpPr>
          <p:cNvPr id="910" name="Google Shape;910;p36"/>
          <p:cNvGrpSpPr/>
          <p:nvPr/>
        </p:nvGrpSpPr>
        <p:grpSpPr>
          <a:xfrm>
            <a:off x="3626485" y="821641"/>
            <a:ext cx="1891085" cy="2799984"/>
            <a:chOff x="3626487" y="1211389"/>
            <a:chExt cx="1891085" cy="3472964"/>
          </a:xfrm>
        </p:grpSpPr>
        <p:sp>
          <p:nvSpPr>
            <p:cNvPr id="911" name="Google Shape;911;p36"/>
            <p:cNvSpPr/>
            <p:nvPr/>
          </p:nvSpPr>
          <p:spPr>
            <a:xfrm>
              <a:off x="3775679" y="1211389"/>
              <a:ext cx="1391387" cy="803550"/>
            </a:xfrm>
            <a:custGeom>
              <a:avLst/>
              <a:gdLst/>
              <a:ahLst/>
              <a:cxnLst/>
              <a:rect l="l" t="t" r="r" b="b"/>
              <a:pathLst>
                <a:path w="33928" h="19594" extrusionOk="0">
                  <a:moveTo>
                    <a:pt x="31779" y="0"/>
                  </a:moveTo>
                  <a:lnTo>
                    <a:pt x="0" y="18366"/>
                  </a:lnTo>
                  <a:lnTo>
                    <a:pt x="2148" y="19593"/>
                  </a:lnTo>
                  <a:lnTo>
                    <a:pt x="33927" y="1227"/>
                  </a:lnTo>
                  <a:lnTo>
                    <a:pt x="31779"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36"/>
            <p:cNvSpPr/>
            <p:nvPr/>
          </p:nvSpPr>
          <p:spPr>
            <a:xfrm>
              <a:off x="3863767" y="1261708"/>
              <a:ext cx="1303298" cy="3136855"/>
            </a:xfrm>
            <a:custGeom>
              <a:avLst/>
              <a:gdLst/>
              <a:ahLst/>
              <a:cxnLst/>
              <a:rect l="l" t="t" r="r" b="b"/>
              <a:pathLst>
                <a:path w="31780" h="76490" extrusionOk="0">
                  <a:moveTo>
                    <a:pt x="31779" y="0"/>
                  </a:moveTo>
                  <a:lnTo>
                    <a:pt x="0" y="18366"/>
                  </a:lnTo>
                  <a:lnTo>
                    <a:pt x="0" y="76489"/>
                  </a:lnTo>
                  <a:lnTo>
                    <a:pt x="31779" y="58123"/>
                  </a:lnTo>
                  <a:lnTo>
                    <a:pt x="31779"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36"/>
            <p:cNvSpPr/>
            <p:nvPr/>
          </p:nvSpPr>
          <p:spPr>
            <a:xfrm>
              <a:off x="3714534" y="1964571"/>
              <a:ext cx="149276" cy="86326"/>
            </a:xfrm>
            <a:custGeom>
              <a:avLst/>
              <a:gdLst/>
              <a:ahLst/>
              <a:cxnLst/>
              <a:rect l="l" t="t" r="r" b="b"/>
              <a:pathLst>
                <a:path w="3640" h="2105" extrusionOk="0">
                  <a:moveTo>
                    <a:pt x="1491" y="0"/>
                  </a:moveTo>
                  <a:lnTo>
                    <a:pt x="1" y="877"/>
                  </a:lnTo>
                  <a:lnTo>
                    <a:pt x="2149" y="2104"/>
                  </a:lnTo>
                  <a:lnTo>
                    <a:pt x="3639" y="1227"/>
                  </a:lnTo>
                  <a:lnTo>
                    <a:pt x="1491"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36"/>
            <p:cNvSpPr/>
            <p:nvPr/>
          </p:nvSpPr>
          <p:spPr>
            <a:xfrm>
              <a:off x="3802622" y="2014890"/>
              <a:ext cx="61187" cy="2419590"/>
            </a:xfrm>
            <a:custGeom>
              <a:avLst/>
              <a:gdLst/>
              <a:ahLst/>
              <a:cxnLst/>
              <a:rect l="l" t="t" r="r" b="b"/>
              <a:pathLst>
                <a:path w="1492" h="59000" extrusionOk="0">
                  <a:moveTo>
                    <a:pt x="1491" y="0"/>
                  </a:moveTo>
                  <a:lnTo>
                    <a:pt x="1" y="877"/>
                  </a:lnTo>
                  <a:lnTo>
                    <a:pt x="1" y="59000"/>
                  </a:lnTo>
                  <a:lnTo>
                    <a:pt x="1491" y="58123"/>
                  </a:lnTo>
                  <a:lnTo>
                    <a:pt x="1491"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36"/>
            <p:cNvSpPr/>
            <p:nvPr/>
          </p:nvSpPr>
          <p:spPr>
            <a:xfrm>
              <a:off x="3714534" y="2050855"/>
              <a:ext cx="88130" cy="2433985"/>
            </a:xfrm>
            <a:custGeom>
              <a:avLst/>
              <a:gdLst/>
              <a:ahLst/>
              <a:cxnLst/>
              <a:rect l="l" t="t" r="r" b="b"/>
              <a:pathLst>
                <a:path w="2149" h="59351" extrusionOk="0">
                  <a:moveTo>
                    <a:pt x="2149" y="0"/>
                  </a:moveTo>
                  <a:lnTo>
                    <a:pt x="1" y="1227"/>
                  </a:lnTo>
                  <a:lnTo>
                    <a:pt x="1" y="59350"/>
                  </a:lnTo>
                  <a:lnTo>
                    <a:pt x="2149" y="58123"/>
                  </a:lnTo>
                  <a:lnTo>
                    <a:pt x="2149"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36"/>
            <p:cNvSpPr/>
            <p:nvPr/>
          </p:nvSpPr>
          <p:spPr>
            <a:xfrm>
              <a:off x="3626487" y="2000495"/>
              <a:ext cx="176179" cy="100721"/>
            </a:xfrm>
            <a:custGeom>
              <a:avLst/>
              <a:gdLst/>
              <a:ahLst/>
              <a:cxnLst/>
              <a:rect l="l" t="t" r="r" b="b"/>
              <a:pathLst>
                <a:path w="4296" h="2456" extrusionOk="0">
                  <a:moveTo>
                    <a:pt x="2148" y="1"/>
                  </a:moveTo>
                  <a:lnTo>
                    <a:pt x="0" y="1228"/>
                  </a:lnTo>
                  <a:lnTo>
                    <a:pt x="2148" y="2455"/>
                  </a:lnTo>
                  <a:lnTo>
                    <a:pt x="4296" y="1228"/>
                  </a:lnTo>
                  <a:lnTo>
                    <a:pt x="2148"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36"/>
            <p:cNvSpPr/>
            <p:nvPr/>
          </p:nvSpPr>
          <p:spPr>
            <a:xfrm>
              <a:off x="3694767" y="1412705"/>
              <a:ext cx="1745509" cy="1019263"/>
            </a:xfrm>
            <a:custGeom>
              <a:avLst/>
              <a:gdLst/>
              <a:ahLst/>
              <a:cxnLst/>
              <a:rect l="l" t="t" r="r" b="b"/>
              <a:pathLst>
                <a:path w="42563" h="24854" extrusionOk="0">
                  <a:moveTo>
                    <a:pt x="34848" y="0"/>
                  </a:moveTo>
                  <a:lnTo>
                    <a:pt x="483" y="19857"/>
                  </a:lnTo>
                  <a:lnTo>
                    <a:pt x="483" y="19857"/>
                  </a:lnTo>
                  <a:cubicBezTo>
                    <a:pt x="483" y="19857"/>
                    <a:pt x="1" y="24854"/>
                    <a:pt x="8987" y="24854"/>
                  </a:cubicBezTo>
                  <a:lnTo>
                    <a:pt x="42563" y="4384"/>
                  </a:lnTo>
                  <a:cubicBezTo>
                    <a:pt x="33972" y="3375"/>
                    <a:pt x="34848" y="0"/>
                    <a:pt x="3484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36"/>
            <p:cNvSpPr/>
            <p:nvPr/>
          </p:nvSpPr>
          <p:spPr>
            <a:xfrm>
              <a:off x="4124380" y="1410901"/>
              <a:ext cx="1393192" cy="803550"/>
            </a:xfrm>
            <a:custGeom>
              <a:avLst/>
              <a:gdLst/>
              <a:ahLst/>
              <a:cxnLst/>
              <a:rect l="l" t="t" r="r" b="b"/>
              <a:pathLst>
                <a:path w="33972" h="19594" extrusionOk="0">
                  <a:moveTo>
                    <a:pt x="31824" y="0"/>
                  </a:moveTo>
                  <a:lnTo>
                    <a:pt x="1" y="18367"/>
                  </a:lnTo>
                  <a:lnTo>
                    <a:pt x="2149" y="19594"/>
                  </a:lnTo>
                  <a:lnTo>
                    <a:pt x="33972" y="1228"/>
                  </a:lnTo>
                  <a:lnTo>
                    <a:pt x="31824"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36"/>
            <p:cNvSpPr/>
            <p:nvPr/>
          </p:nvSpPr>
          <p:spPr>
            <a:xfrm>
              <a:off x="4212468" y="1461220"/>
              <a:ext cx="1305102" cy="3136855"/>
            </a:xfrm>
            <a:custGeom>
              <a:avLst/>
              <a:gdLst/>
              <a:ahLst/>
              <a:cxnLst/>
              <a:rect l="l" t="t" r="r" b="b"/>
              <a:pathLst>
                <a:path w="31824" h="76490" extrusionOk="0">
                  <a:moveTo>
                    <a:pt x="31824" y="1"/>
                  </a:moveTo>
                  <a:lnTo>
                    <a:pt x="1" y="18367"/>
                  </a:lnTo>
                  <a:lnTo>
                    <a:pt x="1" y="76490"/>
                  </a:lnTo>
                  <a:lnTo>
                    <a:pt x="31824" y="58123"/>
                  </a:lnTo>
                  <a:lnTo>
                    <a:pt x="31824"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36"/>
            <p:cNvSpPr/>
            <p:nvPr/>
          </p:nvSpPr>
          <p:spPr>
            <a:xfrm>
              <a:off x="4124380" y="2164083"/>
              <a:ext cx="88130" cy="2433985"/>
            </a:xfrm>
            <a:custGeom>
              <a:avLst/>
              <a:gdLst/>
              <a:ahLst/>
              <a:cxnLst/>
              <a:rect l="l" t="t" r="r" b="b"/>
              <a:pathLst>
                <a:path w="2149" h="59351" extrusionOk="0">
                  <a:moveTo>
                    <a:pt x="1" y="1"/>
                  </a:moveTo>
                  <a:lnTo>
                    <a:pt x="1" y="58123"/>
                  </a:lnTo>
                  <a:lnTo>
                    <a:pt x="2149" y="59351"/>
                  </a:lnTo>
                  <a:lnTo>
                    <a:pt x="2149" y="1228"/>
                  </a:lnTo>
                  <a:lnTo>
                    <a:pt x="1"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36"/>
            <p:cNvSpPr/>
            <p:nvPr/>
          </p:nvSpPr>
          <p:spPr>
            <a:xfrm>
              <a:off x="4429981" y="2102978"/>
              <a:ext cx="870068" cy="742445"/>
            </a:xfrm>
            <a:custGeom>
              <a:avLst/>
              <a:gdLst/>
              <a:ahLst/>
              <a:cxnLst/>
              <a:rect l="l" t="t" r="r" b="b"/>
              <a:pathLst>
                <a:path w="21216" h="18104" extrusionOk="0">
                  <a:moveTo>
                    <a:pt x="21216" y="0"/>
                  </a:moveTo>
                  <a:lnTo>
                    <a:pt x="1" y="12230"/>
                  </a:lnTo>
                  <a:lnTo>
                    <a:pt x="1" y="18103"/>
                  </a:lnTo>
                  <a:lnTo>
                    <a:pt x="21216" y="5874"/>
                  </a:lnTo>
                  <a:lnTo>
                    <a:pt x="2121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36"/>
            <p:cNvSpPr/>
            <p:nvPr/>
          </p:nvSpPr>
          <p:spPr>
            <a:xfrm>
              <a:off x="4606157" y="2674324"/>
              <a:ext cx="517751" cy="327752"/>
            </a:xfrm>
            <a:custGeom>
              <a:avLst/>
              <a:gdLst/>
              <a:ahLst/>
              <a:cxnLst/>
              <a:rect l="l" t="t" r="r" b="b"/>
              <a:pathLst>
                <a:path w="12625" h="7992" extrusionOk="0">
                  <a:moveTo>
                    <a:pt x="12390" y="0"/>
                  </a:moveTo>
                  <a:cubicBezTo>
                    <a:pt x="12341" y="0"/>
                    <a:pt x="12287" y="17"/>
                    <a:pt x="12230" y="51"/>
                  </a:cubicBezTo>
                  <a:lnTo>
                    <a:pt x="395" y="6889"/>
                  </a:lnTo>
                  <a:cubicBezTo>
                    <a:pt x="132" y="7064"/>
                    <a:pt x="0" y="7327"/>
                    <a:pt x="0" y="7634"/>
                  </a:cubicBezTo>
                  <a:cubicBezTo>
                    <a:pt x="0" y="7861"/>
                    <a:pt x="96" y="7992"/>
                    <a:pt x="234" y="7992"/>
                  </a:cubicBezTo>
                  <a:cubicBezTo>
                    <a:pt x="283" y="7992"/>
                    <a:pt x="337" y="7975"/>
                    <a:pt x="395" y="7941"/>
                  </a:cubicBezTo>
                  <a:lnTo>
                    <a:pt x="12230" y="1103"/>
                  </a:lnTo>
                  <a:cubicBezTo>
                    <a:pt x="12449" y="928"/>
                    <a:pt x="12624" y="665"/>
                    <a:pt x="12624" y="358"/>
                  </a:cubicBezTo>
                  <a:cubicBezTo>
                    <a:pt x="12624" y="131"/>
                    <a:pt x="12529" y="0"/>
                    <a:pt x="12390"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36"/>
            <p:cNvSpPr/>
            <p:nvPr/>
          </p:nvSpPr>
          <p:spPr>
            <a:xfrm>
              <a:off x="4757153" y="2902583"/>
              <a:ext cx="217558" cy="153418"/>
            </a:xfrm>
            <a:custGeom>
              <a:avLst/>
              <a:gdLst/>
              <a:ahLst/>
              <a:cxnLst/>
              <a:rect l="l" t="t" r="r" b="b"/>
              <a:pathLst>
                <a:path w="5305" h="3741" extrusionOk="0">
                  <a:moveTo>
                    <a:pt x="5070" y="1"/>
                  </a:moveTo>
                  <a:cubicBezTo>
                    <a:pt x="5021" y="1"/>
                    <a:pt x="4967" y="17"/>
                    <a:pt x="4910" y="52"/>
                  </a:cubicBezTo>
                  <a:lnTo>
                    <a:pt x="395" y="2682"/>
                  </a:lnTo>
                  <a:cubicBezTo>
                    <a:pt x="132" y="2813"/>
                    <a:pt x="0" y="3120"/>
                    <a:pt x="0" y="3383"/>
                  </a:cubicBezTo>
                  <a:cubicBezTo>
                    <a:pt x="0" y="3610"/>
                    <a:pt x="96" y="3741"/>
                    <a:pt x="234" y="3741"/>
                  </a:cubicBezTo>
                  <a:cubicBezTo>
                    <a:pt x="283" y="3741"/>
                    <a:pt x="337" y="3724"/>
                    <a:pt x="395" y="3690"/>
                  </a:cubicBezTo>
                  <a:lnTo>
                    <a:pt x="4910" y="1104"/>
                  </a:lnTo>
                  <a:cubicBezTo>
                    <a:pt x="5129" y="928"/>
                    <a:pt x="5304" y="622"/>
                    <a:pt x="5304" y="359"/>
                  </a:cubicBezTo>
                  <a:cubicBezTo>
                    <a:pt x="5304" y="132"/>
                    <a:pt x="5208" y="1"/>
                    <a:pt x="5070"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36"/>
            <p:cNvSpPr/>
            <p:nvPr/>
          </p:nvSpPr>
          <p:spPr>
            <a:xfrm>
              <a:off x="4063277" y="2164083"/>
              <a:ext cx="111506" cy="66559"/>
            </a:xfrm>
            <a:custGeom>
              <a:avLst/>
              <a:gdLst/>
              <a:ahLst/>
              <a:cxnLst/>
              <a:rect l="l" t="t" r="r" b="b"/>
              <a:pathLst>
                <a:path w="2719" h="1623" extrusionOk="0">
                  <a:moveTo>
                    <a:pt x="1491" y="1"/>
                  </a:moveTo>
                  <a:lnTo>
                    <a:pt x="1" y="877"/>
                  </a:lnTo>
                  <a:lnTo>
                    <a:pt x="1053" y="1622"/>
                  </a:lnTo>
                  <a:lnTo>
                    <a:pt x="2718" y="702"/>
                  </a:lnTo>
                  <a:lnTo>
                    <a:pt x="1491"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36"/>
            <p:cNvSpPr/>
            <p:nvPr/>
          </p:nvSpPr>
          <p:spPr>
            <a:xfrm>
              <a:off x="4110027" y="2192830"/>
              <a:ext cx="64755" cy="2417827"/>
            </a:xfrm>
            <a:custGeom>
              <a:avLst/>
              <a:gdLst/>
              <a:ahLst/>
              <a:cxnLst/>
              <a:rect l="l" t="t" r="r" b="b"/>
              <a:pathLst>
                <a:path w="1579" h="58957" extrusionOk="0">
                  <a:moveTo>
                    <a:pt x="1578" y="1"/>
                  </a:moveTo>
                  <a:lnTo>
                    <a:pt x="0" y="878"/>
                  </a:lnTo>
                  <a:lnTo>
                    <a:pt x="88" y="58956"/>
                  </a:lnTo>
                  <a:lnTo>
                    <a:pt x="1578" y="58080"/>
                  </a:lnTo>
                  <a:lnTo>
                    <a:pt x="1578" y="1"/>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36"/>
            <p:cNvSpPr/>
            <p:nvPr/>
          </p:nvSpPr>
          <p:spPr>
            <a:xfrm>
              <a:off x="4063277" y="2250367"/>
              <a:ext cx="88130" cy="2433985"/>
            </a:xfrm>
            <a:custGeom>
              <a:avLst/>
              <a:gdLst/>
              <a:ahLst/>
              <a:cxnLst/>
              <a:rect l="l" t="t" r="r" b="b"/>
              <a:pathLst>
                <a:path w="2149" h="59351" extrusionOk="0">
                  <a:moveTo>
                    <a:pt x="2148" y="1"/>
                  </a:moveTo>
                  <a:lnTo>
                    <a:pt x="1" y="1228"/>
                  </a:lnTo>
                  <a:lnTo>
                    <a:pt x="1" y="59351"/>
                  </a:lnTo>
                  <a:lnTo>
                    <a:pt x="2148" y="58123"/>
                  </a:lnTo>
                  <a:lnTo>
                    <a:pt x="2148" y="1"/>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6"/>
            <p:cNvSpPr/>
            <p:nvPr/>
          </p:nvSpPr>
          <p:spPr>
            <a:xfrm>
              <a:off x="3975189" y="2200048"/>
              <a:ext cx="176220" cy="100680"/>
            </a:xfrm>
            <a:custGeom>
              <a:avLst/>
              <a:gdLst/>
              <a:ahLst/>
              <a:cxnLst/>
              <a:rect l="l" t="t" r="r" b="b"/>
              <a:pathLst>
                <a:path w="4297" h="2455" extrusionOk="0">
                  <a:moveTo>
                    <a:pt x="2149" y="0"/>
                  </a:moveTo>
                  <a:lnTo>
                    <a:pt x="1" y="1228"/>
                  </a:lnTo>
                  <a:lnTo>
                    <a:pt x="2149" y="2455"/>
                  </a:lnTo>
                  <a:lnTo>
                    <a:pt x="4296" y="1228"/>
                  </a:lnTo>
                  <a:lnTo>
                    <a:pt x="2149"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6"/>
            <p:cNvSpPr/>
            <p:nvPr/>
          </p:nvSpPr>
          <p:spPr>
            <a:xfrm>
              <a:off x="3626487" y="2050855"/>
              <a:ext cx="436839" cy="2633498"/>
            </a:xfrm>
            <a:custGeom>
              <a:avLst/>
              <a:gdLst/>
              <a:ahLst/>
              <a:cxnLst/>
              <a:rect l="l" t="t" r="r" b="b"/>
              <a:pathLst>
                <a:path w="10652" h="64216" extrusionOk="0">
                  <a:moveTo>
                    <a:pt x="0" y="0"/>
                  </a:moveTo>
                  <a:lnTo>
                    <a:pt x="0" y="58123"/>
                  </a:lnTo>
                  <a:cubicBezTo>
                    <a:pt x="0" y="58123"/>
                    <a:pt x="132" y="60621"/>
                    <a:pt x="3638" y="62418"/>
                  </a:cubicBezTo>
                  <a:cubicBezTo>
                    <a:pt x="5830" y="63470"/>
                    <a:pt x="8241" y="64084"/>
                    <a:pt x="10652" y="64216"/>
                  </a:cubicBezTo>
                  <a:lnTo>
                    <a:pt x="10652" y="6093"/>
                  </a:lnTo>
                  <a:lnTo>
                    <a:pt x="8504" y="4866"/>
                  </a:lnTo>
                  <a:cubicBezTo>
                    <a:pt x="8005" y="4957"/>
                    <a:pt x="7544" y="4998"/>
                    <a:pt x="7117" y="4998"/>
                  </a:cubicBezTo>
                  <a:cubicBezTo>
                    <a:pt x="3046" y="4998"/>
                    <a:pt x="2148" y="1227"/>
                    <a:pt x="2148" y="1227"/>
                  </a:cubicBezTo>
                  <a:lnTo>
                    <a:pt x="0"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36"/>
            <p:cNvSpPr/>
            <p:nvPr/>
          </p:nvSpPr>
          <p:spPr>
            <a:xfrm>
              <a:off x="3653430" y="4191924"/>
              <a:ext cx="296666" cy="301670"/>
            </a:xfrm>
            <a:custGeom>
              <a:avLst/>
              <a:gdLst/>
              <a:ahLst/>
              <a:cxnLst/>
              <a:rect l="l" t="t" r="r" b="b"/>
              <a:pathLst>
                <a:path w="7234" h="7356" extrusionOk="0">
                  <a:moveTo>
                    <a:pt x="2998" y="1"/>
                  </a:moveTo>
                  <a:cubicBezTo>
                    <a:pt x="2614" y="1"/>
                    <a:pt x="2236" y="84"/>
                    <a:pt x="1885" y="259"/>
                  </a:cubicBezTo>
                  <a:cubicBezTo>
                    <a:pt x="439" y="1004"/>
                    <a:pt x="1" y="3152"/>
                    <a:pt x="965" y="5037"/>
                  </a:cubicBezTo>
                  <a:cubicBezTo>
                    <a:pt x="1702" y="6478"/>
                    <a:pt x="3029" y="7356"/>
                    <a:pt x="4259" y="7356"/>
                  </a:cubicBezTo>
                  <a:cubicBezTo>
                    <a:pt x="4638" y="7356"/>
                    <a:pt x="5008" y="7273"/>
                    <a:pt x="5348" y="7097"/>
                  </a:cubicBezTo>
                  <a:cubicBezTo>
                    <a:pt x="6839" y="6352"/>
                    <a:pt x="7233" y="4248"/>
                    <a:pt x="6313" y="2319"/>
                  </a:cubicBezTo>
                  <a:cubicBezTo>
                    <a:pt x="5575" y="878"/>
                    <a:pt x="4248" y="1"/>
                    <a:pt x="2998" y="1"/>
                  </a:cubicBez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6"/>
            <p:cNvSpPr/>
            <p:nvPr/>
          </p:nvSpPr>
          <p:spPr>
            <a:xfrm>
              <a:off x="3626487" y="2050855"/>
              <a:ext cx="436839" cy="298430"/>
            </a:xfrm>
            <a:custGeom>
              <a:avLst/>
              <a:gdLst/>
              <a:ahLst/>
              <a:cxnLst/>
              <a:rect l="l" t="t" r="r" b="b"/>
              <a:pathLst>
                <a:path w="10652" h="7277" extrusionOk="0">
                  <a:moveTo>
                    <a:pt x="0" y="0"/>
                  </a:moveTo>
                  <a:lnTo>
                    <a:pt x="0" y="438"/>
                  </a:lnTo>
                  <a:cubicBezTo>
                    <a:pt x="44" y="1666"/>
                    <a:pt x="614" y="5041"/>
                    <a:pt x="5041" y="6794"/>
                  </a:cubicBezTo>
                  <a:cubicBezTo>
                    <a:pt x="5907" y="7145"/>
                    <a:pt x="6690" y="7276"/>
                    <a:pt x="7378" y="7276"/>
                  </a:cubicBezTo>
                  <a:cubicBezTo>
                    <a:pt x="9443" y="7276"/>
                    <a:pt x="10652" y="6093"/>
                    <a:pt x="10652" y="6093"/>
                  </a:cubicBezTo>
                  <a:lnTo>
                    <a:pt x="8504" y="4866"/>
                  </a:lnTo>
                  <a:cubicBezTo>
                    <a:pt x="8005" y="4957"/>
                    <a:pt x="7544" y="4998"/>
                    <a:pt x="7117" y="4998"/>
                  </a:cubicBezTo>
                  <a:cubicBezTo>
                    <a:pt x="3046" y="4998"/>
                    <a:pt x="2148" y="1227"/>
                    <a:pt x="2148" y="1227"/>
                  </a:cubicBezTo>
                  <a:lnTo>
                    <a:pt x="0"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1" name="Google Shape;931;p36"/>
          <p:cNvSpPr txBox="1"/>
          <p:nvPr/>
        </p:nvSpPr>
        <p:spPr>
          <a:xfrm>
            <a:off x="389383" y="4111896"/>
            <a:ext cx="8735536" cy="954107"/>
          </a:xfrm>
          <a:prstGeom prst="rect">
            <a:avLst/>
          </a:prstGeom>
          <a:noFill/>
          <a:ln>
            <a:noFill/>
          </a:ln>
        </p:spPr>
        <p:txBody>
          <a:bodyPr spcFirstLastPara="1" wrap="square" lIns="91425" tIns="45700" rIns="91425" bIns="45700" anchor="t" anchorCtr="0">
            <a:spAutoFit/>
          </a:bodyPr>
          <a:lstStyle/>
          <a:p>
            <a:pPr marL="142875" marR="0" lvl="0" indent="0" algn="just" rtl="0">
              <a:lnSpc>
                <a:spcPct val="100000"/>
              </a:lnSpc>
              <a:spcBef>
                <a:spcPts val="0"/>
              </a:spcBef>
              <a:spcAft>
                <a:spcPts val="0"/>
              </a:spcAft>
              <a:buNone/>
            </a:pPr>
            <a:r>
              <a:rPr lang="en-US" sz="1200" b="1" i="0" u="none" strike="noStrike" cap="none">
                <a:solidFill>
                  <a:srgbClr val="002060"/>
                </a:solidFill>
                <a:latin typeface="Calibri"/>
                <a:ea typeface="Calibri"/>
                <a:cs typeface="Calibri"/>
                <a:sym typeface="Calibri"/>
              </a:rPr>
              <a:t>5. What is the recent in the Industry? What are the key growth trends? </a:t>
            </a:r>
            <a:endParaRPr/>
          </a:p>
          <a:p>
            <a:pPr marL="142875" marR="0" lvl="0" indent="0" algn="just" rtl="0">
              <a:lnSpc>
                <a:spcPct val="100000"/>
              </a:lnSpc>
              <a:spcBef>
                <a:spcPts val="0"/>
              </a:spcBef>
              <a:spcAft>
                <a:spcPts val="0"/>
              </a:spcAft>
              <a:buNone/>
            </a:pPr>
            <a:endParaRPr sz="1100" b="1" i="0" u="none" strike="noStrike" cap="none">
              <a:solidFill>
                <a:schemeClr val="dk1"/>
              </a:solidFill>
              <a:latin typeface="Calibri"/>
              <a:ea typeface="Calibri"/>
              <a:cs typeface="Calibri"/>
              <a:sym typeface="Calibri"/>
            </a:endParaRPr>
          </a:p>
          <a:p>
            <a:pPr marL="142875" marR="0" lvl="0" indent="0" algn="just" rtl="0">
              <a:lnSpc>
                <a:spcPct val="100000"/>
              </a:lnSpc>
              <a:spcBef>
                <a:spcPts val="0"/>
              </a:spcBef>
              <a:spcAft>
                <a:spcPts val="0"/>
              </a:spcAft>
              <a:buNone/>
            </a:pPr>
            <a:r>
              <a:rPr lang="en-US" sz="1100" b="1" i="0" u="none" strike="noStrike" cap="none">
                <a:solidFill>
                  <a:schemeClr val="dk1"/>
                </a:solidFill>
                <a:latin typeface="Calibri"/>
                <a:ea typeface="Calibri"/>
                <a:cs typeface="Calibri"/>
                <a:sym typeface="Calibri"/>
              </a:rPr>
              <a:t>Everything is happening online and in the upcoming future the trend for online will increase .</a:t>
            </a:r>
            <a:endParaRPr/>
          </a:p>
          <a:p>
            <a:pPr marL="142875" marR="0" lvl="0" indent="0" algn="just" rtl="0">
              <a:lnSpc>
                <a:spcPct val="100000"/>
              </a:lnSpc>
              <a:spcBef>
                <a:spcPts val="0"/>
              </a:spcBef>
              <a:spcAft>
                <a:spcPts val="0"/>
              </a:spcAft>
              <a:buNone/>
            </a:pPr>
            <a:r>
              <a:rPr lang="en-US" sz="1100" b="1" i="0" u="none" strike="noStrike" cap="none">
                <a:solidFill>
                  <a:schemeClr val="dk1"/>
                </a:solidFill>
                <a:latin typeface="Calibri"/>
                <a:ea typeface="Calibri"/>
                <a:cs typeface="Calibri"/>
                <a:sym typeface="Calibri"/>
              </a:rPr>
              <a:t>Online book readers have increased manifold and online meeting sites have seen a lot of traffic. Social community building is the upcoming future, and our app will provide a platform to book readers to have discussions online. </a:t>
            </a:r>
            <a:endParaRPr/>
          </a:p>
        </p:txBody>
      </p:sp>
    </p:spTree>
  </p:cSld>
  <p:clrMapOvr>
    <a:masterClrMapping/>
  </p:clrMapOvr>
</p:sld>
</file>

<file path=ppt/theme/theme1.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oks Infographics by Slidesgo">
  <a:themeElements>
    <a:clrScheme name="Simple Light">
      <a:dk1>
        <a:srgbClr val="000000"/>
      </a:dk1>
      <a:lt1>
        <a:srgbClr val="FFFFFF"/>
      </a:lt1>
      <a:dk2>
        <a:srgbClr val="5F0F40"/>
      </a:dk2>
      <a:lt2>
        <a:srgbClr val="9A031E"/>
      </a:lt2>
      <a:accent1>
        <a:srgbClr val="E36414"/>
      </a:accent1>
      <a:accent2>
        <a:srgbClr val="27C2A4"/>
      </a:accent2>
      <a:accent3>
        <a:srgbClr val="0F4C5C"/>
      </a:accent3>
      <a:accent4>
        <a:srgbClr val="32399D"/>
      </a:accent4>
      <a:accent5>
        <a:srgbClr val="040404"/>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1674</Words>
  <Application>Microsoft Office PowerPoint</Application>
  <PresentationFormat>On-screen Show (16:9)</PresentationFormat>
  <Paragraphs>215</Paragraphs>
  <Slides>33</Slides>
  <Notes>33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33</vt:i4>
      </vt:variant>
    </vt:vector>
  </HeadingPairs>
  <TitlesOfParts>
    <vt:vector size="45" baseType="lpstr">
      <vt:lpstr>Libre Franklin</vt:lpstr>
      <vt:lpstr>Fira Sans Extra Condensed</vt:lpstr>
      <vt:lpstr>Roboto</vt:lpstr>
      <vt:lpstr>Calibri</vt:lpstr>
      <vt:lpstr>Barlow</vt:lpstr>
      <vt:lpstr>Arial</vt:lpstr>
      <vt:lpstr>Fira Sans</vt:lpstr>
      <vt:lpstr>Fira Sans Extra Condensed Medium</vt:lpstr>
      <vt:lpstr>Overpass ExtraBold</vt:lpstr>
      <vt:lpstr>Noto Sans Symbols</vt:lpstr>
      <vt:lpstr>E-learning Infographics by Slidesgo</vt:lpstr>
      <vt:lpstr>Books Infographics by Slidesgo</vt:lpstr>
      <vt:lpstr>BUSINESS PLAN- BINDER</vt:lpstr>
      <vt:lpstr>GENESIS OF THE IDEA</vt:lpstr>
      <vt:lpstr>PROBLEM STATEMENT</vt:lpstr>
      <vt:lpstr>SOLUTION</vt:lpstr>
      <vt:lpstr>MINIMUM VIABLE PRODUCT</vt:lpstr>
      <vt:lpstr>PowerPoint Presentation</vt:lpstr>
      <vt:lpstr>PowerPoint Presentation</vt:lpstr>
      <vt:lpstr>PowerPoint Presentation</vt:lpstr>
      <vt:lpstr>INDUSTRY AND ECOSYSTEM POSITIONING</vt:lpstr>
      <vt:lpstr>PowerPoint Presentation</vt:lpstr>
      <vt:lpstr>PowerPoint Presentation</vt:lpstr>
      <vt:lpstr>FINANCIAL PROJECTIONS</vt:lpstr>
      <vt:lpstr>OPERATIONAL PLAN</vt:lpstr>
      <vt:lpstr>PowerPoint Presentation</vt:lpstr>
      <vt:lpstr>ORGANIZATION PLAN-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PLAN- BINDER</dc:title>
  <dc:creator>admin</dc:creator>
  <cp:lastModifiedBy>admin</cp:lastModifiedBy>
  <cp:revision>1</cp:revision>
  <dcterms:modified xsi:type="dcterms:W3CDTF">2021-10-19T05:50:09Z</dcterms:modified>
</cp:coreProperties>
</file>