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4"/>
  </p:notesMasterIdLst>
  <p:sldIdLst>
    <p:sldId id="256" r:id="rId2"/>
    <p:sldId id="606" r:id="rId3"/>
    <p:sldId id="258" r:id="rId4"/>
    <p:sldId id="260" r:id="rId5"/>
    <p:sldId id="304" r:id="rId6"/>
    <p:sldId id="607" r:id="rId7"/>
    <p:sldId id="310" r:id="rId8"/>
    <p:sldId id="263" r:id="rId9"/>
    <p:sldId id="311" r:id="rId10"/>
    <p:sldId id="312" r:id="rId11"/>
    <p:sldId id="313" r:id="rId12"/>
    <p:sldId id="608" r:id="rId13"/>
    <p:sldId id="277" r:id="rId14"/>
    <p:sldId id="319" r:id="rId15"/>
    <p:sldId id="302" r:id="rId16"/>
    <p:sldId id="301" r:id="rId17"/>
    <p:sldId id="314" r:id="rId18"/>
    <p:sldId id="316" r:id="rId19"/>
    <p:sldId id="317" r:id="rId20"/>
    <p:sldId id="318" r:id="rId21"/>
    <p:sldId id="279" r:id="rId22"/>
    <p:sldId id="303" r:id="rId23"/>
    <p:sldId id="610" r:id="rId24"/>
    <p:sldId id="611" r:id="rId25"/>
    <p:sldId id="267" r:id="rId26"/>
    <p:sldId id="612" r:id="rId27"/>
    <p:sldId id="613" r:id="rId28"/>
    <p:sldId id="282" r:id="rId29"/>
    <p:sldId id="264" r:id="rId30"/>
    <p:sldId id="262" r:id="rId31"/>
    <p:sldId id="614" r:id="rId32"/>
    <p:sldId id="280" r:id="rId33"/>
  </p:sldIdLst>
  <p:sldSz cx="9144000" cy="5143500" type="screen16x9"/>
  <p:notesSz cx="6858000" cy="9144000"/>
  <p:embeddedFontLst>
    <p:embeddedFont>
      <p:font typeface="Franklin Gothic Book" panose="020B0503020102020204" pitchFamily="34" charset="0"/>
      <p:regular r:id="rId35"/>
      <p:italic r:id="rId36"/>
    </p:embeddedFont>
    <p:embeddedFont>
      <p:font typeface="Algerian" panose="04020705040A02060702" pitchFamily="8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맑은 고딕" panose="020B0503020000020004" pitchFamily="34" charset="-127"/>
      <p:regular r:id="rId42"/>
      <p:bold r:id="rId43"/>
    </p:embeddedFont>
    <p:embeddedFont>
      <p:font typeface="Oswald" panose="020B0604020202020204" charset="0"/>
      <p:regular r:id="rId44"/>
      <p:bold r:id="rId45"/>
    </p:embeddedFont>
    <p:embeddedFont>
      <p:font typeface="Open Sans" panose="020B0604020202020204" charset="0"/>
      <p:regular r:id="rId46"/>
    </p:embeddedFont>
    <p:embeddedFont>
      <p:font typeface="Constantia" panose="02030602050306030303" pitchFamily="18" charset="0"/>
      <p:regular r:id="rId47"/>
      <p:bold r:id="rId48"/>
      <p:italic r:id="rId49"/>
      <p:boldItalic r:id="rId50"/>
    </p:embeddedFont>
    <p:embeddedFont>
      <p:font typeface="Arial Unicode MS" panose="020B0604020202020204" charset="-128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9A5BE3-EC3F-44AE-AD6A-3C1A90932C50}">
  <a:tblStyle styleId="{DF9A5BE3-EC3F-44AE-AD6A-3C1A90932C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715"/>
  </p:normalViewPr>
  <p:slideViewPr>
    <p:cSldViewPr snapToGrid="0">
      <p:cViewPr varScale="1">
        <p:scale>
          <a:sx n="86" d="100"/>
          <a:sy n="86" d="100"/>
        </p:scale>
        <p:origin x="7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DA1B6-9C01-4E25-96D1-7AF30336FD3D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IN"/>
        </a:p>
      </dgm:t>
    </dgm:pt>
    <dgm:pt modelId="{70F94737-E713-4FA5-B1E8-7B0544E74C5D}">
      <dgm:prSet phldrT="[Text]"/>
      <dgm:spPr/>
      <dgm:t>
        <a:bodyPr/>
        <a:lstStyle/>
        <a:p>
          <a:r>
            <a:rPr lang="en-IN" dirty="0"/>
            <a:t>Pricing Strategy</a:t>
          </a:r>
        </a:p>
      </dgm:t>
    </dgm:pt>
    <dgm:pt modelId="{C0A07B9A-B349-472F-AFE2-A220F0102E61}" type="parTrans" cxnId="{54AFD741-4ACB-4A21-A2BF-924624437E4D}">
      <dgm:prSet/>
      <dgm:spPr/>
      <dgm:t>
        <a:bodyPr/>
        <a:lstStyle/>
        <a:p>
          <a:endParaRPr lang="en-IN"/>
        </a:p>
      </dgm:t>
    </dgm:pt>
    <dgm:pt modelId="{62F46349-3ABA-4999-BAD8-9501DF86E79F}" type="sibTrans" cxnId="{54AFD741-4ACB-4A21-A2BF-924624437E4D}">
      <dgm:prSet/>
      <dgm:spPr/>
      <dgm:t>
        <a:bodyPr/>
        <a:lstStyle/>
        <a:p>
          <a:endParaRPr lang="en-IN"/>
        </a:p>
      </dgm:t>
    </dgm:pt>
    <dgm:pt modelId="{EB04CF3C-73D4-4474-9386-6F472FE63087}" type="asst">
      <dgm:prSet phldrT="[Text]"/>
      <dgm:spPr/>
      <dgm:t>
        <a:bodyPr/>
        <a:lstStyle/>
        <a:p>
          <a:r>
            <a:rPr lang="en-IN" dirty="0"/>
            <a:t>Monthly Pass</a:t>
          </a:r>
        </a:p>
      </dgm:t>
    </dgm:pt>
    <dgm:pt modelId="{6F5F1362-2110-42F4-8600-454ECE512288}" type="parTrans" cxnId="{ED3B6D6C-DFC3-4AA8-957B-B40363A8B616}">
      <dgm:prSet/>
      <dgm:spPr/>
      <dgm:t>
        <a:bodyPr/>
        <a:lstStyle/>
        <a:p>
          <a:endParaRPr lang="en-IN"/>
        </a:p>
      </dgm:t>
    </dgm:pt>
    <dgm:pt modelId="{02B6D1FC-E1B1-4EA7-A67B-9BD4FD11B82E}" type="sibTrans" cxnId="{ED3B6D6C-DFC3-4AA8-957B-B40363A8B616}">
      <dgm:prSet/>
      <dgm:spPr/>
      <dgm:t>
        <a:bodyPr/>
        <a:lstStyle/>
        <a:p>
          <a:endParaRPr lang="en-IN"/>
        </a:p>
      </dgm:t>
    </dgm:pt>
    <dgm:pt modelId="{9B45142E-E853-46E1-B0E6-DFE01E6ED459}" type="asst">
      <dgm:prSet phldrT="[Text]"/>
      <dgm:spPr/>
      <dgm:t>
        <a:bodyPr/>
        <a:lstStyle/>
        <a:p>
          <a:r>
            <a:rPr lang="en-IN" dirty="0"/>
            <a:t>Occasionally</a:t>
          </a:r>
        </a:p>
      </dgm:t>
    </dgm:pt>
    <dgm:pt modelId="{273B5429-373A-436D-87D6-522686845EBE}" type="parTrans" cxnId="{C0747AA6-6C0D-40B0-8B22-AD6E1024E551}">
      <dgm:prSet/>
      <dgm:spPr/>
      <dgm:t>
        <a:bodyPr/>
        <a:lstStyle/>
        <a:p>
          <a:endParaRPr lang="en-IN"/>
        </a:p>
      </dgm:t>
    </dgm:pt>
    <dgm:pt modelId="{25D565DE-B7AD-4592-B1CE-B999AE0D0026}" type="sibTrans" cxnId="{C0747AA6-6C0D-40B0-8B22-AD6E1024E551}">
      <dgm:prSet/>
      <dgm:spPr/>
      <dgm:t>
        <a:bodyPr/>
        <a:lstStyle/>
        <a:p>
          <a:endParaRPr lang="en-IN"/>
        </a:p>
      </dgm:t>
    </dgm:pt>
    <dgm:pt modelId="{61D9EE0E-B486-414E-9BC1-299443A718A9}" type="asst">
      <dgm:prSet phldrT="[Text]"/>
      <dgm:spPr/>
      <dgm:t>
        <a:bodyPr/>
        <a:lstStyle/>
        <a:p>
          <a:r>
            <a:rPr lang="en-IN" dirty="0"/>
            <a:t>Rs. 900 per Month</a:t>
          </a:r>
        </a:p>
      </dgm:t>
    </dgm:pt>
    <dgm:pt modelId="{9E4DC8BA-A976-493C-A52B-8A65351369C0}" type="parTrans" cxnId="{81CB8B72-17CD-4464-AD85-7D50D1E25691}">
      <dgm:prSet/>
      <dgm:spPr/>
      <dgm:t>
        <a:bodyPr/>
        <a:lstStyle/>
        <a:p>
          <a:endParaRPr lang="en-IN"/>
        </a:p>
      </dgm:t>
    </dgm:pt>
    <dgm:pt modelId="{9BE8CC86-89A9-41C1-A8E4-0B66A53655C0}" type="sibTrans" cxnId="{81CB8B72-17CD-4464-AD85-7D50D1E25691}">
      <dgm:prSet/>
      <dgm:spPr/>
      <dgm:t>
        <a:bodyPr/>
        <a:lstStyle/>
        <a:p>
          <a:endParaRPr lang="en-IN"/>
        </a:p>
      </dgm:t>
    </dgm:pt>
    <dgm:pt modelId="{5C2D5D6F-8039-4EE8-A3E6-853BA40BB1DC}" type="asst">
      <dgm:prSet phldrT="[Text]"/>
      <dgm:spPr/>
      <dgm:t>
        <a:bodyPr/>
        <a:lstStyle/>
        <a:p>
          <a:r>
            <a:rPr lang="en-IN" dirty="0"/>
            <a:t>Rs. 50 per Day</a:t>
          </a:r>
        </a:p>
      </dgm:t>
    </dgm:pt>
    <dgm:pt modelId="{ACD23A7B-5BBD-4C31-9799-3CE16D29A19F}" type="parTrans" cxnId="{FB2DDC2D-CC76-4F84-A1EE-F1BA0D4B19F6}">
      <dgm:prSet/>
      <dgm:spPr/>
      <dgm:t>
        <a:bodyPr/>
        <a:lstStyle/>
        <a:p>
          <a:endParaRPr lang="en-IN"/>
        </a:p>
      </dgm:t>
    </dgm:pt>
    <dgm:pt modelId="{0C6A0EFD-6D5C-4451-9A86-A22A86C681F6}" type="sibTrans" cxnId="{FB2DDC2D-CC76-4F84-A1EE-F1BA0D4B19F6}">
      <dgm:prSet/>
      <dgm:spPr/>
      <dgm:t>
        <a:bodyPr/>
        <a:lstStyle/>
        <a:p>
          <a:endParaRPr lang="en-IN"/>
        </a:p>
      </dgm:t>
    </dgm:pt>
    <dgm:pt modelId="{EDA7CD1D-17B6-43F0-9C25-14474760652F}" type="pres">
      <dgm:prSet presAssocID="{3AADA1B6-9C01-4E25-96D1-7AF30336FD3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2CB75B0E-9E98-4FAA-B841-066BE5B87D83}" type="pres">
      <dgm:prSet presAssocID="{70F94737-E713-4FA5-B1E8-7B0544E74C5D}" presName="hierRoot1" presStyleCnt="0"/>
      <dgm:spPr/>
    </dgm:pt>
    <dgm:pt modelId="{F74F9836-6456-4325-9A88-D4C010500423}" type="pres">
      <dgm:prSet presAssocID="{70F94737-E713-4FA5-B1E8-7B0544E74C5D}" presName="composite" presStyleCnt="0"/>
      <dgm:spPr/>
    </dgm:pt>
    <dgm:pt modelId="{E0A36BE1-1C10-4334-9289-56A4C10923DC}" type="pres">
      <dgm:prSet presAssocID="{70F94737-E713-4FA5-B1E8-7B0544E74C5D}" presName="background" presStyleLbl="node0" presStyleIdx="0" presStyleCnt="1"/>
      <dgm:spPr/>
    </dgm:pt>
    <dgm:pt modelId="{EBEA197E-3DC5-473F-A6B3-3DDF32FC3FCB}" type="pres">
      <dgm:prSet presAssocID="{70F94737-E713-4FA5-B1E8-7B0544E74C5D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9C49BD5F-CC36-4F1B-851C-A38A6CCBD4FA}" type="pres">
      <dgm:prSet presAssocID="{70F94737-E713-4FA5-B1E8-7B0544E74C5D}" presName="hierChild2" presStyleCnt="0"/>
      <dgm:spPr/>
    </dgm:pt>
    <dgm:pt modelId="{AE6DD108-00AC-4307-9395-668310593DEC}" type="pres">
      <dgm:prSet presAssocID="{6F5F1362-2110-42F4-8600-454ECE512288}" presName="Name10" presStyleLbl="parChTrans1D2" presStyleIdx="0" presStyleCnt="2"/>
      <dgm:spPr/>
      <dgm:t>
        <a:bodyPr/>
        <a:lstStyle/>
        <a:p>
          <a:endParaRPr lang="en-IN"/>
        </a:p>
      </dgm:t>
    </dgm:pt>
    <dgm:pt modelId="{0BC11D07-410C-4E5A-9328-0840FDE04DDE}" type="pres">
      <dgm:prSet presAssocID="{EB04CF3C-73D4-4474-9386-6F472FE63087}" presName="hierRoot2" presStyleCnt="0"/>
      <dgm:spPr/>
    </dgm:pt>
    <dgm:pt modelId="{3FCA8D39-F683-4084-BFB8-260CD3714B43}" type="pres">
      <dgm:prSet presAssocID="{EB04CF3C-73D4-4474-9386-6F472FE63087}" presName="composite2" presStyleCnt="0"/>
      <dgm:spPr/>
    </dgm:pt>
    <dgm:pt modelId="{7FB8C237-C2DC-4038-8C0F-3CA13884EAE7}" type="pres">
      <dgm:prSet presAssocID="{EB04CF3C-73D4-4474-9386-6F472FE63087}" presName="background2" presStyleLbl="asst1" presStyleIdx="0" presStyleCnt="4"/>
      <dgm:spPr/>
    </dgm:pt>
    <dgm:pt modelId="{5ABA962A-E4B5-43D0-A15A-5B2D30756570}" type="pres">
      <dgm:prSet presAssocID="{EB04CF3C-73D4-4474-9386-6F472FE6308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589BB66E-6407-45BC-B1A2-69409D0EBD7A}" type="pres">
      <dgm:prSet presAssocID="{EB04CF3C-73D4-4474-9386-6F472FE63087}" presName="hierChild3" presStyleCnt="0"/>
      <dgm:spPr/>
    </dgm:pt>
    <dgm:pt modelId="{637BC3FF-A652-4ADF-924D-C362FF4E494C}" type="pres">
      <dgm:prSet presAssocID="{9E4DC8BA-A976-493C-A52B-8A65351369C0}" presName="Name17" presStyleLbl="parChTrans1D3" presStyleIdx="0" presStyleCnt="2"/>
      <dgm:spPr/>
      <dgm:t>
        <a:bodyPr/>
        <a:lstStyle/>
        <a:p>
          <a:endParaRPr lang="en-IN"/>
        </a:p>
      </dgm:t>
    </dgm:pt>
    <dgm:pt modelId="{78C7A362-B574-4B8A-B715-1C32C6FCE51D}" type="pres">
      <dgm:prSet presAssocID="{61D9EE0E-B486-414E-9BC1-299443A718A9}" presName="hierRoot3" presStyleCnt="0"/>
      <dgm:spPr/>
    </dgm:pt>
    <dgm:pt modelId="{8DF0F770-8747-49D6-B77A-E485EE06A168}" type="pres">
      <dgm:prSet presAssocID="{61D9EE0E-B486-414E-9BC1-299443A718A9}" presName="composite3" presStyleCnt="0"/>
      <dgm:spPr/>
    </dgm:pt>
    <dgm:pt modelId="{D583A05E-A212-4CE1-ACC6-ACE22B750244}" type="pres">
      <dgm:prSet presAssocID="{61D9EE0E-B486-414E-9BC1-299443A718A9}" presName="background3" presStyleLbl="asst1" presStyleIdx="1" presStyleCnt="4"/>
      <dgm:spPr/>
    </dgm:pt>
    <dgm:pt modelId="{BBA24FC8-9CB4-4C29-BAA1-1F649F40925F}" type="pres">
      <dgm:prSet presAssocID="{61D9EE0E-B486-414E-9BC1-299443A718A9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F9D7087-2216-4E41-8D23-9888800AE31B}" type="pres">
      <dgm:prSet presAssocID="{61D9EE0E-B486-414E-9BC1-299443A718A9}" presName="hierChild4" presStyleCnt="0"/>
      <dgm:spPr/>
    </dgm:pt>
    <dgm:pt modelId="{7362A738-9D0D-489B-9912-A654A19C625E}" type="pres">
      <dgm:prSet presAssocID="{273B5429-373A-436D-87D6-522686845EBE}" presName="Name10" presStyleLbl="parChTrans1D2" presStyleIdx="1" presStyleCnt="2"/>
      <dgm:spPr/>
      <dgm:t>
        <a:bodyPr/>
        <a:lstStyle/>
        <a:p>
          <a:endParaRPr lang="en-IN"/>
        </a:p>
      </dgm:t>
    </dgm:pt>
    <dgm:pt modelId="{C0E7F75C-A6CF-4717-BD57-BEDF1AE61812}" type="pres">
      <dgm:prSet presAssocID="{9B45142E-E853-46E1-B0E6-DFE01E6ED459}" presName="hierRoot2" presStyleCnt="0"/>
      <dgm:spPr/>
    </dgm:pt>
    <dgm:pt modelId="{AC7F3D9B-2B8A-498F-BA40-B0D74F359959}" type="pres">
      <dgm:prSet presAssocID="{9B45142E-E853-46E1-B0E6-DFE01E6ED459}" presName="composite2" presStyleCnt="0"/>
      <dgm:spPr/>
    </dgm:pt>
    <dgm:pt modelId="{EEFA4647-A34A-4DC5-A432-8C142A4A45C3}" type="pres">
      <dgm:prSet presAssocID="{9B45142E-E853-46E1-B0E6-DFE01E6ED459}" presName="background2" presStyleLbl="asst1" presStyleIdx="2" presStyleCnt="4"/>
      <dgm:spPr/>
    </dgm:pt>
    <dgm:pt modelId="{6E6ED5FE-71B2-44B2-8CEC-774611AD9884}" type="pres">
      <dgm:prSet presAssocID="{9B45142E-E853-46E1-B0E6-DFE01E6ED459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551D0E9A-A8EB-4EDE-8B96-5359D1979DE4}" type="pres">
      <dgm:prSet presAssocID="{9B45142E-E853-46E1-B0E6-DFE01E6ED459}" presName="hierChild3" presStyleCnt="0"/>
      <dgm:spPr/>
    </dgm:pt>
    <dgm:pt modelId="{683A6F16-09DB-4282-84E0-29AFE1370F8F}" type="pres">
      <dgm:prSet presAssocID="{ACD23A7B-5BBD-4C31-9799-3CE16D29A19F}" presName="Name17" presStyleLbl="parChTrans1D3" presStyleIdx="1" presStyleCnt="2"/>
      <dgm:spPr/>
      <dgm:t>
        <a:bodyPr/>
        <a:lstStyle/>
        <a:p>
          <a:endParaRPr lang="en-IN"/>
        </a:p>
      </dgm:t>
    </dgm:pt>
    <dgm:pt modelId="{9CD4CF7B-E3F9-4E96-B4AC-221B83E8AE5F}" type="pres">
      <dgm:prSet presAssocID="{5C2D5D6F-8039-4EE8-A3E6-853BA40BB1DC}" presName="hierRoot3" presStyleCnt="0"/>
      <dgm:spPr/>
    </dgm:pt>
    <dgm:pt modelId="{D1C59CD5-63E0-416A-AFF4-FF4965F94DE1}" type="pres">
      <dgm:prSet presAssocID="{5C2D5D6F-8039-4EE8-A3E6-853BA40BB1DC}" presName="composite3" presStyleCnt="0"/>
      <dgm:spPr/>
    </dgm:pt>
    <dgm:pt modelId="{109407A0-CCA2-463B-B75B-4870149D3A41}" type="pres">
      <dgm:prSet presAssocID="{5C2D5D6F-8039-4EE8-A3E6-853BA40BB1DC}" presName="background3" presStyleLbl="asst1" presStyleIdx="3" presStyleCnt="4"/>
      <dgm:spPr/>
    </dgm:pt>
    <dgm:pt modelId="{B44D1BB3-F1F3-46D1-BCAF-488E261E9374}" type="pres">
      <dgm:prSet presAssocID="{5C2D5D6F-8039-4EE8-A3E6-853BA40BB1DC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2C4F1853-5C24-4E4B-9E53-E37E87DEDBDE}" type="pres">
      <dgm:prSet presAssocID="{5C2D5D6F-8039-4EE8-A3E6-853BA40BB1DC}" presName="hierChild4" presStyleCnt="0"/>
      <dgm:spPr/>
    </dgm:pt>
  </dgm:ptLst>
  <dgm:cxnLst>
    <dgm:cxn modelId="{24FD6536-36EA-4B2B-9E1D-FB516D675B9D}" type="presOf" srcId="{3AADA1B6-9C01-4E25-96D1-7AF30336FD3D}" destId="{EDA7CD1D-17B6-43F0-9C25-14474760652F}" srcOrd="0" destOrd="0" presId="urn:microsoft.com/office/officeart/2005/8/layout/hierarchy1"/>
    <dgm:cxn modelId="{54AFD741-4ACB-4A21-A2BF-924624437E4D}" srcId="{3AADA1B6-9C01-4E25-96D1-7AF30336FD3D}" destId="{70F94737-E713-4FA5-B1E8-7B0544E74C5D}" srcOrd="0" destOrd="0" parTransId="{C0A07B9A-B349-472F-AFE2-A220F0102E61}" sibTransId="{62F46349-3ABA-4999-BAD8-9501DF86E79F}"/>
    <dgm:cxn modelId="{E9DE7EDD-7923-49FA-9F9C-4FAAFC1AEEC8}" type="presOf" srcId="{61D9EE0E-B486-414E-9BC1-299443A718A9}" destId="{BBA24FC8-9CB4-4C29-BAA1-1F649F40925F}" srcOrd="0" destOrd="0" presId="urn:microsoft.com/office/officeart/2005/8/layout/hierarchy1"/>
    <dgm:cxn modelId="{2E0BA9C7-35E1-4E5E-B509-2602FBAF17B1}" type="presOf" srcId="{6F5F1362-2110-42F4-8600-454ECE512288}" destId="{AE6DD108-00AC-4307-9395-668310593DEC}" srcOrd="0" destOrd="0" presId="urn:microsoft.com/office/officeart/2005/8/layout/hierarchy1"/>
    <dgm:cxn modelId="{E9E91946-44FD-4E17-96FF-F8F60C2C8291}" type="presOf" srcId="{9E4DC8BA-A976-493C-A52B-8A65351369C0}" destId="{637BC3FF-A652-4ADF-924D-C362FF4E494C}" srcOrd="0" destOrd="0" presId="urn:microsoft.com/office/officeart/2005/8/layout/hierarchy1"/>
    <dgm:cxn modelId="{40EC39B8-5104-4A31-81E5-410487F8E766}" type="presOf" srcId="{5C2D5D6F-8039-4EE8-A3E6-853BA40BB1DC}" destId="{B44D1BB3-F1F3-46D1-BCAF-488E261E9374}" srcOrd="0" destOrd="0" presId="urn:microsoft.com/office/officeart/2005/8/layout/hierarchy1"/>
    <dgm:cxn modelId="{B1177FD2-441E-4B2F-B859-391BE3E9141D}" type="presOf" srcId="{70F94737-E713-4FA5-B1E8-7B0544E74C5D}" destId="{EBEA197E-3DC5-473F-A6B3-3DDF32FC3FCB}" srcOrd="0" destOrd="0" presId="urn:microsoft.com/office/officeart/2005/8/layout/hierarchy1"/>
    <dgm:cxn modelId="{70919196-DB0F-41C9-8EBE-A6BE5556416B}" type="presOf" srcId="{EB04CF3C-73D4-4474-9386-6F472FE63087}" destId="{5ABA962A-E4B5-43D0-A15A-5B2D30756570}" srcOrd="0" destOrd="0" presId="urn:microsoft.com/office/officeart/2005/8/layout/hierarchy1"/>
    <dgm:cxn modelId="{57C8CC69-6960-4DDC-BF92-7FDD3AE60606}" type="presOf" srcId="{273B5429-373A-436D-87D6-522686845EBE}" destId="{7362A738-9D0D-489B-9912-A654A19C625E}" srcOrd="0" destOrd="0" presId="urn:microsoft.com/office/officeart/2005/8/layout/hierarchy1"/>
    <dgm:cxn modelId="{ED3B6D6C-DFC3-4AA8-957B-B40363A8B616}" srcId="{70F94737-E713-4FA5-B1E8-7B0544E74C5D}" destId="{EB04CF3C-73D4-4474-9386-6F472FE63087}" srcOrd="0" destOrd="0" parTransId="{6F5F1362-2110-42F4-8600-454ECE512288}" sibTransId="{02B6D1FC-E1B1-4EA7-A67B-9BD4FD11B82E}"/>
    <dgm:cxn modelId="{C482F650-CA50-4220-9779-46271C2662D5}" type="presOf" srcId="{9B45142E-E853-46E1-B0E6-DFE01E6ED459}" destId="{6E6ED5FE-71B2-44B2-8CEC-774611AD9884}" srcOrd="0" destOrd="0" presId="urn:microsoft.com/office/officeart/2005/8/layout/hierarchy1"/>
    <dgm:cxn modelId="{81CB8B72-17CD-4464-AD85-7D50D1E25691}" srcId="{EB04CF3C-73D4-4474-9386-6F472FE63087}" destId="{61D9EE0E-B486-414E-9BC1-299443A718A9}" srcOrd="0" destOrd="0" parTransId="{9E4DC8BA-A976-493C-A52B-8A65351369C0}" sibTransId="{9BE8CC86-89A9-41C1-A8E4-0B66A53655C0}"/>
    <dgm:cxn modelId="{FB2DDC2D-CC76-4F84-A1EE-F1BA0D4B19F6}" srcId="{9B45142E-E853-46E1-B0E6-DFE01E6ED459}" destId="{5C2D5D6F-8039-4EE8-A3E6-853BA40BB1DC}" srcOrd="0" destOrd="0" parTransId="{ACD23A7B-5BBD-4C31-9799-3CE16D29A19F}" sibTransId="{0C6A0EFD-6D5C-4451-9A86-A22A86C681F6}"/>
    <dgm:cxn modelId="{E585FCBB-6196-4938-973B-A5658CACEFA0}" type="presOf" srcId="{ACD23A7B-5BBD-4C31-9799-3CE16D29A19F}" destId="{683A6F16-09DB-4282-84E0-29AFE1370F8F}" srcOrd="0" destOrd="0" presId="urn:microsoft.com/office/officeart/2005/8/layout/hierarchy1"/>
    <dgm:cxn modelId="{C0747AA6-6C0D-40B0-8B22-AD6E1024E551}" srcId="{70F94737-E713-4FA5-B1E8-7B0544E74C5D}" destId="{9B45142E-E853-46E1-B0E6-DFE01E6ED459}" srcOrd="1" destOrd="0" parTransId="{273B5429-373A-436D-87D6-522686845EBE}" sibTransId="{25D565DE-B7AD-4592-B1CE-B999AE0D0026}"/>
    <dgm:cxn modelId="{9475ACA4-9AE2-4449-B328-6711BC14443E}" type="presParOf" srcId="{EDA7CD1D-17B6-43F0-9C25-14474760652F}" destId="{2CB75B0E-9E98-4FAA-B841-066BE5B87D83}" srcOrd="0" destOrd="0" presId="urn:microsoft.com/office/officeart/2005/8/layout/hierarchy1"/>
    <dgm:cxn modelId="{DE61824B-583C-48EB-B751-E3596B648FCC}" type="presParOf" srcId="{2CB75B0E-9E98-4FAA-B841-066BE5B87D83}" destId="{F74F9836-6456-4325-9A88-D4C010500423}" srcOrd="0" destOrd="0" presId="urn:microsoft.com/office/officeart/2005/8/layout/hierarchy1"/>
    <dgm:cxn modelId="{082CAE5E-C8CE-49BC-B07B-8B9CB3C9D163}" type="presParOf" srcId="{F74F9836-6456-4325-9A88-D4C010500423}" destId="{E0A36BE1-1C10-4334-9289-56A4C10923DC}" srcOrd="0" destOrd="0" presId="urn:microsoft.com/office/officeart/2005/8/layout/hierarchy1"/>
    <dgm:cxn modelId="{21CAD97A-6E8D-40D8-9745-3F33DD6FC7B9}" type="presParOf" srcId="{F74F9836-6456-4325-9A88-D4C010500423}" destId="{EBEA197E-3DC5-473F-A6B3-3DDF32FC3FCB}" srcOrd="1" destOrd="0" presId="urn:microsoft.com/office/officeart/2005/8/layout/hierarchy1"/>
    <dgm:cxn modelId="{E346A725-2861-424E-AB65-567944D2810E}" type="presParOf" srcId="{2CB75B0E-9E98-4FAA-B841-066BE5B87D83}" destId="{9C49BD5F-CC36-4F1B-851C-A38A6CCBD4FA}" srcOrd="1" destOrd="0" presId="urn:microsoft.com/office/officeart/2005/8/layout/hierarchy1"/>
    <dgm:cxn modelId="{DEDBB05B-AF0D-4596-8D49-23E96E9C519A}" type="presParOf" srcId="{9C49BD5F-CC36-4F1B-851C-A38A6CCBD4FA}" destId="{AE6DD108-00AC-4307-9395-668310593DEC}" srcOrd="0" destOrd="0" presId="urn:microsoft.com/office/officeart/2005/8/layout/hierarchy1"/>
    <dgm:cxn modelId="{63DA54EF-A414-415E-AFE2-FB372EE8CBFE}" type="presParOf" srcId="{9C49BD5F-CC36-4F1B-851C-A38A6CCBD4FA}" destId="{0BC11D07-410C-4E5A-9328-0840FDE04DDE}" srcOrd="1" destOrd="0" presId="urn:microsoft.com/office/officeart/2005/8/layout/hierarchy1"/>
    <dgm:cxn modelId="{37E6E7FF-37CE-49FE-972A-41832C75F9FF}" type="presParOf" srcId="{0BC11D07-410C-4E5A-9328-0840FDE04DDE}" destId="{3FCA8D39-F683-4084-BFB8-260CD3714B43}" srcOrd="0" destOrd="0" presId="urn:microsoft.com/office/officeart/2005/8/layout/hierarchy1"/>
    <dgm:cxn modelId="{5A813F5A-6CF8-4917-9D71-DE26C040C1D6}" type="presParOf" srcId="{3FCA8D39-F683-4084-BFB8-260CD3714B43}" destId="{7FB8C237-C2DC-4038-8C0F-3CA13884EAE7}" srcOrd="0" destOrd="0" presId="urn:microsoft.com/office/officeart/2005/8/layout/hierarchy1"/>
    <dgm:cxn modelId="{0AB153D5-ECF2-475F-8962-2BA359EA3B44}" type="presParOf" srcId="{3FCA8D39-F683-4084-BFB8-260CD3714B43}" destId="{5ABA962A-E4B5-43D0-A15A-5B2D30756570}" srcOrd="1" destOrd="0" presId="urn:microsoft.com/office/officeart/2005/8/layout/hierarchy1"/>
    <dgm:cxn modelId="{D3942AE7-4A14-418A-A20E-562F749AF2A9}" type="presParOf" srcId="{0BC11D07-410C-4E5A-9328-0840FDE04DDE}" destId="{589BB66E-6407-45BC-B1A2-69409D0EBD7A}" srcOrd="1" destOrd="0" presId="urn:microsoft.com/office/officeart/2005/8/layout/hierarchy1"/>
    <dgm:cxn modelId="{4D863625-3AEF-4C09-BFFD-19EAEDD1E4C1}" type="presParOf" srcId="{589BB66E-6407-45BC-B1A2-69409D0EBD7A}" destId="{637BC3FF-A652-4ADF-924D-C362FF4E494C}" srcOrd="0" destOrd="0" presId="urn:microsoft.com/office/officeart/2005/8/layout/hierarchy1"/>
    <dgm:cxn modelId="{8B8584F0-98D2-4094-9179-0399EA8A3AF4}" type="presParOf" srcId="{589BB66E-6407-45BC-B1A2-69409D0EBD7A}" destId="{78C7A362-B574-4B8A-B715-1C32C6FCE51D}" srcOrd="1" destOrd="0" presId="urn:microsoft.com/office/officeart/2005/8/layout/hierarchy1"/>
    <dgm:cxn modelId="{F70E8934-5A98-4C76-9B25-E6C91367DFE7}" type="presParOf" srcId="{78C7A362-B574-4B8A-B715-1C32C6FCE51D}" destId="{8DF0F770-8747-49D6-B77A-E485EE06A168}" srcOrd="0" destOrd="0" presId="urn:microsoft.com/office/officeart/2005/8/layout/hierarchy1"/>
    <dgm:cxn modelId="{9EC7F49F-E69D-4E78-86DD-301F5580CEC9}" type="presParOf" srcId="{8DF0F770-8747-49D6-B77A-E485EE06A168}" destId="{D583A05E-A212-4CE1-ACC6-ACE22B750244}" srcOrd="0" destOrd="0" presId="urn:microsoft.com/office/officeart/2005/8/layout/hierarchy1"/>
    <dgm:cxn modelId="{3AD450DB-ABE3-403A-9743-0BBB4D0BD624}" type="presParOf" srcId="{8DF0F770-8747-49D6-B77A-E485EE06A168}" destId="{BBA24FC8-9CB4-4C29-BAA1-1F649F40925F}" srcOrd="1" destOrd="0" presId="urn:microsoft.com/office/officeart/2005/8/layout/hierarchy1"/>
    <dgm:cxn modelId="{DBD56B80-3E2B-44ED-AB77-4DF54ACFACA2}" type="presParOf" srcId="{78C7A362-B574-4B8A-B715-1C32C6FCE51D}" destId="{EF9D7087-2216-4E41-8D23-9888800AE31B}" srcOrd="1" destOrd="0" presId="urn:microsoft.com/office/officeart/2005/8/layout/hierarchy1"/>
    <dgm:cxn modelId="{C8F67757-4F11-4966-864C-5BEF7F943066}" type="presParOf" srcId="{9C49BD5F-CC36-4F1B-851C-A38A6CCBD4FA}" destId="{7362A738-9D0D-489B-9912-A654A19C625E}" srcOrd="2" destOrd="0" presId="urn:microsoft.com/office/officeart/2005/8/layout/hierarchy1"/>
    <dgm:cxn modelId="{F7EFA524-0BA4-45CE-AABE-1041BDD48C1D}" type="presParOf" srcId="{9C49BD5F-CC36-4F1B-851C-A38A6CCBD4FA}" destId="{C0E7F75C-A6CF-4717-BD57-BEDF1AE61812}" srcOrd="3" destOrd="0" presId="urn:microsoft.com/office/officeart/2005/8/layout/hierarchy1"/>
    <dgm:cxn modelId="{D567691D-760F-44F0-B3EF-2BABC1986414}" type="presParOf" srcId="{C0E7F75C-A6CF-4717-BD57-BEDF1AE61812}" destId="{AC7F3D9B-2B8A-498F-BA40-B0D74F359959}" srcOrd="0" destOrd="0" presId="urn:microsoft.com/office/officeart/2005/8/layout/hierarchy1"/>
    <dgm:cxn modelId="{CC51D087-38A6-4173-B0FF-74BF45F3AB2E}" type="presParOf" srcId="{AC7F3D9B-2B8A-498F-BA40-B0D74F359959}" destId="{EEFA4647-A34A-4DC5-A432-8C142A4A45C3}" srcOrd="0" destOrd="0" presId="urn:microsoft.com/office/officeart/2005/8/layout/hierarchy1"/>
    <dgm:cxn modelId="{91EC52AF-0EF0-4B11-990D-DD4F51AE4F1A}" type="presParOf" srcId="{AC7F3D9B-2B8A-498F-BA40-B0D74F359959}" destId="{6E6ED5FE-71B2-44B2-8CEC-774611AD9884}" srcOrd="1" destOrd="0" presId="urn:microsoft.com/office/officeart/2005/8/layout/hierarchy1"/>
    <dgm:cxn modelId="{C5E5C468-9B84-4CFB-A134-5F6141417D1D}" type="presParOf" srcId="{C0E7F75C-A6CF-4717-BD57-BEDF1AE61812}" destId="{551D0E9A-A8EB-4EDE-8B96-5359D1979DE4}" srcOrd="1" destOrd="0" presId="urn:microsoft.com/office/officeart/2005/8/layout/hierarchy1"/>
    <dgm:cxn modelId="{8C480B34-3EB0-4830-BA13-3654E75EAC38}" type="presParOf" srcId="{551D0E9A-A8EB-4EDE-8B96-5359D1979DE4}" destId="{683A6F16-09DB-4282-84E0-29AFE1370F8F}" srcOrd="0" destOrd="0" presId="urn:microsoft.com/office/officeart/2005/8/layout/hierarchy1"/>
    <dgm:cxn modelId="{4966380C-6718-489D-B39A-A935051DD03B}" type="presParOf" srcId="{551D0E9A-A8EB-4EDE-8B96-5359D1979DE4}" destId="{9CD4CF7B-E3F9-4E96-B4AC-221B83E8AE5F}" srcOrd="1" destOrd="0" presId="urn:microsoft.com/office/officeart/2005/8/layout/hierarchy1"/>
    <dgm:cxn modelId="{12515FD0-0208-4C54-A529-B1B4AAE28913}" type="presParOf" srcId="{9CD4CF7B-E3F9-4E96-B4AC-221B83E8AE5F}" destId="{D1C59CD5-63E0-416A-AFF4-FF4965F94DE1}" srcOrd="0" destOrd="0" presId="urn:microsoft.com/office/officeart/2005/8/layout/hierarchy1"/>
    <dgm:cxn modelId="{612A6AA8-3DBB-4AB2-A10C-9036FDEDE93E}" type="presParOf" srcId="{D1C59CD5-63E0-416A-AFF4-FF4965F94DE1}" destId="{109407A0-CCA2-463B-B75B-4870149D3A41}" srcOrd="0" destOrd="0" presId="urn:microsoft.com/office/officeart/2005/8/layout/hierarchy1"/>
    <dgm:cxn modelId="{2E3AA6C3-2C3F-4107-9E98-C6211137A563}" type="presParOf" srcId="{D1C59CD5-63E0-416A-AFF4-FF4965F94DE1}" destId="{B44D1BB3-F1F3-46D1-BCAF-488E261E9374}" srcOrd="1" destOrd="0" presId="urn:microsoft.com/office/officeart/2005/8/layout/hierarchy1"/>
    <dgm:cxn modelId="{9518E389-2524-447F-BAFC-136D126DFFFB}" type="presParOf" srcId="{9CD4CF7B-E3F9-4E96-B4AC-221B83E8AE5F}" destId="{2C4F1853-5C24-4E4B-9E53-E37E87DEDBD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555375-AB03-407A-88DE-B7E19B3CA80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1DBAD1F2-8855-4267-9B13-4EC2404ED718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Physical</a:t>
          </a:r>
          <a:endParaRPr lang="en-IN" dirty="0"/>
        </a:p>
      </dgm:t>
    </dgm:pt>
    <dgm:pt modelId="{F4F9734E-7188-4B2C-B453-B00322659CC5}" type="parTrans" cxnId="{754B865A-6445-4EE0-86B1-BAC045B10B7A}">
      <dgm:prSet/>
      <dgm:spPr/>
      <dgm:t>
        <a:bodyPr/>
        <a:lstStyle/>
        <a:p>
          <a:endParaRPr lang="en-IN"/>
        </a:p>
      </dgm:t>
    </dgm:pt>
    <dgm:pt modelId="{CF45F3F5-185B-4CC1-B713-24BB0E0EB852}" type="sibTrans" cxnId="{754B865A-6445-4EE0-86B1-BAC045B10B7A}">
      <dgm:prSet/>
      <dgm:spPr/>
      <dgm:t>
        <a:bodyPr/>
        <a:lstStyle/>
        <a:p>
          <a:endParaRPr lang="en-IN"/>
        </a:p>
      </dgm:t>
    </dgm:pt>
    <dgm:pt modelId="{EBF0F66C-2EC3-493A-B197-4F72C8B3907E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Computer</a:t>
          </a:r>
          <a:endParaRPr lang="en-IN" dirty="0"/>
        </a:p>
      </dgm:t>
    </dgm:pt>
    <dgm:pt modelId="{E6DE5A1F-A21F-4BE4-BD3D-3F259F7D83E5}" type="parTrans" cxnId="{E2F61572-C6A1-4E38-B822-1263C4AA9414}">
      <dgm:prSet/>
      <dgm:spPr/>
      <dgm:t>
        <a:bodyPr/>
        <a:lstStyle/>
        <a:p>
          <a:endParaRPr lang="en-IN"/>
        </a:p>
      </dgm:t>
    </dgm:pt>
    <dgm:pt modelId="{BC543A69-6F9A-414F-A589-878701777E2C}" type="sibTrans" cxnId="{E2F61572-C6A1-4E38-B822-1263C4AA9414}">
      <dgm:prSet/>
      <dgm:spPr/>
      <dgm:t>
        <a:bodyPr/>
        <a:lstStyle/>
        <a:p>
          <a:endParaRPr lang="en-IN"/>
        </a:p>
      </dgm:t>
    </dgm:pt>
    <dgm:pt modelId="{477E351E-E697-475B-A1D2-0BC0E29DC864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IN" dirty="0"/>
            <a:t>Barricades</a:t>
          </a:r>
        </a:p>
      </dgm:t>
    </dgm:pt>
    <dgm:pt modelId="{E51D8DDA-1BB1-47D7-89B9-FF07BBEB132B}" type="parTrans" cxnId="{22EB683D-F18D-4E37-9354-818060B89E01}">
      <dgm:prSet/>
      <dgm:spPr/>
      <dgm:t>
        <a:bodyPr/>
        <a:lstStyle/>
        <a:p>
          <a:endParaRPr lang="en-IN"/>
        </a:p>
      </dgm:t>
    </dgm:pt>
    <dgm:pt modelId="{262C0289-29C3-43C5-98A9-B32DF971E098}" type="sibTrans" cxnId="{22EB683D-F18D-4E37-9354-818060B89E01}">
      <dgm:prSet/>
      <dgm:spPr/>
      <dgm:t>
        <a:bodyPr/>
        <a:lstStyle/>
        <a:p>
          <a:endParaRPr lang="en-IN"/>
        </a:p>
      </dgm:t>
    </dgm:pt>
    <dgm:pt modelId="{A3C9C6BA-8184-4033-A014-6197D33ABE70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Human</a:t>
          </a:r>
          <a:endParaRPr lang="en-IN" dirty="0"/>
        </a:p>
      </dgm:t>
    </dgm:pt>
    <dgm:pt modelId="{5DAD0383-8ADB-439A-B7DB-9DE7AA82A687}" type="parTrans" cxnId="{5D423890-BA99-40DA-ADA5-BB194319388B}">
      <dgm:prSet/>
      <dgm:spPr/>
      <dgm:t>
        <a:bodyPr/>
        <a:lstStyle/>
        <a:p>
          <a:endParaRPr lang="en-IN"/>
        </a:p>
      </dgm:t>
    </dgm:pt>
    <dgm:pt modelId="{71EADE66-4648-4A1D-A5A9-90C50974A2AC}" type="sibTrans" cxnId="{5D423890-BA99-40DA-ADA5-BB194319388B}">
      <dgm:prSet/>
      <dgm:spPr/>
      <dgm:t>
        <a:bodyPr/>
        <a:lstStyle/>
        <a:p>
          <a:endParaRPr lang="en-IN"/>
        </a:p>
      </dgm:t>
    </dgm:pt>
    <dgm:pt modelId="{E60B9EE8-D6FE-4287-B164-D26D93DD6ACB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IN" dirty="0"/>
            <a:t>Skilled Employees</a:t>
          </a:r>
        </a:p>
      </dgm:t>
    </dgm:pt>
    <dgm:pt modelId="{78846846-840D-465A-B844-C0699B52CB37}" type="parTrans" cxnId="{C68BD481-6A64-453C-9EEC-A62702C29A6B}">
      <dgm:prSet/>
      <dgm:spPr/>
      <dgm:t>
        <a:bodyPr/>
        <a:lstStyle/>
        <a:p>
          <a:endParaRPr lang="en-IN"/>
        </a:p>
      </dgm:t>
    </dgm:pt>
    <dgm:pt modelId="{943F1E3E-0CD9-49C2-8481-26BA45995A81}" type="sibTrans" cxnId="{C68BD481-6A64-453C-9EEC-A62702C29A6B}">
      <dgm:prSet/>
      <dgm:spPr/>
      <dgm:t>
        <a:bodyPr/>
        <a:lstStyle/>
        <a:p>
          <a:endParaRPr lang="en-IN"/>
        </a:p>
      </dgm:t>
    </dgm:pt>
    <dgm:pt modelId="{2B6691F4-CA54-48B5-AFA7-C710B145BB58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IN" dirty="0"/>
            <a:t>Unskilled Workforce</a:t>
          </a:r>
        </a:p>
      </dgm:t>
    </dgm:pt>
    <dgm:pt modelId="{542BCA92-CD1C-4008-B4BA-ACBA6A572415}" type="parTrans" cxnId="{B33430A6-3024-419B-864F-0FDF340A3C41}">
      <dgm:prSet/>
      <dgm:spPr/>
      <dgm:t>
        <a:bodyPr/>
        <a:lstStyle/>
        <a:p>
          <a:endParaRPr lang="en-IN"/>
        </a:p>
      </dgm:t>
    </dgm:pt>
    <dgm:pt modelId="{E80D232E-2BFF-4120-866C-062851D8CAF6}" type="sibTrans" cxnId="{B33430A6-3024-419B-864F-0FDF340A3C41}">
      <dgm:prSet/>
      <dgm:spPr/>
      <dgm:t>
        <a:bodyPr/>
        <a:lstStyle/>
        <a:p>
          <a:endParaRPr lang="en-IN"/>
        </a:p>
      </dgm:t>
    </dgm:pt>
    <dgm:pt modelId="{DDA8DD50-2784-45A9-91D0-D19703E94EF4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Intellectual</a:t>
          </a:r>
          <a:endParaRPr lang="en-IN" dirty="0"/>
        </a:p>
      </dgm:t>
    </dgm:pt>
    <dgm:pt modelId="{80B456EF-6751-4BC6-858A-4312EFF103C7}" type="parTrans" cxnId="{1B8C0C34-E10F-4006-B846-299F67F19BB6}">
      <dgm:prSet/>
      <dgm:spPr/>
      <dgm:t>
        <a:bodyPr/>
        <a:lstStyle/>
        <a:p>
          <a:endParaRPr lang="en-IN"/>
        </a:p>
      </dgm:t>
    </dgm:pt>
    <dgm:pt modelId="{6F28BB97-E317-4502-A844-F9EAFE4CF3BD}" type="sibTrans" cxnId="{1B8C0C34-E10F-4006-B846-299F67F19BB6}">
      <dgm:prSet/>
      <dgm:spPr/>
      <dgm:t>
        <a:bodyPr/>
        <a:lstStyle/>
        <a:p>
          <a:endParaRPr lang="en-IN"/>
        </a:p>
      </dgm:t>
    </dgm:pt>
    <dgm:pt modelId="{0FF1C707-619C-468B-A50E-FB3130F5721F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Customer Database</a:t>
          </a:r>
          <a:endParaRPr lang="en-IN" dirty="0"/>
        </a:p>
      </dgm:t>
    </dgm:pt>
    <dgm:pt modelId="{6C0D3CB9-6721-46D6-9C1F-F5A483FC947A}" type="parTrans" cxnId="{9DD02306-B990-46E0-943F-DF8B76B285A2}">
      <dgm:prSet/>
      <dgm:spPr/>
      <dgm:t>
        <a:bodyPr/>
        <a:lstStyle/>
        <a:p>
          <a:endParaRPr lang="en-IN"/>
        </a:p>
      </dgm:t>
    </dgm:pt>
    <dgm:pt modelId="{88521AFA-83C4-4B44-AE1E-4AF71305A1FB}" type="sibTrans" cxnId="{9DD02306-B990-46E0-943F-DF8B76B285A2}">
      <dgm:prSet/>
      <dgm:spPr/>
      <dgm:t>
        <a:bodyPr/>
        <a:lstStyle/>
        <a:p>
          <a:endParaRPr lang="en-IN"/>
        </a:p>
      </dgm:t>
    </dgm:pt>
    <dgm:pt modelId="{8FFF1F65-534D-4720-8B45-89DC016B7E46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Application Copyright</a:t>
          </a:r>
          <a:endParaRPr lang="en-IN" dirty="0"/>
        </a:p>
      </dgm:t>
    </dgm:pt>
    <dgm:pt modelId="{4679D7F0-32D1-4FD4-980A-4E7792A1E177}" type="parTrans" cxnId="{612B8A75-D94C-48F6-96F5-9F767BCA3E97}">
      <dgm:prSet/>
      <dgm:spPr/>
      <dgm:t>
        <a:bodyPr/>
        <a:lstStyle/>
        <a:p>
          <a:endParaRPr lang="en-IN"/>
        </a:p>
      </dgm:t>
    </dgm:pt>
    <dgm:pt modelId="{A2EF2DD4-1381-4B1B-88AE-D576F2238F3A}" type="sibTrans" cxnId="{612B8A75-D94C-48F6-96F5-9F767BCA3E97}">
      <dgm:prSet/>
      <dgm:spPr/>
      <dgm:t>
        <a:bodyPr/>
        <a:lstStyle/>
        <a:p>
          <a:endParaRPr lang="en-IN"/>
        </a:p>
      </dgm:t>
    </dgm:pt>
    <dgm:pt modelId="{04459DEE-9447-4F26-9248-08705C5141D0}" type="pres">
      <dgm:prSet presAssocID="{3D555375-AB03-407A-88DE-B7E19B3CA8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950D31B3-F177-474C-92AB-83A3FA323F3B}" type="pres">
      <dgm:prSet presAssocID="{1DBAD1F2-8855-4267-9B13-4EC2404ED718}" presName="node" presStyleLbl="node1" presStyleIdx="0" presStyleCnt="3" custLinFactX="2777" custLinFactNeighborX="100000" custLinFactNeighborY="1638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D68D31E-262B-4560-BC0E-D560EC0E65F6}" type="pres">
      <dgm:prSet presAssocID="{CF45F3F5-185B-4CC1-B713-24BB0E0EB852}" presName="sibTrans" presStyleCnt="0"/>
      <dgm:spPr/>
    </dgm:pt>
    <dgm:pt modelId="{7335A368-B801-4E79-909C-691F19D8483A}" type="pres">
      <dgm:prSet presAssocID="{A3C9C6BA-8184-4033-A014-6197D33ABE70}" presName="node" presStyleLbl="node1" presStyleIdx="1" presStyleCnt="3" custLinFactNeighborX="83091" custLinFactNeighborY="-139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E611F6F-1101-4CE8-B3F2-DC5B6F20EBE0}" type="pres">
      <dgm:prSet presAssocID="{71EADE66-4648-4A1D-A5A9-90C50974A2AC}" presName="sibTrans" presStyleCnt="0"/>
      <dgm:spPr/>
    </dgm:pt>
    <dgm:pt modelId="{A5E28056-F7D5-4B7F-8BB7-2F2AB8E561A0}" type="pres">
      <dgm:prSet presAssocID="{DDA8DD50-2784-45A9-91D0-D19703E94EF4}" presName="node" presStyleLbl="node1" presStyleIdx="2" presStyleCnt="3" custScaleX="10699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754B865A-6445-4EE0-86B1-BAC045B10B7A}" srcId="{3D555375-AB03-407A-88DE-B7E19B3CA80A}" destId="{1DBAD1F2-8855-4267-9B13-4EC2404ED718}" srcOrd="0" destOrd="0" parTransId="{F4F9734E-7188-4B2C-B453-B00322659CC5}" sibTransId="{CF45F3F5-185B-4CC1-B713-24BB0E0EB852}"/>
    <dgm:cxn modelId="{22EB683D-F18D-4E37-9354-818060B89E01}" srcId="{1DBAD1F2-8855-4267-9B13-4EC2404ED718}" destId="{477E351E-E697-475B-A1D2-0BC0E29DC864}" srcOrd="1" destOrd="0" parTransId="{E51D8DDA-1BB1-47D7-89B9-FF07BBEB132B}" sibTransId="{262C0289-29C3-43C5-98A9-B32DF971E098}"/>
    <dgm:cxn modelId="{B1E83C38-7177-4884-A169-134A59EE47D4}" type="presOf" srcId="{DDA8DD50-2784-45A9-91D0-D19703E94EF4}" destId="{A5E28056-F7D5-4B7F-8BB7-2F2AB8E561A0}" srcOrd="0" destOrd="0" presId="urn:microsoft.com/office/officeart/2005/8/layout/hList6"/>
    <dgm:cxn modelId="{B33430A6-3024-419B-864F-0FDF340A3C41}" srcId="{A3C9C6BA-8184-4033-A014-6197D33ABE70}" destId="{2B6691F4-CA54-48B5-AFA7-C710B145BB58}" srcOrd="1" destOrd="0" parTransId="{542BCA92-CD1C-4008-B4BA-ACBA6A572415}" sibTransId="{E80D232E-2BFF-4120-866C-062851D8CAF6}"/>
    <dgm:cxn modelId="{B244E59D-1CD8-4DC8-8715-1218A089EDC5}" type="presOf" srcId="{EBF0F66C-2EC3-493A-B197-4F72C8B3907E}" destId="{950D31B3-F177-474C-92AB-83A3FA323F3B}" srcOrd="0" destOrd="1" presId="urn:microsoft.com/office/officeart/2005/8/layout/hList6"/>
    <dgm:cxn modelId="{C68BD481-6A64-453C-9EEC-A62702C29A6B}" srcId="{A3C9C6BA-8184-4033-A014-6197D33ABE70}" destId="{E60B9EE8-D6FE-4287-B164-D26D93DD6ACB}" srcOrd="0" destOrd="0" parTransId="{78846846-840D-465A-B844-C0699B52CB37}" sibTransId="{943F1E3E-0CD9-49C2-8481-26BA45995A81}"/>
    <dgm:cxn modelId="{612B8A75-D94C-48F6-96F5-9F767BCA3E97}" srcId="{DDA8DD50-2784-45A9-91D0-D19703E94EF4}" destId="{8FFF1F65-534D-4720-8B45-89DC016B7E46}" srcOrd="1" destOrd="0" parTransId="{4679D7F0-32D1-4FD4-980A-4E7792A1E177}" sibTransId="{A2EF2DD4-1381-4B1B-88AE-D576F2238F3A}"/>
    <dgm:cxn modelId="{B30F7A50-4603-4D05-8329-62E67D0BBED1}" type="presOf" srcId="{A3C9C6BA-8184-4033-A014-6197D33ABE70}" destId="{7335A368-B801-4E79-909C-691F19D8483A}" srcOrd="0" destOrd="0" presId="urn:microsoft.com/office/officeart/2005/8/layout/hList6"/>
    <dgm:cxn modelId="{7CC2DCC5-571A-42A1-9F25-AB0B3CFCF9A8}" type="presOf" srcId="{1DBAD1F2-8855-4267-9B13-4EC2404ED718}" destId="{950D31B3-F177-474C-92AB-83A3FA323F3B}" srcOrd="0" destOrd="0" presId="urn:microsoft.com/office/officeart/2005/8/layout/hList6"/>
    <dgm:cxn modelId="{287D32EF-D5E1-4540-96DB-70F2A649E2F6}" type="presOf" srcId="{8FFF1F65-534D-4720-8B45-89DC016B7E46}" destId="{A5E28056-F7D5-4B7F-8BB7-2F2AB8E561A0}" srcOrd="0" destOrd="2" presId="urn:microsoft.com/office/officeart/2005/8/layout/hList6"/>
    <dgm:cxn modelId="{A18F4FFA-11D6-4B54-8B03-6880497E8044}" type="presOf" srcId="{477E351E-E697-475B-A1D2-0BC0E29DC864}" destId="{950D31B3-F177-474C-92AB-83A3FA323F3B}" srcOrd="0" destOrd="2" presId="urn:microsoft.com/office/officeart/2005/8/layout/hList6"/>
    <dgm:cxn modelId="{E2F61572-C6A1-4E38-B822-1263C4AA9414}" srcId="{1DBAD1F2-8855-4267-9B13-4EC2404ED718}" destId="{EBF0F66C-2EC3-493A-B197-4F72C8B3907E}" srcOrd="0" destOrd="0" parTransId="{E6DE5A1F-A21F-4BE4-BD3D-3F259F7D83E5}" sibTransId="{BC543A69-6F9A-414F-A589-878701777E2C}"/>
    <dgm:cxn modelId="{9C3D0EC2-5DD6-4B66-8623-D136EC90CE3F}" type="presOf" srcId="{3D555375-AB03-407A-88DE-B7E19B3CA80A}" destId="{04459DEE-9447-4F26-9248-08705C5141D0}" srcOrd="0" destOrd="0" presId="urn:microsoft.com/office/officeart/2005/8/layout/hList6"/>
    <dgm:cxn modelId="{5D423890-BA99-40DA-ADA5-BB194319388B}" srcId="{3D555375-AB03-407A-88DE-B7E19B3CA80A}" destId="{A3C9C6BA-8184-4033-A014-6197D33ABE70}" srcOrd="1" destOrd="0" parTransId="{5DAD0383-8ADB-439A-B7DB-9DE7AA82A687}" sibTransId="{71EADE66-4648-4A1D-A5A9-90C50974A2AC}"/>
    <dgm:cxn modelId="{210A8328-D362-4EFD-9C37-192740E81993}" type="presOf" srcId="{E60B9EE8-D6FE-4287-B164-D26D93DD6ACB}" destId="{7335A368-B801-4E79-909C-691F19D8483A}" srcOrd="0" destOrd="1" presId="urn:microsoft.com/office/officeart/2005/8/layout/hList6"/>
    <dgm:cxn modelId="{1B8C0C34-E10F-4006-B846-299F67F19BB6}" srcId="{3D555375-AB03-407A-88DE-B7E19B3CA80A}" destId="{DDA8DD50-2784-45A9-91D0-D19703E94EF4}" srcOrd="2" destOrd="0" parTransId="{80B456EF-6751-4BC6-858A-4312EFF103C7}" sibTransId="{6F28BB97-E317-4502-A844-F9EAFE4CF3BD}"/>
    <dgm:cxn modelId="{B93A8525-6FDE-461B-93A5-E6BE5F9C8284}" type="presOf" srcId="{2B6691F4-CA54-48B5-AFA7-C710B145BB58}" destId="{7335A368-B801-4E79-909C-691F19D8483A}" srcOrd="0" destOrd="2" presId="urn:microsoft.com/office/officeart/2005/8/layout/hList6"/>
    <dgm:cxn modelId="{9DD02306-B990-46E0-943F-DF8B76B285A2}" srcId="{DDA8DD50-2784-45A9-91D0-D19703E94EF4}" destId="{0FF1C707-619C-468B-A50E-FB3130F5721F}" srcOrd="0" destOrd="0" parTransId="{6C0D3CB9-6721-46D6-9C1F-F5A483FC947A}" sibTransId="{88521AFA-83C4-4B44-AE1E-4AF71305A1FB}"/>
    <dgm:cxn modelId="{B4133701-84F5-41FB-9732-37D98D309B6F}" type="presOf" srcId="{0FF1C707-619C-468B-A50E-FB3130F5721F}" destId="{A5E28056-F7D5-4B7F-8BB7-2F2AB8E561A0}" srcOrd="0" destOrd="1" presId="urn:microsoft.com/office/officeart/2005/8/layout/hList6"/>
    <dgm:cxn modelId="{785E9839-3B6C-44A8-A8CA-E7B4AB397EC0}" type="presParOf" srcId="{04459DEE-9447-4F26-9248-08705C5141D0}" destId="{950D31B3-F177-474C-92AB-83A3FA323F3B}" srcOrd="0" destOrd="0" presId="urn:microsoft.com/office/officeart/2005/8/layout/hList6"/>
    <dgm:cxn modelId="{53F168E3-3256-4929-92F0-C50B551EF501}" type="presParOf" srcId="{04459DEE-9447-4F26-9248-08705C5141D0}" destId="{1D68D31E-262B-4560-BC0E-D560EC0E65F6}" srcOrd="1" destOrd="0" presId="urn:microsoft.com/office/officeart/2005/8/layout/hList6"/>
    <dgm:cxn modelId="{2427CD7E-4217-4004-BD46-CA978B38337D}" type="presParOf" srcId="{04459DEE-9447-4F26-9248-08705C5141D0}" destId="{7335A368-B801-4E79-909C-691F19D8483A}" srcOrd="2" destOrd="0" presId="urn:microsoft.com/office/officeart/2005/8/layout/hList6"/>
    <dgm:cxn modelId="{8FFB2041-1EFB-43AC-A322-395707C7A77A}" type="presParOf" srcId="{04459DEE-9447-4F26-9248-08705C5141D0}" destId="{7E611F6F-1101-4CE8-B3F2-DC5B6F20EBE0}" srcOrd="3" destOrd="0" presId="urn:microsoft.com/office/officeart/2005/8/layout/hList6"/>
    <dgm:cxn modelId="{4CC6B16E-430C-4101-90B7-AD408CF34617}" type="presParOf" srcId="{04459DEE-9447-4F26-9248-08705C5141D0}" destId="{A5E28056-F7D5-4B7F-8BB7-2F2AB8E561A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67C1BE-EC71-4E0E-8218-03E1DC33AFB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22FEA31-A5D1-4BEB-8103-943348F2AD40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Customer</a:t>
          </a:r>
          <a:endParaRPr lang="en-IN" dirty="0"/>
        </a:p>
      </dgm:t>
    </dgm:pt>
    <dgm:pt modelId="{EA16A413-0D60-4F5C-87CD-D9C24112CE8A}" type="parTrans" cxnId="{88FB1134-A824-4BB6-BF69-1E5089CC6BC9}">
      <dgm:prSet/>
      <dgm:spPr/>
      <dgm:t>
        <a:bodyPr/>
        <a:lstStyle/>
        <a:p>
          <a:endParaRPr lang="en-IN"/>
        </a:p>
      </dgm:t>
    </dgm:pt>
    <dgm:pt modelId="{C49AFA6D-0ED6-4792-B15B-D9D0143877E9}" type="sibTrans" cxnId="{88FB1134-A824-4BB6-BF69-1E5089CC6BC9}">
      <dgm:prSet/>
      <dgm:spPr/>
      <dgm:t>
        <a:bodyPr/>
        <a:lstStyle/>
        <a:p>
          <a:endParaRPr lang="en-IN"/>
        </a:p>
      </dgm:t>
    </dgm:pt>
    <dgm:pt modelId="{49996A8A-E093-455A-BA72-E860E1734D97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Payment Mode</a:t>
          </a:r>
        </a:p>
      </dgm:t>
    </dgm:pt>
    <dgm:pt modelId="{4B952552-D4A0-410D-9C1E-EF190D3D568A}" type="parTrans" cxnId="{6A18BBEC-27EA-48F6-9895-910107597977}">
      <dgm:prSet/>
      <dgm:spPr/>
      <dgm:t>
        <a:bodyPr/>
        <a:lstStyle/>
        <a:p>
          <a:endParaRPr lang="en-IN"/>
        </a:p>
      </dgm:t>
    </dgm:pt>
    <dgm:pt modelId="{72E38301-09F1-43F8-8F46-209B55F3F25F}" type="sibTrans" cxnId="{6A18BBEC-27EA-48F6-9895-910107597977}">
      <dgm:prSet/>
      <dgm:spPr/>
      <dgm:t>
        <a:bodyPr/>
        <a:lstStyle/>
        <a:p>
          <a:endParaRPr lang="en-IN"/>
        </a:p>
      </dgm:t>
    </dgm:pt>
    <dgm:pt modelId="{4E696E5E-7005-4B1E-B13A-F9DE8D38A985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Allotment of space</a:t>
          </a:r>
        </a:p>
      </dgm:t>
    </dgm:pt>
    <dgm:pt modelId="{CC4B5C12-1473-4621-A1E6-AEDDAC0DC912}" type="parTrans" cxnId="{DCB28EB5-AB60-43AD-8D07-58AA05D41CFF}">
      <dgm:prSet/>
      <dgm:spPr/>
      <dgm:t>
        <a:bodyPr/>
        <a:lstStyle/>
        <a:p>
          <a:endParaRPr lang="en-IN"/>
        </a:p>
      </dgm:t>
    </dgm:pt>
    <dgm:pt modelId="{4137FB5C-4EC3-4767-826E-4550C708F827}" type="sibTrans" cxnId="{DCB28EB5-AB60-43AD-8D07-58AA05D41CFF}">
      <dgm:prSet/>
      <dgm:spPr/>
      <dgm:t>
        <a:bodyPr/>
        <a:lstStyle/>
        <a:p>
          <a:endParaRPr lang="en-IN"/>
        </a:p>
      </dgm:t>
    </dgm:pt>
    <dgm:pt modelId="{5F4BB853-D238-4960-9D09-0B3DD0F7249E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Customer Arrival</a:t>
          </a:r>
        </a:p>
      </dgm:t>
    </dgm:pt>
    <dgm:pt modelId="{C18C84F6-E198-46D2-AAEA-DDB594FEE293}" type="parTrans" cxnId="{A20A4EC1-4FFD-4E6F-8EA0-B23F46AEB5DC}">
      <dgm:prSet/>
      <dgm:spPr/>
      <dgm:t>
        <a:bodyPr/>
        <a:lstStyle/>
        <a:p>
          <a:endParaRPr lang="en-IN"/>
        </a:p>
      </dgm:t>
    </dgm:pt>
    <dgm:pt modelId="{9DCC22EA-3AFB-494F-B228-19A23F37AED4}" type="sibTrans" cxnId="{A20A4EC1-4FFD-4E6F-8EA0-B23F46AEB5DC}">
      <dgm:prSet/>
      <dgm:spPr/>
      <dgm:t>
        <a:bodyPr/>
        <a:lstStyle/>
        <a:p>
          <a:endParaRPr lang="en-IN"/>
        </a:p>
      </dgm:t>
    </dgm:pt>
    <dgm:pt modelId="{81F017AA-16A3-40E4-8AF3-7E38A22F85B8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Service Fulfilled</a:t>
          </a:r>
        </a:p>
      </dgm:t>
    </dgm:pt>
    <dgm:pt modelId="{FB04DF34-0E1F-4686-BE3D-E546E39CF2D9}" type="parTrans" cxnId="{935591EE-565E-4BA0-8B65-2914223793C3}">
      <dgm:prSet/>
      <dgm:spPr/>
      <dgm:t>
        <a:bodyPr/>
        <a:lstStyle/>
        <a:p>
          <a:endParaRPr lang="en-IN"/>
        </a:p>
      </dgm:t>
    </dgm:pt>
    <dgm:pt modelId="{76F278E3-4383-4142-B799-7D6247A87597}" type="sibTrans" cxnId="{935591EE-565E-4BA0-8B65-2914223793C3}">
      <dgm:prSet/>
      <dgm:spPr/>
      <dgm:t>
        <a:bodyPr/>
        <a:lstStyle/>
        <a:p>
          <a:endParaRPr lang="en-IN"/>
        </a:p>
      </dgm:t>
    </dgm:pt>
    <dgm:pt modelId="{B5BD58AD-7390-4967-99BB-4C72DA3F07B4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Ordering for service(Parking Space)</a:t>
          </a:r>
          <a:endParaRPr lang="en-IN" dirty="0"/>
        </a:p>
      </dgm:t>
    </dgm:pt>
    <dgm:pt modelId="{DA53A611-F60B-4493-B88D-7272491101E2}" type="parTrans" cxnId="{DD107A87-ADF1-45A5-B04D-D0938A988837}">
      <dgm:prSet/>
      <dgm:spPr/>
      <dgm:t>
        <a:bodyPr/>
        <a:lstStyle/>
        <a:p>
          <a:endParaRPr lang="en-IN"/>
        </a:p>
      </dgm:t>
    </dgm:pt>
    <dgm:pt modelId="{09BB9701-93A1-4AFA-8A6F-80F4A3C69BC5}" type="sibTrans" cxnId="{DD107A87-ADF1-45A5-B04D-D0938A988837}">
      <dgm:prSet/>
      <dgm:spPr/>
      <dgm:t>
        <a:bodyPr/>
        <a:lstStyle/>
        <a:p>
          <a:endParaRPr lang="en-IN"/>
        </a:p>
      </dgm:t>
    </dgm:pt>
    <dgm:pt modelId="{E8F6BCBA-A179-44E1-AD49-C58B6E3FC93F}" type="pres">
      <dgm:prSet presAssocID="{B767C1BE-EC71-4E0E-8218-03E1DC33AF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A576F1CC-6395-442B-B6C8-997661DA6D0F}" type="pres">
      <dgm:prSet presAssocID="{B767C1BE-EC71-4E0E-8218-03E1DC33AFB3}" presName="cycle" presStyleCnt="0"/>
      <dgm:spPr/>
    </dgm:pt>
    <dgm:pt modelId="{63F59E33-6B96-49C5-ACAA-9D04FD25549B}" type="pres">
      <dgm:prSet presAssocID="{722FEA31-A5D1-4BEB-8103-943348F2AD40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9BC2091-591A-4E43-8EE5-E6F05D880D7A}" type="pres">
      <dgm:prSet presAssocID="{C49AFA6D-0ED6-4792-B15B-D9D0143877E9}" presName="sibTransFirstNode" presStyleLbl="bgShp" presStyleIdx="0" presStyleCnt="1"/>
      <dgm:spPr/>
      <dgm:t>
        <a:bodyPr/>
        <a:lstStyle/>
        <a:p>
          <a:endParaRPr lang="en-IN"/>
        </a:p>
      </dgm:t>
    </dgm:pt>
    <dgm:pt modelId="{8AE8F089-F75F-4D2C-82FB-A529DD032429}" type="pres">
      <dgm:prSet presAssocID="{49996A8A-E093-455A-BA72-E860E1734D97}" presName="nodeFollowingNodes" presStyleLbl="node1" presStyleIdx="1" presStyleCnt="6" custRadScaleRad="107576" custRadScaleInc="10459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1C54316-5943-4ED5-9EA8-B8C2DB8A1FC9}" type="pres">
      <dgm:prSet presAssocID="{B5BD58AD-7390-4967-99BB-4C72DA3F07B4}" presName="nodeFollowingNodes" presStyleLbl="node1" presStyleIdx="2" presStyleCnt="6" custScaleX="125143" custScaleY="159721" custRadScaleRad="106382" custRadScaleInc="-9389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16F14B5-FAFD-4DFF-B55C-83548898F498}" type="pres">
      <dgm:prSet presAssocID="{4E696E5E-7005-4B1E-B13A-F9DE8D38A985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BD0B927-7F7B-4C93-8EAE-58FC25174E36}" type="pres">
      <dgm:prSet presAssocID="{5F4BB853-D238-4960-9D09-0B3DD0F7249E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78EA5F8-CF64-4AC3-A32D-63317E45CF83}" type="pres">
      <dgm:prSet presAssocID="{81F017AA-16A3-40E4-8AF3-7E38A22F85B8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9FB0D287-B05A-47ED-BFE4-6D788A2E8F6F}" type="presOf" srcId="{5F4BB853-D238-4960-9D09-0B3DD0F7249E}" destId="{BBD0B927-7F7B-4C93-8EAE-58FC25174E36}" srcOrd="0" destOrd="0" presId="urn:microsoft.com/office/officeart/2005/8/layout/cycle3"/>
    <dgm:cxn modelId="{DCB28EB5-AB60-43AD-8D07-58AA05D41CFF}" srcId="{B767C1BE-EC71-4E0E-8218-03E1DC33AFB3}" destId="{4E696E5E-7005-4B1E-B13A-F9DE8D38A985}" srcOrd="3" destOrd="0" parTransId="{CC4B5C12-1473-4621-A1E6-AEDDAC0DC912}" sibTransId="{4137FB5C-4EC3-4767-826E-4550C708F827}"/>
    <dgm:cxn modelId="{6A18BBEC-27EA-48F6-9895-910107597977}" srcId="{B767C1BE-EC71-4E0E-8218-03E1DC33AFB3}" destId="{49996A8A-E093-455A-BA72-E860E1734D97}" srcOrd="1" destOrd="0" parTransId="{4B952552-D4A0-410D-9C1E-EF190D3D568A}" sibTransId="{72E38301-09F1-43F8-8F46-209B55F3F25F}"/>
    <dgm:cxn modelId="{935591EE-565E-4BA0-8B65-2914223793C3}" srcId="{B767C1BE-EC71-4E0E-8218-03E1DC33AFB3}" destId="{81F017AA-16A3-40E4-8AF3-7E38A22F85B8}" srcOrd="5" destOrd="0" parTransId="{FB04DF34-0E1F-4686-BE3D-E546E39CF2D9}" sibTransId="{76F278E3-4383-4142-B799-7D6247A87597}"/>
    <dgm:cxn modelId="{88FB1134-A824-4BB6-BF69-1E5089CC6BC9}" srcId="{B767C1BE-EC71-4E0E-8218-03E1DC33AFB3}" destId="{722FEA31-A5D1-4BEB-8103-943348F2AD40}" srcOrd="0" destOrd="0" parTransId="{EA16A413-0D60-4F5C-87CD-D9C24112CE8A}" sibTransId="{C49AFA6D-0ED6-4792-B15B-D9D0143877E9}"/>
    <dgm:cxn modelId="{1D022F54-5E57-4F1E-924B-B00D4429C55F}" type="presOf" srcId="{49996A8A-E093-455A-BA72-E860E1734D97}" destId="{8AE8F089-F75F-4D2C-82FB-A529DD032429}" srcOrd="0" destOrd="0" presId="urn:microsoft.com/office/officeart/2005/8/layout/cycle3"/>
    <dgm:cxn modelId="{A20A4EC1-4FFD-4E6F-8EA0-B23F46AEB5DC}" srcId="{B767C1BE-EC71-4E0E-8218-03E1DC33AFB3}" destId="{5F4BB853-D238-4960-9D09-0B3DD0F7249E}" srcOrd="4" destOrd="0" parTransId="{C18C84F6-E198-46D2-AAEA-DDB594FEE293}" sibTransId="{9DCC22EA-3AFB-494F-B228-19A23F37AED4}"/>
    <dgm:cxn modelId="{67FC3F63-59F8-4BBE-86D1-04BD21E439D6}" type="presOf" srcId="{B5BD58AD-7390-4967-99BB-4C72DA3F07B4}" destId="{D1C54316-5943-4ED5-9EA8-B8C2DB8A1FC9}" srcOrd="0" destOrd="0" presId="urn:microsoft.com/office/officeart/2005/8/layout/cycle3"/>
    <dgm:cxn modelId="{5CC65768-5D35-4056-86F3-2A4F3AC77AB9}" type="presOf" srcId="{4E696E5E-7005-4B1E-B13A-F9DE8D38A985}" destId="{016F14B5-FAFD-4DFF-B55C-83548898F498}" srcOrd="0" destOrd="0" presId="urn:microsoft.com/office/officeart/2005/8/layout/cycle3"/>
    <dgm:cxn modelId="{012917B5-483B-44EF-BE19-EEBFC3B356F3}" type="presOf" srcId="{B767C1BE-EC71-4E0E-8218-03E1DC33AFB3}" destId="{E8F6BCBA-A179-44E1-AD49-C58B6E3FC93F}" srcOrd="0" destOrd="0" presId="urn:microsoft.com/office/officeart/2005/8/layout/cycle3"/>
    <dgm:cxn modelId="{BED27125-0CD3-4BA2-B4B3-B0BBA7C8D34B}" type="presOf" srcId="{81F017AA-16A3-40E4-8AF3-7E38A22F85B8}" destId="{578EA5F8-CF64-4AC3-A32D-63317E45CF83}" srcOrd="0" destOrd="0" presId="urn:microsoft.com/office/officeart/2005/8/layout/cycle3"/>
    <dgm:cxn modelId="{DD107A87-ADF1-45A5-B04D-D0938A988837}" srcId="{B767C1BE-EC71-4E0E-8218-03E1DC33AFB3}" destId="{B5BD58AD-7390-4967-99BB-4C72DA3F07B4}" srcOrd="2" destOrd="0" parTransId="{DA53A611-F60B-4493-B88D-7272491101E2}" sibTransId="{09BB9701-93A1-4AFA-8A6F-80F4A3C69BC5}"/>
    <dgm:cxn modelId="{53CEEB33-97F3-41D8-9CD7-784E061085B2}" type="presOf" srcId="{C49AFA6D-0ED6-4792-B15B-D9D0143877E9}" destId="{69BC2091-591A-4E43-8EE5-E6F05D880D7A}" srcOrd="0" destOrd="0" presId="urn:microsoft.com/office/officeart/2005/8/layout/cycle3"/>
    <dgm:cxn modelId="{A4531EB3-F840-48CA-8B35-C7851176E0A6}" type="presOf" srcId="{722FEA31-A5D1-4BEB-8103-943348F2AD40}" destId="{63F59E33-6B96-49C5-ACAA-9D04FD25549B}" srcOrd="0" destOrd="0" presId="urn:microsoft.com/office/officeart/2005/8/layout/cycle3"/>
    <dgm:cxn modelId="{C599046F-4F54-4BAA-BF0C-3A36669CFEB2}" type="presParOf" srcId="{E8F6BCBA-A179-44E1-AD49-C58B6E3FC93F}" destId="{A576F1CC-6395-442B-B6C8-997661DA6D0F}" srcOrd="0" destOrd="0" presId="urn:microsoft.com/office/officeart/2005/8/layout/cycle3"/>
    <dgm:cxn modelId="{0C385798-056E-4255-801C-CB8DBCE6BD23}" type="presParOf" srcId="{A576F1CC-6395-442B-B6C8-997661DA6D0F}" destId="{63F59E33-6B96-49C5-ACAA-9D04FD25549B}" srcOrd="0" destOrd="0" presId="urn:microsoft.com/office/officeart/2005/8/layout/cycle3"/>
    <dgm:cxn modelId="{404917FB-BEA8-4F71-A0A8-70E4EC1DE5A3}" type="presParOf" srcId="{A576F1CC-6395-442B-B6C8-997661DA6D0F}" destId="{69BC2091-591A-4E43-8EE5-E6F05D880D7A}" srcOrd="1" destOrd="0" presId="urn:microsoft.com/office/officeart/2005/8/layout/cycle3"/>
    <dgm:cxn modelId="{3523EE40-09D0-46C4-A3F2-F6CED4CFB9B6}" type="presParOf" srcId="{A576F1CC-6395-442B-B6C8-997661DA6D0F}" destId="{8AE8F089-F75F-4D2C-82FB-A529DD032429}" srcOrd="2" destOrd="0" presId="urn:microsoft.com/office/officeart/2005/8/layout/cycle3"/>
    <dgm:cxn modelId="{BF287AD8-7FDE-4152-A24D-023C5C095B34}" type="presParOf" srcId="{A576F1CC-6395-442B-B6C8-997661DA6D0F}" destId="{D1C54316-5943-4ED5-9EA8-B8C2DB8A1FC9}" srcOrd="3" destOrd="0" presId="urn:microsoft.com/office/officeart/2005/8/layout/cycle3"/>
    <dgm:cxn modelId="{9CA75485-3DD6-42E0-9E9C-46E5D980AE2F}" type="presParOf" srcId="{A576F1CC-6395-442B-B6C8-997661DA6D0F}" destId="{016F14B5-FAFD-4DFF-B55C-83548898F498}" srcOrd="4" destOrd="0" presId="urn:microsoft.com/office/officeart/2005/8/layout/cycle3"/>
    <dgm:cxn modelId="{BC633037-607B-45D7-B2F1-C8C5D2BC2795}" type="presParOf" srcId="{A576F1CC-6395-442B-B6C8-997661DA6D0F}" destId="{BBD0B927-7F7B-4C93-8EAE-58FC25174E36}" srcOrd="5" destOrd="0" presId="urn:microsoft.com/office/officeart/2005/8/layout/cycle3"/>
    <dgm:cxn modelId="{4ED1BCB8-C15F-4050-BF2D-0F08A4A3B7BC}" type="presParOf" srcId="{A576F1CC-6395-442B-B6C8-997661DA6D0F}" destId="{578EA5F8-CF64-4AC3-A32D-63317E45CF83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281AD9-2F9E-46D7-9A11-2A07148D6A2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ACA71DC-DE5A-4831-8EE2-9BCBB4779AA4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500</a:t>
          </a:r>
        </a:p>
      </dgm:t>
    </dgm:pt>
    <dgm:pt modelId="{B6F72DE3-C9DF-4985-89C3-DAAE6B91E475}" type="parTrans" cxnId="{62F115F0-41E9-40F4-B4BC-323796412A27}">
      <dgm:prSet/>
      <dgm:spPr/>
      <dgm:t>
        <a:bodyPr/>
        <a:lstStyle/>
        <a:p>
          <a:endParaRPr lang="en-IN"/>
        </a:p>
      </dgm:t>
    </dgm:pt>
    <dgm:pt modelId="{9DB97AD2-4AFD-42AC-A0E2-FA098EC83AA6}" type="sibTrans" cxnId="{62F115F0-41E9-40F4-B4BC-323796412A27}">
      <dgm:prSet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IN"/>
        </a:p>
      </dgm:t>
    </dgm:pt>
    <dgm:pt modelId="{6551DF97-DD89-457F-99C6-56230773B9F2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1000</a:t>
          </a:r>
          <a:endParaRPr lang="en-IN" dirty="0"/>
        </a:p>
      </dgm:t>
    </dgm:pt>
    <dgm:pt modelId="{9D153C8D-8288-4D3C-B864-A30740D9AD68}" type="parTrans" cxnId="{7824B2BC-B7F6-47ED-BC22-F0217836D794}">
      <dgm:prSet/>
      <dgm:spPr/>
      <dgm:t>
        <a:bodyPr/>
        <a:lstStyle/>
        <a:p>
          <a:endParaRPr lang="en-IN"/>
        </a:p>
      </dgm:t>
    </dgm:pt>
    <dgm:pt modelId="{82C84076-0426-4477-8903-86D1C5EAA835}" type="sibTrans" cxnId="{7824B2BC-B7F6-47ED-BC22-F0217836D794}">
      <dgm:prSet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IN"/>
        </a:p>
      </dgm:t>
    </dgm:pt>
    <dgm:pt modelId="{00767948-64E5-44DF-BA77-C68C15AD72C1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2000</a:t>
          </a:r>
          <a:endParaRPr lang="en-IN" dirty="0"/>
        </a:p>
      </dgm:t>
    </dgm:pt>
    <dgm:pt modelId="{6ED87C22-FF85-4589-9B69-99FBB0EDB936}" type="parTrans" cxnId="{5B217E0D-DCBB-4EC6-98CF-C1B264CBE281}">
      <dgm:prSet/>
      <dgm:spPr/>
      <dgm:t>
        <a:bodyPr/>
        <a:lstStyle/>
        <a:p>
          <a:endParaRPr lang="en-IN"/>
        </a:p>
      </dgm:t>
    </dgm:pt>
    <dgm:pt modelId="{FFAAE7E0-CB72-476D-A101-8778EFBABA5C}" type="sibTrans" cxnId="{5B217E0D-DCBB-4EC6-98CF-C1B264CBE281}">
      <dgm:prSet/>
      <dgm:spPr/>
      <dgm:t>
        <a:bodyPr/>
        <a:lstStyle/>
        <a:p>
          <a:endParaRPr lang="en-IN"/>
        </a:p>
      </dgm:t>
    </dgm:pt>
    <dgm:pt modelId="{F6FFC13A-D4FA-4BDB-8BAB-EDCF26F76B4D}" type="pres">
      <dgm:prSet presAssocID="{99281AD9-2F9E-46D7-9A11-2A07148D6A2C}" presName="Name0" presStyleCnt="0">
        <dgm:presLayoutVars>
          <dgm:dir/>
          <dgm:resizeHandles val="exact"/>
        </dgm:presLayoutVars>
      </dgm:prSet>
      <dgm:spPr/>
    </dgm:pt>
    <dgm:pt modelId="{79660492-ED9A-44B0-A41D-319E2F10E0DD}" type="pres">
      <dgm:prSet presAssocID="{4ACA71DC-DE5A-4831-8EE2-9BCBB4779AA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A8D9C87-9ACC-4915-A11A-D59A06CEEDEF}" type="pres">
      <dgm:prSet presAssocID="{9DB97AD2-4AFD-42AC-A0E2-FA098EC83AA6}" presName="sibTrans" presStyleLbl="sibTrans2D1" presStyleIdx="0" presStyleCnt="2"/>
      <dgm:spPr/>
      <dgm:t>
        <a:bodyPr/>
        <a:lstStyle/>
        <a:p>
          <a:endParaRPr lang="en-IN"/>
        </a:p>
      </dgm:t>
    </dgm:pt>
    <dgm:pt modelId="{213535FF-79AF-47EB-9D7F-450240B36EB2}" type="pres">
      <dgm:prSet presAssocID="{9DB97AD2-4AFD-42AC-A0E2-FA098EC83AA6}" presName="connectorText" presStyleLbl="sibTrans2D1" presStyleIdx="0" presStyleCnt="2"/>
      <dgm:spPr/>
      <dgm:t>
        <a:bodyPr/>
        <a:lstStyle/>
        <a:p>
          <a:endParaRPr lang="en-IN"/>
        </a:p>
      </dgm:t>
    </dgm:pt>
    <dgm:pt modelId="{2FB2EBA2-1ABB-471D-86C4-82CA5CFF1C9E}" type="pres">
      <dgm:prSet presAssocID="{6551DF97-DD89-457F-99C6-56230773B9F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F278399-AF91-41EC-A188-C891F9B0660F}" type="pres">
      <dgm:prSet presAssocID="{82C84076-0426-4477-8903-86D1C5EAA835}" presName="sibTrans" presStyleLbl="sibTrans2D1" presStyleIdx="1" presStyleCnt="2"/>
      <dgm:spPr/>
      <dgm:t>
        <a:bodyPr/>
        <a:lstStyle/>
        <a:p>
          <a:endParaRPr lang="en-IN"/>
        </a:p>
      </dgm:t>
    </dgm:pt>
    <dgm:pt modelId="{AC09698C-827C-4BBF-A7EA-124A4EF65D3D}" type="pres">
      <dgm:prSet presAssocID="{82C84076-0426-4477-8903-86D1C5EAA835}" presName="connectorText" presStyleLbl="sibTrans2D1" presStyleIdx="1" presStyleCnt="2"/>
      <dgm:spPr/>
      <dgm:t>
        <a:bodyPr/>
        <a:lstStyle/>
        <a:p>
          <a:endParaRPr lang="en-IN"/>
        </a:p>
      </dgm:t>
    </dgm:pt>
    <dgm:pt modelId="{F90E7153-EA7D-45F0-82A6-9124B362DD34}" type="pres">
      <dgm:prSet presAssocID="{00767948-64E5-44DF-BA77-C68C15AD72C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62F115F0-41E9-40F4-B4BC-323796412A27}" srcId="{99281AD9-2F9E-46D7-9A11-2A07148D6A2C}" destId="{4ACA71DC-DE5A-4831-8EE2-9BCBB4779AA4}" srcOrd="0" destOrd="0" parTransId="{B6F72DE3-C9DF-4985-89C3-DAAE6B91E475}" sibTransId="{9DB97AD2-4AFD-42AC-A0E2-FA098EC83AA6}"/>
    <dgm:cxn modelId="{9D79A5CA-B61C-43A4-A62C-84722D48D762}" type="presOf" srcId="{99281AD9-2F9E-46D7-9A11-2A07148D6A2C}" destId="{F6FFC13A-D4FA-4BDB-8BAB-EDCF26F76B4D}" srcOrd="0" destOrd="0" presId="urn:microsoft.com/office/officeart/2005/8/layout/process1"/>
    <dgm:cxn modelId="{3CF8688F-924A-47CA-8738-1EBAD9B46F33}" type="presOf" srcId="{9DB97AD2-4AFD-42AC-A0E2-FA098EC83AA6}" destId="{3A8D9C87-9ACC-4915-A11A-D59A06CEEDEF}" srcOrd="0" destOrd="0" presId="urn:microsoft.com/office/officeart/2005/8/layout/process1"/>
    <dgm:cxn modelId="{64486EB2-39F7-4C80-B129-95598985B1DF}" type="presOf" srcId="{82C84076-0426-4477-8903-86D1C5EAA835}" destId="{9F278399-AF91-41EC-A188-C891F9B0660F}" srcOrd="0" destOrd="0" presId="urn:microsoft.com/office/officeart/2005/8/layout/process1"/>
    <dgm:cxn modelId="{0E651F3B-E2A1-40E5-A285-8E61A6378157}" type="presOf" srcId="{00767948-64E5-44DF-BA77-C68C15AD72C1}" destId="{F90E7153-EA7D-45F0-82A6-9124B362DD34}" srcOrd="0" destOrd="0" presId="urn:microsoft.com/office/officeart/2005/8/layout/process1"/>
    <dgm:cxn modelId="{7824B2BC-B7F6-47ED-BC22-F0217836D794}" srcId="{99281AD9-2F9E-46D7-9A11-2A07148D6A2C}" destId="{6551DF97-DD89-457F-99C6-56230773B9F2}" srcOrd="1" destOrd="0" parTransId="{9D153C8D-8288-4D3C-B864-A30740D9AD68}" sibTransId="{82C84076-0426-4477-8903-86D1C5EAA835}"/>
    <dgm:cxn modelId="{16A5FD8E-7060-4BD9-A3CB-0460C4C3BAA8}" type="presOf" srcId="{6551DF97-DD89-457F-99C6-56230773B9F2}" destId="{2FB2EBA2-1ABB-471D-86C4-82CA5CFF1C9E}" srcOrd="0" destOrd="0" presId="urn:microsoft.com/office/officeart/2005/8/layout/process1"/>
    <dgm:cxn modelId="{BBCB8E63-C7AB-4C90-8761-329096C52EBB}" type="presOf" srcId="{9DB97AD2-4AFD-42AC-A0E2-FA098EC83AA6}" destId="{213535FF-79AF-47EB-9D7F-450240B36EB2}" srcOrd="1" destOrd="0" presId="urn:microsoft.com/office/officeart/2005/8/layout/process1"/>
    <dgm:cxn modelId="{43AD5ACD-7390-4F2A-BAF8-62A20BC2CC3F}" type="presOf" srcId="{4ACA71DC-DE5A-4831-8EE2-9BCBB4779AA4}" destId="{79660492-ED9A-44B0-A41D-319E2F10E0DD}" srcOrd="0" destOrd="0" presId="urn:microsoft.com/office/officeart/2005/8/layout/process1"/>
    <dgm:cxn modelId="{5B217E0D-DCBB-4EC6-98CF-C1B264CBE281}" srcId="{99281AD9-2F9E-46D7-9A11-2A07148D6A2C}" destId="{00767948-64E5-44DF-BA77-C68C15AD72C1}" srcOrd="2" destOrd="0" parTransId="{6ED87C22-FF85-4589-9B69-99FBB0EDB936}" sibTransId="{FFAAE7E0-CB72-476D-A101-8778EFBABA5C}"/>
    <dgm:cxn modelId="{50868D10-E52C-445B-9F53-F00DEBE1E410}" type="presOf" srcId="{82C84076-0426-4477-8903-86D1C5EAA835}" destId="{AC09698C-827C-4BBF-A7EA-124A4EF65D3D}" srcOrd="1" destOrd="0" presId="urn:microsoft.com/office/officeart/2005/8/layout/process1"/>
    <dgm:cxn modelId="{7B37F26F-6323-4C3F-88E1-F2BF53714806}" type="presParOf" srcId="{F6FFC13A-D4FA-4BDB-8BAB-EDCF26F76B4D}" destId="{79660492-ED9A-44B0-A41D-319E2F10E0DD}" srcOrd="0" destOrd="0" presId="urn:microsoft.com/office/officeart/2005/8/layout/process1"/>
    <dgm:cxn modelId="{13E4856C-7F5E-4D76-9379-BBBE7C75E49C}" type="presParOf" srcId="{F6FFC13A-D4FA-4BDB-8BAB-EDCF26F76B4D}" destId="{3A8D9C87-9ACC-4915-A11A-D59A06CEEDEF}" srcOrd="1" destOrd="0" presId="urn:microsoft.com/office/officeart/2005/8/layout/process1"/>
    <dgm:cxn modelId="{9ED7B9AA-AC12-4D99-A940-81B6294AA4B5}" type="presParOf" srcId="{3A8D9C87-9ACC-4915-A11A-D59A06CEEDEF}" destId="{213535FF-79AF-47EB-9D7F-450240B36EB2}" srcOrd="0" destOrd="0" presId="urn:microsoft.com/office/officeart/2005/8/layout/process1"/>
    <dgm:cxn modelId="{AD7D6312-BF77-4C11-9A0B-8EB3918CBD45}" type="presParOf" srcId="{F6FFC13A-D4FA-4BDB-8BAB-EDCF26F76B4D}" destId="{2FB2EBA2-1ABB-471D-86C4-82CA5CFF1C9E}" srcOrd="2" destOrd="0" presId="urn:microsoft.com/office/officeart/2005/8/layout/process1"/>
    <dgm:cxn modelId="{D6A5A028-0302-4982-B74A-789A9A988F3C}" type="presParOf" srcId="{F6FFC13A-D4FA-4BDB-8BAB-EDCF26F76B4D}" destId="{9F278399-AF91-41EC-A188-C891F9B0660F}" srcOrd="3" destOrd="0" presId="urn:microsoft.com/office/officeart/2005/8/layout/process1"/>
    <dgm:cxn modelId="{349091EA-6705-4B41-834C-98FCD82ADAA0}" type="presParOf" srcId="{9F278399-AF91-41EC-A188-C891F9B0660F}" destId="{AC09698C-827C-4BBF-A7EA-124A4EF65D3D}" srcOrd="0" destOrd="0" presId="urn:microsoft.com/office/officeart/2005/8/layout/process1"/>
    <dgm:cxn modelId="{409D0D7D-9242-4F5E-B50A-C1A0C6F11E0A}" type="presParOf" srcId="{F6FFC13A-D4FA-4BDB-8BAB-EDCF26F76B4D}" destId="{F90E7153-EA7D-45F0-82A6-9124B362DD3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A6F16-09DB-4282-84E0-29AFE1370F8F}">
      <dsp:nvSpPr>
        <dsp:cNvPr id="0" name=""/>
        <dsp:cNvSpPr/>
      </dsp:nvSpPr>
      <dsp:spPr>
        <a:xfrm>
          <a:off x="1760143" y="1397107"/>
          <a:ext cx="91440" cy="2602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26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2A738-9D0D-489B-9912-A654A19C625E}">
      <dsp:nvSpPr>
        <dsp:cNvPr id="0" name=""/>
        <dsp:cNvSpPr/>
      </dsp:nvSpPr>
      <dsp:spPr>
        <a:xfrm>
          <a:off x="1258992" y="568597"/>
          <a:ext cx="546871" cy="260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360"/>
              </a:lnTo>
              <a:lnTo>
                <a:pt x="546871" y="177360"/>
              </a:lnTo>
              <a:lnTo>
                <a:pt x="546871" y="26026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BC3FF-A652-4ADF-924D-C362FF4E494C}">
      <dsp:nvSpPr>
        <dsp:cNvPr id="0" name=""/>
        <dsp:cNvSpPr/>
      </dsp:nvSpPr>
      <dsp:spPr>
        <a:xfrm>
          <a:off x="666401" y="1397107"/>
          <a:ext cx="91440" cy="2602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26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DD108-00AC-4307-9395-668310593DEC}">
      <dsp:nvSpPr>
        <dsp:cNvPr id="0" name=""/>
        <dsp:cNvSpPr/>
      </dsp:nvSpPr>
      <dsp:spPr>
        <a:xfrm>
          <a:off x="712121" y="568597"/>
          <a:ext cx="546871" cy="260260"/>
        </a:xfrm>
        <a:custGeom>
          <a:avLst/>
          <a:gdLst/>
          <a:ahLst/>
          <a:cxnLst/>
          <a:rect l="0" t="0" r="0" b="0"/>
          <a:pathLst>
            <a:path>
              <a:moveTo>
                <a:pt x="546871" y="0"/>
              </a:moveTo>
              <a:lnTo>
                <a:pt x="546871" y="177360"/>
              </a:lnTo>
              <a:lnTo>
                <a:pt x="0" y="177360"/>
              </a:lnTo>
              <a:lnTo>
                <a:pt x="0" y="26026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A36BE1-1C10-4334-9289-56A4C10923DC}">
      <dsp:nvSpPr>
        <dsp:cNvPr id="0" name=""/>
        <dsp:cNvSpPr/>
      </dsp:nvSpPr>
      <dsp:spPr>
        <a:xfrm>
          <a:off x="811552" y="348"/>
          <a:ext cx="894880" cy="5682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A197E-3DC5-473F-A6B3-3DDF32FC3FCB}">
      <dsp:nvSpPr>
        <dsp:cNvPr id="0" name=""/>
        <dsp:cNvSpPr/>
      </dsp:nvSpPr>
      <dsp:spPr>
        <a:xfrm>
          <a:off x="910983" y="94807"/>
          <a:ext cx="894880" cy="56824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000" kern="1200" dirty="0"/>
            <a:t>Pricing Strategy</a:t>
          </a:r>
        </a:p>
      </dsp:txBody>
      <dsp:txXfrm>
        <a:off x="927626" y="111450"/>
        <a:ext cx="861594" cy="534962"/>
      </dsp:txXfrm>
    </dsp:sp>
    <dsp:sp modelId="{7FB8C237-C2DC-4038-8C0F-3CA13884EAE7}">
      <dsp:nvSpPr>
        <dsp:cNvPr id="0" name=""/>
        <dsp:cNvSpPr/>
      </dsp:nvSpPr>
      <dsp:spPr>
        <a:xfrm>
          <a:off x="264681" y="828858"/>
          <a:ext cx="894880" cy="5682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A962A-E4B5-43D0-A15A-5B2D30756570}">
      <dsp:nvSpPr>
        <dsp:cNvPr id="0" name=""/>
        <dsp:cNvSpPr/>
      </dsp:nvSpPr>
      <dsp:spPr>
        <a:xfrm>
          <a:off x="364112" y="923317"/>
          <a:ext cx="894880" cy="56824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000" kern="1200" dirty="0"/>
            <a:t>Monthly Pass</a:t>
          </a:r>
        </a:p>
      </dsp:txBody>
      <dsp:txXfrm>
        <a:off x="380755" y="939960"/>
        <a:ext cx="861594" cy="534962"/>
      </dsp:txXfrm>
    </dsp:sp>
    <dsp:sp modelId="{D583A05E-A212-4CE1-ACC6-ACE22B750244}">
      <dsp:nvSpPr>
        <dsp:cNvPr id="0" name=""/>
        <dsp:cNvSpPr/>
      </dsp:nvSpPr>
      <dsp:spPr>
        <a:xfrm>
          <a:off x="264681" y="1657368"/>
          <a:ext cx="894880" cy="5682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24FC8-9CB4-4C29-BAA1-1F649F40925F}">
      <dsp:nvSpPr>
        <dsp:cNvPr id="0" name=""/>
        <dsp:cNvSpPr/>
      </dsp:nvSpPr>
      <dsp:spPr>
        <a:xfrm>
          <a:off x="364112" y="1751827"/>
          <a:ext cx="894880" cy="56824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000" kern="1200" dirty="0"/>
            <a:t>Rs. 900 per Month</a:t>
          </a:r>
        </a:p>
      </dsp:txBody>
      <dsp:txXfrm>
        <a:off x="380755" y="1768470"/>
        <a:ext cx="861594" cy="534962"/>
      </dsp:txXfrm>
    </dsp:sp>
    <dsp:sp modelId="{EEFA4647-A34A-4DC5-A432-8C142A4A45C3}">
      <dsp:nvSpPr>
        <dsp:cNvPr id="0" name=""/>
        <dsp:cNvSpPr/>
      </dsp:nvSpPr>
      <dsp:spPr>
        <a:xfrm>
          <a:off x="1358423" y="828858"/>
          <a:ext cx="894880" cy="5682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ED5FE-71B2-44B2-8CEC-774611AD9884}">
      <dsp:nvSpPr>
        <dsp:cNvPr id="0" name=""/>
        <dsp:cNvSpPr/>
      </dsp:nvSpPr>
      <dsp:spPr>
        <a:xfrm>
          <a:off x="1457854" y="923317"/>
          <a:ext cx="894880" cy="56824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000" kern="1200" dirty="0"/>
            <a:t>Occasionally</a:t>
          </a:r>
        </a:p>
      </dsp:txBody>
      <dsp:txXfrm>
        <a:off x="1474497" y="939960"/>
        <a:ext cx="861594" cy="534962"/>
      </dsp:txXfrm>
    </dsp:sp>
    <dsp:sp modelId="{109407A0-CCA2-463B-B75B-4870149D3A41}">
      <dsp:nvSpPr>
        <dsp:cNvPr id="0" name=""/>
        <dsp:cNvSpPr/>
      </dsp:nvSpPr>
      <dsp:spPr>
        <a:xfrm>
          <a:off x="1358423" y="1657368"/>
          <a:ext cx="894880" cy="5682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D1BB3-F1F3-46D1-BCAF-488E261E9374}">
      <dsp:nvSpPr>
        <dsp:cNvPr id="0" name=""/>
        <dsp:cNvSpPr/>
      </dsp:nvSpPr>
      <dsp:spPr>
        <a:xfrm>
          <a:off x="1457854" y="1751827"/>
          <a:ext cx="894880" cy="56824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000" kern="1200" dirty="0"/>
            <a:t>Rs. 50 per Day</a:t>
          </a:r>
        </a:p>
      </dsp:txBody>
      <dsp:txXfrm>
        <a:off x="1474497" y="1768470"/>
        <a:ext cx="861594" cy="5349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D31B3-F177-474C-92AB-83A3FA323F3B}">
      <dsp:nvSpPr>
        <dsp:cNvPr id="0" name=""/>
        <dsp:cNvSpPr/>
      </dsp:nvSpPr>
      <dsp:spPr>
        <a:xfrm rot="16200000">
          <a:off x="-687751" y="759400"/>
          <a:ext cx="2215317" cy="696515"/>
        </a:xfrm>
        <a:prstGeom prst="flowChartManualOperation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4415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Physical</a:t>
          </a:r>
          <a:endParaRPr lang="en-IN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/>
            <a:t>Computer</a:t>
          </a:r>
          <a:endParaRPr lang="en-IN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800" kern="1200" dirty="0"/>
            <a:t>Barricades</a:t>
          </a:r>
        </a:p>
      </dsp:txBody>
      <dsp:txXfrm rot="5400000">
        <a:off x="71650" y="443062"/>
        <a:ext cx="696515" cy="1329191"/>
      </dsp:txXfrm>
    </dsp:sp>
    <dsp:sp modelId="{7335A368-B801-4E79-909C-691F19D8483A}">
      <dsp:nvSpPr>
        <dsp:cNvPr id="0" name=""/>
        <dsp:cNvSpPr/>
      </dsp:nvSpPr>
      <dsp:spPr>
        <a:xfrm rot="16200000">
          <a:off x="32827" y="759400"/>
          <a:ext cx="2215317" cy="696515"/>
        </a:xfrm>
        <a:prstGeom prst="flowChartManualOperation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4415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Human</a:t>
          </a:r>
          <a:endParaRPr lang="en-IN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800" kern="1200" dirty="0"/>
            <a:t>Skilled Employees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800" kern="1200" dirty="0"/>
            <a:t>Unskilled Workforce</a:t>
          </a:r>
        </a:p>
      </dsp:txBody>
      <dsp:txXfrm rot="5400000">
        <a:off x="792228" y="443062"/>
        <a:ext cx="696515" cy="1329191"/>
      </dsp:txXfrm>
    </dsp:sp>
    <dsp:sp modelId="{A5E28056-F7D5-4B7F-8BB7-2F2AB8E561A0}">
      <dsp:nvSpPr>
        <dsp:cNvPr id="0" name=""/>
        <dsp:cNvSpPr/>
      </dsp:nvSpPr>
      <dsp:spPr>
        <a:xfrm rot="16200000">
          <a:off x="762529" y="735047"/>
          <a:ext cx="2215317" cy="745222"/>
        </a:xfrm>
        <a:prstGeom prst="flowChartManualOperation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4415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Intellectual</a:t>
          </a:r>
          <a:endParaRPr lang="en-IN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/>
            <a:t>Customer Database</a:t>
          </a:r>
          <a:endParaRPr lang="en-IN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/>
            <a:t>Application Copyright</a:t>
          </a:r>
          <a:endParaRPr lang="en-IN" sz="800" kern="1200" dirty="0"/>
        </a:p>
      </dsp:txBody>
      <dsp:txXfrm rot="5400000">
        <a:off x="1497576" y="443063"/>
        <a:ext cx="745222" cy="13291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C2091-591A-4E43-8EE5-E6F05D880D7A}">
      <dsp:nvSpPr>
        <dsp:cNvPr id="0" name=""/>
        <dsp:cNvSpPr/>
      </dsp:nvSpPr>
      <dsp:spPr>
        <a:xfrm>
          <a:off x="839716" y="-3339"/>
          <a:ext cx="1990192" cy="1990192"/>
        </a:xfrm>
        <a:prstGeom prst="circularArrow">
          <a:avLst>
            <a:gd name="adj1" fmla="val 5274"/>
            <a:gd name="adj2" fmla="val 312630"/>
            <a:gd name="adj3" fmla="val 14348598"/>
            <a:gd name="adj4" fmla="val 17056863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59E33-6B96-49C5-ACAA-9D04FD25549B}">
      <dsp:nvSpPr>
        <dsp:cNvPr id="0" name=""/>
        <dsp:cNvSpPr/>
      </dsp:nvSpPr>
      <dsp:spPr>
        <a:xfrm>
          <a:off x="1482480" y="351"/>
          <a:ext cx="704664" cy="352332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Customer</a:t>
          </a:r>
          <a:endParaRPr lang="en-IN" sz="800" kern="1200" dirty="0"/>
        </a:p>
      </dsp:txBody>
      <dsp:txXfrm>
        <a:off x="1499679" y="17550"/>
        <a:ext cx="670266" cy="317934"/>
      </dsp:txXfrm>
    </dsp:sp>
    <dsp:sp modelId="{8AE8F089-F75F-4D2C-82FB-A529DD032429}">
      <dsp:nvSpPr>
        <dsp:cNvPr id="0" name=""/>
        <dsp:cNvSpPr/>
      </dsp:nvSpPr>
      <dsp:spPr>
        <a:xfrm>
          <a:off x="2277232" y="1158078"/>
          <a:ext cx="704664" cy="352332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800" kern="1200" dirty="0"/>
            <a:t>Payment Mode</a:t>
          </a:r>
        </a:p>
      </dsp:txBody>
      <dsp:txXfrm>
        <a:off x="2294431" y="1175277"/>
        <a:ext cx="670266" cy="317934"/>
      </dsp:txXfrm>
    </dsp:sp>
    <dsp:sp modelId="{D1C54316-5943-4ED5-9EA8-B8C2DB8A1FC9}">
      <dsp:nvSpPr>
        <dsp:cNvPr id="0" name=""/>
        <dsp:cNvSpPr/>
      </dsp:nvSpPr>
      <dsp:spPr>
        <a:xfrm>
          <a:off x="2209414" y="432991"/>
          <a:ext cx="881838" cy="562748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Ordering for service(Parking Space)</a:t>
          </a:r>
          <a:endParaRPr lang="en-IN" sz="800" kern="1200" dirty="0"/>
        </a:p>
      </dsp:txBody>
      <dsp:txXfrm>
        <a:off x="2236885" y="460462"/>
        <a:ext cx="826896" cy="507806"/>
      </dsp:txXfrm>
    </dsp:sp>
    <dsp:sp modelId="{016F14B5-FAFD-4DFF-B55C-83548898F498}">
      <dsp:nvSpPr>
        <dsp:cNvPr id="0" name=""/>
        <dsp:cNvSpPr/>
      </dsp:nvSpPr>
      <dsp:spPr>
        <a:xfrm>
          <a:off x="1482480" y="1615111"/>
          <a:ext cx="704664" cy="352332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800" kern="1200" dirty="0"/>
            <a:t>Allotment of space</a:t>
          </a:r>
        </a:p>
      </dsp:txBody>
      <dsp:txXfrm>
        <a:off x="1499679" y="1632310"/>
        <a:ext cx="670266" cy="317934"/>
      </dsp:txXfrm>
    </dsp:sp>
    <dsp:sp modelId="{BBD0B927-7F7B-4C93-8EAE-58FC25174E36}">
      <dsp:nvSpPr>
        <dsp:cNvPr id="0" name=""/>
        <dsp:cNvSpPr/>
      </dsp:nvSpPr>
      <dsp:spPr>
        <a:xfrm>
          <a:off x="783268" y="1211421"/>
          <a:ext cx="704664" cy="352332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800" kern="1200" dirty="0"/>
            <a:t>Customer Arrival</a:t>
          </a:r>
        </a:p>
      </dsp:txBody>
      <dsp:txXfrm>
        <a:off x="800467" y="1228620"/>
        <a:ext cx="670266" cy="317934"/>
      </dsp:txXfrm>
    </dsp:sp>
    <dsp:sp modelId="{578EA5F8-CF64-4AC3-A32D-63317E45CF83}">
      <dsp:nvSpPr>
        <dsp:cNvPr id="0" name=""/>
        <dsp:cNvSpPr/>
      </dsp:nvSpPr>
      <dsp:spPr>
        <a:xfrm>
          <a:off x="783268" y="404041"/>
          <a:ext cx="704664" cy="352332"/>
        </a:xfrm>
        <a:prstGeom prst="roundRect">
          <a:avLst/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800" kern="1200" dirty="0"/>
            <a:t>Service Fulfilled</a:t>
          </a:r>
        </a:p>
      </dsp:txBody>
      <dsp:txXfrm>
        <a:off x="800467" y="421240"/>
        <a:ext cx="670266" cy="3179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60492-ED9A-44B0-A41D-319E2F10E0DD}">
      <dsp:nvSpPr>
        <dsp:cNvPr id="0" name=""/>
        <dsp:cNvSpPr/>
      </dsp:nvSpPr>
      <dsp:spPr>
        <a:xfrm>
          <a:off x="2056" y="964947"/>
          <a:ext cx="614708" cy="368825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/>
            <a:t>500</a:t>
          </a:r>
        </a:p>
      </dsp:txBody>
      <dsp:txXfrm>
        <a:off x="12859" y="975750"/>
        <a:ext cx="593102" cy="347219"/>
      </dsp:txXfrm>
    </dsp:sp>
    <dsp:sp modelId="{3A8D9C87-9ACC-4915-A11A-D59A06CEEDEF}">
      <dsp:nvSpPr>
        <dsp:cNvPr id="0" name=""/>
        <dsp:cNvSpPr/>
      </dsp:nvSpPr>
      <dsp:spPr>
        <a:xfrm>
          <a:off x="678236" y="1073136"/>
          <a:ext cx="130318" cy="1524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600" kern="1200"/>
        </a:p>
      </dsp:txBody>
      <dsp:txXfrm>
        <a:off x="678236" y="1103625"/>
        <a:ext cx="91223" cy="91469"/>
      </dsp:txXfrm>
    </dsp:sp>
    <dsp:sp modelId="{2FB2EBA2-1ABB-471D-86C4-82CA5CFF1C9E}">
      <dsp:nvSpPr>
        <dsp:cNvPr id="0" name=""/>
        <dsp:cNvSpPr/>
      </dsp:nvSpPr>
      <dsp:spPr>
        <a:xfrm>
          <a:off x="862648" y="964947"/>
          <a:ext cx="614708" cy="368825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1000</a:t>
          </a:r>
          <a:endParaRPr lang="en-IN" sz="1600" kern="1200" dirty="0"/>
        </a:p>
      </dsp:txBody>
      <dsp:txXfrm>
        <a:off x="873451" y="975750"/>
        <a:ext cx="593102" cy="347219"/>
      </dsp:txXfrm>
    </dsp:sp>
    <dsp:sp modelId="{9F278399-AF91-41EC-A188-C891F9B0660F}">
      <dsp:nvSpPr>
        <dsp:cNvPr id="0" name=""/>
        <dsp:cNvSpPr/>
      </dsp:nvSpPr>
      <dsp:spPr>
        <a:xfrm>
          <a:off x="1538828" y="1073136"/>
          <a:ext cx="130318" cy="1524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600" kern="1200"/>
        </a:p>
      </dsp:txBody>
      <dsp:txXfrm>
        <a:off x="1538828" y="1103625"/>
        <a:ext cx="91223" cy="91469"/>
      </dsp:txXfrm>
    </dsp:sp>
    <dsp:sp modelId="{F90E7153-EA7D-45F0-82A6-9124B362DD34}">
      <dsp:nvSpPr>
        <dsp:cNvPr id="0" name=""/>
        <dsp:cNvSpPr/>
      </dsp:nvSpPr>
      <dsp:spPr>
        <a:xfrm>
          <a:off x="1723240" y="964947"/>
          <a:ext cx="614708" cy="368825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2000</a:t>
          </a:r>
          <a:endParaRPr lang="en-IN" sz="1600" kern="1200" dirty="0"/>
        </a:p>
      </dsp:txBody>
      <dsp:txXfrm>
        <a:off x="1734043" y="975750"/>
        <a:ext cx="593102" cy="347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1344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2255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8d86ff3bbe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8d86ff3bbe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006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8d86ff3bbe_0_1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8d86ff3bbe_0_1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518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8d86ff3bbe_0_1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8d86ff3bbe_0_1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327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8d86ff3bbe_0_1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8d86ff3bbe_0_1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395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8d86ff3bbe_0_1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8d86ff3bbe_0_1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651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8d86ff3bbe_0_1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8d86ff3bbe_0_1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237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294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8d86ff3bbe_0_1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8d86ff3bbe_0_1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987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8d86ff3bbe_0_1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8d86ff3bbe_0_1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829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8d86ff3bbe_0_1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8d86ff3bbe_0_1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518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d86ff3bbe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d86ff3bbe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68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d86ff3bbe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d86ff3bbe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040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8d86ff3bbe_0_1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8d86ff3bbe_0_1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14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8d86ff3bbe_0_1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8d86ff3bbe_0_1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410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8d86ff3bbe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8d86ff3bbe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940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8d86ff3bbe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8d86ff3bbe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1356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8d86ff3bbe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8d86ff3bbe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157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8d86ff3bbe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8d86ff3bbe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78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769625" y="0"/>
            <a:ext cx="5374339" cy="4746796"/>
          </a:xfrm>
          <a:custGeom>
            <a:avLst/>
            <a:gdLst/>
            <a:ahLst/>
            <a:cxnLst/>
            <a:rect l="l" t="t" r="r" b="b"/>
            <a:pathLst>
              <a:path w="176309" h="155722" extrusionOk="0">
                <a:moveTo>
                  <a:pt x="63247" y="0"/>
                </a:moveTo>
                <a:cubicBezTo>
                  <a:pt x="63247" y="0"/>
                  <a:pt x="80642" y="24848"/>
                  <a:pt x="37077" y="41672"/>
                </a:cubicBezTo>
                <a:cubicBezTo>
                  <a:pt x="1" y="55983"/>
                  <a:pt x="5335" y="88511"/>
                  <a:pt x="27957" y="97286"/>
                </a:cubicBezTo>
                <a:cubicBezTo>
                  <a:pt x="27849" y="97834"/>
                  <a:pt x="27742" y="98381"/>
                  <a:pt x="27659" y="98929"/>
                </a:cubicBezTo>
                <a:cubicBezTo>
                  <a:pt x="23670" y="124623"/>
                  <a:pt x="47626" y="125194"/>
                  <a:pt x="58960" y="130445"/>
                </a:cubicBezTo>
                <a:cubicBezTo>
                  <a:pt x="60782" y="131290"/>
                  <a:pt x="62425" y="132326"/>
                  <a:pt x="63997" y="133457"/>
                </a:cubicBezTo>
                <a:cubicBezTo>
                  <a:pt x="65985" y="140732"/>
                  <a:pt x="70795" y="147709"/>
                  <a:pt x="78010" y="151757"/>
                </a:cubicBezTo>
                <a:cubicBezTo>
                  <a:pt x="81701" y="153840"/>
                  <a:pt x="86071" y="154971"/>
                  <a:pt x="89976" y="155341"/>
                </a:cubicBezTo>
                <a:cubicBezTo>
                  <a:pt x="92794" y="155602"/>
                  <a:pt x="95482" y="155722"/>
                  <a:pt x="98053" y="155722"/>
                </a:cubicBezTo>
                <a:cubicBezTo>
                  <a:pt x="124611" y="155722"/>
                  <a:pt x="138682" y="142939"/>
                  <a:pt x="155020" y="141756"/>
                </a:cubicBezTo>
                <a:cubicBezTo>
                  <a:pt x="155811" y="141699"/>
                  <a:pt x="156608" y="141669"/>
                  <a:pt x="157412" y="141669"/>
                </a:cubicBezTo>
                <a:cubicBezTo>
                  <a:pt x="163153" y="141669"/>
                  <a:pt x="169259" y="143194"/>
                  <a:pt x="176308" y="147256"/>
                </a:cubicBezTo>
                <a:lnTo>
                  <a:pt x="176308" y="0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10703" y="2348879"/>
            <a:ext cx="3274652" cy="2797621"/>
          </a:xfrm>
          <a:custGeom>
            <a:avLst/>
            <a:gdLst/>
            <a:ahLst/>
            <a:cxnLst/>
            <a:rect l="l" t="t" r="r" b="b"/>
            <a:pathLst>
              <a:path w="545094" h="465688" extrusionOk="0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7529" y="1686425"/>
            <a:ext cx="4584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6814" y="3304725"/>
            <a:ext cx="40746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600">
                <a:solidFill>
                  <a:srgbClr val="053B5C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7">
    <p:bg>
      <p:bgPr>
        <a:solidFill>
          <a:schemeClr val="dk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29" name="Google Shape;229;p22"/>
          <p:cNvGrpSpPr/>
          <p:nvPr/>
        </p:nvGrpSpPr>
        <p:grpSpPr>
          <a:xfrm>
            <a:off x="5496559" y="4259725"/>
            <a:ext cx="3647441" cy="883785"/>
            <a:chOff x="5496559" y="4280025"/>
            <a:chExt cx="3647441" cy="883785"/>
          </a:xfrm>
        </p:grpSpPr>
        <p:sp>
          <p:nvSpPr>
            <p:cNvPr id="230" name="Google Shape;230;p22"/>
            <p:cNvSpPr/>
            <p:nvPr/>
          </p:nvSpPr>
          <p:spPr>
            <a:xfrm flipH="1">
              <a:off x="7110116" y="4280025"/>
              <a:ext cx="2033884" cy="88378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2"/>
            <p:cNvSpPr/>
            <p:nvPr/>
          </p:nvSpPr>
          <p:spPr>
            <a:xfrm>
              <a:off x="5496559" y="4663290"/>
              <a:ext cx="1937483" cy="500521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4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3"/>
          <p:cNvGrpSpPr/>
          <p:nvPr/>
        </p:nvGrpSpPr>
        <p:grpSpPr>
          <a:xfrm rot="-199848">
            <a:off x="7416046" y="3853117"/>
            <a:ext cx="581719" cy="921601"/>
            <a:chOff x="-1904298" y="1056455"/>
            <a:chExt cx="581725" cy="921611"/>
          </a:xfrm>
        </p:grpSpPr>
        <p:sp>
          <p:nvSpPr>
            <p:cNvPr id="234" name="Google Shape;234;p23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236;p23"/>
          <p:cNvGrpSpPr/>
          <p:nvPr/>
        </p:nvGrpSpPr>
        <p:grpSpPr>
          <a:xfrm>
            <a:off x="6704539" y="3934149"/>
            <a:ext cx="878448" cy="863379"/>
            <a:chOff x="-5358445" y="839844"/>
            <a:chExt cx="1391711" cy="1367837"/>
          </a:xfrm>
        </p:grpSpPr>
        <p:sp>
          <p:nvSpPr>
            <p:cNvPr id="237" name="Google Shape;237;p23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23"/>
          <p:cNvGrpSpPr/>
          <p:nvPr/>
        </p:nvGrpSpPr>
        <p:grpSpPr>
          <a:xfrm rot="-1263781">
            <a:off x="7715407" y="4030012"/>
            <a:ext cx="890375" cy="822935"/>
            <a:chOff x="-1855532" y="1600966"/>
            <a:chExt cx="890361" cy="822923"/>
          </a:xfrm>
        </p:grpSpPr>
        <p:sp>
          <p:nvSpPr>
            <p:cNvPr id="240" name="Google Shape;240;p23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3"/>
          <p:cNvGrpSpPr/>
          <p:nvPr/>
        </p:nvGrpSpPr>
        <p:grpSpPr>
          <a:xfrm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243" name="Google Shape;243;p23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23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53B5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title" idx="2"/>
          </p:nvPr>
        </p:nvSpPr>
        <p:spPr>
          <a:xfrm>
            <a:off x="3673625" y="16822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1"/>
          </p:nvPr>
        </p:nvSpPr>
        <p:spPr>
          <a:xfrm>
            <a:off x="3576125" y="2161750"/>
            <a:ext cx="1911300" cy="146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title" idx="3"/>
          </p:nvPr>
        </p:nvSpPr>
        <p:spPr>
          <a:xfrm>
            <a:off x="6251400" y="16822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4"/>
          </p:nvPr>
        </p:nvSpPr>
        <p:spPr>
          <a:xfrm>
            <a:off x="6154025" y="2161750"/>
            <a:ext cx="1911300" cy="146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8">
    <p:bg>
      <p:bgPr>
        <a:solidFill>
          <a:schemeClr val="dk2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title" idx="2"/>
          </p:nvPr>
        </p:nvSpPr>
        <p:spPr>
          <a:xfrm>
            <a:off x="1137388" y="1532175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ubTitle" idx="1"/>
          </p:nvPr>
        </p:nvSpPr>
        <p:spPr>
          <a:xfrm>
            <a:off x="1137400" y="1935475"/>
            <a:ext cx="1984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title" idx="3"/>
          </p:nvPr>
        </p:nvSpPr>
        <p:spPr>
          <a:xfrm>
            <a:off x="3579602" y="1532175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4"/>
          </p:nvPr>
        </p:nvSpPr>
        <p:spPr>
          <a:xfrm>
            <a:off x="3579613" y="1935475"/>
            <a:ext cx="1984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title" idx="5"/>
          </p:nvPr>
        </p:nvSpPr>
        <p:spPr>
          <a:xfrm>
            <a:off x="6021817" y="1532175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subTitle" idx="6"/>
          </p:nvPr>
        </p:nvSpPr>
        <p:spPr>
          <a:xfrm>
            <a:off x="6021826" y="1935475"/>
            <a:ext cx="1984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title" idx="7"/>
          </p:nvPr>
        </p:nvSpPr>
        <p:spPr>
          <a:xfrm>
            <a:off x="1137388" y="3153475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subTitle" idx="8"/>
          </p:nvPr>
        </p:nvSpPr>
        <p:spPr>
          <a:xfrm>
            <a:off x="1137400" y="3556775"/>
            <a:ext cx="1984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title" idx="9"/>
          </p:nvPr>
        </p:nvSpPr>
        <p:spPr>
          <a:xfrm>
            <a:off x="3579602" y="3153475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subTitle" idx="13"/>
          </p:nvPr>
        </p:nvSpPr>
        <p:spPr>
          <a:xfrm>
            <a:off x="3579613" y="3556775"/>
            <a:ext cx="1984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4"/>
          <p:cNvSpPr txBox="1">
            <a:spLocks noGrp="1"/>
          </p:cNvSpPr>
          <p:nvPr>
            <p:ph type="title" idx="14"/>
          </p:nvPr>
        </p:nvSpPr>
        <p:spPr>
          <a:xfrm>
            <a:off x="6021817" y="3153475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subTitle" idx="15"/>
          </p:nvPr>
        </p:nvSpPr>
        <p:spPr>
          <a:xfrm>
            <a:off x="6021826" y="3556775"/>
            <a:ext cx="1984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4"/>
          <p:cNvSpPr/>
          <p:nvPr/>
        </p:nvSpPr>
        <p:spPr>
          <a:xfrm>
            <a:off x="1" y="4090039"/>
            <a:ext cx="2424373" cy="1053465"/>
          </a:xfrm>
          <a:custGeom>
            <a:avLst/>
            <a:gdLst/>
            <a:ahLst/>
            <a:cxnLst/>
            <a:rect l="l" t="t" r="r" b="b"/>
            <a:pathLst>
              <a:path w="75058" h="32615" extrusionOk="0">
                <a:moveTo>
                  <a:pt x="26971" y="1"/>
                </a:moveTo>
                <a:cubicBezTo>
                  <a:pt x="16792" y="1"/>
                  <a:pt x="7040" y="5763"/>
                  <a:pt x="2429" y="15589"/>
                </a:cubicBezTo>
                <a:cubicBezTo>
                  <a:pt x="2382" y="15684"/>
                  <a:pt x="2358" y="15779"/>
                  <a:pt x="2310" y="15875"/>
                </a:cubicBezTo>
                <a:cubicBezTo>
                  <a:pt x="1453" y="16946"/>
                  <a:pt x="679" y="18065"/>
                  <a:pt x="0" y="19244"/>
                </a:cubicBezTo>
                <a:lnTo>
                  <a:pt x="0" y="32615"/>
                </a:lnTo>
                <a:lnTo>
                  <a:pt x="75057" y="32615"/>
                </a:lnTo>
                <a:cubicBezTo>
                  <a:pt x="73819" y="28007"/>
                  <a:pt x="70640" y="23959"/>
                  <a:pt x="65985" y="21768"/>
                </a:cubicBezTo>
                <a:cubicBezTo>
                  <a:pt x="63680" y="20692"/>
                  <a:pt x="61256" y="20183"/>
                  <a:pt x="58871" y="20183"/>
                </a:cubicBezTo>
                <a:cubicBezTo>
                  <a:pt x="56981" y="20183"/>
                  <a:pt x="55116" y="20503"/>
                  <a:pt x="53352" y="21113"/>
                </a:cubicBezTo>
                <a:cubicBezTo>
                  <a:pt x="51566" y="13255"/>
                  <a:pt x="46328" y="6266"/>
                  <a:pt x="38470" y="2575"/>
                </a:cubicBezTo>
                <a:cubicBezTo>
                  <a:pt x="34746" y="828"/>
                  <a:pt x="30828" y="1"/>
                  <a:pt x="26971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4"/>
          <p:cNvSpPr/>
          <p:nvPr/>
        </p:nvSpPr>
        <p:spPr>
          <a:xfrm>
            <a:off x="2010934" y="4642982"/>
            <a:ext cx="1937483" cy="500521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4"/>
          <p:cNvGrpSpPr/>
          <p:nvPr/>
        </p:nvGrpSpPr>
        <p:grpSpPr>
          <a:xfrm flipH="1">
            <a:off x="8087888" y="3307425"/>
            <a:ext cx="935500" cy="1873825"/>
            <a:chOff x="8208488" y="3307425"/>
            <a:chExt cx="935500" cy="1873825"/>
          </a:xfrm>
        </p:grpSpPr>
        <p:sp>
          <p:nvSpPr>
            <p:cNvPr id="268" name="Google Shape;268;p24"/>
            <p:cNvSpPr/>
            <p:nvPr/>
          </p:nvSpPr>
          <p:spPr>
            <a:xfrm>
              <a:off x="8644188" y="3606050"/>
              <a:ext cx="499800" cy="1162300"/>
            </a:xfrm>
            <a:custGeom>
              <a:avLst/>
              <a:gdLst/>
              <a:ahLst/>
              <a:cxnLst/>
              <a:rect l="l" t="t" r="r" b="b"/>
              <a:pathLst>
                <a:path w="19992" h="46492" extrusionOk="0">
                  <a:moveTo>
                    <a:pt x="10035" y="0"/>
                  </a:moveTo>
                  <a:cubicBezTo>
                    <a:pt x="8386" y="0"/>
                    <a:pt x="6741" y="963"/>
                    <a:pt x="6002" y="2441"/>
                  </a:cubicBezTo>
                  <a:cubicBezTo>
                    <a:pt x="4954" y="4548"/>
                    <a:pt x="5740" y="7120"/>
                    <a:pt x="5025" y="9358"/>
                  </a:cubicBezTo>
                  <a:cubicBezTo>
                    <a:pt x="4120" y="12204"/>
                    <a:pt x="930" y="14026"/>
                    <a:pt x="489" y="16978"/>
                  </a:cubicBezTo>
                  <a:cubicBezTo>
                    <a:pt x="1" y="20181"/>
                    <a:pt x="2906" y="22848"/>
                    <a:pt x="3668" y="25991"/>
                  </a:cubicBezTo>
                  <a:cubicBezTo>
                    <a:pt x="4370" y="28861"/>
                    <a:pt x="3227" y="31814"/>
                    <a:pt x="2227" y="34600"/>
                  </a:cubicBezTo>
                  <a:cubicBezTo>
                    <a:pt x="1811" y="35719"/>
                    <a:pt x="1418" y="36874"/>
                    <a:pt x="1418" y="38076"/>
                  </a:cubicBezTo>
                  <a:cubicBezTo>
                    <a:pt x="1430" y="39624"/>
                    <a:pt x="2108" y="41112"/>
                    <a:pt x="3049" y="42339"/>
                  </a:cubicBezTo>
                  <a:cubicBezTo>
                    <a:pt x="4951" y="44839"/>
                    <a:pt x="7973" y="46492"/>
                    <a:pt x="11087" y="46492"/>
                  </a:cubicBezTo>
                  <a:cubicBezTo>
                    <a:pt x="12242" y="46492"/>
                    <a:pt x="13410" y="46264"/>
                    <a:pt x="14538" y="45768"/>
                  </a:cubicBezTo>
                  <a:cubicBezTo>
                    <a:pt x="16979" y="44696"/>
                    <a:pt x="18741" y="42351"/>
                    <a:pt x="19360" y="39755"/>
                  </a:cubicBezTo>
                  <a:cubicBezTo>
                    <a:pt x="19991" y="37171"/>
                    <a:pt x="19539" y="34397"/>
                    <a:pt x="18396" y="31992"/>
                  </a:cubicBezTo>
                  <a:cubicBezTo>
                    <a:pt x="17813" y="30766"/>
                    <a:pt x="17051" y="29635"/>
                    <a:pt x="16527" y="28385"/>
                  </a:cubicBezTo>
                  <a:cubicBezTo>
                    <a:pt x="15991" y="27134"/>
                    <a:pt x="15717" y="25706"/>
                    <a:pt x="16146" y="24420"/>
                  </a:cubicBezTo>
                  <a:cubicBezTo>
                    <a:pt x="16562" y="23182"/>
                    <a:pt x="17575" y="22253"/>
                    <a:pt x="18194" y="21110"/>
                  </a:cubicBezTo>
                  <a:cubicBezTo>
                    <a:pt x="18968" y="19717"/>
                    <a:pt x="19134" y="18086"/>
                    <a:pt x="19134" y="16502"/>
                  </a:cubicBezTo>
                  <a:cubicBezTo>
                    <a:pt x="19134" y="15502"/>
                    <a:pt x="19075" y="14478"/>
                    <a:pt x="18670" y="13561"/>
                  </a:cubicBezTo>
                  <a:cubicBezTo>
                    <a:pt x="17991" y="12002"/>
                    <a:pt x="16432" y="10990"/>
                    <a:pt x="15681" y="9466"/>
                  </a:cubicBezTo>
                  <a:cubicBezTo>
                    <a:pt x="14693" y="7477"/>
                    <a:pt x="15253" y="5013"/>
                    <a:pt x="14407" y="2977"/>
                  </a:cubicBezTo>
                  <a:cubicBezTo>
                    <a:pt x="13729" y="1346"/>
                    <a:pt x="12110" y="143"/>
                    <a:pt x="10347" y="12"/>
                  </a:cubicBezTo>
                  <a:cubicBezTo>
                    <a:pt x="10244" y="4"/>
                    <a:pt x="10139" y="0"/>
                    <a:pt x="10035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8896613" y="3682825"/>
              <a:ext cx="25" cy="1498425"/>
            </a:xfrm>
            <a:custGeom>
              <a:avLst/>
              <a:gdLst/>
              <a:ahLst/>
              <a:cxnLst/>
              <a:rect l="l" t="t" r="r" b="b"/>
              <a:pathLst>
                <a:path w="1" h="59937" fill="none" extrusionOk="0">
                  <a:moveTo>
                    <a:pt x="0" y="1"/>
                  </a:moveTo>
                  <a:lnTo>
                    <a:pt x="0" y="5993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8896613" y="3917975"/>
              <a:ext cx="161650" cy="150650"/>
            </a:xfrm>
            <a:custGeom>
              <a:avLst/>
              <a:gdLst/>
              <a:ahLst/>
              <a:cxnLst/>
              <a:rect l="l" t="t" r="r" b="b"/>
              <a:pathLst>
                <a:path w="6466" h="6026" fill="none" extrusionOk="0">
                  <a:moveTo>
                    <a:pt x="6465" y="1"/>
                  </a:moveTo>
                  <a:lnTo>
                    <a:pt x="0" y="602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8766238" y="4362375"/>
              <a:ext cx="130400" cy="108375"/>
            </a:xfrm>
            <a:custGeom>
              <a:avLst/>
              <a:gdLst/>
              <a:ahLst/>
              <a:cxnLst/>
              <a:rect l="l" t="t" r="r" b="b"/>
              <a:pathLst>
                <a:path w="5216" h="4335" fill="none" extrusionOk="0">
                  <a:moveTo>
                    <a:pt x="0" y="1"/>
                  </a:moveTo>
                  <a:lnTo>
                    <a:pt x="5215" y="433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8896613" y="4544250"/>
              <a:ext cx="136050" cy="139325"/>
            </a:xfrm>
            <a:custGeom>
              <a:avLst/>
              <a:gdLst/>
              <a:ahLst/>
              <a:cxnLst/>
              <a:rect l="l" t="t" r="r" b="b"/>
              <a:pathLst>
                <a:path w="5442" h="5573" fill="none" extrusionOk="0">
                  <a:moveTo>
                    <a:pt x="5442" y="1"/>
                  </a:moveTo>
                  <a:lnTo>
                    <a:pt x="0" y="5573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8898388" y="4490975"/>
              <a:ext cx="114025" cy="110150"/>
            </a:xfrm>
            <a:custGeom>
              <a:avLst/>
              <a:gdLst/>
              <a:ahLst/>
              <a:cxnLst/>
              <a:rect l="l" t="t" r="r" b="b"/>
              <a:pathLst>
                <a:path w="4561" h="4406" fill="none" extrusionOk="0">
                  <a:moveTo>
                    <a:pt x="4561" y="0"/>
                  </a:moveTo>
                  <a:lnTo>
                    <a:pt x="1" y="4406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8208488" y="3307425"/>
              <a:ext cx="634325" cy="1474725"/>
            </a:xfrm>
            <a:custGeom>
              <a:avLst/>
              <a:gdLst/>
              <a:ahLst/>
              <a:cxnLst/>
              <a:rect l="l" t="t" r="r" b="b"/>
              <a:pathLst>
                <a:path w="25373" h="58989" extrusionOk="0">
                  <a:moveTo>
                    <a:pt x="12734" y="0"/>
                  </a:moveTo>
                  <a:cubicBezTo>
                    <a:pt x="10638" y="0"/>
                    <a:pt x="8561" y="1218"/>
                    <a:pt x="7620" y="3099"/>
                  </a:cubicBezTo>
                  <a:cubicBezTo>
                    <a:pt x="6287" y="5766"/>
                    <a:pt x="7287" y="9040"/>
                    <a:pt x="6382" y="11874"/>
                  </a:cubicBezTo>
                  <a:cubicBezTo>
                    <a:pt x="5227" y="15481"/>
                    <a:pt x="1191" y="17791"/>
                    <a:pt x="619" y="21542"/>
                  </a:cubicBezTo>
                  <a:cubicBezTo>
                    <a:pt x="0" y="25602"/>
                    <a:pt x="3679" y="28983"/>
                    <a:pt x="4655" y="32972"/>
                  </a:cubicBezTo>
                  <a:cubicBezTo>
                    <a:pt x="5548" y="36615"/>
                    <a:pt x="4108" y="40365"/>
                    <a:pt x="2822" y="43901"/>
                  </a:cubicBezTo>
                  <a:cubicBezTo>
                    <a:pt x="2310" y="45318"/>
                    <a:pt x="1810" y="46795"/>
                    <a:pt x="1810" y="48307"/>
                  </a:cubicBezTo>
                  <a:cubicBezTo>
                    <a:pt x="1810" y="50271"/>
                    <a:pt x="2667" y="52152"/>
                    <a:pt x="3870" y="53724"/>
                  </a:cubicBezTo>
                  <a:cubicBezTo>
                    <a:pt x="6282" y="56900"/>
                    <a:pt x="10111" y="58988"/>
                    <a:pt x="14062" y="58988"/>
                  </a:cubicBezTo>
                  <a:cubicBezTo>
                    <a:pt x="15532" y="58988"/>
                    <a:pt x="17018" y="58699"/>
                    <a:pt x="18455" y="58070"/>
                  </a:cubicBezTo>
                  <a:cubicBezTo>
                    <a:pt x="21539" y="56701"/>
                    <a:pt x="23777" y="53724"/>
                    <a:pt x="24575" y="50450"/>
                  </a:cubicBezTo>
                  <a:cubicBezTo>
                    <a:pt x="25372" y="47164"/>
                    <a:pt x="24801" y="43640"/>
                    <a:pt x="23348" y="40592"/>
                  </a:cubicBezTo>
                  <a:cubicBezTo>
                    <a:pt x="22598" y="39044"/>
                    <a:pt x="21634" y="37591"/>
                    <a:pt x="20967" y="36008"/>
                  </a:cubicBezTo>
                  <a:cubicBezTo>
                    <a:pt x="20300" y="34424"/>
                    <a:pt x="19943" y="32614"/>
                    <a:pt x="20491" y="30983"/>
                  </a:cubicBezTo>
                  <a:cubicBezTo>
                    <a:pt x="21027" y="29412"/>
                    <a:pt x="22301" y="28233"/>
                    <a:pt x="23098" y="26780"/>
                  </a:cubicBezTo>
                  <a:cubicBezTo>
                    <a:pt x="24063" y="25018"/>
                    <a:pt x="24277" y="22946"/>
                    <a:pt x="24289" y="20934"/>
                  </a:cubicBezTo>
                  <a:cubicBezTo>
                    <a:pt x="24289" y="19660"/>
                    <a:pt x="24206" y="18363"/>
                    <a:pt x="23694" y="17196"/>
                  </a:cubicBezTo>
                  <a:cubicBezTo>
                    <a:pt x="22824" y="15231"/>
                    <a:pt x="20848" y="13933"/>
                    <a:pt x="19895" y="12005"/>
                  </a:cubicBezTo>
                  <a:cubicBezTo>
                    <a:pt x="18645" y="9481"/>
                    <a:pt x="19360" y="6361"/>
                    <a:pt x="18276" y="3766"/>
                  </a:cubicBezTo>
                  <a:cubicBezTo>
                    <a:pt x="17419" y="1706"/>
                    <a:pt x="15359" y="170"/>
                    <a:pt x="13133" y="15"/>
                  </a:cubicBezTo>
                  <a:cubicBezTo>
                    <a:pt x="13000" y="5"/>
                    <a:pt x="12867" y="0"/>
                    <a:pt x="1273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8523388" y="3349450"/>
              <a:ext cx="25" cy="1830325"/>
            </a:xfrm>
            <a:custGeom>
              <a:avLst/>
              <a:gdLst/>
              <a:ahLst/>
              <a:cxnLst/>
              <a:rect l="l" t="t" r="r" b="b"/>
              <a:pathLst>
                <a:path w="1" h="73213" fill="none" extrusionOk="0">
                  <a:moveTo>
                    <a:pt x="1" y="1"/>
                  </a:moveTo>
                  <a:lnTo>
                    <a:pt x="1" y="73212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8389763" y="3590575"/>
              <a:ext cx="133650" cy="130975"/>
            </a:xfrm>
            <a:custGeom>
              <a:avLst/>
              <a:gdLst/>
              <a:ahLst/>
              <a:cxnLst/>
              <a:rect l="l" t="t" r="r" b="b"/>
              <a:pathLst>
                <a:path w="5346" h="5239" fill="none" extrusionOk="0">
                  <a:moveTo>
                    <a:pt x="0" y="0"/>
                  </a:moveTo>
                  <a:lnTo>
                    <a:pt x="5346" y="5239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8351063" y="3656650"/>
              <a:ext cx="170875" cy="154200"/>
            </a:xfrm>
            <a:custGeom>
              <a:avLst/>
              <a:gdLst/>
              <a:ahLst/>
              <a:cxnLst/>
              <a:rect l="l" t="t" r="r" b="b"/>
              <a:pathLst>
                <a:path w="6835" h="6168" fill="none" extrusionOk="0">
                  <a:moveTo>
                    <a:pt x="0" y="0"/>
                  </a:moveTo>
                  <a:lnTo>
                    <a:pt x="6834" y="6168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8290638" y="3992700"/>
              <a:ext cx="231300" cy="143200"/>
            </a:xfrm>
            <a:custGeom>
              <a:avLst/>
              <a:gdLst/>
              <a:ahLst/>
              <a:cxnLst/>
              <a:rect l="l" t="t" r="r" b="b"/>
              <a:pathLst>
                <a:path w="9252" h="5728" fill="none" extrusionOk="0">
                  <a:moveTo>
                    <a:pt x="0" y="0"/>
                  </a:moveTo>
                  <a:lnTo>
                    <a:pt x="9251" y="572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8305813" y="4392150"/>
              <a:ext cx="214625" cy="136350"/>
            </a:xfrm>
            <a:custGeom>
              <a:avLst/>
              <a:gdLst/>
              <a:ahLst/>
              <a:cxnLst/>
              <a:rect l="l" t="t" r="r" b="b"/>
              <a:pathLst>
                <a:path w="8585" h="5454" fill="none" extrusionOk="0">
                  <a:moveTo>
                    <a:pt x="0" y="0"/>
                  </a:moveTo>
                  <a:lnTo>
                    <a:pt x="8585" y="545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8279613" y="4477575"/>
              <a:ext cx="240825" cy="159875"/>
            </a:xfrm>
            <a:custGeom>
              <a:avLst/>
              <a:gdLst/>
              <a:ahLst/>
              <a:cxnLst/>
              <a:rect l="l" t="t" r="r" b="b"/>
              <a:pathLst>
                <a:path w="9633" h="6395" fill="none" extrusionOk="0">
                  <a:moveTo>
                    <a:pt x="1" y="1"/>
                  </a:moveTo>
                  <a:lnTo>
                    <a:pt x="9633" y="639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8523388" y="3753075"/>
              <a:ext cx="206600" cy="175050"/>
            </a:xfrm>
            <a:custGeom>
              <a:avLst/>
              <a:gdLst/>
              <a:ahLst/>
              <a:cxnLst/>
              <a:rect l="l" t="t" r="r" b="b"/>
              <a:pathLst>
                <a:path w="8264" h="7002" fill="none" extrusionOk="0">
                  <a:moveTo>
                    <a:pt x="1" y="7002"/>
                  </a:moveTo>
                  <a:lnTo>
                    <a:pt x="826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8519238" y="4193900"/>
              <a:ext cx="205100" cy="108675"/>
            </a:xfrm>
            <a:custGeom>
              <a:avLst/>
              <a:gdLst/>
              <a:ahLst/>
              <a:cxnLst/>
              <a:rect l="l" t="t" r="r" b="b"/>
              <a:pathLst>
                <a:path w="8204" h="4347" fill="none" extrusionOk="0">
                  <a:moveTo>
                    <a:pt x="0" y="4347"/>
                  </a:moveTo>
                  <a:lnTo>
                    <a:pt x="820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8521913" y="4248975"/>
              <a:ext cx="220275" cy="118500"/>
            </a:xfrm>
            <a:custGeom>
              <a:avLst/>
              <a:gdLst/>
              <a:ahLst/>
              <a:cxnLst/>
              <a:rect l="l" t="t" r="r" b="b"/>
              <a:pathLst>
                <a:path w="8811" h="4740" fill="none" extrusionOk="0">
                  <a:moveTo>
                    <a:pt x="0" y="4739"/>
                  </a:moveTo>
                  <a:lnTo>
                    <a:pt x="8811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15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>
            <a:spLocks noGrp="1"/>
          </p:cNvSpPr>
          <p:nvPr>
            <p:ph type="title"/>
          </p:nvPr>
        </p:nvSpPr>
        <p:spPr>
          <a:xfrm>
            <a:off x="717525" y="542750"/>
            <a:ext cx="7708800" cy="4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86" name="Google Shape;286;p25"/>
          <p:cNvGrpSpPr/>
          <p:nvPr/>
        </p:nvGrpSpPr>
        <p:grpSpPr>
          <a:xfrm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287" name="Google Shape;287;p25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CUSTOM_15_1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4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303" name="Google Shape;303;p27"/>
          <p:cNvGrpSpPr/>
          <p:nvPr/>
        </p:nvGrpSpPr>
        <p:grpSpPr>
          <a:xfrm>
            <a:off x="5978544" y="3960231"/>
            <a:ext cx="3165452" cy="1179524"/>
            <a:chOff x="5978544" y="3960231"/>
            <a:chExt cx="3165452" cy="1179524"/>
          </a:xfrm>
        </p:grpSpPr>
        <p:sp>
          <p:nvSpPr>
            <p:cNvPr id="304" name="Google Shape;304;p27"/>
            <p:cNvSpPr/>
            <p:nvPr/>
          </p:nvSpPr>
          <p:spPr>
            <a:xfrm flipH="1">
              <a:off x="6326888" y="4420653"/>
              <a:ext cx="2817107" cy="719102"/>
            </a:xfrm>
            <a:custGeom>
              <a:avLst/>
              <a:gdLst/>
              <a:ahLst/>
              <a:cxnLst/>
              <a:rect l="l" t="t" r="r" b="b"/>
              <a:pathLst>
                <a:path w="90025" h="22980" extrusionOk="0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7325802" y="3960231"/>
              <a:ext cx="1548095" cy="1179524"/>
            </a:xfrm>
            <a:custGeom>
              <a:avLst/>
              <a:gdLst/>
              <a:ahLst/>
              <a:cxnLst/>
              <a:rect l="l" t="t" r="r" b="b"/>
              <a:pathLst>
                <a:path w="48156" h="36691" extrusionOk="0">
                  <a:moveTo>
                    <a:pt x="25980" y="13116"/>
                  </a:moveTo>
                  <a:cubicBezTo>
                    <a:pt x="26313" y="13211"/>
                    <a:pt x="26635" y="13306"/>
                    <a:pt x="26968" y="13425"/>
                  </a:cubicBezTo>
                  <a:cubicBezTo>
                    <a:pt x="27040" y="13842"/>
                    <a:pt x="27087" y="14271"/>
                    <a:pt x="27040" y="14687"/>
                  </a:cubicBezTo>
                  <a:cubicBezTo>
                    <a:pt x="27004" y="15021"/>
                    <a:pt x="26897" y="15330"/>
                    <a:pt x="26790" y="15628"/>
                  </a:cubicBezTo>
                  <a:cubicBezTo>
                    <a:pt x="26183" y="15616"/>
                    <a:pt x="25968" y="15354"/>
                    <a:pt x="25932" y="14604"/>
                  </a:cubicBezTo>
                  <a:cubicBezTo>
                    <a:pt x="25921" y="14259"/>
                    <a:pt x="25944" y="13925"/>
                    <a:pt x="25956" y="13604"/>
                  </a:cubicBezTo>
                  <a:cubicBezTo>
                    <a:pt x="25968" y="13437"/>
                    <a:pt x="25980" y="13283"/>
                    <a:pt x="25980" y="13116"/>
                  </a:cubicBezTo>
                  <a:close/>
                  <a:moveTo>
                    <a:pt x="19551" y="13854"/>
                  </a:moveTo>
                  <a:lnTo>
                    <a:pt x="19551" y="13854"/>
                  </a:lnTo>
                  <a:cubicBezTo>
                    <a:pt x="19444" y="14604"/>
                    <a:pt x="19444" y="15378"/>
                    <a:pt x="19622" y="16235"/>
                  </a:cubicBezTo>
                  <a:cubicBezTo>
                    <a:pt x="19646" y="16378"/>
                    <a:pt x="19706" y="16521"/>
                    <a:pt x="19765" y="16664"/>
                  </a:cubicBezTo>
                  <a:cubicBezTo>
                    <a:pt x="19848" y="16866"/>
                    <a:pt x="19932" y="17081"/>
                    <a:pt x="19872" y="17200"/>
                  </a:cubicBezTo>
                  <a:cubicBezTo>
                    <a:pt x="19860" y="17223"/>
                    <a:pt x="19825" y="17259"/>
                    <a:pt x="19789" y="17283"/>
                  </a:cubicBezTo>
                  <a:cubicBezTo>
                    <a:pt x="19706" y="17176"/>
                    <a:pt x="19622" y="17069"/>
                    <a:pt x="19527" y="16962"/>
                  </a:cubicBezTo>
                  <a:cubicBezTo>
                    <a:pt x="19325" y="16712"/>
                    <a:pt x="19122" y="16461"/>
                    <a:pt x="18991" y="16188"/>
                  </a:cubicBezTo>
                  <a:cubicBezTo>
                    <a:pt x="18765" y="15676"/>
                    <a:pt x="18682" y="15045"/>
                    <a:pt x="18717" y="14426"/>
                  </a:cubicBezTo>
                  <a:cubicBezTo>
                    <a:pt x="19003" y="14211"/>
                    <a:pt x="19277" y="14021"/>
                    <a:pt x="19551" y="13854"/>
                  </a:cubicBezTo>
                  <a:close/>
                  <a:moveTo>
                    <a:pt x="27409" y="13580"/>
                  </a:moveTo>
                  <a:lnTo>
                    <a:pt x="27409" y="13580"/>
                  </a:lnTo>
                  <a:cubicBezTo>
                    <a:pt x="27885" y="13747"/>
                    <a:pt x="28361" y="13937"/>
                    <a:pt x="28861" y="14140"/>
                  </a:cubicBezTo>
                  <a:cubicBezTo>
                    <a:pt x="28814" y="15188"/>
                    <a:pt x="28730" y="16223"/>
                    <a:pt x="28480" y="17152"/>
                  </a:cubicBezTo>
                  <a:cubicBezTo>
                    <a:pt x="28385" y="17485"/>
                    <a:pt x="28278" y="17747"/>
                    <a:pt x="28159" y="17974"/>
                  </a:cubicBezTo>
                  <a:cubicBezTo>
                    <a:pt x="27611" y="17950"/>
                    <a:pt x="27254" y="17819"/>
                    <a:pt x="27064" y="17593"/>
                  </a:cubicBezTo>
                  <a:cubicBezTo>
                    <a:pt x="26873" y="17354"/>
                    <a:pt x="26837" y="16985"/>
                    <a:pt x="26956" y="16473"/>
                  </a:cubicBezTo>
                  <a:cubicBezTo>
                    <a:pt x="27004" y="16247"/>
                    <a:pt x="27075" y="16033"/>
                    <a:pt x="27159" y="15807"/>
                  </a:cubicBezTo>
                  <a:cubicBezTo>
                    <a:pt x="27278" y="15473"/>
                    <a:pt x="27397" y="15128"/>
                    <a:pt x="27445" y="14735"/>
                  </a:cubicBezTo>
                  <a:cubicBezTo>
                    <a:pt x="27492" y="14342"/>
                    <a:pt x="27456" y="13949"/>
                    <a:pt x="27409" y="13580"/>
                  </a:cubicBezTo>
                  <a:close/>
                  <a:moveTo>
                    <a:pt x="24147" y="12771"/>
                  </a:moveTo>
                  <a:lnTo>
                    <a:pt x="24147" y="12771"/>
                  </a:lnTo>
                  <a:cubicBezTo>
                    <a:pt x="24623" y="12818"/>
                    <a:pt x="25099" y="12902"/>
                    <a:pt x="25575" y="13021"/>
                  </a:cubicBezTo>
                  <a:cubicBezTo>
                    <a:pt x="25575" y="13199"/>
                    <a:pt x="25563" y="13390"/>
                    <a:pt x="25551" y="13580"/>
                  </a:cubicBezTo>
                  <a:cubicBezTo>
                    <a:pt x="25528" y="13914"/>
                    <a:pt x="25516" y="14259"/>
                    <a:pt x="25528" y="14616"/>
                  </a:cubicBezTo>
                  <a:cubicBezTo>
                    <a:pt x="25551" y="15247"/>
                    <a:pt x="25718" y="15938"/>
                    <a:pt x="26659" y="16021"/>
                  </a:cubicBezTo>
                  <a:cubicBezTo>
                    <a:pt x="26611" y="16140"/>
                    <a:pt x="26587" y="16259"/>
                    <a:pt x="26552" y="16378"/>
                  </a:cubicBezTo>
                  <a:cubicBezTo>
                    <a:pt x="26409" y="17033"/>
                    <a:pt x="26480" y="17509"/>
                    <a:pt x="26754" y="17843"/>
                  </a:cubicBezTo>
                  <a:cubicBezTo>
                    <a:pt x="26992" y="18140"/>
                    <a:pt x="27361" y="18307"/>
                    <a:pt x="27921" y="18366"/>
                  </a:cubicBezTo>
                  <a:cubicBezTo>
                    <a:pt x="27754" y="18605"/>
                    <a:pt x="27564" y="18807"/>
                    <a:pt x="27361" y="19021"/>
                  </a:cubicBezTo>
                  <a:cubicBezTo>
                    <a:pt x="27111" y="19307"/>
                    <a:pt x="26849" y="19593"/>
                    <a:pt x="26587" y="19974"/>
                  </a:cubicBezTo>
                  <a:cubicBezTo>
                    <a:pt x="26575" y="19998"/>
                    <a:pt x="26564" y="20010"/>
                    <a:pt x="26552" y="20033"/>
                  </a:cubicBezTo>
                  <a:cubicBezTo>
                    <a:pt x="26538" y="20031"/>
                    <a:pt x="26524" y="20029"/>
                    <a:pt x="26510" y="20029"/>
                  </a:cubicBezTo>
                  <a:cubicBezTo>
                    <a:pt x="26461" y="20029"/>
                    <a:pt x="26410" y="20047"/>
                    <a:pt x="26373" y="20093"/>
                  </a:cubicBezTo>
                  <a:cubicBezTo>
                    <a:pt x="26244" y="20222"/>
                    <a:pt x="26077" y="20289"/>
                    <a:pt x="25873" y="20289"/>
                  </a:cubicBezTo>
                  <a:cubicBezTo>
                    <a:pt x="25795" y="20289"/>
                    <a:pt x="25712" y="20279"/>
                    <a:pt x="25623" y="20260"/>
                  </a:cubicBezTo>
                  <a:cubicBezTo>
                    <a:pt x="24932" y="20105"/>
                    <a:pt x="24194" y="19414"/>
                    <a:pt x="24051" y="18938"/>
                  </a:cubicBezTo>
                  <a:cubicBezTo>
                    <a:pt x="23885" y="18414"/>
                    <a:pt x="24004" y="17866"/>
                    <a:pt x="24123" y="17271"/>
                  </a:cubicBezTo>
                  <a:cubicBezTo>
                    <a:pt x="24194" y="16962"/>
                    <a:pt x="24254" y="16640"/>
                    <a:pt x="24278" y="16319"/>
                  </a:cubicBezTo>
                  <a:cubicBezTo>
                    <a:pt x="24349" y="15366"/>
                    <a:pt x="24385" y="13949"/>
                    <a:pt x="24147" y="12771"/>
                  </a:cubicBezTo>
                  <a:close/>
                  <a:moveTo>
                    <a:pt x="18301" y="14759"/>
                  </a:moveTo>
                  <a:cubicBezTo>
                    <a:pt x="18312" y="15342"/>
                    <a:pt x="18420" y="15914"/>
                    <a:pt x="18622" y="16366"/>
                  </a:cubicBezTo>
                  <a:cubicBezTo>
                    <a:pt x="18777" y="16688"/>
                    <a:pt x="19003" y="16962"/>
                    <a:pt x="19217" y="17223"/>
                  </a:cubicBezTo>
                  <a:cubicBezTo>
                    <a:pt x="19313" y="17331"/>
                    <a:pt x="19396" y="17438"/>
                    <a:pt x="19479" y="17557"/>
                  </a:cubicBezTo>
                  <a:cubicBezTo>
                    <a:pt x="19479" y="17581"/>
                    <a:pt x="19479" y="17616"/>
                    <a:pt x="19491" y="17640"/>
                  </a:cubicBezTo>
                  <a:cubicBezTo>
                    <a:pt x="19503" y="17700"/>
                    <a:pt x="19563" y="17735"/>
                    <a:pt x="19622" y="17759"/>
                  </a:cubicBezTo>
                  <a:cubicBezTo>
                    <a:pt x="19717" y="17914"/>
                    <a:pt x="19801" y="18069"/>
                    <a:pt x="19848" y="18236"/>
                  </a:cubicBezTo>
                  <a:cubicBezTo>
                    <a:pt x="19944" y="18628"/>
                    <a:pt x="19884" y="18998"/>
                    <a:pt x="19646" y="19367"/>
                  </a:cubicBezTo>
                  <a:cubicBezTo>
                    <a:pt x="19325" y="19867"/>
                    <a:pt x="18682" y="20271"/>
                    <a:pt x="18039" y="20402"/>
                  </a:cubicBezTo>
                  <a:cubicBezTo>
                    <a:pt x="17848" y="20283"/>
                    <a:pt x="17670" y="20141"/>
                    <a:pt x="17479" y="19962"/>
                  </a:cubicBezTo>
                  <a:cubicBezTo>
                    <a:pt x="17110" y="19605"/>
                    <a:pt x="16598" y="18164"/>
                    <a:pt x="16265" y="16676"/>
                  </a:cubicBezTo>
                  <a:cubicBezTo>
                    <a:pt x="16788" y="16152"/>
                    <a:pt x="17324" y="15628"/>
                    <a:pt x="17860" y="15140"/>
                  </a:cubicBezTo>
                  <a:cubicBezTo>
                    <a:pt x="18003" y="15009"/>
                    <a:pt x="18158" y="14878"/>
                    <a:pt x="18301" y="14759"/>
                  </a:cubicBezTo>
                  <a:close/>
                  <a:moveTo>
                    <a:pt x="29266" y="14306"/>
                  </a:moveTo>
                  <a:cubicBezTo>
                    <a:pt x="29742" y="14509"/>
                    <a:pt x="30231" y="14711"/>
                    <a:pt x="30731" y="14926"/>
                  </a:cubicBezTo>
                  <a:cubicBezTo>
                    <a:pt x="30778" y="14937"/>
                    <a:pt x="30826" y="14961"/>
                    <a:pt x="30874" y="14973"/>
                  </a:cubicBezTo>
                  <a:cubicBezTo>
                    <a:pt x="30433" y="15664"/>
                    <a:pt x="30052" y="16426"/>
                    <a:pt x="29778" y="17223"/>
                  </a:cubicBezTo>
                  <a:cubicBezTo>
                    <a:pt x="29314" y="18569"/>
                    <a:pt x="28814" y="19831"/>
                    <a:pt x="27718" y="20533"/>
                  </a:cubicBezTo>
                  <a:cubicBezTo>
                    <a:pt x="27606" y="20601"/>
                    <a:pt x="27494" y="20689"/>
                    <a:pt x="27362" y="20689"/>
                  </a:cubicBezTo>
                  <a:cubicBezTo>
                    <a:pt x="27354" y="20689"/>
                    <a:pt x="27346" y="20689"/>
                    <a:pt x="27337" y="20688"/>
                  </a:cubicBezTo>
                  <a:cubicBezTo>
                    <a:pt x="27135" y="20688"/>
                    <a:pt x="26968" y="20486"/>
                    <a:pt x="26873" y="20283"/>
                  </a:cubicBezTo>
                  <a:cubicBezTo>
                    <a:pt x="26897" y="20260"/>
                    <a:pt x="26909" y="20236"/>
                    <a:pt x="26921" y="20212"/>
                  </a:cubicBezTo>
                  <a:cubicBezTo>
                    <a:pt x="27171" y="19843"/>
                    <a:pt x="27421" y="19569"/>
                    <a:pt x="27671" y="19295"/>
                  </a:cubicBezTo>
                  <a:cubicBezTo>
                    <a:pt x="27921" y="19021"/>
                    <a:pt x="28171" y="18747"/>
                    <a:pt x="28397" y="18390"/>
                  </a:cubicBezTo>
                  <a:lnTo>
                    <a:pt x="28469" y="18390"/>
                  </a:lnTo>
                  <a:cubicBezTo>
                    <a:pt x="28588" y="18390"/>
                    <a:pt x="28671" y="18295"/>
                    <a:pt x="28671" y="18176"/>
                  </a:cubicBezTo>
                  <a:cubicBezTo>
                    <a:pt x="28671" y="18116"/>
                    <a:pt x="28635" y="18057"/>
                    <a:pt x="28588" y="18021"/>
                  </a:cubicBezTo>
                  <a:cubicBezTo>
                    <a:pt x="28695" y="17807"/>
                    <a:pt x="28790" y="17557"/>
                    <a:pt x="28873" y="17259"/>
                  </a:cubicBezTo>
                  <a:cubicBezTo>
                    <a:pt x="29123" y="16331"/>
                    <a:pt x="29207" y="15318"/>
                    <a:pt x="29266" y="14306"/>
                  </a:cubicBezTo>
                  <a:close/>
                  <a:moveTo>
                    <a:pt x="15919" y="17045"/>
                  </a:moveTo>
                  <a:cubicBezTo>
                    <a:pt x="16265" y="18497"/>
                    <a:pt x="16777" y="19867"/>
                    <a:pt x="17205" y="20260"/>
                  </a:cubicBezTo>
                  <a:cubicBezTo>
                    <a:pt x="17384" y="20438"/>
                    <a:pt x="17562" y="20581"/>
                    <a:pt x="17753" y="20712"/>
                  </a:cubicBezTo>
                  <a:cubicBezTo>
                    <a:pt x="17789" y="20783"/>
                    <a:pt x="17860" y="20843"/>
                    <a:pt x="17943" y="20843"/>
                  </a:cubicBezTo>
                  <a:lnTo>
                    <a:pt x="17955" y="20843"/>
                  </a:lnTo>
                  <a:cubicBezTo>
                    <a:pt x="18384" y="21105"/>
                    <a:pt x="18836" y="21272"/>
                    <a:pt x="19301" y="21379"/>
                  </a:cubicBezTo>
                  <a:cubicBezTo>
                    <a:pt x="18920" y="21700"/>
                    <a:pt x="18581" y="21860"/>
                    <a:pt x="18270" y="21860"/>
                  </a:cubicBezTo>
                  <a:cubicBezTo>
                    <a:pt x="18212" y="21860"/>
                    <a:pt x="18155" y="21854"/>
                    <a:pt x="18098" y="21843"/>
                  </a:cubicBezTo>
                  <a:cubicBezTo>
                    <a:pt x="17289" y="21700"/>
                    <a:pt x="16717" y="20438"/>
                    <a:pt x="16157" y="19224"/>
                  </a:cubicBezTo>
                  <a:cubicBezTo>
                    <a:pt x="15896" y="18640"/>
                    <a:pt x="15634" y="18081"/>
                    <a:pt x="15348" y="17628"/>
                  </a:cubicBezTo>
                  <a:cubicBezTo>
                    <a:pt x="15538" y="17426"/>
                    <a:pt x="15729" y="17235"/>
                    <a:pt x="15919" y="17045"/>
                  </a:cubicBezTo>
                  <a:close/>
                  <a:moveTo>
                    <a:pt x="23358" y="12738"/>
                  </a:moveTo>
                  <a:cubicBezTo>
                    <a:pt x="23478" y="12738"/>
                    <a:pt x="23598" y="12741"/>
                    <a:pt x="23718" y="12747"/>
                  </a:cubicBezTo>
                  <a:cubicBezTo>
                    <a:pt x="23992" y="14021"/>
                    <a:pt x="23920" y="15664"/>
                    <a:pt x="23873" y="16295"/>
                  </a:cubicBezTo>
                  <a:cubicBezTo>
                    <a:pt x="23849" y="16581"/>
                    <a:pt x="23789" y="16878"/>
                    <a:pt x="23730" y="17188"/>
                  </a:cubicBezTo>
                  <a:cubicBezTo>
                    <a:pt x="23599" y="17807"/>
                    <a:pt x="23468" y="18438"/>
                    <a:pt x="23658" y="19057"/>
                  </a:cubicBezTo>
                  <a:cubicBezTo>
                    <a:pt x="23861" y="19724"/>
                    <a:pt x="24754" y="20486"/>
                    <a:pt x="25528" y="20664"/>
                  </a:cubicBezTo>
                  <a:cubicBezTo>
                    <a:pt x="25659" y="20688"/>
                    <a:pt x="25766" y="20700"/>
                    <a:pt x="25885" y="20700"/>
                  </a:cubicBezTo>
                  <a:cubicBezTo>
                    <a:pt x="25980" y="20700"/>
                    <a:pt x="26075" y="20688"/>
                    <a:pt x="26171" y="20664"/>
                  </a:cubicBezTo>
                  <a:lnTo>
                    <a:pt x="26171" y="20664"/>
                  </a:lnTo>
                  <a:cubicBezTo>
                    <a:pt x="25778" y="21403"/>
                    <a:pt x="25635" y="21998"/>
                    <a:pt x="25599" y="22605"/>
                  </a:cubicBezTo>
                  <a:cubicBezTo>
                    <a:pt x="25528" y="22641"/>
                    <a:pt x="25480" y="22700"/>
                    <a:pt x="25468" y="22772"/>
                  </a:cubicBezTo>
                  <a:cubicBezTo>
                    <a:pt x="25051" y="21795"/>
                    <a:pt x="24206" y="21355"/>
                    <a:pt x="22003" y="21236"/>
                  </a:cubicBezTo>
                  <a:cubicBezTo>
                    <a:pt x="21825" y="21224"/>
                    <a:pt x="21634" y="21212"/>
                    <a:pt x="21456" y="21212"/>
                  </a:cubicBezTo>
                  <a:cubicBezTo>
                    <a:pt x="20396" y="21164"/>
                    <a:pt x="19432" y="21117"/>
                    <a:pt x="18539" y="20688"/>
                  </a:cubicBezTo>
                  <a:cubicBezTo>
                    <a:pt x="19134" y="20474"/>
                    <a:pt x="19670" y="20081"/>
                    <a:pt x="19991" y="19593"/>
                  </a:cubicBezTo>
                  <a:cubicBezTo>
                    <a:pt x="20289" y="19128"/>
                    <a:pt x="20372" y="18628"/>
                    <a:pt x="20241" y="18128"/>
                  </a:cubicBezTo>
                  <a:cubicBezTo>
                    <a:pt x="20182" y="17950"/>
                    <a:pt x="20110" y="17783"/>
                    <a:pt x="20015" y="17628"/>
                  </a:cubicBezTo>
                  <a:cubicBezTo>
                    <a:pt x="20122" y="17557"/>
                    <a:pt x="20194" y="17474"/>
                    <a:pt x="20241" y="17366"/>
                  </a:cubicBezTo>
                  <a:cubicBezTo>
                    <a:pt x="20372" y="17093"/>
                    <a:pt x="20253" y="16795"/>
                    <a:pt x="20146" y="16521"/>
                  </a:cubicBezTo>
                  <a:cubicBezTo>
                    <a:pt x="20098" y="16390"/>
                    <a:pt x="20039" y="16259"/>
                    <a:pt x="20015" y="16152"/>
                  </a:cubicBezTo>
                  <a:cubicBezTo>
                    <a:pt x="19825" y="15223"/>
                    <a:pt x="19848" y="14414"/>
                    <a:pt x="20003" y="13604"/>
                  </a:cubicBezTo>
                  <a:cubicBezTo>
                    <a:pt x="21142" y="12992"/>
                    <a:pt x="22252" y="12738"/>
                    <a:pt x="23358" y="12738"/>
                  </a:cubicBezTo>
                  <a:close/>
                  <a:moveTo>
                    <a:pt x="35065" y="1"/>
                  </a:moveTo>
                  <a:cubicBezTo>
                    <a:pt x="33061" y="1"/>
                    <a:pt x="29825" y="4743"/>
                    <a:pt x="27908" y="4743"/>
                  </a:cubicBezTo>
                  <a:cubicBezTo>
                    <a:pt x="27835" y="4743"/>
                    <a:pt x="27764" y="4736"/>
                    <a:pt x="27695" y="4722"/>
                  </a:cubicBezTo>
                  <a:cubicBezTo>
                    <a:pt x="25442" y="4255"/>
                    <a:pt x="24493" y="1437"/>
                    <a:pt x="22431" y="1437"/>
                  </a:cubicBezTo>
                  <a:cubicBezTo>
                    <a:pt x="21811" y="1437"/>
                    <a:pt x="21091" y="1691"/>
                    <a:pt x="20206" y="2341"/>
                  </a:cubicBezTo>
                  <a:cubicBezTo>
                    <a:pt x="17574" y="4281"/>
                    <a:pt x="19682" y="7056"/>
                    <a:pt x="18158" y="9068"/>
                  </a:cubicBezTo>
                  <a:cubicBezTo>
                    <a:pt x="17682" y="9692"/>
                    <a:pt x="16979" y="9932"/>
                    <a:pt x="16137" y="9932"/>
                  </a:cubicBezTo>
                  <a:cubicBezTo>
                    <a:pt x="13390" y="9932"/>
                    <a:pt x="9163" y="7384"/>
                    <a:pt x="6534" y="7384"/>
                  </a:cubicBezTo>
                  <a:cubicBezTo>
                    <a:pt x="6299" y="7384"/>
                    <a:pt x="6077" y="7404"/>
                    <a:pt x="5870" y="7448"/>
                  </a:cubicBezTo>
                  <a:cubicBezTo>
                    <a:pt x="203" y="8663"/>
                    <a:pt x="1" y="16557"/>
                    <a:pt x="3596" y="19890"/>
                  </a:cubicBezTo>
                  <a:cubicBezTo>
                    <a:pt x="5319" y="21493"/>
                    <a:pt x="6853" y="22130"/>
                    <a:pt x="8267" y="22130"/>
                  </a:cubicBezTo>
                  <a:cubicBezTo>
                    <a:pt x="10782" y="22130"/>
                    <a:pt x="12916" y="20113"/>
                    <a:pt x="15050" y="17926"/>
                  </a:cubicBezTo>
                  <a:cubicBezTo>
                    <a:pt x="15312" y="18355"/>
                    <a:pt x="15550" y="18878"/>
                    <a:pt x="15788" y="19390"/>
                  </a:cubicBezTo>
                  <a:cubicBezTo>
                    <a:pt x="16384" y="20700"/>
                    <a:pt x="17015" y="22057"/>
                    <a:pt x="18027" y="22248"/>
                  </a:cubicBezTo>
                  <a:cubicBezTo>
                    <a:pt x="18098" y="22260"/>
                    <a:pt x="18182" y="22272"/>
                    <a:pt x="18265" y="22272"/>
                  </a:cubicBezTo>
                  <a:cubicBezTo>
                    <a:pt x="18741" y="22272"/>
                    <a:pt x="19241" y="22010"/>
                    <a:pt x="19801" y="21486"/>
                  </a:cubicBezTo>
                  <a:cubicBezTo>
                    <a:pt x="20325" y="21569"/>
                    <a:pt x="20872" y="21593"/>
                    <a:pt x="21432" y="21617"/>
                  </a:cubicBezTo>
                  <a:cubicBezTo>
                    <a:pt x="21622" y="21629"/>
                    <a:pt x="21801" y="21629"/>
                    <a:pt x="21980" y="21641"/>
                  </a:cubicBezTo>
                  <a:cubicBezTo>
                    <a:pt x="24944" y="21807"/>
                    <a:pt x="25159" y="22379"/>
                    <a:pt x="25456" y="24677"/>
                  </a:cubicBezTo>
                  <a:cubicBezTo>
                    <a:pt x="25623" y="26058"/>
                    <a:pt x="25456" y="27570"/>
                    <a:pt x="25456" y="28951"/>
                  </a:cubicBezTo>
                  <a:cubicBezTo>
                    <a:pt x="25456" y="31392"/>
                    <a:pt x="25456" y="33821"/>
                    <a:pt x="25456" y="36262"/>
                  </a:cubicBezTo>
                  <a:cubicBezTo>
                    <a:pt x="25456" y="36440"/>
                    <a:pt x="25504" y="36678"/>
                    <a:pt x="25682" y="36690"/>
                  </a:cubicBezTo>
                  <a:cubicBezTo>
                    <a:pt x="25687" y="36690"/>
                    <a:pt x="25691" y="36691"/>
                    <a:pt x="25696" y="36691"/>
                  </a:cubicBezTo>
                  <a:cubicBezTo>
                    <a:pt x="25887" y="36691"/>
                    <a:pt x="25944" y="36436"/>
                    <a:pt x="25944" y="36250"/>
                  </a:cubicBezTo>
                  <a:cubicBezTo>
                    <a:pt x="25956" y="33464"/>
                    <a:pt x="25968" y="30666"/>
                    <a:pt x="25980" y="27880"/>
                  </a:cubicBezTo>
                  <a:cubicBezTo>
                    <a:pt x="25992" y="26487"/>
                    <a:pt x="26016" y="25093"/>
                    <a:pt x="26004" y="23700"/>
                  </a:cubicBezTo>
                  <a:cubicBezTo>
                    <a:pt x="25992" y="22593"/>
                    <a:pt x="26052" y="21665"/>
                    <a:pt x="26635" y="20676"/>
                  </a:cubicBezTo>
                  <a:cubicBezTo>
                    <a:pt x="26802" y="20903"/>
                    <a:pt x="27028" y="21093"/>
                    <a:pt x="27337" y="21093"/>
                  </a:cubicBezTo>
                  <a:cubicBezTo>
                    <a:pt x="27576" y="21093"/>
                    <a:pt x="27778" y="20986"/>
                    <a:pt x="27945" y="20879"/>
                  </a:cubicBezTo>
                  <a:cubicBezTo>
                    <a:pt x="29147" y="20105"/>
                    <a:pt x="29683" y="18771"/>
                    <a:pt x="30159" y="17366"/>
                  </a:cubicBezTo>
                  <a:cubicBezTo>
                    <a:pt x="30445" y="16557"/>
                    <a:pt x="30814" y="15807"/>
                    <a:pt x="31266" y="15116"/>
                  </a:cubicBezTo>
                  <a:cubicBezTo>
                    <a:pt x="32581" y="15594"/>
                    <a:pt x="33923" y="15826"/>
                    <a:pt x="35239" y="15826"/>
                  </a:cubicBezTo>
                  <a:cubicBezTo>
                    <a:pt x="38680" y="15826"/>
                    <a:pt x="41953" y="14239"/>
                    <a:pt x="44149" y="11294"/>
                  </a:cubicBezTo>
                  <a:cubicBezTo>
                    <a:pt x="48156" y="5945"/>
                    <a:pt x="43939" y="1151"/>
                    <a:pt x="38630" y="1151"/>
                  </a:cubicBezTo>
                  <a:cubicBezTo>
                    <a:pt x="37912" y="1151"/>
                    <a:pt x="37174" y="1238"/>
                    <a:pt x="36434" y="1424"/>
                  </a:cubicBezTo>
                  <a:cubicBezTo>
                    <a:pt x="36122" y="398"/>
                    <a:pt x="35645" y="1"/>
                    <a:pt x="3506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 flipH="1">
              <a:off x="5978544" y="4795819"/>
              <a:ext cx="1347267" cy="343936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 flipH="1">
              <a:off x="7621797" y="4856501"/>
              <a:ext cx="1109502" cy="283238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CUSTOM_14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 txBox="1">
            <a:spLocks noGrp="1"/>
          </p:cNvSpPr>
          <p:nvPr>
            <p:ph type="title"/>
          </p:nvPr>
        </p:nvSpPr>
        <p:spPr>
          <a:xfrm>
            <a:off x="5649575" y="631441"/>
            <a:ext cx="2776800" cy="9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rgbClr val="053B5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subTitle" idx="1"/>
          </p:nvPr>
        </p:nvSpPr>
        <p:spPr>
          <a:xfrm>
            <a:off x="6041400" y="2125150"/>
            <a:ext cx="2385000" cy="8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28"/>
          <p:cNvSpPr txBox="1">
            <a:spLocks noGrp="1"/>
          </p:cNvSpPr>
          <p:nvPr>
            <p:ph type="title" idx="2"/>
          </p:nvPr>
        </p:nvSpPr>
        <p:spPr>
          <a:xfrm>
            <a:off x="5990200" y="1846425"/>
            <a:ext cx="2436300" cy="3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" name="Google Shape;312;p28"/>
          <p:cNvSpPr txBox="1"/>
          <p:nvPr/>
        </p:nvSpPr>
        <p:spPr>
          <a:xfrm>
            <a:off x="717525" y="542750"/>
            <a:ext cx="28263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000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 and illustrations by </a:t>
            </a:r>
            <a:r>
              <a:rPr lang="en" sz="1000" b="1">
                <a:solidFill>
                  <a:srgbClr val="053B5C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90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7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489925" y="2573725"/>
            <a:ext cx="2288400" cy="7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489925" y="1220113"/>
            <a:ext cx="1132200" cy="13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489925" y="3205500"/>
            <a:ext cx="24522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7"/>
          <p:cNvGrpSpPr/>
          <p:nvPr/>
        </p:nvGrpSpPr>
        <p:grpSpPr>
          <a:xfrm>
            <a:off x="1663491" y="213118"/>
            <a:ext cx="5817010" cy="4856568"/>
            <a:chOff x="341100" y="783750"/>
            <a:chExt cx="6212100" cy="5186425"/>
          </a:xfrm>
        </p:grpSpPr>
        <p:sp>
          <p:nvSpPr>
            <p:cNvPr id="39" name="Google Shape;39;p7"/>
            <p:cNvSpPr/>
            <p:nvPr/>
          </p:nvSpPr>
          <p:spPr>
            <a:xfrm>
              <a:off x="341100" y="783750"/>
              <a:ext cx="6212100" cy="4828500"/>
            </a:xfrm>
            <a:custGeom>
              <a:avLst/>
              <a:gdLst/>
              <a:ahLst/>
              <a:cxnLst/>
              <a:rect l="l" t="t" r="r" b="b"/>
              <a:pathLst>
                <a:path w="248484" h="193140" extrusionOk="0">
                  <a:moveTo>
                    <a:pt x="193048" y="0"/>
                  </a:moveTo>
                  <a:cubicBezTo>
                    <a:pt x="172800" y="0"/>
                    <a:pt x="152013" y="12189"/>
                    <a:pt x="136422" y="15876"/>
                  </a:cubicBezTo>
                  <a:cubicBezTo>
                    <a:pt x="130552" y="17264"/>
                    <a:pt x="124754" y="17623"/>
                    <a:pt x="118977" y="17623"/>
                  </a:cubicBezTo>
                  <a:cubicBezTo>
                    <a:pt x="112798" y="17623"/>
                    <a:pt x="106643" y="17212"/>
                    <a:pt x="100452" y="17212"/>
                  </a:cubicBezTo>
                  <a:cubicBezTo>
                    <a:pt x="88065" y="17212"/>
                    <a:pt x="75531" y="18856"/>
                    <a:pt x="62354" y="28723"/>
                  </a:cubicBezTo>
                  <a:cubicBezTo>
                    <a:pt x="42042" y="43915"/>
                    <a:pt x="42137" y="61369"/>
                    <a:pt x="36196" y="73681"/>
                  </a:cubicBezTo>
                  <a:cubicBezTo>
                    <a:pt x="28611" y="89397"/>
                    <a:pt x="12728" y="100148"/>
                    <a:pt x="5787" y="116722"/>
                  </a:cubicBezTo>
                  <a:cubicBezTo>
                    <a:pt x="1132" y="127830"/>
                    <a:pt x="1" y="141379"/>
                    <a:pt x="4751" y="152654"/>
                  </a:cubicBezTo>
                  <a:cubicBezTo>
                    <a:pt x="13609" y="173705"/>
                    <a:pt x="35553" y="169133"/>
                    <a:pt x="63866" y="182265"/>
                  </a:cubicBezTo>
                  <a:cubicBezTo>
                    <a:pt x="78187" y="188911"/>
                    <a:pt x="85640" y="189269"/>
                    <a:pt x="95118" y="189269"/>
                  </a:cubicBezTo>
                  <a:cubicBezTo>
                    <a:pt x="96264" y="189269"/>
                    <a:pt x="97440" y="189264"/>
                    <a:pt x="98661" y="189264"/>
                  </a:cubicBezTo>
                  <a:cubicBezTo>
                    <a:pt x="106249" y="189264"/>
                    <a:pt x="115586" y="189466"/>
                    <a:pt x="130445" y="192386"/>
                  </a:cubicBezTo>
                  <a:cubicBezTo>
                    <a:pt x="131160" y="192646"/>
                    <a:pt x="135644" y="193140"/>
                    <a:pt x="141946" y="193140"/>
                  </a:cubicBezTo>
                  <a:cubicBezTo>
                    <a:pt x="152657" y="193140"/>
                    <a:pt x="168620" y="191713"/>
                    <a:pt x="180261" y="185289"/>
                  </a:cubicBezTo>
                  <a:cubicBezTo>
                    <a:pt x="214789" y="166216"/>
                    <a:pt x="207122" y="145987"/>
                    <a:pt x="214277" y="126187"/>
                  </a:cubicBezTo>
                  <a:cubicBezTo>
                    <a:pt x="218433" y="114721"/>
                    <a:pt x="227339" y="105994"/>
                    <a:pt x="234077" y="96076"/>
                  </a:cubicBezTo>
                  <a:cubicBezTo>
                    <a:pt x="248484" y="74883"/>
                    <a:pt x="246377" y="48987"/>
                    <a:pt x="234506" y="27913"/>
                  </a:cubicBezTo>
                  <a:cubicBezTo>
                    <a:pt x="222493" y="6573"/>
                    <a:pt x="207916" y="0"/>
                    <a:pt x="193048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7"/>
            <p:cNvSpPr/>
            <p:nvPr/>
          </p:nvSpPr>
          <p:spPr>
            <a:xfrm>
              <a:off x="524750" y="855925"/>
              <a:ext cx="5839450" cy="4648425"/>
            </a:xfrm>
            <a:custGeom>
              <a:avLst/>
              <a:gdLst/>
              <a:ahLst/>
              <a:cxnLst/>
              <a:rect l="l" t="t" r="r" b="b"/>
              <a:pathLst>
                <a:path w="233578" h="185937" extrusionOk="0">
                  <a:moveTo>
                    <a:pt x="121779" y="0"/>
                  </a:moveTo>
                  <a:cubicBezTo>
                    <a:pt x="109175" y="0"/>
                    <a:pt x="96563" y="3745"/>
                    <a:pt x="85785" y="11250"/>
                  </a:cubicBezTo>
                  <a:cubicBezTo>
                    <a:pt x="76082" y="18013"/>
                    <a:pt x="74105" y="21668"/>
                    <a:pt x="58091" y="27753"/>
                  </a:cubicBezTo>
                  <a:cubicBezTo>
                    <a:pt x="39827" y="34694"/>
                    <a:pt x="14943" y="36361"/>
                    <a:pt x="6359" y="57578"/>
                  </a:cubicBezTo>
                  <a:cubicBezTo>
                    <a:pt x="1" y="73294"/>
                    <a:pt x="2644" y="100107"/>
                    <a:pt x="15038" y="121228"/>
                  </a:cubicBezTo>
                  <a:cubicBezTo>
                    <a:pt x="26290" y="140409"/>
                    <a:pt x="41982" y="141814"/>
                    <a:pt x="54067" y="146589"/>
                  </a:cubicBezTo>
                  <a:cubicBezTo>
                    <a:pt x="70891" y="153232"/>
                    <a:pt x="82225" y="165662"/>
                    <a:pt x="99561" y="173735"/>
                  </a:cubicBezTo>
                  <a:cubicBezTo>
                    <a:pt x="114733" y="180786"/>
                    <a:pt x="135375" y="185937"/>
                    <a:pt x="155204" y="185937"/>
                  </a:cubicBezTo>
                  <a:cubicBezTo>
                    <a:pt x="170496" y="185937"/>
                    <a:pt x="185305" y="182874"/>
                    <a:pt x="196752" y="175259"/>
                  </a:cubicBezTo>
                  <a:cubicBezTo>
                    <a:pt x="233578" y="150780"/>
                    <a:pt x="213194" y="117061"/>
                    <a:pt x="201347" y="87891"/>
                  </a:cubicBezTo>
                  <a:cubicBezTo>
                    <a:pt x="186560" y="51517"/>
                    <a:pt x="181512" y="36944"/>
                    <a:pt x="171296" y="24014"/>
                  </a:cubicBezTo>
                  <a:cubicBezTo>
                    <a:pt x="158656" y="8021"/>
                    <a:pt x="140226" y="0"/>
                    <a:pt x="121779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7"/>
            <p:cNvSpPr/>
            <p:nvPr/>
          </p:nvSpPr>
          <p:spPr>
            <a:xfrm>
              <a:off x="2342372" y="4406727"/>
              <a:ext cx="954900" cy="1456225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7"/>
            <p:cNvSpPr/>
            <p:nvPr/>
          </p:nvSpPr>
          <p:spPr>
            <a:xfrm>
              <a:off x="2410222" y="4669852"/>
              <a:ext cx="727175" cy="1249700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7"/>
            <p:cNvSpPr/>
            <p:nvPr/>
          </p:nvSpPr>
          <p:spPr>
            <a:xfrm>
              <a:off x="1167700" y="4550275"/>
              <a:ext cx="1247500" cy="1225725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1338200" y="4738950"/>
              <a:ext cx="1042675" cy="1037425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7"/>
            <p:cNvSpPr/>
            <p:nvPr/>
          </p:nvSpPr>
          <p:spPr>
            <a:xfrm>
              <a:off x="4343975" y="4619350"/>
              <a:ext cx="1461525" cy="1350825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7"/>
            <p:cNvSpPr/>
            <p:nvPr/>
          </p:nvSpPr>
          <p:spPr>
            <a:xfrm>
              <a:off x="4433000" y="4738825"/>
              <a:ext cx="1064425" cy="1104000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2672700" y="1304100"/>
            <a:ext cx="3798900" cy="72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2785275" y="2083550"/>
            <a:ext cx="3573600" cy="14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754395" y="69566"/>
            <a:ext cx="1522160" cy="1254196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35300" y="3359424"/>
            <a:ext cx="3190928" cy="1665834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flipH="1">
            <a:off x="3838" y="2854054"/>
            <a:ext cx="9136313" cy="2289456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 flipH="1">
            <a:off x="7315803" y="3477799"/>
            <a:ext cx="1828197" cy="166581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196876" y="18"/>
            <a:ext cx="2637197" cy="681282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1891075" y="2571750"/>
            <a:ext cx="5361900" cy="65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1891075" y="1639950"/>
            <a:ext cx="5361900" cy="105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1891050" y="3081750"/>
            <a:ext cx="5361900" cy="42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17525" y="1535950"/>
            <a:ext cx="3163200" cy="20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5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title" idx="2"/>
          </p:nvPr>
        </p:nvSpPr>
        <p:spPr>
          <a:xfrm>
            <a:off x="5441500" y="937950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subTitle" idx="1"/>
          </p:nvPr>
        </p:nvSpPr>
        <p:spPr>
          <a:xfrm>
            <a:off x="5441500" y="1326294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 idx="3"/>
          </p:nvPr>
        </p:nvSpPr>
        <p:spPr>
          <a:xfrm>
            <a:off x="4549625" y="2110397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4"/>
          </p:nvPr>
        </p:nvSpPr>
        <p:spPr>
          <a:xfrm>
            <a:off x="4549625" y="2498741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 idx="5"/>
          </p:nvPr>
        </p:nvSpPr>
        <p:spPr>
          <a:xfrm>
            <a:off x="5441500" y="3447503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6"/>
          </p:nvPr>
        </p:nvSpPr>
        <p:spPr>
          <a:xfrm>
            <a:off x="5441500" y="3835847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CUSTOM_13">
    <p:bg>
      <p:bgPr>
        <a:solidFill>
          <a:schemeClr val="dk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/>
          <p:nvPr/>
        </p:nvSpPr>
        <p:spPr>
          <a:xfrm flipH="1">
            <a:off x="3222649" y="1592997"/>
            <a:ext cx="5854826" cy="2933425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1"/>
          <p:cNvSpPr/>
          <p:nvPr/>
        </p:nvSpPr>
        <p:spPr>
          <a:xfrm>
            <a:off x="70" y="850947"/>
            <a:ext cx="8179245" cy="4098021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"/>
          <p:cNvSpPr/>
          <p:nvPr/>
        </p:nvSpPr>
        <p:spPr>
          <a:xfrm>
            <a:off x="82" y="3040134"/>
            <a:ext cx="9143830" cy="2103365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1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1"/>
          <p:cNvSpPr txBox="1">
            <a:spLocks noGrp="1"/>
          </p:cNvSpPr>
          <p:nvPr>
            <p:ph type="subTitle" idx="1"/>
          </p:nvPr>
        </p:nvSpPr>
        <p:spPr>
          <a:xfrm>
            <a:off x="1162550" y="2509075"/>
            <a:ext cx="19848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title" idx="2"/>
          </p:nvPr>
        </p:nvSpPr>
        <p:spPr>
          <a:xfrm>
            <a:off x="1162538" y="3737250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subTitle" idx="3"/>
          </p:nvPr>
        </p:nvSpPr>
        <p:spPr>
          <a:xfrm>
            <a:off x="3579600" y="2509075"/>
            <a:ext cx="19848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1"/>
          <p:cNvSpPr txBox="1">
            <a:spLocks noGrp="1"/>
          </p:cNvSpPr>
          <p:nvPr>
            <p:ph type="title" idx="4"/>
          </p:nvPr>
        </p:nvSpPr>
        <p:spPr>
          <a:xfrm>
            <a:off x="3579588" y="3737250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subTitle" idx="5"/>
          </p:nvPr>
        </p:nvSpPr>
        <p:spPr>
          <a:xfrm>
            <a:off x="5996650" y="2509075"/>
            <a:ext cx="19848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1"/>
          <p:cNvSpPr txBox="1">
            <a:spLocks noGrp="1"/>
          </p:cNvSpPr>
          <p:nvPr>
            <p:ph type="title" idx="6"/>
          </p:nvPr>
        </p:nvSpPr>
        <p:spPr>
          <a:xfrm>
            <a:off x="5996638" y="3737250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6" r:id="rId5"/>
    <p:sldLayoutId id="2147483657" r:id="rId6"/>
    <p:sldLayoutId id="2147483660" r:id="rId7"/>
    <p:sldLayoutId id="2147483665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3" r:id="rId14"/>
    <p:sldLayoutId id="2147483674" r:id="rId15"/>
    <p:sldLayoutId id="2147483675" r:id="rId16"/>
    <p:sldLayoutId id="214748367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 txBox="1">
            <a:spLocks noGrp="1"/>
          </p:cNvSpPr>
          <p:nvPr>
            <p:ph type="ctrTitle"/>
          </p:nvPr>
        </p:nvSpPr>
        <p:spPr>
          <a:xfrm>
            <a:off x="376384" y="190590"/>
            <a:ext cx="4487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Eco</a:t>
            </a:r>
            <a:br>
              <a:rPr lang="en" dirty="0"/>
            </a:br>
            <a:r>
              <a:rPr lang="en" dirty="0"/>
              <a:t>Parking</a:t>
            </a:r>
            <a:endParaRPr dirty="0"/>
          </a:p>
        </p:txBody>
      </p:sp>
      <p:sp>
        <p:nvSpPr>
          <p:cNvPr id="323" name="Google Shape;323;p32"/>
          <p:cNvSpPr txBox="1">
            <a:spLocks noGrp="1"/>
          </p:cNvSpPr>
          <p:nvPr>
            <p:ph type="subTitle" idx="1"/>
          </p:nvPr>
        </p:nvSpPr>
        <p:spPr>
          <a:xfrm>
            <a:off x="376384" y="2020140"/>
            <a:ext cx="39885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 smtClean="0"/>
              <a:t>Parking Solution for Smart generation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06" y="854402"/>
            <a:ext cx="2777576" cy="2777576"/>
          </a:xfrm>
          <a:prstGeom prst="rect">
            <a:avLst/>
          </a:prstGeom>
        </p:spPr>
      </p:pic>
      <p:sp>
        <p:nvSpPr>
          <p:cNvPr id="133" name="Google Shape;323;p32"/>
          <p:cNvSpPr txBox="1">
            <a:spLocks/>
          </p:cNvSpPr>
          <p:nvPr/>
        </p:nvSpPr>
        <p:spPr>
          <a:xfrm>
            <a:off x="287006" y="2965084"/>
            <a:ext cx="3124929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Font typeface="Open Sans"/>
              <a:buNone/>
              <a:defRPr sz="16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Font typeface="Open Sans"/>
              <a:buNone/>
              <a:defRPr sz="17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IN" u="sng" dirty="0" smtClean="0"/>
              <a:t>Group 7</a:t>
            </a:r>
          </a:p>
          <a:p>
            <a:pPr marL="0" indent="0"/>
            <a:r>
              <a:rPr lang="en-IN" sz="1400" dirty="0" err="1" smtClean="0"/>
              <a:t>Aaryan</a:t>
            </a:r>
            <a:r>
              <a:rPr lang="en-IN" sz="1400" dirty="0" smtClean="0"/>
              <a:t> Jain (20DM003)</a:t>
            </a:r>
          </a:p>
          <a:p>
            <a:pPr marL="0" indent="0"/>
            <a:r>
              <a:rPr lang="en-IN" sz="1400" dirty="0" err="1" smtClean="0"/>
              <a:t>Aayush</a:t>
            </a:r>
            <a:r>
              <a:rPr lang="en-IN" sz="1400" dirty="0" smtClean="0"/>
              <a:t> Garg </a:t>
            </a:r>
            <a:r>
              <a:rPr lang="en-IN" sz="1400" dirty="0"/>
              <a:t>(</a:t>
            </a:r>
            <a:r>
              <a:rPr lang="en-IN" sz="1400" dirty="0" smtClean="0"/>
              <a:t>20DM004)</a:t>
            </a:r>
          </a:p>
          <a:p>
            <a:pPr marL="0" indent="0"/>
            <a:r>
              <a:rPr lang="en-IN" sz="1400" dirty="0" smtClean="0"/>
              <a:t>Aditi Garg </a:t>
            </a:r>
            <a:r>
              <a:rPr lang="en-IN" sz="1400" dirty="0"/>
              <a:t>(</a:t>
            </a:r>
            <a:r>
              <a:rPr lang="en-IN" sz="1400" dirty="0" smtClean="0"/>
              <a:t>20DM007)</a:t>
            </a:r>
          </a:p>
          <a:p>
            <a:pPr marL="0" indent="0"/>
            <a:r>
              <a:rPr lang="en-IN" sz="1400" dirty="0" err="1" smtClean="0"/>
              <a:t>Aman</a:t>
            </a:r>
            <a:r>
              <a:rPr lang="en-IN" sz="1400" dirty="0" smtClean="0"/>
              <a:t> Aggarwal </a:t>
            </a:r>
            <a:r>
              <a:rPr lang="en-IN" sz="1400" dirty="0"/>
              <a:t>(</a:t>
            </a:r>
            <a:r>
              <a:rPr lang="en-IN" sz="1400" dirty="0" smtClean="0"/>
              <a:t>20DM024)</a:t>
            </a:r>
          </a:p>
          <a:p>
            <a:pPr marL="0" indent="0"/>
            <a:r>
              <a:rPr lang="en-IN" sz="1400" dirty="0" err="1" smtClean="0"/>
              <a:t>Arushi</a:t>
            </a:r>
            <a:r>
              <a:rPr lang="en-IN" sz="1400" dirty="0" smtClean="0"/>
              <a:t> </a:t>
            </a:r>
            <a:r>
              <a:rPr lang="en-IN" sz="1400" dirty="0" err="1" smtClean="0"/>
              <a:t>Kohli</a:t>
            </a:r>
            <a:r>
              <a:rPr lang="en-IN" sz="1400" dirty="0" smtClean="0"/>
              <a:t> </a:t>
            </a:r>
            <a:r>
              <a:rPr lang="en-IN" sz="1400" dirty="0"/>
              <a:t>(</a:t>
            </a:r>
            <a:r>
              <a:rPr lang="en-IN" sz="1400" dirty="0" smtClean="0"/>
              <a:t>20DM046)</a:t>
            </a:r>
          </a:p>
          <a:p>
            <a:pPr marL="0" indent="0"/>
            <a:r>
              <a:rPr lang="en-IN" sz="1400" dirty="0" smtClean="0"/>
              <a:t>Ayushi Bansal </a:t>
            </a:r>
            <a:r>
              <a:rPr lang="en-IN" sz="1400" dirty="0"/>
              <a:t>(</a:t>
            </a:r>
            <a:r>
              <a:rPr lang="en-IN" sz="1400" dirty="0" smtClean="0"/>
              <a:t>20DM054)</a:t>
            </a:r>
          </a:p>
          <a:p>
            <a:pPr marL="0" indent="0"/>
            <a:r>
              <a:rPr lang="en-IN" sz="1400" dirty="0" smtClean="0"/>
              <a:t>Ayushi Garg </a:t>
            </a:r>
            <a:r>
              <a:rPr lang="en-IN" sz="1400" dirty="0"/>
              <a:t>(</a:t>
            </a:r>
            <a:r>
              <a:rPr lang="en-IN" sz="1400" dirty="0" smtClean="0"/>
              <a:t>20DM055)</a:t>
            </a:r>
          </a:p>
          <a:p>
            <a:pPr marL="0" indent="0"/>
            <a:r>
              <a:rPr lang="en-IN" sz="1400" dirty="0" err="1" smtClean="0"/>
              <a:t>Smriti</a:t>
            </a:r>
            <a:r>
              <a:rPr lang="en-IN" sz="1400" dirty="0" smtClean="0"/>
              <a:t> Agarwal </a:t>
            </a:r>
            <a:r>
              <a:rPr lang="en-IN" sz="1400" dirty="0"/>
              <a:t>(</a:t>
            </a:r>
            <a:r>
              <a:rPr lang="en-IN" sz="1400" dirty="0" smtClean="0"/>
              <a:t>20DM213)</a:t>
            </a:r>
          </a:p>
          <a:p>
            <a:pPr marL="0" indent="0"/>
            <a:endParaRPr lang="en-IN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2750F-EE07-40DB-9E24-CCF7E8345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0"/>
            <a:ext cx="3882683" cy="5143500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B97E90-01A6-4C90-BC44-19FE78BCB897}"/>
              </a:ext>
            </a:extLst>
          </p:cNvPr>
          <p:cNvSpPr/>
          <p:nvPr/>
        </p:nvSpPr>
        <p:spPr>
          <a:xfrm>
            <a:off x="2732650" y="0"/>
            <a:ext cx="3893234" cy="348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chemeClr val="tx1"/>
                </a:solidFill>
              </a:rPr>
              <a:t>09:41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9BBD5-A40C-48C3-BF40-DD7485447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958" y="0"/>
            <a:ext cx="348176" cy="348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B88A3-3B1E-4A99-BE00-663146711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23" y="16783"/>
            <a:ext cx="348176" cy="348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D9A5C2-1F65-4DAD-AC6D-5D159ECE1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33567"/>
            <a:ext cx="249608" cy="3146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ABFAFF8-6145-4AA7-A67A-7DF399E75E8F}"/>
              </a:ext>
            </a:extLst>
          </p:cNvPr>
          <p:cNvSpPr/>
          <p:nvPr/>
        </p:nvSpPr>
        <p:spPr>
          <a:xfrm>
            <a:off x="2732650" y="364959"/>
            <a:ext cx="3893234" cy="314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Please follow the map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F01198-AD21-447B-B7DE-E7973B7609E7}"/>
              </a:ext>
            </a:extLst>
          </p:cNvPr>
          <p:cNvSpPr txBox="1"/>
          <p:nvPr/>
        </p:nvSpPr>
        <p:spPr>
          <a:xfrm>
            <a:off x="2743200" y="696350"/>
            <a:ext cx="16482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Enter Your Information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40FFA-CF60-49F9-874F-FE46BDD1B92B}"/>
              </a:ext>
            </a:extLst>
          </p:cNvPr>
          <p:cNvSpPr/>
          <p:nvPr/>
        </p:nvSpPr>
        <p:spPr>
          <a:xfrm>
            <a:off x="2733262" y="679567"/>
            <a:ext cx="3903173" cy="4463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E8F219-C3EF-40F8-9118-CF6461B6B2E5}"/>
              </a:ext>
            </a:extLst>
          </p:cNvPr>
          <p:cNvGrpSpPr/>
          <p:nvPr/>
        </p:nvGrpSpPr>
        <p:grpSpPr>
          <a:xfrm>
            <a:off x="2732650" y="4775964"/>
            <a:ext cx="3893234" cy="366286"/>
            <a:chOff x="3619716" y="6326688"/>
            <a:chExt cx="5190979" cy="48838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B6E2CA7-D483-40BD-A974-9335BBF657AB}"/>
                </a:ext>
              </a:extLst>
            </p:cNvPr>
            <p:cNvCxnSpPr/>
            <p:nvPr/>
          </p:nvCxnSpPr>
          <p:spPr>
            <a:xfrm>
              <a:off x="3619716" y="6326688"/>
              <a:ext cx="519097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Arrow: Left 30">
              <a:extLst>
                <a:ext uri="{FF2B5EF4-FFF2-40B4-BE49-F238E27FC236}">
                  <a16:creationId xmlns:a16="http://schemas.microsoft.com/office/drawing/2014/main" id="{6ED3E166-B07B-4BD2-AEEA-00334801196D}"/>
                </a:ext>
              </a:extLst>
            </p:cNvPr>
            <p:cNvSpPr/>
            <p:nvPr/>
          </p:nvSpPr>
          <p:spPr>
            <a:xfrm>
              <a:off x="4051690" y="6410768"/>
              <a:ext cx="490264" cy="326486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3" name="Circle: Hollow 32">
              <a:extLst>
                <a:ext uri="{FF2B5EF4-FFF2-40B4-BE49-F238E27FC236}">
                  <a16:creationId xmlns:a16="http://schemas.microsoft.com/office/drawing/2014/main" id="{BE4145F0-196B-4B4C-A5A6-7A7544288507}"/>
                </a:ext>
              </a:extLst>
            </p:cNvPr>
            <p:cNvSpPr/>
            <p:nvPr/>
          </p:nvSpPr>
          <p:spPr>
            <a:xfrm>
              <a:off x="6056597" y="6371389"/>
              <a:ext cx="378913" cy="443680"/>
            </a:xfrm>
            <a:prstGeom prst="don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34" name="Rectangle: Beveled 33">
              <a:extLst>
                <a:ext uri="{FF2B5EF4-FFF2-40B4-BE49-F238E27FC236}">
                  <a16:creationId xmlns:a16="http://schemas.microsoft.com/office/drawing/2014/main" id="{1243C966-A4B9-4D5A-BDEE-D02F78C711EF}"/>
                </a:ext>
              </a:extLst>
            </p:cNvPr>
            <p:cNvSpPr/>
            <p:nvPr/>
          </p:nvSpPr>
          <p:spPr>
            <a:xfrm>
              <a:off x="7950881" y="6379431"/>
              <a:ext cx="447456" cy="379550"/>
            </a:xfrm>
            <a:prstGeom prst="beve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1036B2E-D17A-7C4A-948F-F6CB8C383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710" y="722501"/>
            <a:ext cx="3903174" cy="39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2750F-EE07-40DB-9E24-CCF7E8345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9810" y="713092"/>
            <a:ext cx="384615" cy="1638439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B97E90-01A6-4C90-BC44-19FE78BCB897}"/>
              </a:ext>
            </a:extLst>
          </p:cNvPr>
          <p:cNvSpPr/>
          <p:nvPr/>
        </p:nvSpPr>
        <p:spPr>
          <a:xfrm>
            <a:off x="2732650" y="0"/>
            <a:ext cx="3893234" cy="348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chemeClr val="tx1"/>
                </a:solidFill>
              </a:rPr>
              <a:t>09:41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9BBD5-A40C-48C3-BF40-DD7485447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958" y="0"/>
            <a:ext cx="348176" cy="348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B88A3-3B1E-4A99-BE00-663146711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23" y="16783"/>
            <a:ext cx="348176" cy="348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D9A5C2-1F65-4DAD-AC6D-5D159ECE1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33567"/>
            <a:ext cx="249608" cy="3146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ABFAFF8-6145-4AA7-A67A-7DF399E75E8F}"/>
              </a:ext>
            </a:extLst>
          </p:cNvPr>
          <p:cNvSpPr/>
          <p:nvPr/>
        </p:nvSpPr>
        <p:spPr>
          <a:xfrm>
            <a:off x="2732650" y="364959"/>
            <a:ext cx="3893234" cy="314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Reached at Destination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F01198-AD21-447B-B7DE-E7973B7609E7}"/>
              </a:ext>
            </a:extLst>
          </p:cNvPr>
          <p:cNvSpPr txBox="1"/>
          <p:nvPr/>
        </p:nvSpPr>
        <p:spPr>
          <a:xfrm>
            <a:off x="2743200" y="69635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40FFA-CF60-49F9-874F-FE46BDD1B92B}"/>
              </a:ext>
            </a:extLst>
          </p:cNvPr>
          <p:cNvSpPr/>
          <p:nvPr/>
        </p:nvSpPr>
        <p:spPr>
          <a:xfrm>
            <a:off x="2733262" y="2352786"/>
            <a:ext cx="3903173" cy="2790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ED04A4-44BB-4CA4-94D9-71A15D431DF8}"/>
              </a:ext>
            </a:extLst>
          </p:cNvPr>
          <p:cNvGrpSpPr/>
          <p:nvPr/>
        </p:nvGrpSpPr>
        <p:grpSpPr>
          <a:xfrm>
            <a:off x="2732650" y="4775964"/>
            <a:ext cx="3893234" cy="366286"/>
            <a:chOff x="3619716" y="6326688"/>
            <a:chExt cx="5190979" cy="48838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E768D6B-F3EC-4449-8D84-8575C98CAF2F}"/>
                </a:ext>
              </a:extLst>
            </p:cNvPr>
            <p:cNvCxnSpPr/>
            <p:nvPr/>
          </p:nvCxnSpPr>
          <p:spPr>
            <a:xfrm>
              <a:off x="3619716" y="6326688"/>
              <a:ext cx="519097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id="{DBCD2DC2-FDD9-404B-8DE1-07932733F9E6}"/>
                </a:ext>
              </a:extLst>
            </p:cNvPr>
            <p:cNvSpPr/>
            <p:nvPr/>
          </p:nvSpPr>
          <p:spPr>
            <a:xfrm>
              <a:off x="4051690" y="6410768"/>
              <a:ext cx="490264" cy="326486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0D7BF93A-5160-44BD-8A4F-0232705263AC}"/>
                </a:ext>
              </a:extLst>
            </p:cNvPr>
            <p:cNvSpPr/>
            <p:nvPr/>
          </p:nvSpPr>
          <p:spPr>
            <a:xfrm>
              <a:off x="6056597" y="6371389"/>
              <a:ext cx="378913" cy="443680"/>
            </a:xfrm>
            <a:prstGeom prst="don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7" name="Rectangle: Beveled 16">
              <a:extLst>
                <a:ext uri="{FF2B5EF4-FFF2-40B4-BE49-F238E27FC236}">
                  <a16:creationId xmlns:a16="http://schemas.microsoft.com/office/drawing/2014/main" id="{ACD23D93-6E66-4425-821D-021210098DE1}"/>
                </a:ext>
              </a:extLst>
            </p:cNvPr>
            <p:cNvSpPr/>
            <p:nvPr/>
          </p:nvSpPr>
          <p:spPr>
            <a:xfrm>
              <a:off x="7950881" y="6379431"/>
              <a:ext cx="447456" cy="379550"/>
            </a:xfrm>
            <a:prstGeom prst="beve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9A4E1DD-A476-41CA-862E-0E5F2C430B29}"/>
              </a:ext>
            </a:extLst>
          </p:cNvPr>
          <p:cNvSpPr/>
          <p:nvPr/>
        </p:nvSpPr>
        <p:spPr>
          <a:xfrm>
            <a:off x="4273197" y="2684178"/>
            <a:ext cx="2297698" cy="20082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1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Congratulations! You have contributed towards environment by saving 0.5 pound of carbon dioxide.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65B4E3-3526-4086-9E69-D28484180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912" y="3114628"/>
            <a:ext cx="1431006" cy="1431006"/>
          </a:xfrm>
          <a:prstGeom prst="rect">
            <a:avLst/>
          </a:prstGeom>
        </p:spPr>
      </p:pic>
      <p:pic>
        <p:nvPicPr>
          <p:cNvPr id="1026" name="Picture 2" descr="Destination Reached - Identity Design on AIGA Member Gallery">
            <a:extLst>
              <a:ext uri="{FF2B5EF4-FFF2-40B4-BE49-F238E27FC236}">
                <a16:creationId xmlns:a16="http://schemas.microsoft.com/office/drawing/2014/main" id="{B8E89BA5-8F70-8A46-8FB0-5B999A9FA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35" y="679568"/>
            <a:ext cx="3919700" cy="16719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67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E1BE68-66BA-458E-A4A4-7CC1B18C6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46"/>
            <a:ext cx="9144000" cy="50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53"/>
          <p:cNvSpPr txBox="1">
            <a:spLocks noGrp="1"/>
          </p:cNvSpPr>
          <p:nvPr>
            <p:ph type="title"/>
          </p:nvPr>
        </p:nvSpPr>
        <p:spPr>
          <a:xfrm>
            <a:off x="708703" y="354918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Target Customer and Market Size</a:t>
            </a:r>
            <a:endParaRPr lang="en-IN" sz="2800" dirty="0"/>
          </a:p>
        </p:txBody>
      </p:sp>
      <p:sp>
        <p:nvSpPr>
          <p:cNvPr id="1588" name="Google Shape;1588;p53"/>
          <p:cNvSpPr txBox="1">
            <a:spLocks noGrp="1"/>
          </p:cNvSpPr>
          <p:nvPr>
            <p:ph type="title" idx="2"/>
          </p:nvPr>
        </p:nvSpPr>
        <p:spPr>
          <a:xfrm>
            <a:off x="319471" y="1547415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Early Adopters</a:t>
            </a:r>
            <a:endParaRPr dirty="0"/>
          </a:p>
        </p:txBody>
      </p:sp>
      <p:sp>
        <p:nvSpPr>
          <p:cNvPr id="1589" name="Google Shape;1589;p53"/>
          <p:cNvSpPr txBox="1">
            <a:spLocks noGrp="1"/>
          </p:cNvSpPr>
          <p:nvPr>
            <p:ph type="subTitle" idx="1"/>
          </p:nvPr>
        </p:nvSpPr>
        <p:spPr>
          <a:xfrm>
            <a:off x="529389" y="1981455"/>
            <a:ext cx="2232297" cy="1737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 smtClean="0"/>
              <a:t>Tourists visiting Delhi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 smtClean="0"/>
              <a:t>Cab drivers</a:t>
            </a:r>
            <a:endParaRPr lang="en-US" sz="11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“Always in a hurry” customers, diligent </a:t>
            </a:r>
            <a:r>
              <a:rPr lang="en-US" sz="1100" dirty="0" smtClean="0"/>
              <a:t>workers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 smtClean="0"/>
              <a:t>Private car owners</a:t>
            </a:r>
            <a:endParaRPr lang="en-US" sz="1100" dirty="0"/>
          </a:p>
          <a:p>
            <a:pPr marL="171450" lvl="0" indent="-171450" algn="l" rtl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590" name="Google Shape;1590;p53"/>
          <p:cNvSpPr txBox="1">
            <a:spLocks noGrp="1"/>
          </p:cNvSpPr>
          <p:nvPr>
            <p:ph type="title" idx="3"/>
          </p:nvPr>
        </p:nvSpPr>
        <p:spPr>
          <a:xfrm>
            <a:off x="3108232" y="1531621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IN" dirty="0"/>
              <a:t>Why will they pay?</a:t>
            </a:r>
          </a:p>
        </p:txBody>
      </p:sp>
      <p:sp>
        <p:nvSpPr>
          <p:cNvPr id="1591" name="Google Shape;1591;p53"/>
          <p:cNvSpPr txBox="1">
            <a:spLocks noGrp="1"/>
          </p:cNvSpPr>
          <p:nvPr>
            <p:ph type="subTitle" idx="4"/>
          </p:nvPr>
        </p:nvSpPr>
        <p:spPr>
          <a:xfrm>
            <a:off x="2804372" y="1981455"/>
            <a:ext cx="2331346" cy="19226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23875" indent="-171450" algn="l">
              <a:buFont typeface="Arial" panose="020B0604020202020204" pitchFamily="34" charset="0"/>
              <a:buChar char="•"/>
            </a:pPr>
            <a:r>
              <a:rPr lang="en-IN" sz="1100" dirty="0"/>
              <a:t>Cities like </a:t>
            </a:r>
            <a:r>
              <a:rPr lang="en-IN" sz="1100" dirty="0" smtClean="0"/>
              <a:t>Delhi, where there is a fast pace life and people have less time.</a:t>
            </a:r>
          </a:p>
          <a:p>
            <a:pPr marL="523875" indent="-171450" algn="l">
              <a:buFont typeface="Arial" panose="020B0604020202020204" pitchFamily="34" charset="0"/>
              <a:buChar char="•"/>
            </a:pPr>
            <a:r>
              <a:rPr lang="en-IN" sz="1100" dirty="0" smtClean="0"/>
              <a:t>Increasing population in cities like Delhi .</a:t>
            </a:r>
            <a:r>
              <a:rPr lang="en-IN" sz="800" dirty="0" smtClean="0"/>
              <a:t>	</a:t>
            </a:r>
          </a:p>
          <a:p>
            <a:pPr marL="171450" lvl="0" indent="-171450" algn="l" rtl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sz="800" dirty="0"/>
          </a:p>
        </p:txBody>
      </p:sp>
      <p:cxnSp>
        <p:nvCxnSpPr>
          <p:cNvPr id="1600" name="Google Shape;1600;p53"/>
          <p:cNvCxnSpPr/>
          <p:nvPr/>
        </p:nvCxnSpPr>
        <p:spPr>
          <a:xfrm rot="10800000">
            <a:off x="2836840" y="1704265"/>
            <a:ext cx="0" cy="848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53"/>
          <p:cNvCxnSpPr/>
          <p:nvPr/>
        </p:nvCxnSpPr>
        <p:spPr>
          <a:xfrm rot="10800000">
            <a:off x="5364425" y="1704265"/>
            <a:ext cx="0" cy="848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04" name="Google Shape;1604;p53"/>
          <p:cNvGrpSpPr/>
          <p:nvPr/>
        </p:nvGrpSpPr>
        <p:grpSpPr>
          <a:xfrm>
            <a:off x="1201774" y="1283372"/>
            <a:ext cx="220193" cy="248249"/>
            <a:chOff x="3299850" y="238575"/>
            <a:chExt cx="427725" cy="482225"/>
          </a:xfrm>
        </p:grpSpPr>
        <p:sp>
          <p:nvSpPr>
            <p:cNvPr id="1605" name="Google Shape;1605;p53"/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1606" name="Google Shape;1606;p53"/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1607" name="Google Shape;1607;p53"/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1608" name="Google Shape;1608;p53"/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1609" name="Google Shape;1609;p53"/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1615" name="Google Shape;1615;p53"/>
          <p:cNvSpPr/>
          <p:nvPr/>
        </p:nvSpPr>
        <p:spPr>
          <a:xfrm>
            <a:off x="3955934" y="1285786"/>
            <a:ext cx="204028" cy="248726"/>
          </a:xfrm>
          <a:custGeom>
            <a:avLst/>
            <a:gdLst/>
            <a:ahLst/>
            <a:cxnLst/>
            <a:rect l="l" t="t" r="r" b="b"/>
            <a:pathLst>
              <a:path w="15853" h="19326" extrusionOk="0">
                <a:moveTo>
                  <a:pt x="9627" y="1133"/>
                </a:moveTo>
                <a:cubicBezTo>
                  <a:pt x="9938" y="1133"/>
                  <a:pt x="10191" y="1387"/>
                  <a:pt x="10191" y="1701"/>
                </a:cubicBezTo>
                <a:lnTo>
                  <a:pt x="10191" y="2265"/>
                </a:lnTo>
                <a:lnTo>
                  <a:pt x="1133" y="2265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0191" y="3398"/>
                </a:moveTo>
                <a:lnTo>
                  <a:pt x="10191" y="8063"/>
                </a:lnTo>
                <a:cubicBezTo>
                  <a:pt x="10009" y="7998"/>
                  <a:pt x="9817" y="7965"/>
                  <a:pt x="9625" y="7965"/>
                </a:cubicBezTo>
                <a:cubicBezTo>
                  <a:pt x="9434" y="7965"/>
                  <a:pt x="9242" y="7998"/>
                  <a:pt x="9059" y="8063"/>
                </a:cubicBezTo>
                <a:lnTo>
                  <a:pt x="9059" y="6230"/>
                </a:lnTo>
                <a:cubicBezTo>
                  <a:pt x="9059" y="5291"/>
                  <a:pt x="8298" y="4530"/>
                  <a:pt x="7362" y="4530"/>
                </a:cubicBezTo>
                <a:cubicBezTo>
                  <a:pt x="6423" y="4530"/>
                  <a:pt x="5662" y="5291"/>
                  <a:pt x="5662" y="6230"/>
                </a:cubicBezTo>
                <a:lnTo>
                  <a:pt x="5662" y="10285"/>
                </a:lnTo>
                <a:cubicBezTo>
                  <a:pt x="4346" y="10557"/>
                  <a:pt x="3401" y="11716"/>
                  <a:pt x="3398" y="13060"/>
                </a:cubicBezTo>
                <a:lnTo>
                  <a:pt x="3398" y="14231"/>
                </a:lnTo>
                <a:cubicBezTo>
                  <a:pt x="3398" y="14419"/>
                  <a:pt x="3404" y="14609"/>
                  <a:pt x="3413" y="14796"/>
                </a:cubicBezTo>
                <a:lnTo>
                  <a:pt x="1133" y="14796"/>
                </a:lnTo>
                <a:lnTo>
                  <a:pt x="1133" y="3398"/>
                </a:lnTo>
                <a:close/>
                <a:moveTo>
                  <a:pt x="3543" y="15928"/>
                </a:moveTo>
                <a:cubicBezTo>
                  <a:pt x="3606" y="16312"/>
                  <a:pt x="3694" y="16689"/>
                  <a:pt x="3802" y="17061"/>
                </a:cubicBezTo>
                <a:lnTo>
                  <a:pt x="1701" y="17061"/>
                </a:lnTo>
                <a:cubicBezTo>
                  <a:pt x="1387" y="17061"/>
                  <a:pt x="1133" y="16807"/>
                  <a:pt x="1133" y="16496"/>
                </a:cubicBezTo>
                <a:lnTo>
                  <a:pt x="1133" y="15928"/>
                </a:lnTo>
                <a:close/>
                <a:moveTo>
                  <a:pt x="7362" y="5662"/>
                </a:moveTo>
                <a:cubicBezTo>
                  <a:pt x="7673" y="5662"/>
                  <a:pt x="7927" y="5916"/>
                  <a:pt x="7927" y="6230"/>
                </a:cubicBezTo>
                <a:lnTo>
                  <a:pt x="7927" y="11928"/>
                </a:lnTo>
                <a:cubicBezTo>
                  <a:pt x="7927" y="12242"/>
                  <a:pt x="8181" y="12492"/>
                  <a:pt x="8495" y="12492"/>
                </a:cubicBezTo>
                <a:cubicBezTo>
                  <a:pt x="8806" y="12492"/>
                  <a:pt x="9059" y="12242"/>
                  <a:pt x="9059" y="11928"/>
                </a:cubicBezTo>
                <a:lnTo>
                  <a:pt x="9059" y="9663"/>
                </a:lnTo>
                <a:cubicBezTo>
                  <a:pt x="9059" y="9349"/>
                  <a:pt x="9313" y="9098"/>
                  <a:pt x="9627" y="9098"/>
                </a:cubicBezTo>
                <a:cubicBezTo>
                  <a:pt x="9938" y="9098"/>
                  <a:pt x="10191" y="9349"/>
                  <a:pt x="10191" y="9663"/>
                </a:cubicBezTo>
                <a:lnTo>
                  <a:pt x="10191" y="11928"/>
                </a:lnTo>
                <a:cubicBezTo>
                  <a:pt x="10191" y="12242"/>
                  <a:pt x="10445" y="12492"/>
                  <a:pt x="10759" y="12492"/>
                </a:cubicBezTo>
                <a:cubicBezTo>
                  <a:pt x="11070" y="12492"/>
                  <a:pt x="11324" y="12242"/>
                  <a:pt x="11324" y="11928"/>
                </a:cubicBezTo>
                <a:lnTo>
                  <a:pt x="11324" y="10795"/>
                </a:lnTo>
                <a:cubicBezTo>
                  <a:pt x="11324" y="10481"/>
                  <a:pt x="11577" y="10231"/>
                  <a:pt x="11891" y="10231"/>
                </a:cubicBezTo>
                <a:cubicBezTo>
                  <a:pt x="12202" y="10231"/>
                  <a:pt x="12456" y="10481"/>
                  <a:pt x="12456" y="10795"/>
                </a:cubicBezTo>
                <a:lnTo>
                  <a:pt x="12456" y="13060"/>
                </a:lnTo>
                <a:cubicBezTo>
                  <a:pt x="12456" y="13374"/>
                  <a:pt x="12710" y="13625"/>
                  <a:pt x="13024" y="13625"/>
                </a:cubicBezTo>
                <a:cubicBezTo>
                  <a:pt x="13335" y="13625"/>
                  <a:pt x="13588" y="13374"/>
                  <a:pt x="13588" y="13060"/>
                </a:cubicBezTo>
                <a:lnTo>
                  <a:pt x="13588" y="11928"/>
                </a:lnTo>
                <a:cubicBezTo>
                  <a:pt x="13588" y="11614"/>
                  <a:pt x="13842" y="11363"/>
                  <a:pt x="14156" y="11363"/>
                </a:cubicBezTo>
                <a:cubicBezTo>
                  <a:pt x="14467" y="11363"/>
                  <a:pt x="14721" y="11614"/>
                  <a:pt x="14721" y="11928"/>
                </a:cubicBezTo>
                <a:lnTo>
                  <a:pt x="14721" y="14231"/>
                </a:lnTo>
                <a:cubicBezTo>
                  <a:pt x="14718" y="15602"/>
                  <a:pt x="14407" y="16958"/>
                  <a:pt x="13806" y="18193"/>
                </a:cubicBezTo>
                <a:lnTo>
                  <a:pt x="5448" y="18193"/>
                </a:lnTo>
                <a:cubicBezTo>
                  <a:pt x="4844" y="16958"/>
                  <a:pt x="4533" y="15602"/>
                  <a:pt x="4530" y="14231"/>
                </a:cubicBezTo>
                <a:lnTo>
                  <a:pt x="4530" y="13060"/>
                </a:lnTo>
                <a:cubicBezTo>
                  <a:pt x="4530" y="12341"/>
                  <a:pt x="4983" y="11698"/>
                  <a:pt x="5662" y="11460"/>
                </a:cubicBezTo>
                <a:lnTo>
                  <a:pt x="5662" y="14231"/>
                </a:lnTo>
                <a:cubicBezTo>
                  <a:pt x="5662" y="14542"/>
                  <a:pt x="5916" y="14796"/>
                  <a:pt x="6230" y="14796"/>
                </a:cubicBezTo>
                <a:cubicBezTo>
                  <a:pt x="6541" y="14796"/>
                  <a:pt x="6795" y="14542"/>
                  <a:pt x="6795" y="14231"/>
                </a:cubicBezTo>
                <a:lnTo>
                  <a:pt x="6795" y="6230"/>
                </a:lnTo>
                <a:cubicBezTo>
                  <a:pt x="6795" y="5916"/>
                  <a:pt x="7048" y="5662"/>
                  <a:pt x="7362" y="5662"/>
                </a:cubicBez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6496"/>
                </a:lnTo>
                <a:cubicBezTo>
                  <a:pt x="1" y="17432"/>
                  <a:pt x="762" y="18193"/>
                  <a:pt x="1701" y="18193"/>
                </a:cubicBezTo>
                <a:lnTo>
                  <a:pt x="4204" y="18193"/>
                </a:lnTo>
                <a:cubicBezTo>
                  <a:pt x="4285" y="18389"/>
                  <a:pt x="4376" y="18582"/>
                  <a:pt x="4470" y="18773"/>
                </a:cubicBezTo>
                <a:lnTo>
                  <a:pt x="4590" y="19011"/>
                </a:lnTo>
                <a:cubicBezTo>
                  <a:pt x="4687" y="19204"/>
                  <a:pt x="4880" y="19325"/>
                  <a:pt x="5098" y="19325"/>
                </a:cubicBezTo>
                <a:lnTo>
                  <a:pt x="14156" y="19325"/>
                </a:lnTo>
                <a:cubicBezTo>
                  <a:pt x="14370" y="19325"/>
                  <a:pt x="14564" y="19204"/>
                  <a:pt x="14660" y="19011"/>
                </a:cubicBezTo>
                <a:lnTo>
                  <a:pt x="14781" y="18773"/>
                </a:lnTo>
                <a:cubicBezTo>
                  <a:pt x="15485" y="17363"/>
                  <a:pt x="15850" y="15808"/>
                  <a:pt x="15853" y="14231"/>
                </a:cubicBezTo>
                <a:lnTo>
                  <a:pt x="15853" y="11928"/>
                </a:lnTo>
                <a:cubicBezTo>
                  <a:pt x="15853" y="10953"/>
                  <a:pt x="15054" y="10228"/>
                  <a:pt x="14155" y="10228"/>
                </a:cubicBezTo>
                <a:cubicBezTo>
                  <a:pt x="13949" y="10228"/>
                  <a:pt x="13737" y="10266"/>
                  <a:pt x="13528" y="10348"/>
                </a:cubicBezTo>
                <a:cubicBezTo>
                  <a:pt x="13326" y="9609"/>
                  <a:pt x="12655" y="9098"/>
                  <a:pt x="11891" y="9098"/>
                </a:cubicBezTo>
                <a:cubicBezTo>
                  <a:pt x="11883" y="9098"/>
                  <a:pt x="11875" y="9098"/>
                  <a:pt x="11867" y="9098"/>
                </a:cubicBezTo>
                <a:cubicBezTo>
                  <a:pt x="11682" y="9098"/>
                  <a:pt x="11497" y="9131"/>
                  <a:pt x="11324" y="9195"/>
                </a:cubicBezTo>
                <a:lnTo>
                  <a:pt x="11324" y="1701"/>
                </a:lnTo>
                <a:cubicBezTo>
                  <a:pt x="11324" y="762"/>
                  <a:pt x="10563" y="1"/>
                  <a:pt x="96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</a:endParaRPr>
          </a:p>
        </p:txBody>
      </p:sp>
      <p:grpSp>
        <p:nvGrpSpPr>
          <p:cNvPr id="1616" name="Google Shape;1616;p53"/>
          <p:cNvGrpSpPr/>
          <p:nvPr/>
        </p:nvGrpSpPr>
        <p:grpSpPr>
          <a:xfrm>
            <a:off x="6461186" y="1303100"/>
            <a:ext cx="248713" cy="248764"/>
            <a:chOff x="6242825" y="2615925"/>
            <a:chExt cx="483125" cy="483225"/>
          </a:xfrm>
        </p:grpSpPr>
        <p:sp>
          <p:nvSpPr>
            <p:cNvPr id="1617" name="Google Shape;1617;p53"/>
            <p:cNvSpPr/>
            <p:nvPr/>
          </p:nvSpPr>
          <p:spPr>
            <a:xfrm>
              <a:off x="6242825" y="2672550"/>
              <a:ext cx="483125" cy="426600"/>
            </a:xfrm>
            <a:custGeom>
              <a:avLst/>
              <a:gdLst/>
              <a:ahLst/>
              <a:cxnLst/>
              <a:rect l="l" t="t" r="r" b="b"/>
              <a:pathLst>
                <a:path w="19325" h="17064" extrusionOk="0">
                  <a:moveTo>
                    <a:pt x="10230" y="2331"/>
                  </a:moveTo>
                  <a:cubicBezTo>
                    <a:pt x="11387" y="2603"/>
                    <a:pt x="12437" y="3687"/>
                    <a:pt x="13056" y="5299"/>
                  </a:cubicBezTo>
                  <a:cubicBezTo>
                    <a:pt x="13144" y="5524"/>
                    <a:pt x="13357" y="5662"/>
                    <a:pt x="13583" y="5662"/>
                  </a:cubicBezTo>
                  <a:cubicBezTo>
                    <a:pt x="13652" y="5662"/>
                    <a:pt x="13722" y="5649"/>
                    <a:pt x="13790" y="5623"/>
                  </a:cubicBezTo>
                  <a:cubicBezTo>
                    <a:pt x="14083" y="5511"/>
                    <a:pt x="14228" y="5185"/>
                    <a:pt x="14113" y="4892"/>
                  </a:cubicBezTo>
                  <a:cubicBezTo>
                    <a:pt x="13790" y="4049"/>
                    <a:pt x="13349" y="3307"/>
                    <a:pt x="12830" y="2712"/>
                  </a:cubicBezTo>
                  <a:lnTo>
                    <a:pt x="12830" y="2712"/>
                  </a:lnTo>
                  <a:cubicBezTo>
                    <a:pt x="13911" y="3029"/>
                    <a:pt x="14901" y="3512"/>
                    <a:pt x="15750" y="4143"/>
                  </a:cubicBezTo>
                  <a:cubicBezTo>
                    <a:pt x="16882" y="4988"/>
                    <a:pt x="17649" y="6024"/>
                    <a:pt x="17990" y="7147"/>
                  </a:cubicBezTo>
                  <a:cubicBezTo>
                    <a:pt x="17519" y="6915"/>
                    <a:pt x="17000" y="6794"/>
                    <a:pt x="16476" y="6794"/>
                  </a:cubicBezTo>
                  <a:cubicBezTo>
                    <a:pt x="16469" y="6794"/>
                    <a:pt x="16463" y="6794"/>
                    <a:pt x="16456" y="6794"/>
                  </a:cubicBezTo>
                  <a:cubicBezTo>
                    <a:pt x="15729" y="6794"/>
                    <a:pt x="15040" y="7012"/>
                    <a:pt x="14515" y="7404"/>
                  </a:cubicBezTo>
                  <a:cubicBezTo>
                    <a:pt x="14400" y="7492"/>
                    <a:pt x="14291" y="7588"/>
                    <a:pt x="14192" y="7694"/>
                  </a:cubicBezTo>
                  <a:cubicBezTo>
                    <a:pt x="14092" y="7588"/>
                    <a:pt x="13983" y="7492"/>
                    <a:pt x="13869" y="7404"/>
                  </a:cubicBezTo>
                  <a:cubicBezTo>
                    <a:pt x="13343" y="7012"/>
                    <a:pt x="12655" y="6794"/>
                    <a:pt x="11927" y="6794"/>
                  </a:cubicBezTo>
                  <a:cubicBezTo>
                    <a:pt x="11199" y="6794"/>
                    <a:pt x="10511" y="7012"/>
                    <a:pt x="9986" y="7404"/>
                  </a:cubicBezTo>
                  <a:cubicBezTo>
                    <a:pt x="9871" y="7492"/>
                    <a:pt x="9762" y="7588"/>
                    <a:pt x="9662" y="7694"/>
                  </a:cubicBezTo>
                  <a:cubicBezTo>
                    <a:pt x="9563" y="7588"/>
                    <a:pt x="9454" y="7492"/>
                    <a:pt x="9339" y="7404"/>
                  </a:cubicBezTo>
                  <a:cubicBezTo>
                    <a:pt x="8814" y="7012"/>
                    <a:pt x="8126" y="6794"/>
                    <a:pt x="7398" y="6794"/>
                  </a:cubicBezTo>
                  <a:cubicBezTo>
                    <a:pt x="6670" y="6794"/>
                    <a:pt x="5982" y="7012"/>
                    <a:pt x="5456" y="7404"/>
                  </a:cubicBezTo>
                  <a:cubicBezTo>
                    <a:pt x="5342" y="7492"/>
                    <a:pt x="5233" y="7588"/>
                    <a:pt x="5133" y="7694"/>
                  </a:cubicBezTo>
                  <a:cubicBezTo>
                    <a:pt x="5034" y="7588"/>
                    <a:pt x="4925" y="7492"/>
                    <a:pt x="4810" y="7404"/>
                  </a:cubicBezTo>
                  <a:cubicBezTo>
                    <a:pt x="4285" y="7012"/>
                    <a:pt x="3596" y="6794"/>
                    <a:pt x="2869" y="6794"/>
                  </a:cubicBezTo>
                  <a:cubicBezTo>
                    <a:pt x="2862" y="6794"/>
                    <a:pt x="2856" y="6794"/>
                    <a:pt x="2849" y="6794"/>
                  </a:cubicBezTo>
                  <a:cubicBezTo>
                    <a:pt x="2324" y="6794"/>
                    <a:pt x="1806" y="6915"/>
                    <a:pt x="1335" y="7147"/>
                  </a:cubicBezTo>
                  <a:cubicBezTo>
                    <a:pt x="1676" y="6024"/>
                    <a:pt x="2443" y="4988"/>
                    <a:pt x="3578" y="4143"/>
                  </a:cubicBezTo>
                  <a:cubicBezTo>
                    <a:pt x="4424" y="3512"/>
                    <a:pt x="5414" y="3029"/>
                    <a:pt x="6498" y="2712"/>
                  </a:cubicBezTo>
                  <a:lnTo>
                    <a:pt x="6498" y="2712"/>
                  </a:lnTo>
                  <a:cubicBezTo>
                    <a:pt x="5976" y="3307"/>
                    <a:pt x="5538" y="4049"/>
                    <a:pt x="5212" y="4892"/>
                  </a:cubicBezTo>
                  <a:cubicBezTo>
                    <a:pt x="5097" y="5185"/>
                    <a:pt x="5245" y="5511"/>
                    <a:pt x="5535" y="5623"/>
                  </a:cubicBezTo>
                  <a:cubicBezTo>
                    <a:pt x="5603" y="5649"/>
                    <a:pt x="5673" y="5662"/>
                    <a:pt x="5742" y="5662"/>
                  </a:cubicBezTo>
                  <a:cubicBezTo>
                    <a:pt x="5968" y="5662"/>
                    <a:pt x="6181" y="5524"/>
                    <a:pt x="6269" y="5299"/>
                  </a:cubicBezTo>
                  <a:cubicBezTo>
                    <a:pt x="6891" y="3687"/>
                    <a:pt x="7941" y="2603"/>
                    <a:pt x="9098" y="2331"/>
                  </a:cubicBezTo>
                  <a:lnTo>
                    <a:pt x="9098" y="5097"/>
                  </a:lnTo>
                  <a:cubicBezTo>
                    <a:pt x="9098" y="5408"/>
                    <a:pt x="9351" y="5662"/>
                    <a:pt x="9662" y="5662"/>
                  </a:cubicBezTo>
                  <a:cubicBezTo>
                    <a:pt x="9976" y="5662"/>
                    <a:pt x="10230" y="5408"/>
                    <a:pt x="10230" y="5097"/>
                  </a:cubicBezTo>
                  <a:lnTo>
                    <a:pt x="10230" y="2331"/>
                  </a:lnTo>
                  <a:close/>
                  <a:moveTo>
                    <a:pt x="9662" y="0"/>
                  </a:moveTo>
                  <a:cubicBezTo>
                    <a:pt x="9348" y="0"/>
                    <a:pt x="9098" y="254"/>
                    <a:pt x="9098" y="568"/>
                  </a:cubicBezTo>
                  <a:lnTo>
                    <a:pt x="9098" y="1145"/>
                  </a:lnTo>
                  <a:cubicBezTo>
                    <a:pt x="6764" y="1247"/>
                    <a:pt x="4584" y="1981"/>
                    <a:pt x="2899" y="3234"/>
                  </a:cubicBezTo>
                  <a:cubicBezTo>
                    <a:pt x="1030" y="4629"/>
                    <a:pt x="0" y="6495"/>
                    <a:pt x="0" y="8494"/>
                  </a:cubicBezTo>
                  <a:lnTo>
                    <a:pt x="0" y="9059"/>
                  </a:lnTo>
                  <a:cubicBezTo>
                    <a:pt x="0" y="9373"/>
                    <a:pt x="254" y="9626"/>
                    <a:pt x="568" y="9626"/>
                  </a:cubicBezTo>
                  <a:cubicBezTo>
                    <a:pt x="879" y="9626"/>
                    <a:pt x="1133" y="9373"/>
                    <a:pt x="1133" y="9059"/>
                  </a:cubicBezTo>
                  <a:cubicBezTo>
                    <a:pt x="1133" y="8455"/>
                    <a:pt x="1945" y="7926"/>
                    <a:pt x="2869" y="7926"/>
                  </a:cubicBezTo>
                  <a:cubicBezTo>
                    <a:pt x="3793" y="7926"/>
                    <a:pt x="4569" y="8446"/>
                    <a:pt x="4569" y="9059"/>
                  </a:cubicBezTo>
                  <a:cubicBezTo>
                    <a:pt x="4569" y="9373"/>
                    <a:pt x="4819" y="9623"/>
                    <a:pt x="5133" y="9623"/>
                  </a:cubicBezTo>
                  <a:cubicBezTo>
                    <a:pt x="5447" y="9623"/>
                    <a:pt x="5701" y="9373"/>
                    <a:pt x="5701" y="9059"/>
                  </a:cubicBezTo>
                  <a:cubicBezTo>
                    <a:pt x="5701" y="8446"/>
                    <a:pt x="6477" y="7926"/>
                    <a:pt x="7398" y="7926"/>
                  </a:cubicBezTo>
                  <a:cubicBezTo>
                    <a:pt x="8319" y="7926"/>
                    <a:pt x="9098" y="8446"/>
                    <a:pt x="9098" y="9059"/>
                  </a:cubicBezTo>
                  <a:lnTo>
                    <a:pt x="9098" y="9475"/>
                  </a:lnTo>
                  <a:cubicBezTo>
                    <a:pt x="9098" y="9500"/>
                    <a:pt x="9098" y="9527"/>
                    <a:pt x="9101" y="9551"/>
                  </a:cubicBezTo>
                  <a:cubicBezTo>
                    <a:pt x="9098" y="9575"/>
                    <a:pt x="9098" y="9602"/>
                    <a:pt x="9098" y="9626"/>
                  </a:cubicBezTo>
                  <a:lnTo>
                    <a:pt x="9098" y="14799"/>
                  </a:lnTo>
                  <a:cubicBezTo>
                    <a:pt x="9098" y="15424"/>
                    <a:pt x="8591" y="15931"/>
                    <a:pt x="7966" y="15931"/>
                  </a:cubicBezTo>
                  <a:cubicBezTo>
                    <a:pt x="7337" y="15931"/>
                    <a:pt x="6833" y="15424"/>
                    <a:pt x="6833" y="14799"/>
                  </a:cubicBezTo>
                  <a:lnTo>
                    <a:pt x="6833" y="14231"/>
                  </a:lnTo>
                  <a:cubicBezTo>
                    <a:pt x="6833" y="13920"/>
                    <a:pt x="6580" y="13666"/>
                    <a:pt x="6266" y="13666"/>
                  </a:cubicBezTo>
                  <a:cubicBezTo>
                    <a:pt x="5952" y="13666"/>
                    <a:pt x="5701" y="13920"/>
                    <a:pt x="5701" y="14231"/>
                  </a:cubicBezTo>
                  <a:lnTo>
                    <a:pt x="5701" y="14799"/>
                  </a:lnTo>
                  <a:cubicBezTo>
                    <a:pt x="5701" y="16049"/>
                    <a:pt x="6712" y="17063"/>
                    <a:pt x="7966" y="17063"/>
                  </a:cubicBezTo>
                  <a:cubicBezTo>
                    <a:pt x="9216" y="17063"/>
                    <a:pt x="10230" y="16049"/>
                    <a:pt x="10230" y="14799"/>
                  </a:cubicBezTo>
                  <a:lnTo>
                    <a:pt x="10230" y="9626"/>
                  </a:lnTo>
                  <a:cubicBezTo>
                    <a:pt x="10227" y="9599"/>
                    <a:pt x="10227" y="9575"/>
                    <a:pt x="10224" y="9551"/>
                  </a:cubicBezTo>
                  <a:cubicBezTo>
                    <a:pt x="10227" y="9524"/>
                    <a:pt x="10227" y="9500"/>
                    <a:pt x="10230" y="9475"/>
                  </a:cubicBezTo>
                  <a:lnTo>
                    <a:pt x="10230" y="9059"/>
                  </a:lnTo>
                  <a:cubicBezTo>
                    <a:pt x="10230" y="8446"/>
                    <a:pt x="11006" y="7926"/>
                    <a:pt x="11927" y="7926"/>
                  </a:cubicBezTo>
                  <a:cubicBezTo>
                    <a:pt x="12848" y="7926"/>
                    <a:pt x="13627" y="8446"/>
                    <a:pt x="13627" y="9059"/>
                  </a:cubicBezTo>
                  <a:cubicBezTo>
                    <a:pt x="13627" y="9373"/>
                    <a:pt x="13878" y="9623"/>
                    <a:pt x="14192" y="9623"/>
                  </a:cubicBezTo>
                  <a:cubicBezTo>
                    <a:pt x="14506" y="9623"/>
                    <a:pt x="14759" y="9373"/>
                    <a:pt x="14759" y="9059"/>
                  </a:cubicBezTo>
                  <a:cubicBezTo>
                    <a:pt x="14759" y="8446"/>
                    <a:pt x="15535" y="7926"/>
                    <a:pt x="16456" y="7926"/>
                  </a:cubicBezTo>
                  <a:cubicBezTo>
                    <a:pt x="17377" y="7926"/>
                    <a:pt x="18192" y="8455"/>
                    <a:pt x="18192" y="9059"/>
                  </a:cubicBezTo>
                  <a:cubicBezTo>
                    <a:pt x="18192" y="9373"/>
                    <a:pt x="18446" y="9623"/>
                    <a:pt x="18760" y="9623"/>
                  </a:cubicBezTo>
                  <a:cubicBezTo>
                    <a:pt x="19071" y="9623"/>
                    <a:pt x="19325" y="9373"/>
                    <a:pt x="19325" y="9059"/>
                  </a:cubicBezTo>
                  <a:lnTo>
                    <a:pt x="19325" y="8494"/>
                  </a:lnTo>
                  <a:cubicBezTo>
                    <a:pt x="19325" y="6495"/>
                    <a:pt x="18295" y="4629"/>
                    <a:pt x="16426" y="3234"/>
                  </a:cubicBezTo>
                  <a:cubicBezTo>
                    <a:pt x="14744" y="1981"/>
                    <a:pt x="12561" y="1247"/>
                    <a:pt x="10230" y="1145"/>
                  </a:cubicBezTo>
                  <a:lnTo>
                    <a:pt x="10230" y="568"/>
                  </a:lnTo>
                  <a:cubicBezTo>
                    <a:pt x="10230" y="254"/>
                    <a:pt x="9976" y="0"/>
                    <a:pt x="9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1618" name="Google Shape;1618;p53"/>
            <p:cNvSpPr/>
            <p:nvPr/>
          </p:nvSpPr>
          <p:spPr>
            <a:xfrm>
              <a:off x="6413650" y="2615925"/>
              <a:ext cx="28325" cy="56650"/>
            </a:xfrm>
            <a:custGeom>
              <a:avLst/>
              <a:gdLst/>
              <a:ahLst/>
              <a:cxnLst/>
              <a:rect l="l" t="t" r="r" b="b"/>
              <a:pathLst>
                <a:path w="1133" h="2266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lnTo>
                    <a:pt x="0" y="1701"/>
                  </a:lnTo>
                  <a:cubicBezTo>
                    <a:pt x="0" y="2012"/>
                    <a:pt x="251" y="2265"/>
                    <a:pt x="565" y="2265"/>
                  </a:cubicBezTo>
                  <a:cubicBezTo>
                    <a:pt x="879" y="2265"/>
                    <a:pt x="1133" y="2012"/>
                    <a:pt x="1133" y="1701"/>
                  </a:cubicBezTo>
                  <a:lnTo>
                    <a:pt x="1133" y="568"/>
                  </a:ln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1619" name="Google Shape;1619;p53"/>
            <p:cNvSpPr/>
            <p:nvPr/>
          </p:nvSpPr>
          <p:spPr>
            <a:xfrm>
              <a:off x="6526875" y="2615925"/>
              <a:ext cx="28325" cy="56650"/>
            </a:xfrm>
            <a:custGeom>
              <a:avLst/>
              <a:gdLst/>
              <a:ahLst/>
              <a:cxnLst/>
              <a:rect l="l" t="t" r="r" b="b"/>
              <a:pathLst>
                <a:path w="1133" h="2266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lnTo>
                    <a:pt x="0" y="1701"/>
                  </a:lnTo>
                  <a:cubicBezTo>
                    <a:pt x="0" y="2012"/>
                    <a:pt x="251" y="2265"/>
                    <a:pt x="565" y="2265"/>
                  </a:cubicBezTo>
                  <a:cubicBezTo>
                    <a:pt x="879" y="2265"/>
                    <a:pt x="1133" y="2012"/>
                    <a:pt x="1133" y="1701"/>
                  </a:cubicBezTo>
                  <a:lnTo>
                    <a:pt x="1133" y="568"/>
                  </a:lnTo>
                  <a:cubicBezTo>
                    <a:pt x="1133" y="254"/>
                    <a:pt x="879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1620" name="Google Shape;1620;p53"/>
            <p:cNvSpPr/>
            <p:nvPr/>
          </p:nvSpPr>
          <p:spPr>
            <a:xfrm>
              <a:off x="6611800" y="2644250"/>
              <a:ext cx="28325" cy="56625"/>
            </a:xfrm>
            <a:custGeom>
              <a:avLst/>
              <a:gdLst/>
              <a:ahLst/>
              <a:cxnLst/>
              <a:rect l="l" t="t" r="r" b="b"/>
              <a:pathLst>
                <a:path w="1133" h="2265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lnTo>
                    <a:pt x="0" y="1700"/>
                  </a:lnTo>
                  <a:cubicBezTo>
                    <a:pt x="0" y="2011"/>
                    <a:pt x="251" y="2265"/>
                    <a:pt x="565" y="2265"/>
                  </a:cubicBezTo>
                  <a:cubicBezTo>
                    <a:pt x="879" y="2265"/>
                    <a:pt x="1133" y="2011"/>
                    <a:pt x="1133" y="1700"/>
                  </a:cubicBezTo>
                  <a:lnTo>
                    <a:pt x="1133" y="568"/>
                  </a:lnTo>
                  <a:cubicBezTo>
                    <a:pt x="1133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1621" name="Google Shape;1621;p53"/>
            <p:cNvSpPr/>
            <p:nvPr/>
          </p:nvSpPr>
          <p:spPr>
            <a:xfrm>
              <a:off x="6328725" y="2644250"/>
              <a:ext cx="28325" cy="56625"/>
            </a:xfrm>
            <a:custGeom>
              <a:avLst/>
              <a:gdLst/>
              <a:ahLst/>
              <a:cxnLst/>
              <a:rect l="l" t="t" r="r" b="b"/>
              <a:pathLst>
                <a:path w="1133" h="2265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lnTo>
                    <a:pt x="0" y="1700"/>
                  </a:lnTo>
                  <a:cubicBezTo>
                    <a:pt x="0" y="2011"/>
                    <a:pt x="251" y="2265"/>
                    <a:pt x="565" y="2265"/>
                  </a:cubicBezTo>
                  <a:cubicBezTo>
                    <a:pt x="879" y="2265"/>
                    <a:pt x="1133" y="2011"/>
                    <a:pt x="1133" y="1700"/>
                  </a:cubicBezTo>
                  <a:lnTo>
                    <a:pt x="1133" y="568"/>
                  </a:lnTo>
                  <a:cubicBezTo>
                    <a:pt x="1133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24" name="Google Shape;1590;p53">
            <a:extLst>
              <a:ext uri="{FF2B5EF4-FFF2-40B4-BE49-F238E27FC236}">
                <a16:creationId xmlns:a16="http://schemas.microsoft.com/office/drawing/2014/main" id="{FE9DCD98-B524-486F-A0DF-926279C5FAC2}"/>
              </a:ext>
            </a:extLst>
          </p:cNvPr>
          <p:cNvSpPr txBox="1">
            <a:spLocks/>
          </p:cNvSpPr>
          <p:nvPr/>
        </p:nvSpPr>
        <p:spPr>
          <a:xfrm>
            <a:off x="2796065" y="3159366"/>
            <a:ext cx="2727794" cy="55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IN" dirty="0"/>
              <a:t>Major players and suppliers</a:t>
            </a:r>
          </a:p>
        </p:txBody>
      </p:sp>
      <p:sp>
        <p:nvSpPr>
          <p:cNvPr id="26" name="Google Shape;1591;p53">
            <a:extLst>
              <a:ext uri="{FF2B5EF4-FFF2-40B4-BE49-F238E27FC236}">
                <a16:creationId xmlns:a16="http://schemas.microsoft.com/office/drawing/2014/main" id="{150DB817-6D52-484F-BEA3-B48BB6F4E055}"/>
              </a:ext>
            </a:extLst>
          </p:cNvPr>
          <p:cNvSpPr txBox="1">
            <a:spLocks/>
          </p:cNvSpPr>
          <p:nvPr/>
        </p:nvSpPr>
        <p:spPr>
          <a:xfrm>
            <a:off x="2836839" y="3716737"/>
            <a:ext cx="2341565" cy="92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2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523875" indent="-171450" algn="l">
              <a:buFont typeface="Arial" panose="020B0604020202020204" pitchFamily="34" charset="0"/>
              <a:buChar char="•"/>
            </a:pPr>
            <a:r>
              <a:rPr lang="en-US" sz="1100" dirty="0"/>
              <a:t>Metro </a:t>
            </a:r>
            <a:r>
              <a:rPr lang="en-US" sz="1100" dirty="0" smtClean="0"/>
              <a:t>Stations</a:t>
            </a:r>
          </a:p>
          <a:p>
            <a:pPr marL="523875" indent="-171450" algn="l">
              <a:buFont typeface="Arial" panose="020B0604020202020204" pitchFamily="34" charset="0"/>
              <a:buChar char="•"/>
            </a:pPr>
            <a:r>
              <a:rPr lang="en-US" sz="1100" dirty="0" smtClean="0"/>
              <a:t>Commercial places- Malls, metro stations etc.</a:t>
            </a:r>
            <a:endParaRPr lang="en-US" sz="1100" dirty="0"/>
          </a:p>
          <a:p>
            <a:pPr marL="523875" indent="-171450" algn="l">
              <a:buFont typeface="Arial" panose="020B0604020202020204" pitchFamily="34" charset="0"/>
              <a:buChar char="•"/>
            </a:pPr>
            <a:r>
              <a:rPr lang="en-US" sz="1100" dirty="0" smtClean="0"/>
              <a:t>Congested </a:t>
            </a:r>
            <a:r>
              <a:rPr lang="en-US" sz="1100" dirty="0"/>
              <a:t>public places</a:t>
            </a:r>
            <a:r>
              <a:rPr lang="en-US" sz="900" dirty="0"/>
              <a:t>	</a:t>
            </a:r>
          </a:p>
          <a:p>
            <a:pPr marL="171450" indent="-171450" algn="l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8" name="Google Shape;1588;p53"/>
          <p:cNvSpPr txBox="1">
            <a:spLocks noGrp="1"/>
          </p:cNvSpPr>
          <p:nvPr>
            <p:ph type="title" idx="2"/>
          </p:nvPr>
        </p:nvSpPr>
        <p:spPr>
          <a:xfrm>
            <a:off x="5643078" y="1531621"/>
            <a:ext cx="2182962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Go to Market Strategy</a:t>
            </a:r>
          </a:p>
        </p:txBody>
      </p:sp>
      <p:sp>
        <p:nvSpPr>
          <p:cNvPr id="29" name="Google Shape;1589;p53"/>
          <p:cNvSpPr txBox="1">
            <a:spLocks noGrp="1"/>
          </p:cNvSpPr>
          <p:nvPr>
            <p:ph type="subTitle" idx="1"/>
          </p:nvPr>
        </p:nvSpPr>
        <p:spPr>
          <a:xfrm>
            <a:off x="5440581" y="1981455"/>
            <a:ext cx="2450271" cy="1520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23875" indent="-171450" algn="l">
              <a:buFont typeface="Arial" panose="020B0604020202020204" pitchFamily="34" charset="0"/>
              <a:buChar char="•"/>
            </a:pPr>
            <a:r>
              <a:rPr lang="en-US" sz="1050" dirty="0"/>
              <a:t>I</a:t>
            </a:r>
            <a:r>
              <a:rPr lang="en-US" sz="1050" dirty="0" smtClean="0"/>
              <a:t>dentify </a:t>
            </a:r>
            <a:r>
              <a:rPr lang="en-US" sz="1050" dirty="0"/>
              <a:t>the customers </a:t>
            </a:r>
          </a:p>
          <a:p>
            <a:pPr marL="523875" indent="-171450" algn="l">
              <a:buFont typeface="Arial" panose="020B0604020202020204" pitchFamily="34" charset="0"/>
              <a:buChar char="•"/>
            </a:pPr>
            <a:r>
              <a:rPr lang="en-US" sz="1050" dirty="0" smtClean="0"/>
              <a:t>Understand </a:t>
            </a:r>
            <a:r>
              <a:rPr lang="en-US" sz="1050" dirty="0"/>
              <a:t>the customer, put ourselves in their </a:t>
            </a:r>
            <a:r>
              <a:rPr lang="en-US" sz="1050" dirty="0" smtClean="0"/>
              <a:t>shoes</a:t>
            </a:r>
          </a:p>
          <a:p>
            <a:pPr marL="523875" indent="-171450" algn="l">
              <a:buFont typeface="Arial" panose="020B0604020202020204" pitchFamily="34" charset="0"/>
              <a:buChar char="•"/>
            </a:pPr>
            <a:r>
              <a:rPr lang="en-IN" sz="1050" dirty="0" smtClean="0"/>
              <a:t>Proposition statement</a:t>
            </a:r>
          </a:p>
          <a:p>
            <a:pPr marL="523875" indent="-171450" algn="l">
              <a:buFont typeface="Arial" panose="020B0604020202020204" pitchFamily="34" charset="0"/>
              <a:buChar char="•"/>
            </a:pPr>
            <a:r>
              <a:rPr lang="en-US" sz="1050" dirty="0" smtClean="0"/>
              <a:t>Apple </a:t>
            </a:r>
            <a:r>
              <a:rPr lang="en-US" sz="1050" dirty="0"/>
              <a:t>app store and Google play </a:t>
            </a:r>
            <a:r>
              <a:rPr lang="en-US" sz="1050" dirty="0" smtClean="0"/>
              <a:t>store</a:t>
            </a:r>
          </a:p>
          <a:p>
            <a:pPr marL="523875" indent="-171450" algn="l">
              <a:buFont typeface="Arial" panose="020B0604020202020204" pitchFamily="34" charset="0"/>
              <a:buChar char="•"/>
            </a:pPr>
            <a:r>
              <a:rPr lang="en-US" sz="1050" dirty="0" smtClean="0"/>
              <a:t>Pricing </a:t>
            </a:r>
            <a:r>
              <a:rPr lang="en-US" sz="1050" dirty="0"/>
              <a:t>of the product</a:t>
            </a:r>
          </a:p>
          <a:p>
            <a:pPr marL="171450" lvl="0" indent="-171450" algn="l" rtl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53"/>
          <p:cNvSpPr txBox="1">
            <a:spLocks noGrp="1"/>
          </p:cNvSpPr>
          <p:nvPr>
            <p:ph type="title"/>
          </p:nvPr>
        </p:nvSpPr>
        <p:spPr>
          <a:xfrm>
            <a:off x="717525" y="36736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Industry Positioning</a:t>
            </a:r>
            <a:endParaRPr lang="en-IN" sz="2800" dirty="0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0" y="1174368"/>
            <a:ext cx="4085080" cy="2570215"/>
          </a:xfrm>
          <a:prstGeom prst="rect">
            <a:avLst/>
          </a:prstGeom>
        </p:spPr>
      </p:pic>
      <p:sp>
        <p:nvSpPr>
          <p:cNvPr id="37" name="Google Shape;1589;p53"/>
          <p:cNvSpPr txBox="1">
            <a:spLocks noGrp="1"/>
          </p:cNvSpPr>
          <p:nvPr>
            <p:ph type="subTitle" idx="1"/>
          </p:nvPr>
        </p:nvSpPr>
        <p:spPr>
          <a:xfrm>
            <a:off x="259966" y="3674897"/>
            <a:ext cx="4174494" cy="2062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</a:pPr>
            <a:r>
              <a:rPr lang="en-IN" dirty="0" smtClean="0"/>
              <a:t>Commercial is projected as the most lucrative segment</a:t>
            </a:r>
            <a:endParaRPr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65" y="1174368"/>
            <a:ext cx="4112343" cy="2570215"/>
          </a:xfrm>
          <a:prstGeom prst="rect">
            <a:avLst/>
          </a:prstGeom>
        </p:spPr>
      </p:pic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5219623" y="3881154"/>
            <a:ext cx="2803721" cy="774600"/>
          </a:xfrm>
        </p:spPr>
        <p:txBody>
          <a:bodyPr/>
          <a:lstStyle/>
          <a:p>
            <a:r>
              <a:rPr lang="en-IN" dirty="0" smtClean="0"/>
              <a:t>Number of registered private cars in Delhi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164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"/>
            <a:ext cx="6858000" cy="51434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300947" y="193556"/>
            <a:ext cx="6617710" cy="461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000" spc="8" dirty="0">
                <a:solidFill>
                  <a:srgbClr val="FFFFFF"/>
                </a:solidFill>
                <a:latin typeface="Franklin Gothic Book"/>
                <a:cs typeface="Franklin Gothic Book"/>
              </a:rPr>
              <a:t>PESTE Analysis of Business Environment</a:t>
            </a:r>
            <a:endParaRPr sz="3000" dirty="0">
              <a:latin typeface="Franklin Gothic Book"/>
              <a:cs typeface="Franklin Gothic Book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750100" y="4874433"/>
            <a:ext cx="113236" cy="2308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sz="1500" spc="8" dirty="0">
                <a:solidFill>
                  <a:srgbClr val="9B9B9B"/>
                </a:solidFill>
                <a:latin typeface="Franklin Gothic Book"/>
                <a:cs typeface="Franklin Gothic Book"/>
              </a:rPr>
              <a:t>6</a:t>
            </a:r>
            <a:endParaRPr sz="1500">
              <a:latin typeface="Franklin Gothic Book"/>
              <a:cs typeface="Franklin Gothic Book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96E668C-8029-F842-91B4-F7D0F175DE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627188"/>
              </p:ext>
            </p:extLst>
          </p:nvPr>
        </p:nvGraphicFramePr>
        <p:xfrm>
          <a:off x="1" y="840104"/>
          <a:ext cx="9144000" cy="430941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47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90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POLITICAL (Govt. Policy/ Regulatory)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ECONOMIC (Growth, Inflation, interest rates etc.)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SOCIAL ( Behavior changes, Buying patterns)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TECHNICAL (R&amp;D, Automation,</a:t>
                      </a:r>
                      <a:r>
                        <a:rPr lang="en-US" sz="1100" baseline="0" dirty="0"/>
                        <a:t> Digitization)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ENVIRONMENTAL (Ecological</a:t>
                      </a:r>
                      <a:r>
                        <a:rPr lang="en-US" sz="1100" baseline="0" dirty="0"/>
                        <a:t> &amp; Environmental changes)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7147">
                <a:tc>
                  <a:txBody>
                    <a:bodyPr/>
                    <a:lstStyle/>
                    <a:p>
                      <a:r>
                        <a:rPr lang="en-US" sz="1100" b="1" dirty="0"/>
                        <a:t>FAVOURABLE</a:t>
                      </a:r>
                    </a:p>
                    <a:p>
                      <a:endParaRPr lang="en-US" sz="1100" b="1" dirty="0"/>
                    </a:p>
                    <a:p>
                      <a:endParaRPr lang="en-US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3125">
                <a:tc>
                  <a:txBody>
                    <a:bodyPr/>
                    <a:lstStyle/>
                    <a:p>
                      <a:r>
                        <a:rPr lang="en-US" sz="1100" b="1" dirty="0"/>
                        <a:t>UNFAVOURABLE</a:t>
                      </a:r>
                    </a:p>
                    <a:p>
                      <a:endParaRPr lang="en-US" sz="1100" b="1" dirty="0"/>
                    </a:p>
                    <a:p>
                      <a:endParaRPr lang="en-US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5132DD9-4F15-4EC1-A5ED-825F1810253E}"/>
              </a:ext>
            </a:extLst>
          </p:cNvPr>
          <p:cNvSpPr txBox="1"/>
          <p:nvPr/>
        </p:nvSpPr>
        <p:spPr>
          <a:xfrm>
            <a:off x="1485900" y="154305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Physical, electronic, and procedural safeguards to protect information</a:t>
            </a:r>
          </a:p>
          <a:p>
            <a:pPr algn="ctr"/>
            <a:r>
              <a:rPr lang="en-US" sz="900" dirty="0">
                <a:latin typeface="Open Sans"/>
              </a:rPr>
              <a:t> 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IN" sz="900" dirty="0"/>
              <a:t>Accurate information to be provided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138D6-C3DF-4EAD-B497-B76FC22B058B}"/>
              </a:ext>
            </a:extLst>
          </p:cNvPr>
          <p:cNvSpPr txBox="1"/>
          <p:nvPr/>
        </p:nvSpPr>
        <p:spPr>
          <a:xfrm>
            <a:off x="1485900" y="3419407"/>
            <a:ext cx="13716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Certain information collected automatically irrespective of permission 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Privacy policies can be updated anytime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IN" sz="900" dirty="0"/>
              <a:t>Using GPS information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9AC1B2-6052-47CF-AB2C-2705D62F5122}"/>
              </a:ext>
            </a:extLst>
          </p:cNvPr>
          <p:cNvSpPr txBox="1"/>
          <p:nvPr/>
        </p:nvSpPr>
        <p:spPr>
          <a:xfrm>
            <a:off x="2971800" y="1613603"/>
            <a:ext cx="1371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7F888F"/>
                </a:solidFill>
                <a:latin typeface="Open Sans"/>
              </a:rPr>
              <a:t> </a:t>
            </a:r>
            <a:r>
              <a:rPr lang="en-US" sz="900" dirty="0">
                <a:latin typeface="Open Sans"/>
              </a:rPr>
              <a:t>Skill level of workforce in Technology Hardware &amp; Equipment industry.</a:t>
            </a:r>
          </a:p>
          <a:p>
            <a:pPr algn="ctr" fontAlgn="base"/>
            <a:endParaRPr lang="en-US" sz="900" dirty="0">
              <a:latin typeface="Open Sans"/>
            </a:endParaRP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 Exchange rates &amp; stability of host country currency.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5A911-4FAF-4DE9-920E-149344911D53}"/>
              </a:ext>
            </a:extLst>
          </p:cNvPr>
          <p:cNvSpPr txBox="1"/>
          <p:nvPr/>
        </p:nvSpPr>
        <p:spPr>
          <a:xfrm>
            <a:off x="6006465" y="1621223"/>
            <a:ext cx="1371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Smartphone penetration</a:t>
            </a:r>
          </a:p>
          <a:p>
            <a:pPr algn="ctr"/>
            <a:endParaRPr lang="en-US" sz="900" dirty="0">
              <a:latin typeface="Open Sans"/>
            </a:endParaRP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Ease of app development</a:t>
            </a:r>
          </a:p>
          <a:p>
            <a:pPr algn="ctr"/>
            <a:endParaRPr lang="en-US" sz="900" dirty="0">
              <a:latin typeface="Open Sans"/>
            </a:endParaRP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Easy checkout &amp; seamless transactions </a:t>
            </a:r>
            <a:endParaRPr lang="en-IN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C7B233-3167-47B3-90F5-D10B7FD20097}"/>
              </a:ext>
            </a:extLst>
          </p:cNvPr>
          <p:cNvSpPr txBox="1"/>
          <p:nvPr/>
        </p:nvSpPr>
        <p:spPr>
          <a:xfrm>
            <a:off x="4469130" y="3448590"/>
            <a:ext cx="1371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Aversion to new technologies</a:t>
            </a:r>
          </a:p>
          <a:p>
            <a:pPr algn="ctr"/>
            <a:endParaRPr lang="en-US" sz="900" dirty="0">
              <a:latin typeface="Open Sans"/>
            </a:endParaRP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  Education level as well as education standard in the Smart Parking Limited ’s industry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endParaRPr lang="en-IN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5CA5E1-6F05-456B-B341-F1F97131DA4F}"/>
              </a:ext>
            </a:extLst>
          </p:cNvPr>
          <p:cNvSpPr txBox="1"/>
          <p:nvPr/>
        </p:nvSpPr>
        <p:spPr>
          <a:xfrm>
            <a:off x="4469130" y="1613603"/>
            <a:ext cx="13716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Concept of smart cities</a:t>
            </a:r>
          </a:p>
          <a:p>
            <a:pPr algn="ctr"/>
            <a:endParaRPr lang="en-US" sz="900" dirty="0">
              <a:latin typeface="Open Sans"/>
            </a:endParaRP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 Prominent car problems in urban cities</a:t>
            </a:r>
          </a:p>
          <a:p>
            <a:pPr algn="ctr" fontAlgn="base"/>
            <a:endParaRPr lang="en-US" sz="900" dirty="0">
              <a:latin typeface="Open Sans"/>
            </a:endParaRPr>
          </a:p>
          <a:p>
            <a:pPr marL="128588" indent="-128588" algn="ctr" fontAlgn="base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Attitudes (health, environmental consciousness, etc.)</a:t>
            </a:r>
          </a:p>
          <a:p>
            <a:pPr algn="ctr" fontAlgn="base"/>
            <a:r>
              <a:rPr lang="en-US" sz="900" dirty="0">
                <a:latin typeface="Open Sans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0ED59-3703-47FB-9ED9-28FD36A2D4E1}"/>
              </a:ext>
            </a:extLst>
          </p:cNvPr>
          <p:cNvSpPr txBox="1"/>
          <p:nvPr/>
        </p:nvSpPr>
        <p:spPr>
          <a:xfrm>
            <a:off x="2927918" y="3627156"/>
            <a:ext cx="1371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Low income level</a:t>
            </a:r>
          </a:p>
          <a:p>
            <a:pPr algn="ctr"/>
            <a:endParaRPr lang="en-US" sz="900" dirty="0">
              <a:latin typeface="Open Sans"/>
            </a:endParaRP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Access to automobile</a:t>
            </a:r>
          </a:p>
          <a:p>
            <a:pPr algn="ctr"/>
            <a:endParaRPr lang="en-US" sz="900" dirty="0">
              <a:latin typeface="Open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A46DD9-DD2C-4FB2-AA64-AD6E5D714E44}"/>
              </a:ext>
            </a:extLst>
          </p:cNvPr>
          <p:cNvSpPr txBox="1"/>
          <p:nvPr/>
        </p:nvSpPr>
        <p:spPr>
          <a:xfrm>
            <a:off x="7644764" y="3397106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/>
              <a:t>Mobile phones emit UV rays</a:t>
            </a:r>
          </a:p>
          <a:p>
            <a:pPr algn="ctr"/>
            <a:endParaRPr lang="en-US" sz="900" dirty="0"/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Waste management in Technology Hardware &amp; Equipment sector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endParaRPr lang="en-IN" sz="900" dirty="0"/>
          </a:p>
          <a:p>
            <a:pPr marL="214313" indent="-214313" algn="ctr">
              <a:buFont typeface="Arial" panose="020B0604020202020204" pitchFamily="34" charset="0"/>
              <a:buChar char="•"/>
            </a:pPr>
            <a:endParaRPr lang="en-IN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7CA546-BF23-4C7C-A238-AA768C3D0831}"/>
              </a:ext>
            </a:extLst>
          </p:cNvPr>
          <p:cNvSpPr txBox="1"/>
          <p:nvPr/>
        </p:nvSpPr>
        <p:spPr>
          <a:xfrm>
            <a:off x="7606664" y="1745833"/>
            <a:ext cx="13716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Reduce pollution</a:t>
            </a:r>
          </a:p>
          <a:p>
            <a:pPr algn="ctr"/>
            <a:endParaRPr lang="en-US" sz="900" dirty="0">
              <a:latin typeface="Open Sans"/>
            </a:endParaRP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Less traffic on roads</a:t>
            </a:r>
          </a:p>
          <a:p>
            <a:pPr algn="ctr"/>
            <a:endParaRPr lang="en-US" sz="900" dirty="0">
              <a:latin typeface="Open Sans"/>
            </a:endParaRP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Reduced noise pollution </a:t>
            </a:r>
            <a:endParaRPr lang="en-IN" sz="900" dirty="0"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F33BE-B32C-4D44-87BD-71308149949D}"/>
              </a:ext>
            </a:extLst>
          </p:cNvPr>
          <p:cNvSpPr txBox="1"/>
          <p:nvPr/>
        </p:nvSpPr>
        <p:spPr>
          <a:xfrm>
            <a:off x="6084435" y="3397106"/>
            <a:ext cx="1371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Bugs while using app</a:t>
            </a:r>
          </a:p>
          <a:p>
            <a:pPr algn="ctr"/>
            <a:endParaRPr lang="en-US" sz="900" dirty="0">
              <a:latin typeface="Open Sans"/>
            </a:endParaRP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Open Sans"/>
              </a:rPr>
              <a:t>Access to high end technology</a:t>
            </a:r>
            <a:endParaRPr lang="en-IN" sz="9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-6015"/>
            <a:ext cx="9144001" cy="572700"/>
          </a:xfrm>
          <a:solidFill>
            <a:schemeClr val="bg2"/>
          </a:solidFill>
        </p:spPr>
        <p:txBody>
          <a:bodyPr/>
          <a:lstStyle/>
          <a:p>
            <a:r>
              <a:rPr lang="en-IN" dirty="0"/>
              <a:t>PESTEL ANALYSIS OF BUSINESS ENVIRONMENT</a:t>
            </a:r>
          </a:p>
        </p:txBody>
      </p:sp>
    </p:spTree>
    <p:extLst>
      <p:ext uri="{BB962C8B-B14F-4D97-AF65-F5344CB8AC3E}">
        <p14:creationId xmlns:p14="http://schemas.microsoft.com/office/powerpoint/2010/main" val="35757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2"/>
          <p:cNvSpPr txBox="1">
            <a:spLocks noGrp="1"/>
          </p:cNvSpPr>
          <p:nvPr>
            <p:ph type="title"/>
          </p:nvPr>
        </p:nvSpPr>
        <p:spPr>
          <a:xfrm>
            <a:off x="575821" y="543798"/>
            <a:ext cx="7708800" cy="4839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rgbClr val="053B5C"/>
                </a:solidFill>
              </a:rPr>
              <a:t>COMPETITION ANALYSIS</a:t>
            </a:r>
            <a:endParaRPr dirty="0"/>
          </a:p>
        </p:txBody>
      </p:sp>
      <p:grpSp>
        <p:nvGrpSpPr>
          <p:cNvPr id="1565" name="Google Shape;1565;p52"/>
          <p:cNvGrpSpPr/>
          <p:nvPr/>
        </p:nvGrpSpPr>
        <p:grpSpPr>
          <a:xfrm flipH="1">
            <a:off x="1214104" y="691202"/>
            <a:ext cx="516022" cy="1033602"/>
            <a:chOff x="8208488" y="3307425"/>
            <a:chExt cx="935500" cy="1873825"/>
          </a:xfrm>
        </p:grpSpPr>
        <p:sp>
          <p:nvSpPr>
            <p:cNvPr id="1566" name="Google Shape;1566;p52"/>
            <p:cNvSpPr/>
            <p:nvPr/>
          </p:nvSpPr>
          <p:spPr>
            <a:xfrm>
              <a:off x="8644188" y="3606050"/>
              <a:ext cx="499800" cy="1162300"/>
            </a:xfrm>
            <a:custGeom>
              <a:avLst/>
              <a:gdLst/>
              <a:ahLst/>
              <a:cxnLst/>
              <a:rect l="l" t="t" r="r" b="b"/>
              <a:pathLst>
                <a:path w="19992" h="46492" extrusionOk="0">
                  <a:moveTo>
                    <a:pt x="10035" y="0"/>
                  </a:moveTo>
                  <a:cubicBezTo>
                    <a:pt x="8386" y="0"/>
                    <a:pt x="6741" y="963"/>
                    <a:pt x="6002" y="2441"/>
                  </a:cubicBezTo>
                  <a:cubicBezTo>
                    <a:pt x="4954" y="4548"/>
                    <a:pt x="5740" y="7120"/>
                    <a:pt x="5025" y="9358"/>
                  </a:cubicBezTo>
                  <a:cubicBezTo>
                    <a:pt x="4120" y="12204"/>
                    <a:pt x="930" y="14026"/>
                    <a:pt x="489" y="16978"/>
                  </a:cubicBezTo>
                  <a:cubicBezTo>
                    <a:pt x="1" y="20181"/>
                    <a:pt x="2906" y="22848"/>
                    <a:pt x="3668" y="25991"/>
                  </a:cubicBezTo>
                  <a:cubicBezTo>
                    <a:pt x="4370" y="28861"/>
                    <a:pt x="3227" y="31814"/>
                    <a:pt x="2227" y="34600"/>
                  </a:cubicBezTo>
                  <a:cubicBezTo>
                    <a:pt x="1811" y="35719"/>
                    <a:pt x="1418" y="36874"/>
                    <a:pt x="1418" y="38076"/>
                  </a:cubicBezTo>
                  <a:cubicBezTo>
                    <a:pt x="1430" y="39624"/>
                    <a:pt x="2108" y="41112"/>
                    <a:pt x="3049" y="42339"/>
                  </a:cubicBezTo>
                  <a:cubicBezTo>
                    <a:pt x="4951" y="44839"/>
                    <a:pt x="7973" y="46492"/>
                    <a:pt x="11087" y="46492"/>
                  </a:cubicBezTo>
                  <a:cubicBezTo>
                    <a:pt x="12242" y="46492"/>
                    <a:pt x="13410" y="46264"/>
                    <a:pt x="14538" y="45768"/>
                  </a:cubicBezTo>
                  <a:cubicBezTo>
                    <a:pt x="16979" y="44696"/>
                    <a:pt x="18741" y="42351"/>
                    <a:pt x="19360" y="39755"/>
                  </a:cubicBezTo>
                  <a:cubicBezTo>
                    <a:pt x="19991" y="37171"/>
                    <a:pt x="19539" y="34397"/>
                    <a:pt x="18396" y="31992"/>
                  </a:cubicBezTo>
                  <a:cubicBezTo>
                    <a:pt x="17813" y="30766"/>
                    <a:pt x="17051" y="29635"/>
                    <a:pt x="16527" y="28385"/>
                  </a:cubicBezTo>
                  <a:cubicBezTo>
                    <a:pt x="15991" y="27134"/>
                    <a:pt x="15717" y="25706"/>
                    <a:pt x="16146" y="24420"/>
                  </a:cubicBezTo>
                  <a:cubicBezTo>
                    <a:pt x="16562" y="23182"/>
                    <a:pt x="17575" y="22253"/>
                    <a:pt x="18194" y="21110"/>
                  </a:cubicBezTo>
                  <a:cubicBezTo>
                    <a:pt x="18968" y="19717"/>
                    <a:pt x="19134" y="18086"/>
                    <a:pt x="19134" y="16502"/>
                  </a:cubicBezTo>
                  <a:cubicBezTo>
                    <a:pt x="19134" y="15502"/>
                    <a:pt x="19075" y="14478"/>
                    <a:pt x="18670" y="13561"/>
                  </a:cubicBezTo>
                  <a:cubicBezTo>
                    <a:pt x="17991" y="12002"/>
                    <a:pt x="16432" y="10990"/>
                    <a:pt x="15681" y="9466"/>
                  </a:cubicBezTo>
                  <a:cubicBezTo>
                    <a:pt x="14693" y="7477"/>
                    <a:pt x="15253" y="5013"/>
                    <a:pt x="14407" y="2977"/>
                  </a:cubicBezTo>
                  <a:cubicBezTo>
                    <a:pt x="13729" y="1346"/>
                    <a:pt x="12110" y="143"/>
                    <a:pt x="10347" y="12"/>
                  </a:cubicBezTo>
                  <a:cubicBezTo>
                    <a:pt x="10244" y="4"/>
                    <a:pt x="10139" y="0"/>
                    <a:pt x="10035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2"/>
            <p:cNvSpPr/>
            <p:nvPr/>
          </p:nvSpPr>
          <p:spPr>
            <a:xfrm>
              <a:off x="8896613" y="3682825"/>
              <a:ext cx="25" cy="1498425"/>
            </a:xfrm>
            <a:custGeom>
              <a:avLst/>
              <a:gdLst/>
              <a:ahLst/>
              <a:cxnLst/>
              <a:rect l="l" t="t" r="r" b="b"/>
              <a:pathLst>
                <a:path w="1" h="59937" fill="none" extrusionOk="0">
                  <a:moveTo>
                    <a:pt x="0" y="1"/>
                  </a:moveTo>
                  <a:lnTo>
                    <a:pt x="0" y="5993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2"/>
            <p:cNvSpPr/>
            <p:nvPr/>
          </p:nvSpPr>
          <p:spPr>
            <a:xfrm>
              <a:off x="8896613" y="3917975"/>
              <a:ext cx="161650" cy="150650"/>
            </a:xfrm>
            <a:custGeom>
              <a:avLst/>
              <a:gdLst/>
              <a:ahLst/>
              <a:cxnLst/>
              <a:rect l="l" t="t" r="r" b="b"/>
              <a:pathLst>
                <a:path w="6466" h="6026" fill="none" extrusionOk="0">
                  <a:moveTo>
                    <a:pt x="6465" y="1"/>
                  </a:moveTo>
                  <a:lnTo>
                    <a:pt x="0" y="602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2"/>
            <p:cNvSpPr/>
            <p:nvPr/>
          </p:nvSpPr>
          <p:spPr>
            <a:xfrm>
              <a:off x="8766238" y="4362375"/>
              <a:ext cx="130400" cy="108375"/>
            </a:xfrm>
            <a:custGeom>
              <a:avLst/>
              <a:gdLst/>
              <a:ahLst/>
              <a:cxnLst/>
              <a:rect l="l" t="t" r="r" b="b"/>
              <a:pathLst>
                <a:path w="5216" h="4335" fill="none" extrusionOk="0">
                  <a:moveTo>
                    <a:pt x="0" y="1"/>
                  </a:moveTo>
                  <a:lnTo>
                    <a:pt x="5215" y="433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2"/>
            <p:cNvSpPr/>
            <p:nvPr/>
          </p:nvSpPr>
          <p:spPr>
            <a:xfrm>
              <a:off x="8896613" y="4544250"/>
              <a:ext cx="136050" cy="139325"/>
            </a:xfrm>
            <a:custGeom>
              <a:avLst/>
              <a:gdLst/>
              <a:ahLst/>
              <a:cxnLst/>
              <a:rect l="l" t="t" r="r" b="b"/>
              <a:pathLst>
                <a:path w="5442" h="5573" fill="none" extrusionOk="0">
                  <a:moveTo>
                    <a:pt x="5442" y="1"/>
                  </a:moveTo>
                  <a:lnTo>
                    <a:pt x="0" y="5573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2"/>
            <p:cNvSpPr/>
            <p:nvPr/>
          </p:nvSpPr>
          <p:spPr>
            <a:xfrm>
              <a:off x="8898388" y="4490975"/>
              <a:ext cx="114025" cy="110150"/>
            </a:xfrm>
            <a:custGeom>
              <a:avLst/>
              <a:gdLst/>
              <a:ahLst/>
              <a:cxnLst/>
              <a:rect l="l" t="t" r="r" b="b"/>
              <a:pathLst>
                <a:path w="4561" h="4406" fill="none" extrusionOk="0">
                  <a:moveTo>
                    <a:pt x="4561" y="0"/>
                  </a:moveTo>
                  <a:lnTo>
                    <a:pt x="1" y="4406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2"/>
            <p:cNvSpPr/>
            <p:nvPr/>
          </p:nvSpPr>
          <p:spPr>
            <a:xfrm>
              <a:off x="8208488" y="3307425"/>
              <a:ext cx="634325" cy="1474725"/>
            </a:xfrm>
            <a:custGeom>
              <a:avLst/>
              <a:gdLst/>
              <a:ahLst/>
              <a:cxnLst/>
              <a:rect l="l" t="t" r="r" b="b"/>
              <a:pathLst>
                <a:path w="25373" h="58989" extrusionOk="0">
                  <a:moveTo>
                    <a:pt x="12734" y="0"/>
                  </a:moveTo>
                  <a:cubicBezTo>
                    <a:pt x="10638" y="0"/>
                    <a:pt x="8561" y="1218"/>
                    <a:pt x="7620" y="3099"/>
                  </a:cubicBezTo>
                  <a:cubicBezTo>
                    <a:pt x="6287" y="5766"/>
                    <a:pt x="7287" y="9040"/>
                    <a:pt x="6382" y="11874"/>
                  </a:cubicBezTo>
                  <a:cubicBezTo>
                    <a:pt x="5227" y="15481"/>
                    <a:pt x="1191" y="17791"/>
                    <a:pt x="619" y="21542"/>
                  </a:cubicBezTo>
                  <a:cubicBezTo>
                    <a:pt x="0" y="25602"/>
                    <a:pt x="3679" y="28983"/>
                    <a:pt x="4655" y="32972"/>
                  </a:cubicBezTo>
                  <a:cubicBezTo>
                    <a:pt x="5548" y="36615"/>
                    <a:pt x="4108" y="40365"/>
                    <a:pt x="2822" y="43901"/>
                  </a:cubicBezTo>
                  <a:cubicBezTo>
                    <a:pt x="2310" y="45318"/>
                    <a:pt x="1810" y="46795"/>
                    <a:pt x="1810" y="48307"/>
                  </a:cubicBezTo>
                  <a:cubicBezTo>
                    <a:pt x="1810" y="50271"/>
                    <a:pt x="2667" y="52152"/>
                    <a:pt x="3870" y="53724"/>
                  </a:cubicBezTo>
                  <a:cubicBezTo>
                    <a:pt x="6282" y="56900"/>
                    <a:pt x="10111" y="58988"/>
                    <a:pt x="14062" y="58988"/>
                  </a:cubicBezTo>
                  <a:cubicBezTo>
                    <a:pt x="15532" y="58988"/>
                    <a:pt x="17018" y="58699"/>
                    <a:pt x="18455" y="58070"/>
                  </a:cubicBezTo>
                  <a:cubicBezTo>
                    <a:pt x="21539" y="56701"/>
                    <a:pt x="23777" y="53724"/>
                    <a:pt x="24575" y="50450"/>
                  </a:cubicBezTo>
                  <a:cubicBezTo>
                    <a:pt x="25372" y="47164"/>
                    <a:pt x="24801" y="43640"/>
                    <a:pt x="23348" y="40592"/>
                  </a:cubicBezTo>
                  <a:cubicBezTo>
                    <a:pt x="22598" y="39044"/>
                    <a:pt x="21634" y="37591"/>
                    <a:pt x="20967" y="36008"/>
                  </a:cubicBezTo>
                  <a:cubicBezTo>
                    <a:pt x="20300" y="34424"/>
                    <a:pt x="19943" y="32614"/>
                    <a:pt x="20491" y="30983"/>
                  </a:cubicBezTo>
                  <a:cubicBezTo>
                    <a:pt x="21027" y="29412"/>
                    <a:pt x="22301" y="28233"/>
                    <a:pt x="23098" y="26780"/>
                  </a:cubicBezTo>
                  <a:cubicBezTo>
                    <a:pt x="24063" y="25018"/>
                    <a:pt x="24277" y="22946"/>
                    <a:pt x="24289" y="20934"/>
                  </a:cubicBezTo>
                  <a:cubicBezTo>
                    <a:pt x="24289" y="19660"/>
                    <a:pt x="24206" y="18363"/>
                    <a:pt x="23694" y="17196"/>
                  </a:cubicBezTo>
                  <a:cubicBezTo>
                    <a:pt x="22824" y="15231"/>
                    <a:pt x="20848" y="13933"/>
                    <a:pt x="19895" y="12005"/>
                  </a:cubicBezTo>
                  <a:cubicBezTo>
                    <a:pt x="18645" y="9481"/>
                    <a:pt x="19360" y="6361"/>
                    <a:pt x="18276" y="3766"/>
                  </a:cubicBezTo>
                  <a:cubicBezTo>
                    <a:pt x="17419" y="1706"/>
                    <a:pt x="15359" y="170"/>
                    <a:pt x="13133" y="15"/>
                  </a:cubicBezTo>
                  <a:cubicBezTo>
                    <a:pt x="13000" y="5"/>
                    <a:pt x="12867" y="0"/>
                    <a:pt x="1273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2"/>
            <p:cNvSpPr/>
            <p:nvPr/>
          </p:nvSpPr>
          <p:spPr>
            <a:xfrm>
              <a:off x="8523388" y="3349450"/>
              <a:ext cx="25" cy="1830325"/>
            </a:xfrm>
            <a:custGeom>
              <a:avLst/>
              <a:gdLst/>
              <a:ahLst/>
              <a:cxnLst/>
              <a:rect l="l" t="t" r="r" b="b"/>
              <a:pathLst>
                <a:path w="1" h="73213" fill="none" extrusionOk="0">
                  <a:moveTo>
                    <a:pt x="1" y="1"/>
                  </a:moveTo>
                  <a:lnTo>
                    <a:pt x="1" y="73212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2"/>
            <p:cNvSpPr/>
            <p:nvPr/>
          </p:nvSpPr>
          <p:spPr>
            <a:xfrm>
              <a:off x="8389763" y="3590575"/>
              <a:ext cx="133650" cy="130975"/>
            </a:xfrm>
            <a:custGeom>
              <a:avLst/>
              <a:gdLst/>
              <a:ahLst/>
              <a:cxnLst/>
              <a:rect l="l" t="t" r="r" b="b"/>
              <a:pathLst>
                <a:path w="5346" h="5239" fill="none" extrusionOk="0">
                  <a:moveTo>
                    <a:pt x="0" y="0"/>
                  </a:moveTo>
                  <a:lnTo>
                    <a:pt x="5346" y="5239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2"/>
            <p:cNvSpPr/>
            <p:nvPr/>
          </p:nvSpPr>
          <p:spPr>
            <a:xfrm>
              <a:off x="8351063" y="3656650"/>
              <a:ext cx="170875" cy="154200"/>
            </a:xfrm>
            <a:custGeom>
              <a:avLst/>
              <a:gdLst/>
              <a:ahLst/>
              <a:cxnLst/>
              <a:rect l="l" t="t" r="r" b="b"/>
              <a:pathLst>
                <a:path w="6835" h="6168" fill="none" extrusionOk="0">
                  <a:moveTo>
                    <a:pt x="0" y="0"/>
                  </a:moveTo>
                  <a:lnTo>
                    <a:pt x="6834" y="6168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2"/>
            <p:cNvSpPr/>
            <p:nvPr/>
          </p:nvSpPr>
          <p:spPr>
            <a:xfrm>
              <a:off x="8290638" y="3992700"/>
              <a:ext cx="231300" cy="143200"/>
            </a:xfrm>
            <a:custGeom>
              <a:avLst/>
              <a:gdLst/>
              <a:ahLst/>
              <a:cxnLst/>
              <a:rect l="l" t="t" r="r" b="b"/>
              <a:pathLst>
                <a:path w="9252" h="5728" fill="none" extrusionOk="0">
                  <a:moveTo>
                    <a:pt x="0" y="0"/>
                  </a:moveTo>
                  <a:lnTo>
                    <a:pt x="9251" y="572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2"/>
            <p:cNvSpPr/>
            <p:nvPr/>
          </p:nvSpPr>
          <p:spPr>
            <a:xfrm>
              <a:off x="8305813" y="4392150"/>
              <a:ext cx="214625" cy="136350"/>
            </a:xfrm>
            <a:custGeom>
              <a:avLst/>
              <a:gdLst/>
              <a:ahLst/>
              <a:cxnLst/>
              <a:rect l="l" t="t" r="r" b="b"/>
              <a:pathLst>
                <a:path w="8585" h="5454" fill="none" extrusionOk="0">
                  <a:moveTo>
                    <a:pt x="0" y="0"/>
                  </a:moveTo>
                  <a:lnTo>
                    <a:pt x="8585" y="545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2"/>
            <p:cNvSpPr/>
            <p:nvPr/>
          </p:nvSpPr>
          <p:spPr>
            <a:xfrm>
              <a:off x="8279613" y="4477575"/>
              <a:ext cx="240825" cy="159875"/>
            </a:xfrm>
            <a:custGeom>
              <a:avLst/>
              <a:gdLst/>
              <a:ahLst/>
              <a:cxnLst/>
              <a:rect l="l" t="t" r="r" b="b"/>
              <a:pathLst>
                <a:path w="9633" h="6395" fill="none" extrusionOk="0">
                  <a:moveTo>
                    <a:pt x="1" y="1"/>
                  </a:moveTo>
                  <a:lnTo>
                    <a:pt x="9633" y="639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2"/>
            <p:cNvSpPr/>
            <p:nvPr/>
          </p:nvSpPr>
          <p:spPr>
            <a:xfrm>
              <a:off x="8523388" y="3753075"/>
              <a:ext cx="206600" cy="175050"/>
            </a:xfrm>
            <a:custGeom>
              <a:avLst/>
              <a:gdLst/>
              <a:ahLst/>
              <a:cxnLst/>
              <a:rect l="l" t="t" r="r" b="b"/>
              <a:pathLst>
                <a:path w="8264" h="7002" fill="none" extrusionOk="0">
                  <a:moveTo>
                    <a:pt x="1" y="7002"/>
                  </a:moveTo>
                  <a:lnTo>
                    <a:pt x="826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2"/>
            <p:cNvSpPr/>
            <p:nvPr/>
          </p:nvSpPr>
          <p:spPr>
            <a:xfrm>
              <a:off x="8519238" y="4193900"/>
              <a:ext cx="205100" cy="108675"/>
            </a:xfrm>
            <a:custGeom>
              <a:avLst/>
              <a:gdLst/>
              <a:ahLst/>
              <a:cxnLst/>
              <a:rect l="l" t="t" r="r" b="b"/>
              <a:pathLst>
                <a:path w="8204" h="4347" fill="none" extrusionOk="0">
                  <a:moveTo>
                    <a:pt x="0" y="4347"/>
                  </a:moveTo>
                  <a:lnTo>
                    <a:pt x="820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2"/>
            <p:cNvSpPr/>
            <p:nvPr/>
          </p:nvSpPr>
          <p:spPr>
            <a:xfrm>
              <a:off x="8521913" y="4248975"/>
              <a:ext cx="220275" cy="118500"/>
            </a:xfrm>
            <a:custGeom>
              <a:avLst/>
              <a:gdLst/>
              <a:ahLst/>
              <a:cxnLst/>
              <a:rect l="l" t="t" r="r" b="b"/>
              <a:pathLst>
                <a:path w="8811" h="4740" fill="none" extrusionOk="0">
                  <a:moveTo>
                    <a:pt x="0" y="4739"/>
                  </a:moveTo>
                  <a:lnTo>
                    <a:pt x="8811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86186" y="1219186"/>
            <a:ext cx="537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MAJOR SMART PARKING APPS IN DELHI NCR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681" y="1755950"/>
            <a:ext cx="2573737" cy="1075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354" y="3093585"/>
            <a:ext cx="2563665" cy="969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178" y="1874626"/>
            <a:ext cx="2923898" cy="9850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221" y="3093585"/>
            <a:ext cx="2800350" cy="7549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75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2"/>
          <p:cNvSpPr txBox="1">
            <a:spLocks noGrp="1"/>
          </p:cNvSpPr>
          <p:nvPr>
            <p:ph type="title"/>
          </p:nvPr>
        </p:nvSpPr>
        <p:spPr>
          <a:xfrm>
            <a:off x="0" y="121007"/>
            <a:ext cx="9144000" cy="4839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rgbClr val="053B5C"/>
                </a:solidFill>
              </a:rPr>
              <a:t>HOW IT WORKS</a:t>
            </a:r>
            <a:endParaRPr dirty="0"/>
          </a:p>
        </p:txBody>
      </p:sp>
      <p:grpSp>
        <p:nvGrpSpPr>
          <p:cNvPr id="1565" name="Google Shape;1565;p52"/>
          <p:cNvGrpSpPr/>
          <p:nvPr/>
        </p:nvGrpSpPr>
        <p:grpSpPr>
          <a:xfrm flipH="1">
            <a:off x="362050" y="0"/>
            <a:ext cx="516022" cy="1033602"/>
            <a:chOff x="8208488" y="3307425"/>
            <a:chExt cx="935500" cy="1873825"/>
          </a:xfrm>
        </p:grpSpPr>
        <p:sp>
          <p:nvSpPr>
            <p:cNvPr id="1566" name="Google Shape;1566;p52"/>
            <p:cNvSpPr/>
            <p:nvPr/>
          </p:nvSpPr>
          <p:spPr>
            <a:xfrm>
              <a:off x="8644188" y="3606050"/>
              <a:ext cx="499800" cy="1162300"/>
            </a:xfrm>
            <a:custGeom>
              <a:avLst/>
              <a:gdLst/>
              <a:ahLst/>
              <a:cxnLst/>
              <a:rect l="l" t="t" r="r" b="b"/>
              <a:pathLst>
                <a:path w="19992" h="46492" extrusionOk="0">
                  <a:moveTo>
                    <a:pt x="10035" y="0"/>
                  </a:moveTo>
                  <a:cubicBezTo>
                    <a:pt x="8386" y="0"/>
                    <a:pt x="6741" y="963"/>
                    <a:pt x="6002" y="2441"/>
                  </a:cubicBezTo>
                  <a:cubicBezTo>
                    <a:pt x="4954" y="4548"/>
                    <a:pt x="5740" y="7120"/>
                    <a:pt x="5025" y="9358"/>
                  </a:cubicBezTo>
                  <a:cubicBezTo>
                    <a:pt x="4120" y="12204"/>
                    <a:pt x="930" y="14026"/>
                    <a:pt x="489" y="16978"/>
                  </a:cubicBezTo>
                  <a:cubicBezTo>
                    <a:pt x="1" y="20181"/>
                    <a:pt x="2906" y="22848"/>
                    <a:pt x="3668" y="25991"/>
                  </a:cubicBezTo>
                  <a:cubicBezTo>
                    <a:pt x="4370" y="28861"/>
                    <a:pt x="3227" y="31814"/>
                    <a:pt x="2227" y="34600"/>
                  </a:cubicBezTo>
                  <a:cubicBezTo>
                    <a:pt x="1811" y="35719"/>
                    <a:pt x="1418" y="36874"/>
                    <a:pt x="1418" y="38076"/>
                  </a:cubicBezTo>
                  <a:cubicBezTo>
                    <a:pt x="1430" y="39624"/>
                    <a:pt x="2108" y="41112"/>
                    <a:pt x="3049" y="42339"/>
                  </a:cubicBezTo>
                  <a:cubicBezTo>
                    <a:pt x="4951" y="44839"/>
                    <a:pt x="7973" y="46492"/>
                    <a:pt x="11087" y="46492"/>
                  </a:cubicBezTo>
                  <a:cubicBezTo>
                    <a:pt x="12242" y="46492"/>
                    <a:pt x="13410" y="46264"/>
                    <a:pt x="14538" y="45768"/>
                  </a:cubicBezTo>
                  <a:cubicBezTo>
                    <a:pt x="16979" y="44696"/>
                    <a:pt x="18741" y="42351"/>
                    <a:pt x="19360" y="39755"/>
                  </a:cubicBezTo>
                  <a:cubicBezTo>
                    <a:pt x="19991" y="37171"/>
                    <a:pt x="19539" y="34397"/>
                    <a:pt x="18396" y="31992"/>
                  </a:cubicBezTo>
                  <a:cubicBezTo>
                    <a:pt x="17813" y="30766"/>
                    <a:pt x="17051" y="29635"/>
                    <a:pt x="16527" y="28385"/>
                  </a:cubicBezTo>
                  <a:cubicBezTo>
                    <a:pt x="15991" y="27134"/>
                    <a:pt x="15717" y="25706"/>
                    <a:pt x="16146" y="24420"/>
                  </a:cubicBezTo>
                  <a:cubicBezTo>
                    <a:pt x="16562" y="23182"/>
                    <a:pt x="17575" y="22253"/>
                    <a:pt x="18194" y="21110"/>
                  </a:cubicBezTo>
                  <a:cubicBezTo>
                    <a:pt x="18968" y="19717"/>
                    <a:pt x="19134" y="18086"/>
                    <a:pt x="19134" y="16502"/>
                  </a:cubicBezTo>
                  <a:cubicBezTo>
                    <a:pt x="19134" y="15502"/>
                    <a:pt x="19075" y="14478"/>
                    <a:pt x="18670" y="13561"/>
                  </a:cubicBezTo>
                  <a:cubicBezTo>
                    <a:pt x="17991" y="12002"/>
                    <a:pt x="16432" y="10990"/>
                    <a:pt x="15681" y="9466"/>
                  </a:cubicBezTo>
                  <a:cubicBezTo>
                    <a:pt x="14693" y="7477"/>
                    <a:pt x="15253" y="5013"/>
                    <a:pt x="14407" y="2977"/>
                  </a:cubicBezTo>
                  <a:cubicBezTo>
                    <a:pt x="13729" y="1346"/>
                    <a:pt x="12110" y="143"/>
                    <a:pt x="10347" y="12"/>
                  </a:cubicBezTo>
                  <a:cubicBezTo>
                    <a:pt x="10244" y="4"/>
                    <a:pt x="10139" y="0"/>
                    <a:pt x="10035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2"/>
            <p:cNvSpPr/>
            <p:nvPr/>
          </p:nvSpPr>
          <p:spPr>
            <a:xfrm>
              <a:off x="8896613" y="3682825"/>
              <a:ext cx="25" cy="1498425"/>
            </a:xfrm>
            <a:custGeom>
              <a:avLst/>
              <a:gdLst/>
              <a:ahLst/>
              <a:cxnLst/>
              <a:rect l="l" t="t" r="r" b="b"/>
              <a:pathLst>
                <a:path w="1" h="59937" fill="none" extrusionOk="0">
                  <a:moveTo>
                    <a:pt x="0" y="1"/>
                  </a:moveTo>
                  <a:lnTo>
                    <a:pt x="0" y="5993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2"/>
            <p:cNvSpPr/>
            <p:nvPr/>
          </p:nvSpPr>
          <p:spPr>
            <a:xfrm>
              <a:off x="8896613" y="3917975"/>
              <a:ext cx="161650" cy="150650"/>
            </a:xfrm>
            <a:custGeom>
              <a:avLst/>
              <a:gdLst/>
              <a:ahLst/>
              <a:cxnLst/>
              <a:rect l="l" t="t" r="r" b="b"/>
              <a:pathLst>
                <a:path w="6466" h="6026" fill="none" extrusionOk="0">
                  <a:moveTo>
                    <a:pt x="6465" y="1"/>
                  </a:moveTo>
                  <a:lnTo>
                    <a:pt x="0" y="602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2"/>
            <p:cNvSpPr/>
            <p:nvPr/>
          </p:nvSpPr>
          <p:spPr>
            <a:xfrm>
              <a:off x="8766238" y="4362375"/>
              <a:ext cx="130400" cy="108375"/>
            </a:xfrm>
            <a:custGeom>
              <a:avLst/>
              <a:gdLst/>
              <a:ahLst/>
              <a:cxnLst/>
              <a:rect l="l" t="t" r="r" b="b"/>
              <a:pathLst>
                <a:path w="5216" h="4335" fill="none" extrusionOk="0">
                  <a:moveTo>
                    <a:pt x="0" y="1"/>
                  </a:moveTo>
                  <a:lnTo>
                    <a:pt x="5215" y="433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2"/>
            <p:cNvSpPr/>
            <p:nvPr/>
          </p:nvSpPr>
          <p:spPr>
            <a:xfrm>
              <a:off x="8896613" y="4544250"/>
              <a:ext cx="136050" cy="139325"/>
            </a:xfrm>
            <a:custGeom>
              <a:avLst/>
              <a:gdLst/>
              <a:ahLst/>
              <a:cxnLst/>
              <a:rect l="l" t="t" r="r" b="b"/>
              <a:pathLst>
                <a:path w="5442" h="5573" fill="none" extrusionOk="0">
                  <a:moveTo>
                    <a:pt x="5442" y="1"/>
                  </a:moveTo>
                  <a:lnTo>
                    <a:pt x="0" y="5573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2"/>
            <p:cNvSpPr/>
            <p:nvPr/>
          </p:nvSpPr>
          <p:spPr>
            <a:xfrm>
              <a:off x="8898388" y="4490975"/>
              <a:ext cx="114025" cy="110150"/>
            </a:xfrm>
            <a:custGeom>
              <a:avLst/>
              <a:gdLst/>
              <a:ahLst/>
              <a:cxnLst/>
              <a:rect l="l" t="t" r="r" b="b"/>
              <a:pathLst>
                <a:path w="4561" h="4406" fill="none" extrusionOk="0">
                  <a:moveTo>
                    <a:pt x="4561" y="0"/>
                  </a:moveTo>
                  <a:lnTo>
                    <a:pt x="1" y="4406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2"/>
            <p:cNvSpPr/>
            <p:nvPr/>
          </p:nvSpPr>
          <p:spPr>
            <a:xfrm>
              <a:off x="8208488" y="3307425"/>
              <a:ext cx="634325" cy="1474725"/>
            </a:xfrm>
            <a:custGeom>
              <a:avLst/>
              <a:gdLst/>
              <a:ahLst/>
              <a:cxnLst/>
              <a:rect l="l" t="t" r="r" b="b"/>
              <a:pathLst>
                <a:path w="25373" h="58989" extrusionOk="0">
                  <a:moveTo>
                    <a:pt x="12734" y="0"/>
                  </a:moveTo>
                  <a:cubicBezTo>
                    <a:pt x="10638" y="0"/>
                    <a:pt x="8561" y="1218"/>
                    <a:pt x="7620" y="3099"/>
                  </a:cubicBezTo>
                  <a:cubicBezTo>
                    <a:pt x="6287" y="5766"/>
                    <a:pt x="7287" y="9040"/>
                    <a:pt x="6382" y="11874"/>
                  </a:cubicBezTo>
                  <a:cubicBezTo>
                    <a:pt x="5227" y="15481"/>
                    <a:pt x="1191" y="17791"/>
                    <a:pt x="619" y="21542"/>
                  </a:cubicBezTo>
                  <a:cubicBezTo>
                    <a:pt x="0" y="25602"/>
                    <a:pt x="3679" y="28983"/>
                    <a:pt x="4655" y="32972"/>
                  </a:cubicBezTo>
                  <a:cubicBezTo>
                    <a:pt x="5548" y="36615"/>
                    <a:pt x="4108" y="40365"/>
                    <a:pt x="2822" y="43901"/>
                  </a:cubicBezTo>
                  <a:cubicBezTo>
                    <a:pt x="2310" y="45318"/>
                    <a:pt x="1810" y="46795"/>
                    <a:pt x="1810" y="48307"/>
                  </a:cubicBezTo>
                  <a:cubicBezTo>
                    <a:pt x="1810" y="50271"/>
                    <a:pt x="2667" y="52152"/>
                    <a:pt x="3870" y="53724"/>
                  </a:cubicBezTo>
                  <a:cubicBezTo>
                    <a:pt x="6282" y="56900"/>
                    <a:pt x="10111" y="58988"/>
                    <a:pt x="14062" y="58988"/>
                  </a:cubicBezTo>
                  <a:cubicBezTo>
                    <a:pt x="15532" y="58988"/>
                    <a:pt x="17018" y="58699"/>
                    <a:pt x="18455" y="58070"/>
                  </a:cubicBezTo>
                  <a:cubicBezTo>
                    <a:pt x="21539" y="56701"/>
                    <a:pt x="23777" y="53724"/>
                    <a:pt x="24575" y="50450"/>
                  </a:cubicBezTo>
                  <a:cubicBezTo>
                    <a:pt x="25372" y="47164"/>
                    <a:pt x="24801" y="43640"/>
                    <a:pt x="23348" y="40592"/>
                  </a:cubicBezTo>
                  <a:cubicBezTo>
                    <a:pt x="22598" y="39044"/>
                    <a:pt x="21634" y="37591"/>
                    <a:pt x="20967" y="36008"/>
                  </a:cubicBezTo>
                  <a:cubicBezTo>
                    <a:pt x="20300" y="34424"/>
                    <a:pt x="19943" y="32614"/>
                    <a:pt x="20491" y="30983"/>
                  </a:cubicBezTo>
                  <a:cubicBezTo>
                    <a:pt x="21027" y="29412"/>
                    <a:pt x="22301" y="28233"/>
                    <a:pt x="23098" y="26780"/>
                  </a:cubicBezTo>
                  <a:cubicBezTo>
                    <a:pt x="24063" y="25018"/>
                    <a:pt x="24277" y="22946"/>
                    <a:pt x="24289" y="20934"/>
                  </a:cubicBezTo>
                  <a:cubicBezTo>
                    <a:pt x="24289" y="19660"/>
                    <a:pt x="24206" y="18363"/>
                    <a:pt x="23694" y="17196"/>
                  </a:cubicBezTo>
                  <a:cubicBezTo>
                    <a:pt x="22824" y="15231"/>
                    <a:pt x="20848" y="13933"/>
                    <a:pt x="19895" y="12005"/>
                  </a:cubicBezTo>
                  <a:cubicBezTo>
                    <a:pt x="18645" y="9481"/>
                    <a:pt x="19360" y="6361"/>
                    <a:pt x="18276" y="3766"/>
                  </a:cubicBezTo>
                  <a:cubicBezTo>
                    <a:pt x="17419" y="1706"/>
                    <a:pt x="15359" y="170"/>
                    <a:pt x="13133" y="15"/>
                  </a:cubicBezTo>
                  <a:cubicBezTo>
                    <a:pt x="13000" y="5"/>
                    <a:pt x="12867" y="0"/>
                    <a:pt x="1273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2"/>
            <p:cNvSpPr/>
            <p:nvPr/>
          </p:nvSpPr>
          <p:spPr>
            <a:xfrm>
              <a:off x="8523388" y="3349450"/>
              <a:ext cx="25" cy="1830325"/>
            </a:xfrm>
            <a:custGeom>
              <a:avLst/>
              <a:gdLst/>
              <a:ahLst/>
              <a:cxnLst/>
              <a:rect l="l" t="t" r="r" b="b"/>
              <a:pathLst>
                <a:path w="1" h="73213" fill="none" extrusionOk="0">
                  <a:moveTo>
                    <a:pt x="1" y="1"/>
                  </a:moveTo>
                  <a:lnTo>
                    <a:pt x="1" y="73212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2"/>
            <p:cNvSpPr/>
            <p:nvPr/>
          </p:nvSpPr>
          <p:spPr>
            <a:xfrm>
              <a:off x="8389763" y="3590575"/>
              <a:ext cx="133650" cy="130975"/>
            </a:xfrm>
            <a:custGeom>
              <a:avLst/>
              <a:gdLst/>
              <a:ahLst/>
              <a:cxnLst/>
              <a:rect l="l" t="t" r="r" b="b"/>
              <a:pathLst>
                <a:path w="5346" h="5239" fill="none" extrusionOk="0">
                  <a:moveTo>
                    <a:pt x="0" y="0"/>
                  </a:moveTo>
                  <a:lnTo>
                    <a:pt x="5346" y="5239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2"/>
            <p:cNvSpPr/>
            <p:nvPr/>
          </p:nvSpPr>
          <p:spPr>
            <a:xfrm>
              <a:off x="8351063" y="3656650"/>
              <a:ext cx="170875" cy="154200"/>
            </a:xfrm>
            <a:custGeom>
              <a:avLst/>
              <a:gdLst/>
              <a:ahLst/>
              <a:cxnLst/>
              <a:rect l="l" t="t" r="r" b="b"/>
              <a:pathLst>
                <a:path w="6835" h="6168" fill="none" extrusionOk="0">
                  <a:moveTo>
                    <a:pt x="0" y="0"/>
                  </a:moveTo>
                  <a:lnTo>
                    <a:pt x="6834" y="6168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2"/>
            <p:cNvSpPr/>
            <p:nvPr/>
          </p:nvSpPr>
          <p:spPr>
            <a:xfrm>
              <a:off x="8290638" y="3992700"/>
              <a:ext cx="231300" cy="143200"/>
            </a:xfrm>
            <a:custGeom>
              <a:avLst/>
              <a:gdLst/>
              <a:ahLst/>
              <a:cxnLst/>
              <a:rect l="l" t="t" r="r" b="b"/>
              <a:pathLst>
                <a:path w="9252" h="5728" fill="none" extrusionOk="0">
                  <a:moveTo>
                    <a:pt x="0" y="0"/>
                  </a:moveTo>
                  <a:lnTo>
                    <a:pt x="9251" y="572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2"/>
            <p:cNvSpPr/>
            <p:nvPr/>
          </p:nvSpPr>
          <p:spPr>
            <a:xfrm>
              <a:off x="8305813" y="4392150"/>
              <a:ext cx="214625" cy="136350"/>
            </a:xfrm>
            <a:custGeom>
              <a:avLst/>
              <a:gdLst/>
              <a:ahLst/>
              <a:cxnLst/>
              <a:rect l="l" t="t" r="r" b="b"/>
              <a:pathLst>
                <a:path w="8585" h="5454" fill="none" extrusionOk="0">
                  <a:moveTo>
                    <a:pt x="0" y="0"/>
                  </a:moveTo>
                  <a:lnTo>
                    <a:pt x="8585" y="545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2"/>
            <p:cNvSpPr/>
            <p:nvPr/>
          </p:nvSpPr>
          <p:spPr>
            <a:xfrm>
              <a:off x="8279613" y="4477575"/>
              <a:ext cx="240825" cy="159875"/>
            </a:xfrm>
            <a:custGeom>
              <a:avLst/>
              <a:gdLst/>
              <a:ahLst/>
              <a:cxnLst/>
              <a:rect l="l" t="t" r="r" b="b"/>
              <a:pathLst>
                <a:path w="9633" h="6395" fill="none" extrusionOk="0">
                  <a:moveTo>
                    <a:pt x="1" y="1"/>
                  </a:moveTo>
                  <a:lnTo>
                    <a:pt x="9633" y="639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2"/>
            <p:cNvSpPr/>
            <p:nvPr/>
          </p:nvSpPr>
          <p:spPr>
            <a:xfrm>
              <a:off x="8523388" y="3753075"/>
              <a:ext cx="206600" cy="175050"/>
            </a:xfrm>
            <a:custGeom>
              <a:avLst/>
              <a:gdLst/>
              <a:ahLst/>
              <a:cxnLst/>
              <a:rect l="l" t="t" r="r" b="b"/>
              <a:pathLst>
                <a:path w="8264" h="7002" fill="none" extrusionOk="0">
                  <a:moveTo>
                    <a:pt x="1" y="7002"/>
                  </a:moveTo>
                  <a:lnTo>
                    <a:pt x="826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2"/>
            <p:cNvSpPr/>
            <p:nvPr/>
          </p:nvSpPr>
          <p:spPr>
            <a:xfrm>
              <a:off x="8519238" y="4193900"/>
              <a:ext cx="205100" cy="108675"/>
            </a:xfrm>
            <a:custGeom>
              <a:avLst/>
              <a:gdLst/>
              <a:ahLst/>
              <a:cxnLst/>
              <a:rect l="l" t="t" r="r" b="b"/>
              <a:pathLst>
                <a:path w="8204" h="4347" fill="none" extrusionOk="0">
                  <a:moveTo>
                    <a:pt x="0" y="4347"/>
                  </a:moveTo>
                  <a:lnTo>
                    <a:pt x="820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2"/>
            <p:cNvSpPr/>
            <p:nvPr/>
          </p:nvSpPr>
          <p:spPr>
            <a:xfrm>
              <a:off x="8521913" y="4248975"/>
              <a:ext cx="220275" cy="118500"/>
            </a:xfrm>
            <a:custGeom>
              <a:avLst/>
              <a:gdLst/>
              <a:ahLst/>
              <a:cxnLst/>
              <a:rect l="l" t="t" r="r" b="b"/>
              <a:pathLst>
                <a:path w="8811" h="4740" fill="none" extrusionOk="0">
                  <a:moveTo>
                    <a:pt x="0" y="4739"/>
                  </a:moveTo>
                  <a:lnTo>
                    <a:pt x="8811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582" name="Google Shape;1582;p52"/>
          <p:cNvGraphicFramePr/>
          <p:nvPr>
            <p:extLst>
              <p:ext uri="{D42A27DB-BD31-4B8C-83A1-F6EECF244321}">
                <p14:modId xmlns:p14="http://schemas.microsoft.com/office/powerpoint/2010/main" val="2871188204"/>
              </p:ext>
            </p:extLst>
          </p:nvPr>
        </p:nvGraphicFramePr>
        <p:xfrm>
          <a:off x="0" y="2984360"/>
          <a:ext cx="9144000" cy="2492096"/>
        </p:xfrm>
        <a:graphic>
          <a:graphicData uri="http://schemas.openxmlformats.org/drawingml/2006/table">
            <a:tbl>
              <a:tblPr>
                <a:noFill/>
                <a:tableStyleId>{DF9A5BE3-EC3F-44AE-AD6A-3C1A90932C50}</a:tableStyleId>
              </a:tblPr>
              <a:tblGrid>
                <a:gridCol w="1194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19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83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830"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FOUNDED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CUSTOMER</a:t>
                      </a:r>
                      <a:r>
                        <a:rPr lang="en-US" sz="1600" b="1" baseline="0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BASE EXISTING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PARTNERS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INVESTMENT</a:t>
                      </a:r>
                      <a:r>
                        <a:rPr lang="en" sz="1600" b="1" baseline="0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RAISED TILL DATE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MAJOR INVESTORS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1566"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200" b="1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2015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Has already mapped more than 320 areas and has extended to more than 22 million parking lots in the capital city – Delhi and NCR. 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Christopher Perry &amp; Kevin </a:t>
                      </a:r>
                      <a:r>
                        <a:rPr lang="en-US" sz="1200" b="1" i="0" u="none" strike="noStrike" cap="none" baseline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Woznicki</a:t>
                      </a:r>
                      <a:r>
                        <a:rPr lang="en-US" sz="12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/>
                      </a:r>
                      <a:br>
                        <a:rPr lang="en-US" sz="12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2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of </a:t>
                      </a:r>
                      <a:r>
                        <a:rPr lang="en-US" sz="1200" b="1" i="0" u="none" strike="noStrike" cap="none" baseline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ParkTrans</a:t>
                      </a:r>
                      <a:r>
                        <a:rPr lang="en-US" sz="12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Solutions, 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Hugo </a:t>
                      </a:r>
                      <a:r>
                        <a:rPr lang="en-US" sz="1200" b="1" i="0" u="none" strike="noStrike" cap="none" baseline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Rohner</a:t>
                      </a:r>
                      <a:r>
                        <a:rPr lang="en-US" sz="12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, Swiss Advisor &amp; Investor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APCOA (Europe’s </a:t>
                      </a: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Largest Parking Operator)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 sz="1200" b="1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$4.5MN IN 4 ROUNDS </a:t>
                      </a:r>
                      <a:r>
                        <a:rPr lang="en" sz="1200" b="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</a:t>
                      </a: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latest funding was raised on Sep 12, 2017 from a Series A round)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 sz="1200" b="1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</a:p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BEENEXT</a:t>
                      </a:r>
                      <a:r>
                        <a:rPr lang="en-US" sz="1200" b="1" dirty="0"/>
                        <a:t> &amp;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en-US" sz="1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Indian Angel Network are the most recent investors.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155" y="172233"/>
            <a:ext cx="1692187" cy="7069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5691"/>
            <a:ext cx="9144000" cy="19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8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2"/>
          <p:cNvSpPr txBox="1">
            <a:spLocks noGrp="1"/>
          </p:cNvSpPr>
          <p:nvPr>
            <p:ph type="title"/>
          </p:nvPr>
        </p:nvSpPr>
        <p:spPr>
          <a:xfrm>
            <a:off x="0" y="207949"/>
            <a:ext cx="9144000" cy="438615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rgbClr val="053B5C"/>
                </a:solidFill>
              </a:rPr>
              <a:t>HOW IT WORKS</a:t>
            </a:r>
            <a:endParaRPr dirty="0"/>
          </a:p>
        </p:txBody>
      </p:sp>
      <p:grpSp>
        <p:nvGrpSpPr>
          <p:cNvPr id="1565" name="Google Shape;1565;p52"/>
          <p:cNvGrpSpPr/>
          <p:nvPr/>
        </p:nvGrpSpPr>
        <p:grpSpPr>
          <a:xfrm flipH="1">
            <a:off x="311808" y="0"/>
            <a:ext cx="582494" cy="950751"/>
            <a:chOff x="8208488" y="3307425"/>
            <a:chExt cx="935500" cy="1873825"/>
          </a:xfrm>
        </p:grpSpPr>
        <p:sp>
          <p:nvSpPr>
            <p:cNvPr id="1566" name="Google Shape;1566;p52"/>
            <p:cNvSpPr/>
            <p:nvPr/>
          </p:nvSpPr>
          <p:spPr>
            <a:xfrm>
              <a:off x="8644188" y="3606050"/>
              <a:ext cx="499800" cy="1162300"/>
            </a:xfrm>
            <a:custGeom>
              <a:avLst/>
              <a:gdLst/>
              <a:ahLst/>
              <a:cxnLst/>
              <a:rect l="l" t="t" r="r" b="b"/>
              <a:pathLst>
                <a:path w="19992" h="46492" extrusionOk="0">
                  <a:moveTo>
                    <a:pt x="10035" y="0"/>
                  </a:moveTo>
                  <a:cubicBezTo>
                    <a:pt x="8386" y="0"/>
                    <a:pt x="6741" y="963"/>
                    <a:pt x="6002" y="2441"/>
                  </a:cubicBezTo>
                  <a:cubicBezTo>
                    <a:pt x="4954" y="4548"/>
                    <a:pt x="5740" y="7120"/>
                    <a:pt x="5025" y="9358"/>
                  </a:cubicBezTo>
                  <a:cubicBezTo>
                    <a:pt x="4120" y="12204"/>
                    <a:pt x="930" y="14026"/>
                    <a:pt x="489" y="16978"/>
                  </a:cubicBezTo>
                  <a:cubicBezTo>
                    <a:pt x="1" y="20181"/>
                    <a:pt x="2906" y="22848"/>
                    <a:pt x="3668" y="25991"/>
                  </a:cubicBezTo>
                  <a:cubicBezTo>
                    <a:pt x="4370" y="28861"/>
                    <a:pt x="3227" y="31814"/>
                    <a:pt x="2227" y="34600"/>
                  </a:cubicBezTo>
                  <a:cubicBezTo>
                    <a:pt x="1811" y="35719"/>
                    <a:pt x="1418" y="36874"/>
                    <a:pt x="1418" y="38076"/>
                  </a:cubicBezTo>
                  <a:cubicBezTo>
                    <a:pt x="1430" y="39624"/>
                    <a:pt x="2108" y="41112"/>
                    <a:pt x="3049" y="42339"/>
                  </a:cubicBezTo>
                  <a:cubicBezTo>
                    <a:pt x="4951" y="44839"/>
                    <a:pt x="7973" y="46492"/>
                    <a:pt x="11087" y="46492"/>
                  </a:cubicBezTo>
                  <a:cubicBezTo>
                    <a:pt x="12242" y="46492"/>
                    <a:pt x="13410" y="46264"/>
                    <a:pt x="14538" y="45768"/>
                  </a:cubicBezTo>
                  <a:cubicBezTo>
                    <a:pt x="16979" y="44696"/>
                    <a:pt x="18741" y="42351"/>
                    <a:pt x="19360" y="39755"/>
                  </a:cubicBezTo>
                  <a:cubicBezTo>
                    <a:pt x="19991" y="37171"/>
                    <a:pt x="19539" y="34397"/>
                    <a:pt x="18396" y="31992"/>
                  </a:cubicBezTo>
                  <a:cubicBezTo>
                    <a:pt x="17813" y="30766"/>
                    <a:pt x="17051" y="29635"/>
                    <a:pt x="16527" y="28385"/>
                  </a:cubicBezTo>
                  <a:cubicBezTo>
                    <a:pt x="15991" y="27134"/>
                    <a:pt x="15717" y="25706"/>
                    <a:pt x="16146" y="24420"/>
                  </a:cubicBezTo>
                  <a:cubicBezTo>
                    <a:pt x="16562" y="23182"/>
                    <a:pt x="17575" y="22253"/>
                    <a:pt x="18194" y="21110"/>
                  </a:cubicBezTo>
                  <a:cubicBezTo>
                    <a:pt x="18968" y="19717"/>
                    <a:pt x="19134" y="18086"/>
                    <a:pt x="19134" y="16502"/>
                  </a:cubicBezTo>
                  <a:cubicBezTo>
                    <a:pt x="19134" y="15502"/>
                    <a:pt x="19075" y="14478"/>
                    <a:pt x="18670" y="13561"/>
                  </a:cubicBezTo>
                  <a:cubicBezTo>
                    <a:pt x="17991" y="12002"/>
                    <a:pt x="16432" y="10990"/>
                    <a:pt x="15681" y="9466"/>
                  </a:cubicBezTo>
                  <a:cubicBezTo>
                    <a:pt x="14693" y="7477"/>
                    <a:pt x="15253" y="5013"/>
                    <a:pt x="14407" y="2977"/>
                  </a:cubicBezTo>
                  <a:cubicBezTo>
                    <a:pt x="13729" y="1346"/>
                    <a:pt x="12110" y="143"/>
                    <a:pt x="10347" y="12"/>
                  </a:cubicBezTo>
                  <a:cubicBezTo>
                    <a:pt x="10244" y="4"/>
                    <a:pt x="10139" y="0"/>
                    <a:pt x="10035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2"/>
            <p:cNvSpPr/>
            <p:nvPr/>
          </p:nvSpPr>
          <p:spPr>
            <a:xfrm>
              <a:off x="8896613" y="3682825"/>
              <a:ext cx="25" cy="1498425"/>
            </a:xfrm>
            <a:custGeom>
              <a:avLst/>
              <a:gdLst/>
              <a:ahLst/>
              <a:cxnLst/>
              <a:rect l="l" t="t" r="r" b="b"/>
              <a:pathLst>
                <a:path w="1" h="59937" fill="none" extrusionOk="0">
                  <a:moveTo>
                    <a:pt x="0" y="1"/>
                  </a:moveTo>
                  <a:lnTo>
                    <a:pt x="0" y="5993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2"/>
            <p:cNvSpPr/>
            <p:nvPr/>
          </p:nvSpPr>
          <p:spPr>
            <a:xfrm>
              <a:off x="8896613" y="3917975"/>
              <a:ext cx="161650" cy="150650"/>
            </a:xfrm>
            <a:custGeom>
              <a:avLst/>
              <a:gdLst/>
              <a:ahLst/>
              <a:cxnLst/>
              <a:rect l="l" t="t" r="r" b="b"/>
              <a:pathLst>
                <a:path w="6466" h="6026" fill="none" extrusionOk="0">
                  <a:moveTo>
                    <a:pt x="6465" y="1"/>
                  </a:moveTo>
                  <a:lnTo>
                    <a:pt x="0" y="602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2"/>
            <p:cNvSpPr/>
            <p:nvPr/>
          </p:nvSpPr>
          <p:spPr>
            <a:xfrm>
              <a:off x="8766238" y="4362375"/>
              <a:ext cx="130400" cy="108375"/>
            </a:xfrm>
            <a:custGeom>
              <a:avLst/>
              <a:gdLst/>
              <a:ahLst/>
              <a:cxnLst/>
              <a:rect l="l" t="t" r="r" b="b"/>
              <a:pathLst>
                <a:path w="5216" h="4335" fill="none" extrusionOk="0">
                  <a:moveTo>
                    <a:pt x="0" y="1"/>
                  </a:moveTo>
                  <a:lnTo>
                    <a:pt x="5215" y="433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2"/>
            <p:cNvSpPr/>
            <p:nvPr/>
          </p:nvSpPr>
          <p:spPr>
            <a:xfrm>
              <a:off x="8896613" y="4544250"/>
              <a:ext cx="136050" cy="139325"/>
            </a:xfrm>
            <a:custGeom>
              <a:avLst/>
              <a:gdLst/>
              <a:ahLst/>
              <a:cxnLst/>
              <a:rect l="l" t="t" r="r" b="b"/>
              <a:pathLst>
                <a:path w="5442" h="5573" fill="none" extrusionOk="0">
                  <a:moveTo>
                    <a:pt x="5442" y="1"/>
                  </a:moveTo>
                  <a:lnTo>
                    <a:pt x="0" y="5573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2"/>
            <p:cNvSpPr/>
            <p:nvPr/>
          </p:nvSpPr>
          <p:spPr>
            <a:xfrm>
              <a:off x="8898388" y="4490975"/>
              <a:ext cx="114025" cy="110150"/>
            </a:xfrm>
            <a:custGeom>
              <a:avLst/>
              <a:gdLst/>
              <a:ahLst/>
              <a:cxnLst/>
              <a:rect l="l" t="t" r="r" b="b"/>
              <a:pathLst>
                <a:path w="4561" h="4406" fill="none" extrusionOk="0">
                  <a:moveTo>
                    <a:pt x="4561" y="0"/>
                  </a:moveTo>
                  <a:lnTo>
                    <a:pt x="1" y="4406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2"/>
            <p:cNvSpPr/>
            <p:nvPr/>
          </p:nvSpPr>
          <p:spPr>
            <a:xfrm>
              <a:off x="8208488" y="3307425"/>
              <a:ext cx="634325" cy="1474725"/>
            </a:xfrm>
            <a:custGeom>
              <a:avLst/>
              <a:gdLst/>
              <a:ahLst/>
              <a:cxnLst/>
              <a:rect l="l" t="t" r="r" b="b"/>
              <a:pathLst>
                <a:path w="25373" h="58989" extrusionOk="0">
                  <a:moveTo>
                    <a:pt x="12734" y="0"/>
                  </a:moveTo>
                  <a:cubicBezTo>
                    <a:pt x="10638" y="0"/>
                    <a:pt x="8561" y="1218"/>
                    <a:pt x="7620" y="3099"/>
                  </a:cubicBezTo>
                  <a:cubicBezTo>
                    <a:pt x="6287" y="5766"/>
                    <a:pt x="7287" y="9040"/>
                    <a:pt x="6382" y="11874"/>
                  </a:cubicBezTo>
                  <a:cubicBezTo>
                    <a:pt x="5227" y="15481"/>
                    <a:pt x="1191" y="17791"/>
                    <a:pt x="619" y="21542"/>
                  </a:cubicBezTo>
                  <a:cubicBezTo>
                    <a:pt x="0" y="25602"/>
                    <a:pt x="3679" y="28983"/>
                    <a:pt x="4655" y="32972"/>
                  </a:cubicBezTo>
                  <a:cubicBezTo>
                    <a:pt x="5548" y="36615"/>
                    <a:pt x="4108" y="40365"/>
                    <a:pt x="2822" y="43901"/>
                  </a:cubicBezTo>
                  <a:cubicBezTo>
                    <a:pt x="2310" y="45318"/>
                    <a:pt x="1810" y="46795"/>
                    <a:pt x="1810" y="48307"/>
                  </a:cubicBezTo>
                  <a:cubicBezTo>
                    <a:pt x="1810" y="50271"/>
                    <a:pt x="2667" y="52152"/>
                    <a:pt x="3870" y="53724"/>
                  </a:cubicBezTo>
                  <a:cubicBezTo>
                    <a:pt x="6282" y="56900"/>
                    <a:pt x="10111" y="58988"/>
                    <a:pt x="14062" y="58988"/>
                  </a:cubicBezTo>
                  <a:cubicBezTo>
                    <a:pt x="15532" y="58988"/>
                    <a:pt x="17018" y="58699"/>
                    <a:pt x="18455" y="58070"/>
                  </a:cubicBezTo>
                  <a:cubicBezTo>
                    <a:pt x="21539" y="56701"/>
                    <a:pt x="23777" y="53724"/>
                    <a:pt x="24575" y="50450"/>
                  </a:cubicBezTo>
                  <a:cubicBezTo>
                    <a:pt x="25372" y="47164"/>
                    <a:pt x="24801" y="43640"/>
                    <a:pt x="23348" y="40592"/>
                  </a:cubicBezTo>
                  <a:cubicBezTo>
                    <a:pt x="22598" y="39044"/>
                    <a:pt x="21634" y="37591"/>
                    <a:pt x="20967" y="36008"/>
                  </a:cubicBezTo>
                  <a:cubicBezTo>
                    <a:pt x="20300" y="34424"/>
                    <a:pt x="19943" y="32614"/>
                    <a:pt x="20491" y="30983"/>
                  </a:cubicBezTo>
                  <a:cubicBezTo>
                    <a:pt x="21027" y="29412"/>
                    <a:pt x="22301" y="28233"/>
                    <a:pt x="23098" y="26780"/>
                  </a:cubicBezTo>
                  <a:cubicBezTo>
                    <a:pt x="24063" y="25018"/>
                    <a:pt x="24277" y="22946"/>
                    <a:pt x="24289" y="20934"/>
                  </a:cubicBezTo>
                  <a:cubicBezTo>
                    <a:pt x="24289" y="19660"/>
                    <a:pt x="24206" y="18363"/>
                    <a:pt x="23694" y="17196"/>
                  </a:cubicBezTo>
                  <a:cubicBezTo>
                    <a:pt x="22824" y="15231"/>
                    <a:pt x="20848" y="13933"/>
                    <a:pt x="19895" y="12005"/>
                  </a:cubicBezTo>
                  <a:cubicBezTo>
                    <a:pt x="18645" y="9481"/>
                    <a:pt x="19360" y="6361"/>
                    <a:pt x="18276" y="3766"/>
                  </a:cubicBezTo>
                  <a:cubicBezTo>
                    <a:pt x="17419" y="1706"/>
                    <a:pt x="15359" y="170"/>
                    <a:pt x="13133" y="15"/>
                  </a:cubicBezTo>
                  <a:cubicBezTo>
                    <a:pt x="13000" y="5"/>
                    <a:pt x="12867" y="0"/>
                    <a:pt x="1273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2"/>
            <p:cNvSpPr/>
            <p:nvPr/>
          </p:nvSpPr>
          <p:spPr>
            <a:xfrm>
              <a:off x="8523388" y="3349450"/>
              <a:ext cx="25" cy="1830325"/>
            </a:xfrm>
            <a:custGeom>
              <a:avLst/>
              <a:gdLst/>
              <a:ahLst/>
              <a:cxnLst/>
              <a:rect l="l" t="t" r="r" b="b"/>
              <a:pathLst>
                <a:path w="1" h="73213" fill="none" extrusionOk="0">
                  <a:moveTo>
                    <a:pt x="1" y="1"/>
                  </a:moveTo>
                  <a:lnTo>
                    <a:pt x="1" y="73212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2"/>
            <p:cNvSpPr/>
            <p:nvPr/>
          </p:nvSpPr>
          <p:spPr>
            <a:xfrm>
              <a:off x="8389763" y="3590575"/>
              <a:ext cx="133650" cy="130975"/>
            </a:xfrm>
            <a:custGeom>
              <a:avLst/>
              <a:gdLst/>
              <a:ahLst/>
              <a:cxnLst/>
              <a:rect l="l" t="t" r="r" b="b"/>
              <a:pathLst>
                <a:path w="5346" h="5239" fill="none" extrusionOk="0">
                  <a:moveTo>
                    <a:pt x="0" y="0"/>
                  </a:moveTo>
                  <a:lnTo>
                    <a:pt x="5346" y="5239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2"/>
            <p:cNvSpPr/>
            <p:nvPr/>
          </p:nvSpPr>
          <p:spPr>
            <a:xfrm>
              <a:off x="8351063" y="3656650"/>
              <a:ext cx="170875" cy="154200"/>
            </a:xfrm>
            <a:custGeom>
              <a:avLst/>
              <a:gdLst/>
              <a:ahLst/>
              <a:cxnLst/>
              <a:rect l="l" t="t" r="r" b="b"/>
              <a:pathLst>
                <a:path w="6835" h="6168" fill="none" extrusionOk="0">
                  <a:moveTo>
                    <a:pt x="0" y="0"/>
                  </a:moveTo>
                  <a:lnTo>
                    <a:pt x="6834" y="6168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2"/>
            <p:cNvSpPr/>
            <p:nvPr/>
          </p:nvSpPr>
          <p:spPr>
            <a:xfrm>
              <a:off x="8290638" y="3992700"/>
              <a:ext cx="231300" cy="143200"/>
            </a:xfrm>
            <a:custGeom>
              <a:avLst/>
              <a:gdLst/>
              <a:ahLst/>
              <a:cxnLst/>
              <a:rect l="l" t="t" r="r" b="b"/>
              <a:pathLst>
                <a:path w="9252" h="5728" fill="none" extrusionOk="0">
                  <a:moveTo>
                    <a:pt x="0" y="0"/>
                  </a:moveTo>
                  <a:lnTo>
                    <a:pt x="9251" y="572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2"/>
            <p:cNvSpPr/>
            <p:nvPr/>
          </p:nvSpPr>
          <p:spPr>
            <a:xfrm>
              <a:off x="8305813" y="4392150"/>
              <a:ext cx="214625" cy="136350"/>
            </a:xfrm>
            <a:custGeom>
              <a:avLst/>
              <a:gdLst/>
              <a:ahLst/>
              <a:cxnLst/>
              <a:rect l="l" t="t" r="r" b="b"/>
              <a:pathLst>
                <a:path w="8585" h="5454" fill="none" extrusionOk="0">
                  <a:moveTo>
                    <a:pt x="0" y="0"/>
                  </a:moveTo>
                  <a:lnTo>
                    <a:pt x="8585" y="545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2"/>
            <p:cNvSpPr/>
            <p:nvPr/>
          </p:nvSpPr>
          <p:spPr>
            <a:xfrm>
              <a:off x="8279613" y="4477575"/>
              <a:ext cx="240825" cy="159875"/>
            </a:xfrm>
            <a:custGeom>
              <a:avLst/>
              <a:gdLst/>
              <a:ahLst/>
              <a:cxnLst/>
              <a:rect l="l" t="t" r="r" b="b"/>
              <a:pathLst>
                <a:path w="9633" h="6395" fill="none" extrusionOk="0">
                  <a:moveTo>
                    <a:pt x="1" y="1"/>
                  </a:moveTo>
                  <a:lnTo>
                    <a:pt x="9633" y="639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2"/>
            <p:cNvSpPr/>
            <p:nvPr/>
          </p:nvSpPr>
          <p:spPr>
            <a:xfrm>
              <a:off x="8523388" y="3753075"/>
              <a:ext cx="206600" cy="175050"/>
            </a:xfrm>
            <a:custGeom>
              <a:avLst/>
              <a:gdLst/>
              <a:ahLst/>
              <a:cxnLst/>
              <a:rect l="l" t="t" r="r" b="b"/>
              <a:pathLst>
                <a:path w="8264" h="7002" fill="none" extrusionOk="0">
                  <a:moveTo>
                    <a:pt x="1" y="7002"/>
                  </a:moveTo>
                  <a:lnTo>
                    <a:pt x="826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2"/>
            <p:cNvSpPr/>
            <p:nvPr/>
          </p:nvSpPr>
          <p:spPr>
            <a:xfrm>
              <a:off x="8519238" y="4193900"/>
              <a:ext cx="205100" cy="108675"/>
            </a:xfrm>
            <a:custGeom>
              <a:avLst/>
              <a:gdLst/>
              <a:ahLst/>
              <a:cxnLst/>
              <a:rect l="l" t="t" r="r" b="b"/>
              <a:pathLst>
                <a:path w="8204" h="4347" fill="none" extrusionOk="0">
                  <a:moveTo>
                    <a:pt x="0" y="4347"/>
                  </a:moveTo>
                  <a:lnTo>
                    <a:pt x="820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2"/>
            <p:cNvSpPr/>
            <p:nvPr/>
          </p:nvSpPr>
          <p:spPr>
            <a:xfrm>
              <a:off x="8521913" y="4248975"/>
              <a:ext cx="220275" cy="118500"/>
            </a:xfrm>
            <a:custGeom>
              <a:avLst/>
              <a:gdLst/>
              <a:ahLst/>
              <a:cxnLst/>
              <a:rect l="l" t="t" r="r" b="b"/>
              <a:pathLst>
                <a:path w="8811" h="4740" fill="none" extrusionOk="0">
                  <a:moveTo>
                    <a:pt x="0" y="4739"/>
                  </a:moveTo>
                  <a:lnTo>
                    <a:pt x="8811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582" name="Google Shape;1582;p52"/>
          <p:cNvGraphicFramePr/>
          <p:nvPr>
            <p:extLst>
              <p:ext uri="{D42A27DB-BD31-4B8C-83A1-F6EECF244321}">
                <p14:modId xmlns:p14="http://schemas.microsoft.com/office/powerpoint/2010/main" val="2888650358"/>
              </p:ext>
            </p:extLst>
          </p:nvPr>
        </p:nvGraphicFramePr>
        <p:xfrm>
          <a:off x="0" y="3009960"/>
          <a:ext cx="9144000" cy="2042100"/>
        </p:xfrm>
        <a:graphic>
          <a:graphicData uri="http://schemas.openxmlformats.org/drawingml/2006/table">
            <a:tbl>
              <a:tblPr>
                <a:noFill/>
                <a:tableStyleId>{DF9A5BE3-EC3F-44AE-AD6A-3C1A90932C50}</a:tableStyleId>
              </a:tblPr>
              <a:tblGrid>
                <a:gridCol w="1194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19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83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927"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FOUNDED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CUSTOMER</a:t>
                      </a:r>
                      <a:r>
                        <a:rPr lang="en-US" sz="1600" b="1" baseline="0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BASE EXISTING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PARTNERS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INVESTMENT</a:t>
                      </a:r>
                      <a:r>
                        <a:rPr lang="en" sz="1600" b="1" baseline="0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RAISED TILL DATE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MAJOR INVESTORS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161"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200" b="1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2019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Currently</a:t>
                      </a:r>
                      <a:r>
                        <a:rPr lang="en-US" sz="1200" b="0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100+ downloads on </a:t>
                      </a:r>
                      <a:r>
                        <a:rPr lang="en-US" sz="1200" b="0" i="0" u="none" strike="noStrike" cap="none" baseline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playstore</a:t>
                      </a:r>
                      <a:r>
                        <a:rPr lang="en-US" sz="1200" b="0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besides major clients like EMAAR, Hyderabad metro etc.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 sz="1200" b="1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</a:t>
                      </a:r>
                      <a:r>
                        <a:rPr lang="en-US" sz="1200" b="1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200k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 sz="1200" b="1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</a:p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Marwari Angels</a:t>
                      </a:r>
                      <a:r>
                        <a:rPr lang="en-US" sz="1200" dirty="0"/>
                        <a:t> &amp;</a:t>
                      </a:r>
                    </a:p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ah! Ventures 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44"/>
          <a:stretch/>
        </p:blipFill>
        <p:spPr>
          <a:xfrm>
            <a:off x="969503" y="656404"/>
            <a:ext cx="6931164" cy="23681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868" y="147524"/>
            <a:ext cx="2042015" cy="6879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767" y="3710772"/>
            <a:ext cx="1069530" cy="358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767" y="4240499"/>
            <a:ext cx="893623" cy="515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5085" y="3710772"/>
            <a:ext cx="1086099" cy="378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5085" y="4219574"/>
            <a:ext cx="1072452" cy="53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52"/>
          <p:cNvGrpSpPr/>
          <p:nvPr/>
        </p:nvGrpSpPr>
        <p:grpSpPr>
          <a:xfrm flipH="1">
            <a:off x="362050" y="0"/>
            <a:ext cx="516022" cy="1033602"/>
            <a:chOff x="8208488" y="3307425"/>
            <a:chExt cx="935500" cy="1873825"/>
          </a:xfrm>
        </p:grpSpPr>
        <p:sp>
          <p:nvSpPr>
            <p:cNvPr id="1566" name="Google Shape;1566;p52"/>
            <p:cNvSpPr/>
            <p:nvPr/>
          </p:nvSpPr>
          <p:spPr>
            <a:xfrm>
              <a:off x="8644188" y="3606050"/>
              <a:ext cx="499800" cy="1162300"/>
            </a:xfrm>
            <a:custGeom>
              <a:avLst/>
              <a:gdLst/>
              <a:ahLst/>
              <a:cxnLst/>
              <a:rect l="l" t="t" r="r" b="b"/>
              <a:pathLst>
                <a:path w="19992" h="46492" extrusionOk="0">
                  <a:moveTo>
                    <a:pt x="10035" y="0"/>
                  </a:moveTo>
                  <a:cubicBezTo>
                    <a:pt x="8386" y="0"/>
                    <a:pt x="6741" y="963"/>
                    <a:pt x="6002" y="2441"/>
                  </a:cubicBezTo>
                  <a:cubicBezTo>
                    <a:pt x="4954" y="4548"/>
                    <a:pt x="5740" y="7120"/>
                    <a:pt x="5025" y="9358"/>
                  </a:cubicBezTo>
                  <a:cubicBezTo>
                    <a:pt x="4120" y="12204"/>
                    <a:pt x="930" y="14026"/>
                    <a:pt x="489" y="16978"/>
                  </a:cubicBezTo>
                  <a:cubicBezTo>
                    <a:pt x="1" y="20181"/>
                    <a:pt x="2906" y="22848"/>
                    <a:pt x="3668" y="25991"/>
                  </a:cubicBezTo>
                  <a:cubicBezTo>
                    <a:pt x="4370" y="28861"/>
                    <a:pt x="3227" y="31814"/>
                    <a:pt x="2227" y="34600"/>
                  </a:cubicBezTo>
                  <a:cubicBezTo>
                    <a:pt x="1811" y="35719"/>
                    <a:pt x="1418" y="36874"/>
                    <a:pt x="1418" y="38076"/>
                  </a:cubicBezTo>
                  <a:cubicBezTo>
                    <a:pt x="1430" y="39624"/>
                    <a:pt x="2108" y="41112"/>
                    <a:pt x="3049" y="42339"/>
                  </a:cubicBezTo>
                  <a:cubicBezTo>
                    <a:pt x="4951" y="44839"/>
                    <a:pt x="7973" y="46492"/>
                    <a:pt x="11087" y="46492"/>
                  </a:cubicBezTo>
                  <a:cubicBezTo>
                    <a:pt x="12242" y="46492"/>
                    <a:pt x="13410" y="46264"/>
                    <a:pt x="14538" y="45768"/>
                  </a:cubicBezTo>
                  <a:cubicBezTo>
                    <a:pt x="16979" y="44696"/>
                    <a:pt x="18741" y="42351"/>
                    <a:pt x="19360" y="39755"/>
                  </a:cubicBezTo>
                  <a:cubicBezTo>
                    <a:pt x="19991" y="37171"/>
                    <a:pt x="19539" y="34397"/>
                    <a:pt x="18396" y="31992"/>
                  </a:cubicBezTo>
                  <a:cubicBezTo>
                    <a:pt x="17813" y="30766"/>
                    <a:pt x="17051" y="29635"/>
                    <a:pt x="16527" y="28385"/>
                  </a:cubicBezTo>
                  <a:cubicBezTo>
                    <a:pt x="15991" y="27134"/>
                    <a:pt x="15717" y="25706"/>
                    <a:pt x="16146" y="24420"/>
                  </a:cubicBezTo>
                  <a:cubicBezTo>
                    <a:pt x="16562" y="23182"/>
                    <a:pt x="17575" y="22253"/>
                    <a:pt x="18194" y="21110"/>
                  </a:cubicBezTo>
                  <a:cubicBezTo>
                    <a:pt x="18968" y="19717"/>
                    <a:pt x="19134" y="18086"/>
                    <a:pt x="19134" y="16502"/>
                  </a:cubicBezTo>
                  <a:cubicBezTo>
                    <a:pt x="19134" y="15502"/>
                    <a:pt x="19075" y="14478"/>
                    <a:pt x="18670" y="13561"/>
                  </a:cubicBezTo>
                  <a:cubicBezTo>
                    <a:pt x="17991" y="12002"/>
                    <a:pt x="16432" y="10990"/>
                    <a:pt x="15681" y="9466"/>
                  </a:cubicBezTo>
                  <a:cubicBezTo>
                    <a:pt x="14693" y="7477"/>
                    <a:pt x="15253" y="5013"/>
                    <a:pt x="14407" y="2977"/>
                  </a:cubicBezTo>
                  <a:cubicBezTo>
                    <a:pt x="13729" y="1346"/>
                    <a:pt x="12110" y="143"/>
                    <a:pt x="10347" y="12"/>
                  </a:cubicBezTo>
                  <a:cubicBezTo>
                    <a:pt x="10244" y="4"/>
                    <a:pt x="10139" y="0"/>
                    <a:pt x="10035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2"/>
            <p:cNvSpPr/>
            <p:nvPr/>
          </p:nvSpPr>
          <p:spPr>
            <a:xfrm>
              <a:off x="8896613" y="3682825"/>
              <a:ext cx="25" cy="1498425"/>
            </a:xfrm>
            <a:custGeom>
              <a:avLst/>
              <a:gdLst/>
              <a:ahLst/>
              <a:cxnLst/>
              <a:rect l="l" t="t" r="r" b="b"/>
              <a:pathLst>
                <a:path w="1" h="59937" fill="none" extrusionOk="0">
                  <a:moveTo>
                    <a:pt x="0" y="1"/>
                  </a:moveTo>
                  <a:lnTo>
                    <a:pt x="0" y="5993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2"/>
            <p:cNvSpPr/>
            <p:nvPr/>
          </p:nvSpPr>
          <p:spPr>
            <a:xfrm>
              <a:off x="8896613" y="3917975"/>
              <a:ext cx="161650" cy="150650"/>
            </a:xfrm>
            <a:custGeom>
              <a:avLst/>
              <a:gdLst/>
              <a:ahLst/>
              <a:cxnLst/>
              <a:rect l="l" t="t" r="r" b="b"/>
              <a:pathLst>
                <a:path w="6466" h="6026" fill="none" extrusionOk="0">
                  <a:moveTo>
                    <a:pt x="6465" y="1"/>
                  </a:moveTo>
                  <a:lnTo>
                    <a:pt x="0" y="602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2"/>
            <p:cNvSpPr/>
            <p:nvPr/>
          </p:nvSpPr>
          <p:spPr>
            <a:xfrm>
              <a:off x="8766238" y="4362375"/>
              <a:ext cx="130400" cy="108375"/>
            </a:xfrm>
            <a:custGeom>
              <a:avLst/>
              <a:gdLst/>
              <a:ahLst/>
              <a:cxnLst/>
              <a:rect l="l" t="t" r="r" b="b"/>
              <a:pathLst>
                <a:path w="5216" h="4335" fill="none" extrusionOk="0">
                  <a:moveTo>
                    <a:pt x="0" y="1"/>
                  </a:moveTo>
                  <a:lnTo>
                    <a:pt x="5215" y="433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2"/>
            <p:cNvSpPr/>
            <p:nvPr/>
          </p:nvSpPr>
          <p:spPr>
            <a:xfrm>
              <a:off x="8896613" y="4544250"/>
              <a:ext cx="136050" cy="139325"/>
            </a:xfrm>
            <a:custGeom>
              <a:avLst/>
              <a:gdLst/>
              <a:ahLst/>
              <a:cxnLst/>
              <a:rect l="l" t="t" r="r" b="b"/>
              <a:pathLst>
                <a:path w="5442" h="5573" fill="none" extrusionOk="0">
                  <a:moveTo>
                    <a:pt x="5442" y="1"/>
                  </a:moveTo>
                  <a:lnTo>
                    <a:pt x="0" y="5573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2"/>
            <p:cNvSpPr/>
            <p:nvPr/>
          </p:nvSpPr>
          <p:spPr>
            <a:xfrm>
              <a:off x="8898388" y="4490975"/>
              <a:ext cx="114025" cy="110150"/>
            </a:xfrm>
            <a:custGeom>
              <a:avLst/>
              <a:gdLst/>
              <a:ahLst/>
              <a:cxnLst/>
              <a:rect l="l" t="t" r="r" b="b"/>
              <a:pathLst>
                <a:path w="4561" h="4406" fill="none" extrusionOk="0">
                  <a:moveTo>
                    <a:pt x="4561" y="0"/>
                  </a:moveTo>
                  <a:lnTo>
                    <a:pt x="1" y="4406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2"/>
            <p:cNvSpPr/>
            <p:nvPr/>
          </p:nvSpPr>
          <p:spPr>
            <a:xfrm>
              <a:off x="8208488" y="3307425"/>
              <a:ext cx="634325" cy="1474725"/>
            </a:xfrm>
            <a:custGeom>
              <a:avLst/>
              <a:gdLst/>
              <a:ahLst/>
              <a:cxnLst/>
              <a:rect l="l" t="t" r="r" b="b"/>
              <a:pathLst>
                <a:path w="25373" h="58989" extrusionOk="0">
                  <a:moveTo>
                    <a:pt x="12734" y="0"/>
                  </a:moveTo>
                  <a:cubicBezTo>
                    <a:pt x="10638" y="0"/>
                    <a:pt x="8561" y="1218"/>
                    <a:pt x="7620" y="3099"/>
                  </a:cubicBezTo>
                  <a:cubicBezTo>
                    <a:pt x="6287" y="5766"/>
                    <a:pt x="7287" y="9040"/>
                    <a:pt x="6382" y="11874"/>
                  </a:cubicBezTo>
                  <a:cubicBezTo>
                    <a:pt x="5227" y="15481"/>
                    <a:pt x="1191" y="17791"/>
                    <a:pt x="619" y="21542"/>
                  </a:cubicBezTo>
                  <a:cubicBezTo>
                    <a:pt x="0" y="25602"/>
                    <a:pt x="3679" y="28983"/>
                    <a:pt x="4655" y="32972"/>
                  </a:cubicBezTo>
                  <a:cubicBezTo>
                    <a:pt x="5548" y="36615"/>
                    <a:pt x="4108" y="40365"/>
                    <a:pt x="2822" y="43901"/>
                  </a:cubicBezTo>
                  <a:cubicBezTo>
                    <a:pt x="2310" y="45318"/>
                    <a:pt x="1810" y="46795"/>
                    <a:pt x="1810" y="48307"/>
                  </a:cubicBezTo>
                  <a:cubicBezTo>
                    <a:pt x="1810" y="50271"/>
                    <a:pt x="2667" y="52152"/>
                    <a:pt x="3870" y="53724"/>
                  </a:cubicBezTo>
                  <a:cubicBezTo>
                    <a:pt x="6282" y="56900"/>
                    <a:pt x="10111" y="58988"/>
                    <a:pt x="14062" y="58988"/>
                  </a:cubicBezTo>
                  <a:cubicBezTo>
                    <a:pt x="15532" y="58988"/>
                    <a:pt x="17018" y="58699"/>
                    <a:pt x="18455" y="58070"/>
                  </a:cubicBezTo>
                  <a:cubicBezTo>
                    <a:pt x="21539" y="56701"/>
                    <a:pt x="23777" y="53724"/>
                    <a:pt x="24575" y="50450"/>
                  </a:cubicBezTo>
                  <a:cubicBezTo>
                    <a:pt x="25372" y="47164"/>
                    <a:pt x="24801" y="43640"/>
                    <a:pt x="23348" y="40592"/>
                  </a:cubicBezTo>
                  <a:cubicBezTo>
                    <a:pt x="22598" y="39044"/>
                    <a:pt x="21634" y="37591"/>
                    <a:pt x="20967" y="36008"/>
                  </a:cubicBezTo>
                  <a:cubicBezTo>
                    <a:pt x="20300" y="34424"/>
                    <a:pt x="19943" y="32614"/>
                    <a:pt x="20491" y="30983"/>
                  </a:cubicBezTo>
                  <a:cubicBezTo>
                    <a:pt x="21027" y="29412"/>
                    <a:pt x="22301" y="28233"/>
                    <a:pt x="23098" y="26780"/>
                  </a:cubicBezTo>
                  <a:cubicBezTo>
                    <a:pt x="24063" y="25018"/>
                    <a:pt x="24277" y="22946"/>
                    <a:pt x="24289" y="20934"/>
                  </a:cubicBezTo>
                  <a:cubicBezTo>
                    <a:pt x="24289" y="19660"/>
                    <a:pt x="24206" y="18363"/>
                    <a:pt x="23694" y="17196"/>
                  </a:cubicBezTo>
                  <a:cubicBezTo>
                    <a:pt x="22824" y="15231"/>
                    <a:pt x="20848" y="13933"/>
                    <a:pt x="19895" y="12005"/>
                  </a:cubicBezTo>
                  <a:cubicBezTo>
                    <a:pt x="18645" y="9481"/>
                    <a:pt x="19360" y="6361"/>
                    <a:pt x="18276" y="3766"/>
                  </a:cubicBezTo>
                  <a:cubicBezTo>
                    <a:pt x="17419" y="1706"/>
                    <a:pt x="15359" y="170"/>
                    <a:pt x="13133" y="15"/>
                  </a:cubicBezTo>
                  <a:cubicBezTo>
                    <a:pt x="13000" y="5"/>
                    <a:pt x="12867" y="0"/>
                    <a:pt x="1273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2"/>
            <p:cNvSpPr/>
            <p:nvPr/>
          </p:nvSpPr>
          <p:spPr>
            <a:xfrm>
              <a:off x="8523388" y="3349450"/>
              <a:ext cx="25" cy="1830325"/>
            </a:xfrm>
            <a:custGeom>
              <a:avLst/>
              <a:gdLst/>
              <a:ahLst/>
              <a:cxnLst/>
              <a:rect l="l" t="t" r="r" b="b"/>
              <a:pathLst>
                <a:path w="1" h="73213" fill="none" extrusionOk="0">
                  <a:moveTo>
                    <a:pt x="1" y="1"/>
                  </a:moveTo>
                  <a:lnTo>
                    <a:pt x="1" y="73212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2"/>
            <p:cNvSpPr/>
            <p:nvPr/>
          </p:nvSpPr>
          <p:spPr>
            <a:xfrm>
              <a:off x="8389763" y="3590575"/>
              <a:ext cx="133650" cy="130975"/>
            </a:xfrm>
            <a:custGeom>
              <a:avLst/>
              <a:gdLst/>
              <a:ahLst/>
              <a:cxnLst/>
              <a:rect l="l" t="t" r="r" b="b"/>
              <a:pathLst>
                <a:path w="5346" h="5239" fill="none" extrusionOk="0">
                  <a:moveTo>
                    <a:pt x="0" y="0"/>
                  </a:moveTo>
                  <a:lnTo>
                    <a:pt x="5346" y="5239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2"/>
            <p:cNvSpPr/>
            <p:nvPr/>
          </p:nvSpPr>
          <p:spPr>
            <a:xfrm>
              <a:off x="8351063" y="3656650"/>
              <a:ext cx="170875" cy="154200"/>
            </a:xfrm>
            <a:custGeom>
              <a:avLst/>
              <a:gdLst/>
              <a:ahLst/>
              <a:cxnLst/>
              <a:rect l="l" t="t" r="r" b="b"/>
              <a:pathLst>
                <a:path w="6835" h="6168" fill="none" extrusionOk="0">
                  <a:moveTo>
                    <a:pt x="0" y="0"/>
                  </a:moveTo>
                  <a:lnTo>
                    <a:pt x="6834" y="6168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2"/>
            <p:cNvSpPr/>
            <p:nvPr/>
          </p:nvSpPr>
          <p:spPr>
            <a:xfrm>
              <a:off x="8290638" y="3992700"/>
              <a:ext cx="231300" cy="143200"/>
            </a:xfrm>
            <a:custGeom>
              <a:avLst/>
              <a:gdLst/>
              <a:ahLst/>
              <a:cxnLst/>
              <a:rect l="l" t="t" r="r" b="b"/>
              <a:pathLst>
                <a:path w="9252" h="5728" fill="none" extrusionOk="0">
                  <a:moveTo>
                    <a:pt x="0" y="0"/>
                  </a:moveTo>
                  <a:lnTo>
                    <a:pt x="9251" y="572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2"/>
            <p:cNvSpPr/>
            <p:nvPr/>
          </p:nvSpPr>
          <p:spPr>
            <a:xfrm>
              <a:off x="8305813" y="4392150"/>
              <a:ext cx="214625" cy="136350"/>
            </a:xfrm>
            <a:custGeom>
              <a:avLst/>
              <a:gdLst/>
              <a:ahLst/>
              <a:cxnLst/>
              <a:rect l="l" t="t" r="r" b="b"/>
              <a:pathLst>
                <a:path w="8585" h="5454" fill="none" extrusionOk="0">
                  <a:moveTo>
                    <a:pt x="0" y="0"/>
                  </a:moveTo>
                  <a:lnTo>
                    <a:pt x="8585" y="545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2"/>
            <p:cNvSpPr/>
            <p:nvPr/>
          </p:nvSpPr>
          <p:spPr>
            <a:xfrm>
              <a:off x="8279613" y="4477575"/>
              <a:ext cx="240825" cy="159875"/>
            </a:xfrm>
            <a:custGeom>
              <a:avLst/>
              <a:gdLst/>
              <a:ahLst/>
              <a:cxnLst/>
              <a:rect l="l" t="t" r="r" b="b"/>
              <a:pathLst>
                <a:path w="9633" h="6395" fill="none" extrusionOk="0">
                  <a:moveTo>
                    <a:pt x="1" y="1"/>
                  </a:moveTo>
                  <a:lnTo>
                    <a:pt x="9633" y="639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2"/>
            <p:cNvSpPr/>
            <p:nvPr/>
          </p:nvSpPr>
          <p:spPr>
            <a:xfrm>
              <a:off x="8523388" y="3753075"/>
              <a:ext cx="206600" cy="175050"/>
            </a:xfrm>
            <a:custGeom>
              <a:avLst/>
              <a:gdLst/>
              <a:ahLst/>
              <a:cxnLst/>
              <a:rect l="l" t="t" r="r" b="b"/>
              <a:pathLst>
                <a:path w="8264" h="7002" fill="none" extrusionOk="0">
                  <a:moveTo>
                    <a:pt x="1" y="7002"/>
                  </a:moveTo>
                  <a:lnTo>
                    <a:pt x="826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2"/>
            <p:cNvSpPr/>
            <p:nvPr/>
          </p:nvSpPr>
          <p:spPr>
            <a:xfrm>
              <a:off x="8519238" y="4193900"/>
              <a:ext cx="205100" cy="108675"/>
            </a:xfrm>
            <a:custGeom>
              <a:avLst/>
              <a:gdLst/>
              <a:ahLst/>
              <a:cxnLst/>
              <a:rect l="l" t="t" r="r" b="b"/>
              <a:pathLst>
                <a:path w="8204" h="4347" fill="none" extrusionOk="0">
                  <a:moveTo>
                    <a:pt x="0" y="4347"/>
                  </a:moveTo>
                  <a:lnTo>
                    <a:pt x="820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2"/>
            <p:cNvSpPr/>
            <p:nvPr/>
          </p:nvSpPr>
          <p:spPr>
            <a:xfrm>
              <a:off x="8521913" y="4248975"/>
              <a:ext cx="220275" cy="118500"/>
            </a:xfrm>
            <a:custGeom>
              <a:avLst/>
              <a:gdLst/>
              <a:ahLst/>
              <a:cxnLst/>
              <a:rect l="l" t="t" r="r" b="b"/>
              <a:pathLst>
                <a:path w="8811" h="4740" fill="none" extrusionOk="0">
                  <a:moveTo>
                    <a:pt x="0" y="4739"/>
                  </a:moveTo>
                  <a:lnTo>
                    <a:pt x="8811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582" name="Google Shape;1582;p52"/>
          <p:cNvGraphicFramePr/>
          <p:nvPr>
            <p:extLst>
              <p:ext uri="{D42A27DB-BD31-4B8C-83A1-F6EECF244321}">
                <p14:modId xmlns:p14="http://schemas.microsoft.com/office/powerpoint/2010/main" val="2123762044"/>
              </p:ext>
            </p:extLst>
          </p:nvPr>
        </p:nvGraphicFramePr>
        <p:xfrm>
          <a:off x="0" y="3321878"/>
          <a:ext cx="9144000" cy="1965900"/>
        </p:xfrm>
        <a:graphic>
          <a:graphicData uri="http://schemas.openxmlformats.org/drawingml/2006/table">
            <a:tbl>
              <a:tblPr>
                <a:noFill/>
                <a:tableStyleId>{DF9A5BE3-EC3F-44AE-AD6A-3C1A90932C50}</a:tableStyleId>
              </a:tblPr>
              <a:tblGrid>
                <a:gridCol w="1145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95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4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8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5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351"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FOUNDED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CUSTOMER</a:t>
                      </a:r>
                      <a:r>
                        <a:rPr lang="en-US" sz="1600" b="1" baseline="0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BASE EXISTING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PARTNERS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INVESTMENT</a:t>
                      </a:r>
                      <a:r>
                        <a:rPr lang="en" sz="1600" b="1" baseline="0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RAISED TILL DATE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MAJOR INVESTORS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304"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200" b="1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2014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$560K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 sz="1200" b="1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</a:p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Northeast Venture Fund (NEVF)</a:t>
                      </a: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744082" y="4011706"/>
            <a:ext cx="2193313" cy="1156670"/>
            <a:chOff x="3520753" y="3591604"/>
            <a:chExt cx="2193313" cy="11566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0753" y="3596004"/>
              <a:ext cx="934864" cy="44749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0753" y="4043500"/>
              <a:ext cx="934864" cy="40358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8191" y="3591604"/>
              <a:ext cx="1285875" cy="61985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0753" y="4447089"/>
              <a:ext cx="917245" cy="30118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0572" y="4180826"/>
              <a:ext cx="1303494" cy="55245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27381" t="2977" r="28229" b="54319"/>
          <a:stretch/>
        </p:blipFill>
        <p:spPr>
          <a:xfrm>
            <a:off x="1186217" y="4011706"/>
            <a:ext cx="719658" cy="6549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86217" y="4666609"/>
            <a:ext cx="2320659" cy="636586"/>
            <a:chOff x="1235197" y="4089484"/>
            <a:chExt cx="2222552" cy="7826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39814" y="4089484"/>
              <a:ext cx="933450" cy="381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5197" y="4462589"/>
              <a:ext cx="2222552" cy="409575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491" y="0"/>
            <a:ext cx="9148491" cy="32994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05875" y="4027442"/>
            <a:ext cx="1557355" cy="604120"/>
            <a:chOff x="1987763" y="3519364"/>
            <a:chExt cx="1532989" cy="6445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46473" y="3519364"/>
              <a:ext cx="943150" cy="27141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87763" y="3798750"/>
              <a:ext cx="1532989" cy="36512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1958" y="139121"/>
            <a:ext cx="1810571" cy="6846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64" name="Google Shape;1564;p52"/>
          <p:cNvSpPr txBox="1">
            <a:spLocks noGrp="1"/>
          </p:cNvSpPr>
          <p:nvPr>
            <p:ph type="title"/>
          </p:nvPr>
        </p:nvSpPr>
        <p:spPr>
          <a:xfrm>
            <a:off x="4981660" y="55076"/>
            <a:ext cx="2156342" cy="563406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rgbClr val="053B5C"/>
                </a:solidFill>
              </a:rPr>
              <a:t>HOW IT WORKS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945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075FF6-8381-4B9F-9905-A7F8812A62A8}"/>
              </a:ext>
            </a:extLst>
          </p:cNvPr>
          <p:cNvSpPr txBox="1"/>
          <p:nvPr/>
        </p:nvSpPr>
        <p:spPr>
          <a:xfrm>
            <a:off x="0" y="4510"/>
            <a:ext cx="9144000" cy="553998"/>
          </a:xfrm>
          <a:prstGeom prst="rect">
            <a:avLst/>
          </a:prstGeom>
          <a:solidFill>
            <a:srgbClr val="007A7D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spc="8" dirty="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rPr>
              <a:t>Organizational Plan </a:t>
            </a:r>
            <a:endParaRPr lang="en-US" sz="3000" b="1" kern="1200" dirty="0">
              <a:solidFill>
                <a:prstClr val="black"/>
              </a:solidFill>
              <a:latin typeface="Franklin Gothic Book"/>
              <a:ea typeface="+mn-ea"/>
              <a:cs typeface="Franklin Gothic Book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FB0922-7BAB-4AC3-AE06-E0500D37FBF9}"/>
              </a:ext>
            </a:extLst>
          </p:cNvPr>
          <p:cNvGrpSpPr/>
          <p:nvPr/>
        </p:nvGrpSpPr>
        <p:grpSpPr>
          <a:xfrm>
            <a:off x="184985" y="2291265"/>
            <a:ext cx="1609860" cy="453233"/>
            <a:chOff x="176209" y="2552940"/>
            <a:chExt cx="2107842" cy="582930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02D6D11D-D1C7-439B-B5C2-F83762DD424B}"/>
                </a:ext>
              </a:extLst>
            </p:cNvPr>
            <p:cNvSpPr txBox="1">
              <a:spLocks/>
            </p:cNvSpPr>
            <p:nvPr/>
          </p:nvSpPr>
          <p:spPr>
            <a:xfrm>
              <a:off x="304891" y="2552940"/>
              <a:ext cx="1979160" cy="22906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buClrTx/>
                <a:buNone/>
                <a:defRPr/>
              </a:pPr>
              <a:r>
                <a:rPr lang="en-US" sz="15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cs typeface="Arial" pitchFamily="34" charset="0"/>
                </a:rPr>
                <a:t>Aman Aggarwal</a:t>
              </a:r>
            </a:p>
          </p:txBody>
        </p:sp>
        <p:sp>
          <p:nvSpPr>
            <p:cNvPr id="7" name="Text Placeholder 5">
              <a:extLst>
                <a:ext uri="{FF2B5EF4-FFF2-40B4-BE49-F238E27FC236}">
                  <a16:creationId xmlns:a16="http://schemas.microsoft.com/office/drawing/2014/main" id="{D694BEDC-BB02-4193-9850-BC7E7BB8867C}"/>
                </a:ext>
              </a:extLst>
            </p:cNvPr>
            <p:cNvSpPr txBox="1">
              <a:spLocks/>
            </p:cNvSpPr>
            <p:nvPr/>
          </p:nvSpPr>
          <p:spPr>
            <a:xfrm>
              <a:off x="176209" y="2906809"/>
              <a:ext cx="2051117" cy="229061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685800">
                <a:buClrTx/>
                <a:buNone/>
                <a:defRPr/>
              </a:pPr>
              <a:endParaRPr lang="en-US" altLang="ko-KR" sz="1350" dirty="0">
                <a:solidFill>
                  <a:srgbClr val="4472C4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D391C69-DDA9-4578-8062-4F6797FF9415}"/>
              </a:ext>
            </a:extLst>
          </p:cNvPr>
          <p:cNvGrpSpPr/>
          <p:nvPr/>
        </p:nvGrpSpPr>
        <p:grpSpPr>
          <a:xfrm>
            <a:off x="193090" y="2150799"/>
            <a:ext cx="1565096" cy="94130"/>
            <a:chOff x="222334" y="2352068"/>
            <a:chExt cx="2049231" cy="144016"/>
          </a:xfrm>
        </p:grpSpPr>
        <p:sp>
          <p:nvSpPr>
            <p:cNvPr id="10" name="Rectangle 35">
              <a:extLst>
                <a:ext uri="{FF2B5EF4-FFF2-40B4-BE49-F238E27FC236}">
                  <a16:creationId xmlns:a16="http://schemas.microsoft.com/office/drawing/2014/main" id="{F941F003-CAB7-4DBC-8D97-AC09266ACEB4}"/>
                </a:ext>
              </a:extLst>
            </p:cNvPr>
            <p:cNvSpPr/>
            <p:nvPr/>
          </p:nvSpPr>
          <p:spPr>
            <a:xfrm>
              <a:off x="222334" y="2352068"/>
              <a:ext cx="343440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1" name="Rectangle 36">
              <a:extLst>
                <a:ext uri="{FF2B5EF4-FFF2-40B4-BE49-F238E27FC236}">
                  <a16:creationId xmlns:a16="http://schemas.microsoft.com/office/drawing/2014/main" id="{1C328054-13A3-448C-B2C2-6F36121680AE}"/>
                </a:ext>
              </a:extLst>
            </p:cNvPr>
            <p:cNvSpPr/>
            <p:nvPr/>
          </p:nvSpPr>
          <p:spPr>
            <a:xfrm>
              <a:off x="561137" y="2352068"/>
              <a:ext cx="343440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2" name="Rectangle 37">
              <a:extLst>
                <a:ext uri="{FF2B5EF4-FFF2-40B4-BE49-F238E27FC236}">
                  <a16:creationId xmlns:a16="http://schemas.microsoft.com/office/drawing/2014/main" id="{EF732A50-E7BE-4CDA-8FB1-BB9FF2D71B7B}"/>
                </a:ext>
              </a:extLst>
            </p:cNvPr>
            <p:cNvSpPr/>
            <p:nvPr/>
          </p:nvSpPr>
          <p:spPr>
            <a:xfrm>
              <a:off x="902562" y="2352068"/>
              <a:ext cx="343440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id="{5F5F2051-CA26-4A51-9C1C-672242238712}"/>
                </a:ext>
              </a:extLst>
            </p:cNvPr>
            <p:cNvSpPr/>
            <p:nvPr/>
          </p:nvSpPr>
          <p:spPr>
            <a:xfrm>
              <a:off x="1246244" y="2352068"/>
              <a:ext cx="343440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4" name="Rectangle 39">
              <a:extLst>
                <a:ext uri="{FF2B5EF4-FFF2-40B4-BE49-F238E27FC236}">
                  <a16:creationId xmlns:a16="http://schemas.microsoft.com/office/drawing/2014/main" id="{320B61D8-2B19-40ED-AF38-548DF410F0B0}"/>
                </a:ext>
              </a:extLst>
            </p:cNvPr>
            <p:cNvSpPr/>
            <p:nvPr/>
          </p:nvSpPr>
          <p:spPr>
            <a:xfrm>
              <a:off x="1587668" y="2352068"/>
              <a:ext cx="343440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5" name="Rectangle 40">
              <a:extLst>
                <a:ext uri="{FF2B5EF4-FFF2-40B4-BE49-F238E27FC236}">
                  <a16:creationId xmlns:a16="http://schemas.microsoft.com/office/drawing/2014/main" id="{5CE2D3C5-4378-43D4-869E-64B473A24CDE}"/>
                </a:ext>
              </a:extLst>
            </p:cNvPr>
            <p:cNvSpPr/>
            <p:nvPr/>
          </p:nvSpPr>
          <p:spPr>
            <a:xfrm>
              <a:off x="1928125" y="2352068"/>
              <a:ext cx="343440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DB3951-5775-4D97-B47D-7C372D2C0B6C}"/>
              </a:ext>
            </a:extLst>
          </p:cNvPr>
          <p:cNvGrpSpPr/>
          <p:nvPr/>
        </p:nvGrpSpPr>
        <p:grpSpPr>
          <a:xfrm>
            <a:off x="180984" y="4565326"/>
            <a:ext cx="1565096" cy="94130"/>
            <a:chOff x="2227325" y="5212073"/>
            <a:chExt cx="2049231" cy="144016"/>
          </a:xfrm>
        </p:grpSpPr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9BCFC71F-30C0-4B96-9DDF-A8C0EED44D12}"/>
                </a:ext>
              </a:extLst>
            </p:cNvPr>
            <p:cNvSpPr/>
            <p:nvPr/>
          </p:nvSpPr>
          <p:spPr>
            <a:xfrm>
              <a:off x="2227325" y="5212073"/>
              <a:ext cx="343440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8" name="Rectangle 43">
              <a:extLst>
                <a:ext uri="{FF2B5EF4-FFF2-40B4-BE49-F238E27FC236}">
                  <a16:creationId xmlns:a16="http://schemas.microsoft.com/office/drawing/2014/main" id="{AC5C74BD-C9F3-4D53-AD2E-C084A7139FAE}"/>
                </a:ext>
              </a:extLst>
            </p:cNvPr>
            <p:cNvSpPr/>
            <p:nvPr/>
          </p:nvSpPr>
          <p:spPr>
            <a:xfrm>
              <a:off x="2566128" y="5212073"/>
              <a:ext cx="343440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9" name="Rectangle 44">
              <a:extLst>
                <a:ext uri="{FF2B5EF4-FFF2-40B4-BE49-F238E27FC236}">
                  <a16:creationId xmlns:a16="http://schemas.microsoft.com/office/drawing/2014/main" id="{73880795-7F04-499D-98C0-26E7368406A7}"/>
                </a:ext>
              </a:extLst>
            </p:cNvPr>
            <p:cNvSpPr/>
            <p:nvPr/>
          </p:nvSpPr>
          <p:spPr>
            <a:xfrm>
              <a:off x="2907553" y="5212073"/>
              <a:ext cx="343440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20" name="Rectangle 45">
              <a:extLst>
                <a:ext uri="{FF2B5EF4-FFF2-40B4-BE49-F238E27FC236}">
                  <a16:creationId xmlns:a16="http://schemas.microsoft.com/office/drawing/2014/main" id="{C516789A-C98E-412D-ACE2-2C027202D211}"/>
                </a:ext>
              </a:extLst>
            </p:cNvPr>
            <p:cNvSpPr/>
            <p:nvPr/>
          </p:nvSpPr>
          <p:spPr>
            <a:xfrm>
              <a:off x="3251235" y="5212073"/>
              <a:ext cx="343440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21" name="Rectangle 46">
              <a:extLst>
                <a:ext uri="{FF2B5EF4-FFF2-40B4-BE49-F238E27FC236}">
                  <a16:creationId xmlns:a16="http://schemas.microsoft.com/office/drawing/2014/main" id="{6DF3EC0C-435D-4339-B838-075C29D8EA15}"/>
                </a:ext>
              </a:extLst>
            </p:cNvPr>
            <p:cNvSpPr/>
            <p:nvPr/>
          </p:nvSpPr>
          <p:spPr>
            <a:xfrm>
              <a:off x="3592659" y="5212073"/>
              <a:ext cx="343440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26DCF8A8-CB5F-4410-BAB0-7B4D117D433C}"/>
                </a:ext>
              </a:extLst>
            </p:cNvPr>
            <p:cNvSpPr/>
            <p:nvPr/>
          </p:nvSpPr>
          <p:spPr>
            <a:xfrm>
              <a:off x="3933116" y="5212073"/>
              <a:ext cx="343440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3FA3D3-A690-44FA-9DBB-0FB55AACDC2E}"/>
              </a:ext>
            </a:extLst>
          </p:cNvPr>
          <p:cNvGrpSpPr/>
          <p:nvPr/>
        </p:nvGrpSpPr>
        <p:grpSpPr>
          <a:xfrm>
            <a:off x="6042310" y="2134141"/>
            <a:ext cx="1565096" cy="94130"/>
            <a:chOff x="6281065" y="5189854"/>
            <a:chExt cx="2049231" cy="144016"/>
          </a:xfrm>
        </p:grpSpPr>
        <p:sp>
          <p:nvSpPr>
            <p:cNvPr id="24" name="Rectangle 49">
              <a:extLst>
                <a:ext uri="{FF2B5EF4-FFF2-40B4-BE49-F238E27FC236}">
                  <a16:creationId xmlns:a16="http://schemas.microsoft.com/office/drawing/2014/main" id="{D6583581-28B9-487E-B9BF-5EAD0DB06991}"/>
                </a:ext>
              </a:extLst>
            </p:cNvPr>
            <p:cNvSpPr/>
            <p:nvPr/>
          </p:nvSpPr>
          <p:spPr>
            <a:xfrm>
              <a:off x="6281065" y="5189854"/>
              <a:ext cx="343440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25" name="Rectangle 50">
              <a:extLst>
                <a:ext uri="{FF2B5EF4-FFF2-40B4-BE49-F238E27FC236}">
                  <a16:creationId xmlns:a16="http://schemas.microsoft.com/office/drawing/2014/main" id="{A836B83E-0B51-491F-A1CD-D5A92897F166}"/>
                </a:ext>
              </a:extLst>
            </p:cNvPr>
            <p:cNvSpPr/>
            <p:nvPr/>
          </p:nvSpPr>
          <p:spPr>
            <a:xfrm>
              <a:off x="6619868" y="5189854"/>
              <a:ext cx="343440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26" name="Rectangle 51">
              <a:extLst>
                <a:ext uri="{FF2B5EF4-FFF2-40B4-BE49-F238E27FC236}">
                  <a16:creationId xmlns:a16="http://schemas.microsoft.com/office/drawing/2014/main" id="{2368E8CF-9702-4832-B6E0-D6D38E3F0C11}"/>
                </a:ext>
              </a:extLst>
            </p:cNvPr>
            <p:cNvSpPr/>
            <p:nvPr/>
          </p:nvSpPr>
          <p:spPr>
            <a:xfrm>
              <a:off x="6961293" y="5189854"/>
              <a:ext cx="343440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27" name="Rectangle 52">
              <a:extLst>
                <a:ext uri="{FF2B5EF4-FFF2-40B4-BE49-F238E27FC236}">
                  <a16:creationId xmlns:a16="http://schemas.microsoft.com/office/drawing/2014/main" id="{C4B004E3-7728-46B7-8474-633F04AD3160}"/>
                </a:ext>
              </a:extLst>
            </p:cNvPr>
            <p:cNvSpPr/>
            <p:nvPr/>
          </p:nvSpPr>
          <p:spPr>
            <a:xfrm>
              <a:off x="7304975" y="5189854"/>
              <a:ext cx="343440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28" name="Rectangle 53">
              <a:extLst>
                <a:ext uri="{FF2B5EF4-FFF2-40B4-BE49-F238E27FC236}">
                  <a16:creationId xmlns:a16="http://schemas.microsoft.com/office/drawing/2014/main" id="{6967FBE6-2D28-4F21-BB1E-3AACB6EF1AB7}"/>
                </a:ext>
              </a:extLst>
            </p:cNvPr>
            <p:cNvSpPr/>
            <p:nvPr/>
          </p:nvSpPr>
          <p:spPr>
            <a:xfrm>
              <a:off x="7646399" y="5189854"/>
              <a:ext cx="343440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29" name="Rectangle 54">
              <a:extLst>
                <a:ext uri="{FF2B5EF4-FFF2-40B4-BE49-F238E27FC236}">
                  <a16:creationId xmlns:a16="http://schemas.microsoft.com/office/drawing/2014/main" id="{067A178D-3B22-4981-8A2B-71E12D4C1C0F}"/>
                </a:ext>
              </a:extLst>
            </p:cNvPr>
            <p:cNvSpPr/>
            <p:nvPr/>
          </p:nvSpPr>
          <p:spPr>
            <a:xfrm>
              <a:off x="7986856" y="5189854"/>
              <a:ext cx="343440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47D1C1-FD69-4DAF-983F-BA28ED2AD150}"/>
              </a:ext>
            </a:extLst>
          </p:cNvPr>
          <p:cNvGrpSpPr/>
          <p:nvPr/>
        </p:nvGrpSpPr>
        <p:grpSpPr>
          <a:xfrm>
            <a:off x="4121025" y="2140573"/>
            <a:ext cx="1565096" cy="94130"/>
            <a:chOff x="8570861" y="2349036"/>
            <a:chExt cx="2049231" cy="144016"/>
          </a:xfrm>
        </p:grpSpPr>
        <p:sp>
          <p:nvSpPr>
            <p:cNvPr id="31" name="Rectangle 57">
              <a:extLst>
                <a:ext uri="{FF2B5EF4-FFF2-40B4-BE49-F238E27FC236}">
                  <a16:creationId xmlns:a16="http://schemas.microsoft.com/office/drawing/2014/main" id="{692240D9-2F0E-4BFE-93EF-A8AC2B881979}"/>
                </a:ext>
              </a:extLst>
            </p:cNvPr>
            <p:cNvSpPr/>
            <p:nvPr/>
          </p:nvSpPr>
          <p:spPr>
            <a:xfrm>
              <a:off x="8570861" y="2349036"/>
              <a:ext cx="343440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32" name="Rectangle 58">
              <a:extLst>
                <a:ext uri="{FF2B5EF4-FFF2-40B4-BE49-F238E27FC236}">
                  <a16:creationId xmlns:a16="http://schemas.microsoft.com/office/drawing/2014/main" id="{2BEE316B-0BDC-4E45-965D-816B5CF4C055}"/>
                </a:ext>
              </a:extLst>
            </p:cNvPr>
            <p:cNvSpPr/>
            <p:nvPr/>
          </p:nvSpPr>
          <p:spPr>
            <a:xfrm>
              <a:off x="8909664" y="2349036"/>
              <a:ext cx="343440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0C2629E6-FFA2-44A7-B374-8E1351D4C7FA}"/>
                </a:ext>
              </a:extLst>
            </p:cNvPr>
            <p:cNvSpPr/>
            <p:nvPr/>
          </p:nvSpPr>
          <p:spPr>
            <a:xfrm>
              <a:off x="9251089" y="2349036"/>
              <a:ext cx="343440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34" name="Rectangle 60">
              <a:extLst>
                <a:ext uri="{FF2B5EF4-FFF2-40B4-BE49-F238E27FC236}">
                  <a16:creationId xmlns:a16="http://schemas.microsoft.com/office/drawing/2014/main" id="{10FA9D21-C236-4CEB-AFB2-C0A779472766}"/>
                </a:ext>
              </a:extLst>
            </p:cNvPr>
            <p:cNvSpPr/>
            <p:nvPr/>
          </p:nvSpPr>
          <p:spPr>
            <a:xfrm>
              <a:off x="9594771" y="2349036"/>
              <a:ext cx="343440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35" name="Rectangle 61">
              <a:extLst>
                <a:ext uri="{FF2B5EF4-FFF2-40B4-BE49-F238E27FC236}">
                  <a16:creationId xmlns:a16="http://schemas.microsoft.com/office/drawing/2014/main" id="{F2E71BCD-6E52-45D1-B4BB-71D1DD63E4FD}"/>
                </a:ext>
              </a:extLst>
            </p:cNvPr>
            <p:cNvSpPr/>
            <p:nvPr/>
          </p:nvSpPr>
          <p:spPr>
            <a:xfrm>
              <a:off x="9936195" y="2349036"/>
              <a:ext cx="343440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36" name="Rectangle 62">
              <a:extLst>
                <a:ext uri="{FF2B5EF4-FFF2-40B4-BE49-F238E27FC236}">
                  <a16:creationId xmlns:a16="http://schemas.microsoft.com/office/drawing/2014/main" id="{5CECFDC8-5A3F-4ECA-B4B5-312F20BF949D}"/>
                </a:ext>
              </a:extLst>
            </p:cNvPr>
            <p:cNvSpPr/>
            <p:nvPr/>
          </p:nvSpPr>
          <p:spPr>
            <a:xfrm>
              <a:off x="10276652" y="2349036"/>
              <a:ext cx="343440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3F64F5-EF6B-4A65-B1EB-B8E1F8FBF16A}"/>
              </a:ext>
            </a:extLst>
          </p:cNvPr>
          <p:cNvGrpSpPr/>
          <p:nvPr/>
        </p:nvGrpSpPr>
        <p:grpSpPr>
          <a:xfrm>
            <a:off x="2093975" y="2152870"/>
            <a:ext cx="1565096" cy="94130"/>
            <a:chOff x="4332695" y="2352068"/>
            <a:chExt cx="2049231" cy="144016"/>
          </a:xfrm>
        </p:grpSpPr>
        <p:sp>
          <p:nvSpPr>
            <p:cNvPr id="38" name="Rectangle 49">
              <a:extLst>
                <a:ext uri="{FF2B5EF4-FFF2-40B4-BE49-F238E27FC236}">
                  <a16:creationId xmlns:a16="http://schemas.microsoft.com/office/drawing/2014/main" id="{55EC7C33-5A38-4E2B-B197-62BDECC83553}"/>
                </a:ext>
              </a:extLst>
            </p:cNvPr>
            <p:cNvSpPr/>
            <p:nvPr/>
          </p:nvSpPr>
          <p:spPr>
            <a:xfrm>
              <a:off x="4332695" y="2352068"/>
              <a:ext cx="343440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39" name="Rectangle 50">
              <a:extLst>
                <a:ext uri="{FF2B5EF4-FFF2-40B4-BE49-F238E27FC236}">
                  <a16:creationId xmlns:a16="http://schemas.microsoft.com/office/drawing/2014/main" id="{CCFCB9F4-3440-4A2F-A9D3-233A944CA91D}"/>
                </a:ext>
              </a:extLst>
            </p:cNvPr>
            <p:cNvSpPr/>
            <p:nvPr/>
          </p:nvSpPr>
          <p:spPr>
            <a:xfrm>
              <a:off x="4671498" y="2352068"/>
              <a:ext cx="343440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40" name="Rectangle 51">
              <a:extLst>
                <a:ext uri="{FF2B5EF4-FFF2-40B4-BE49-F238E27FC236}">
                  <a16:creationId xmlns:a16="http://schemas.microsoft.com/office/drawing/2014/main" id="{00633C06-782D-4934-AE5C-A910EBCFE346}"/>
                </a:ext>
              </a:extLst>
            </p:cNvPr>
            <p:cNvSpPr/>
            <p:nvPr/>
          </p:nvSpPr>
          <p:spPr>
            <a:xfrm>
              <a:off x="5012923" y="2352068"/>
              <a:ext cx="343440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41" name="Rectangle 52">
              <a:extLst>
                <a:ext uri="{FF2B5EF4-FFF2-40B4-BE49-F238E27FC236}">
                  <a16:creationId xmlns:a16="http://schemas.microsoft.com/office/drawing/2014/main" id="{91786C15-BEF7-47BC-B41E-53B9B7ECBD2A}"/>
                </a:ext>
              </a:extLst>
            </p:cNvPr>
            <p:cNvSpPr/>
            <p:nvPr/>
          </p:nvSpPr>
          <p:spPr>
            <a:xfrm>
              <a:off x="5356605" y="2352068"/>
              <a:ext cx="343440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42" name="Rectangle 53">
              <a:extLst>
                <a:ext uri="{FF2B5EF4-FFF2-40B4-BE49-F238E27FC236}">
                  <a16:creationId xmlns:a16="http://schemas.microsoft.com/office/drawing/2014/main" id="{56ED74A4-44D4-4D54-9D0F-F35F51252728}"/>
                </a:ext>
              </a:extLst>
            </p:cNvPr>
            <p:cNvSpPr/>
            <p:nvPr/>
          </p:nvSpPr>
          <p:spPr>
            <a:xfrm>
              <a:off x="5698029" y="2352068"/>
              <a:ext cx="343440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43" name="Rectangle 54">
              <a:extLst>
                <a:ext uri="{FF2B5EF4-FFF2-40B4-BE49-F238E27FC236}">
                  <a16:creationId xmlns:a16="http://schemas.microsoft.com/office/drawing/2014/main" id="{278EA345-93CC-4814-B695-AF9D61CE6983}"/>
                </a:ext>
              </a:extLst>
            </p:cNvPr>
            <p:cNvSpPr/>
            <p:nvPr/>
          </p:nvSpPr>
          <p:spPr>
            <a:xfrm>
              <a:off x="6038486" y="2352068"/>
              <a:ext cx="343440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3AFA51-0A2D-4CA0-BD0F-E11CAE3B93B8}"/>
              </a:ext>
            </a:extLst>
          </p:cNvPr>
          <p:cNvGrpSpPr/>
          <p:nvPr/>
        </p:nvGrpSpPr>
        <p:grpSpPr>
          <a:xfrm>
            <a:off x="2163558" y="4555653"/>
            <a:ext cx="1565096" cy="94130"/>
            <a:chOff x="9996003" y="5245608"/>
            <a:chExt cx="2049231" cy="144016"/>
          </a:xfrm>
        </p:grpSpPr>
        <p:sp>
          <p:nvSpPr>
            <p:cNvPr id="45" name="Rectangle 49">
              <a:extLst>
                <a:ext uri="{FF2B5EF4-FFF2-40B4-BE49-F238E27FC236}">
                  <a16:creationId xmlns:a16="http://schemas.microsoft.com/office/drawing/2014/main" id="{CF154DCE-7BEA-402B-A3D4-C659BA4713EF}"/>
                </a:ext>
              </a:extLst>
            </p:cNvPr>
            <p:cNvSpPr/>
            <p:nvPr/>
          </p:nvSpPr>
          <p:spPr>
            <a:xfrm>
              <a:off x="9996003" y="5245608"/>
              <a:ext cx="343440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46" name="Rectangle 50">
              <a:extLst>
                <a:ext uri="{FF2B5EF4-FFF2-40B4-BE49-F238E27FC236}">
                  <a16:creationId xmlns:a16="http://schemas.microsoft.com/office/drawing/2014/main" id="{63601288-9E56-4E4A-B07E-A5E92B8D7563}"/>
                </a:ext>
              </a:extLst>
            </p:cNvPr>
            <p:cNvSpPr/>
            <p:nvPr/>
          </p:nvSpPr>
          <p:spPr>
            <a:xfrm>
              <a:off x="10334806" y="5245608"/>
              <a:ext cx="343440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47" name="Rectangle 51">
              <a:extLst>
                <a:ext uri="{FF2B5EF4-FFF2-40B4-BE49-F238E27FC236}">
                  <a16:creationId xmlns:a16="http://schemas.microsoft.com/office/drawing/2014/main" id="{DF97E4EC-1043-406F-AAB1-8F442371DC64}"/>
                </a:ext>
              </a:extLst>
            </p:cNvPr>
            <p:cNvSpPr/>
            <p:nvPr/>
          </p:nvSpPr>
          <p:spPr>
            <a:xfrm>
              <a:off x="10676231" y="5245608"/>
              <a:ext cx="343440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48" name="Rectangle 52">
              <a:extLst>
                <a:ext uri="{FF2B5EF4-FFF2-40B4-BE49-F238E27FC236}">
                  <a16:creationId xmlns:a16="http://schemas.microsoft.com/office/drawing/2014/main" id="{DA132E38-0C0B-47F5-A735-804F8833875F}"/>
                </a:ext>
              </a:extLst>
            </p:cNvPr>
            <p:cNvSpPr/>
            <p:nvPr/>
          </p:nvSpPr>
          <p:spPr>
            <a:xfrm>
              <a:off x="11019913" y="5245608"/>
              <a:ext cx="343440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49" name="Rectangle 53">
              <a:extLst>
                <a:ext uri="{FF2B5EF4-FFF2-40B4-BE49-F238E27FC236}">
                  <a16:creationId xmlns:a16="http://schemas.microsoft.com/office/drawing/2014/main" id="{EFF30820-EDE7-4775-BD9F-E356C63B95A8}"/>
                </a:ext>
              </a:extLst>
            </p:cNvPr>
            <p:cNvSpPr/>
            <p:nvPr/>
          </p:nvSpPr>
          <p:spPr>
            <a:xfrm>
              <a:off x="11361337" y="5245608"/>
              <a:ext cx="343440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50" name="Rectangle 54">
              <a:extLst>
                <a:ext uri="{FF2B5EF4-FFF2-40B4-BE49-F238E27FC236}">
                  <a16:creationId xmlns:a16="http://schemas.microsoft.com/office/drawing/2014/main" id="{B79D335F-5A2B-4EEC-9E61-19C2112C6DCC}"/>
                </a:ext>
              </a:extLst>
            </p:cNvPr>
            <p:cNvSpPr/>
            <p:nvPr/>
          </p:nvSpPr>
          <p:spPr>
            <a:xfrm>
              <a:off x="11701794" y="5245608"/>
              <a:ext cx="343440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A40154C5-8D87-4A60-BF29-A511CA52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95" y="591121"/>
            <a:ext cx="1504127" cy="1556770"/>
          </a:xfrm>
          <a:prstGeom prst="rect">
            <a:avLst/>
          </a:prstGeom>
        </p:spPr>
      </p:pic>
      <p:sp>
        <p:nvSpPr>
          <p:cNvPr id="52" name="AutoShape 2">
            <a:extLst>
              <a:ext uri="{FF2B5EF4-FFF2-40B4-BE49-F238E27FC236}">
                <a16:creationId xmlns:a16="http://schemas.microsoft.com/office/drawing/2014/main" id="{3D88F258-5A35-4888-BF2E-8921706E02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1330039"/>
            <a:ext cx="1356011" cy="135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B0FC33D-238E-45C0-A41C-F7A08C938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87" y="623092"/>
            <a:ext cx="1486598" cy="1517897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58794CAE-35C0-4F57-AC66-2E5C95223E27}"/>
              </a:ext>
            </a:extLst>
          </p:cNvPr>
          <p:cNvGrpSpPr/>
          <p:nvPr/>
        </p:nvGrpSpPr>
        <p:grpSpPr>
          <a:xfrm>
            <a:off x="4109556" y="4568914"/>
            <a:ext cx="1565096" cy="94130"/>
            <a:chOff x="9996003" y="5245608"/>
            <a:chExt cx="2049231" cy="144016"/>
          </a:xfrm>
        </p:grpSpPr>
        <p:sp>
          <p:nvSpPr>
            <p:cNvPr id="55" name="Rectangle 49">
              <a:extLst>
                <a:ext uri="{FF2B5EF4-FFF2-40B4-BE49-F238E27FC236}">
                  <a16:creationId xmlns:a16="http://schemas.microsoft.com/office/drawing/2014/main" id="{B605611C-49E5-4193-8298-E7E2953AFC4E}"/>
                </a:ext>
              </a:extLst>
            </p:cNvPr>
            <p:cNvSpPr/>
            <p:nvPr/>
          </p:nvSpPr>
          <p:spPr>
            <a:xfrm>
              <a:off x="9996003" y="5245608"/>
              <a:ext cx="343440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56" name="Rectangle 50">
              <a:extLst>
                <a:ext uri="{FF2B5EF4-FFF2-40B4-BE49-F238E27FC236}">
                  <a16:creationId xmlns:a16="http://schemas.microsoft.com/office/drawing/2014/main" id="{8FA11D6B-27D1-44BD-A015-4DB8C5B2ADFD}"/>
                </a:ext>
              </a:extLst>
            </p:cNvPr>
            <p:cNvSpPr/>
            <p:nvPr/>
          </p:nvSpPr>
          <p:spPr>
            <a:xfrm>
              <a:off x="10334806" y="5245608"/>
              <a:ext cx="343440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57" name="Rectangle 51">
              <a:extLst>
                <a:ext uri="{FF2B5EF4-FFF2-40B4-BE49-F238E27FC236}">
                  <a16:creationId xmlns:a16="http://schemas.microsoft.com/office/drawing/2014/main" id="{14F0927B-D3C8-423F-9810-259C84C0C4FC}"/>
                </a:ext>
              </a:extLst>
            </p:cNvPr>
            <p:cNvSpPr/>
            <p:nvPr/>
          </p:nvSpPr>
          <p:spPr>
            <a:xfrm>
              <a:off x="10676231" y="5245608"/>
              <a:ext cx="343440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58" name="Rectangle 52">
              <a:extLst>
                <a:ext uri="{FF2B5EF4-FFF2-40B4-BE49-F238E27FC236}">
                  <a16:creationId xmlns:a16="http://schemas.microsoft.com/office/drawing/2014/main" id="{7A7E15B7-13E9-4525-83C0-75454FD339BA}"/>
                </a:ext>
              </a:extLst>
            </p:cNvPr>
            <p:cNvSpPr/>
            <p:nvPr/>
          </p:nvSpPr>
          <p:spPr>
            <a:xfrm>
              <a:off x="11019913" y="5245608"/>
              <a:ext cx="343440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59" name="Rectangle 53">
              <a:extLst>
                <a:ext uri="{FF2B5EF4-FFF2-40B4-BE49-F238E27FC236}">
                  <a16:creationId xmlns:a16="http://schemas.microsoft.com/office/drawing/2014/main" id="{315F0492-EA2F-440B-84A1-D16DABD87FA1}"/>
                </a:ext>
              </a:extLst>
            </p:cNvPr>
            <p:cNvSpPr/>
            <p:nvPr/>
          </p:nvSpPr>
          <p:spPr>
            <a:xfrm>
              <a:off x="11361337" y="5245608"/>
              <a:ext cx="343440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0" name="Rectangle 54">
              <a:extLst>
                <a:ext uri="{FF2B5EF4-FFF2-40B4-BE49-F238E27FC236}">
                  <a16:creationId xmlns:a16="http://schemas.microsoft.com/office/drawing/2014/main" id="{FF49CB5E-D152-4F88-A4CC-00DACF726B34}"/>
                </a:ext>
              </a:extLst>
            </p:cNvPr>
            <p:cNvSpPr/>
            <p:nvPr/>
          </p:nvSpPr>
          <p:spPr>
            <a:xfrm>
              <a:off x="11701794" y="5245608"/>
              <a:ext cx="343440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DAF402D-4EC4-4FB9-84BB-D937AFE450B9}"/>
              </a:ext>
            </a:extLst>
          </p:cNvPr>
          <p:cNvGrpSpPr/>
          <p:nvPr/>
        </p:nvGrpSpPr>
        <p:grpSpPr>
          <a:xfrm>
            <a:off x="6041587" y="4555653"/>
            <a:ext cx="1565096" cy="94130"/>
            <a:chOff x="9996003" y="5245608"/>
            <a:chExt cx="2049231" cy="144016"/>
          </a:xfrm>
        </p:grpSpPr>
        <p:sp>
          <p:nvSpPr>
            <p:cNvPr id="62" name="Rectangle 49">
              <a:extLst>
                <a:ext uri="{FF2B5EF4-FFF2-40B4-BE49-F238E27FC236}">
                  <a16:creationId xmlns:a16="http://schemas.microsoft.com/office/drawing/2014/main" id="{267041E7-6162-4015-9EF3-02A002B72DEF}"/>
                </a:ext>
              </a:extLst>
            </p:cNvPr>
            <p:cNvSpPr/>
            <p:nvPr/>
          </p:nvSpPr>
          <p:spPr>
            <a:xfrm>
              <a:off x="9996003" y="5245608"/>
              <a:ext cx="343440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3" name="Rectangle 50">
              <a:extLst>
                <a:ext uri="{FF2B5EF4-FFF2-40B4-BE49-F238E27FC236}">
                  <a16:creationId xmlns:a16="http://schemas.microsoft.com/office/drawing/2014/main" id="{6D8FB29F-E08B-4719-ABF1-6A45017B43EE}"/>
                </a:ext>
              </a:extLst>
            </p:cNvPr>
            <p:cNvSpPr/>
            <p:nvPr/>
          </p:nvSpPr>
          <p:spPr>
            <a:xfrm>
              <a:off x="10334806" y="5245608"/>
              <a:ext cx="343440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4" name="Rectangle 51">
              <a:extLst>
                <a:ext uri="{FF2B5EF4-FFF2-40B4-BE49-F238E27FC236}">
                  <a16:creationId xmlns:a16="http://schemas.microsoft.com/office/drawing/2014/main" id="{5FE97527-B9F8-4EA9-90AD-56087F488B92}"/>
                </a:ext>
              </a:extLst>
            </p:cNvPr>
            <p:cNvSpPr/>
            <p:nvPr/>
          </p:nvSpPr>
          <p:spPr>
            <a:xfrm>
              <a:off x="10676231" y="5245608"/>
              <a:ext cx="343440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5" name="Rectangle 52">
              <a:extLst>
                <a:ext uri="{FF2B5EF4-FFF2-40B4-BE49-F238E27FC236}">
                  <a16:creationId xmlns:a16="http://schemas.microsoft.com/office/drawing/2014/main" id="{EBCCF674-829C-4687-8076-0418356EEB1C}"/>
                </a:ext>
              </a:extLst>
            </p:cNvPr>
            <p:cNvSpPr/>
            <p:nvPr/>
          </p:nvSpPr>
          <p:spPr>
            <a:xfrm>
              <a:off x="11019913" y="5245608"/>
              <a:ext cx="343440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6" name="Rectangle 53">
              <a:extLst>
                <a:ext uri="{FF2B5EF4-FFF2-40B4-BE49-F238E27FC236}">
                  <a16:creationId xmlns:a16="http://schemas.microsoft.com/office/drawing/2014/main" id="{49AC00AD-1191-48C2-95FF-F245DAB030CE}"/>
                </a:ext>
              </a:extLst>
            </p:cNvPr>
            <p:cNvSpPr/>
            <p:nvPr/>
          </p:nvSpPr>
          <p:spPr>
            <a:xfrm>
              <a:off x="11361337" y="5245608"/>
              <a:ext cx="343440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7" name="Rectangle 54">
              <a:extLst>
                <a:ext uri="{FF2B5EF4-FFF2-40B4-BE49-F238E27FC236}">
                  <a16:creationId xmlns:a16="http://schemas.microsoft.com/office/drawing/2014/main" id="{EE00DFB5-0C93-42DD-B0F5-264837C61D9D}"/>
                </a:ext>
              </a:extLst>
            </p:cNvPr>
            <p:cNvSpPr/>
            <p:nvPr/>
          </p:nvSpPr>
          <p:spPr>
            <a:xfrm>
              <a:off x="11701794" y="5245608"/>
              <a:ext cx="343440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ko-KR" altLang="en-US" sz="1350" kern="12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F016AC0C-B6F4-43F9-8BE8-EE9F6F01EA9A}"/>
              </a:ext>
            </a:extLst>
          </p:cNvPr>
          <p:cNvSpPr txBox="1"/>
          <p:nvPr/>
        </p:nvSpPr>
        <p:spPr>
          <a:xfrm>
            <a:off x="2251248" y="2224802"/>
            <a:ext cx="11449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Arial" pitchFamily="34" charset="0"/>
              </a:rPr>
              <a:t>Arushi Kohli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2BA1CB2-91A4-4E02-A7A4-C10D36E73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026" y="589522"/>
            <a:ext cx="1574582" cy="155677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7569EE3-7191-41B6-92EA-3921B7BC513D}"/>
              </a:ext>
            </a:extLst>
          </p:cNvPr>
          <p:cNvSpPr txBox="1"/>
          <p:nvPr/>
        </p:nvSpPr>
        <p:spPr>
          <a:xfrm>
            <a:off x="4394403" y="2201826"/>
            <a:ext cx="1306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Arial" pitchFamily="34" charset="0"/>
              </a:rPr>
              <a:t>Aaryan Jain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030AB2C-53B3-4A41-A84D-47AA0D51F6CA}"/>
              </a:ext>
            </a:extLst>
          </p:cNvPr>
          <p:cNvSpPr txBox="1"/>
          <p:nvPr/>
        </p:nvSpPr>
        <p:spPr>
          <a:xfrm>
            <a:off x="2225125" y="4671219"/>
            <a:ext cx="14078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>
              <a:spcBef>
                <a:spcPct val="20000"/>
              </a:spcBef>
              <a:buClrTx/>
              <a:defRPr/>
            </a:pPr>
            <a:r>
              <a:rPr lang="en-US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Arial" pitchFamily="34" charset="0"/>
              </a:rPr>
              <a:t>Smriti Agarwal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1E8E02FA-B620-4CE8-9670-655C9EB4F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025" y="2886809"/>
            <a:ext cx="1553626" cy="164426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91BB11E-321E-4B83-8709-077D4B29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84" y="2886809"/>
            <a:ext cx="1553625" cy="16442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6D232E4-6699-46FB-B18C-3AD12D7CA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587" y="589522"/>
            <a:ext cx="1565096" cy="154462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8AA8C21-583C-48AB-A85E-BE2F1268B7EA}"/>
              </a:ext>
            </a:extLst>
          </p:cNvPr>
          <p:cNvSpPr txBox="1"/>
          <p:nvPr/>
        </p:nvSpPr>
        <p:spPr>
          <a:xfrm>
            <a:off x="312134" y="4638642"/>
            <a:ext cx="14872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Arial" pitchFamily="34" charset="0"/>
              </a:rPr>
              <a:t>Ayushi Garg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D56974D-E412-4BCB-AC22-2BDA687AE467}"/>
              </a:ext>
            </a:extLst>
          </p:cNvPr>
          <p:cNvSpPr txBox="1"/>
          <p:nvPr/>
        </p:nvSpPr>
        <p:spPr>
          <a:xfrm>
            <a:off x="4168829" y="4671219"/>
            <a:ext cx="16279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Arial" pitchFamily="34" charset="0"/>
              </a:rPr>
              <a:t>Ayushi Bansal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01E7BBE-D862-4C2A-961E-E35CC88C4A93}"/>
              </a:ext>
            </a:extLst>
          </p:cNvPr>
          <p:cNvSpPr txBox="1"/>
          <p:nvPr/>
        </p:nvSpPr>
        <p:spPr>
          <a:xfrm>
            <a:off x="6220156" y="2228271"/>
            <a:ext cx="13950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Arial" pitchFamily="34" charset="0"/>
              </a:rPr>
              <a:t>Aditi Garg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4878338-A682-41BA-92F4-2E313ACC2FE9}"/>
              </a:ext>
            </a:extLst>
          </p:cNvPr>
          <p:cNvSpPr txBox="1"/>
          <p:nvPr/>
        </p:nvSpPr>
        <p:spPr>
          <a:xfrm>
            <a:off x="6163729" y="4659456"/>
            <a:ext cx="1269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n-ea"/>
                <a:cs typeface="Arial" pitchFamily="34" charset="0"/>
              </a:rPr>
              <a:t>Aayush Garg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0D9037F-1150-4ADB-9475-1E52C53E5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769" y="2886809"/>
            <a:ext cx="1566537" cy="1656388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13EDDF1-43F7-4759-BBFD-9C8E242E8EAF}"/>
              </a:ext>
            </a:extLst>
          </p:cNvPr>
          <p:cNvCxnSpPr/>
          <p:nvPr/>
        </p:nvCxnSpPr>
        <p:spPr>
          <a:xfrm>
            <a:off x="7679909" y="2559353"/>
            <a:ext cx="4650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74195F63-7421-42BD-8847-F4CAB6371E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1587" y="2882924"/>
            <a:ext cx="1573638" cy="1644264"/>
          </a:xfrm>
          <a:prstGeom prst="rect">
            <a:avLst/>
          </a:prstGeom>
        </p:spPr>
      </p:pic>
      <p:sp>
        <p:nvSpPr>
          <p:cNvPr id="82" name="Rounded Rectangle 64">
            <a:extLst>
              <a:ext uri="{FF2B5EF4-FFF2-40B4-BE49-F238E27FC236}">
                <a16:creationId xmlns:a16="http://schemas.microsoft.com/office/drawing/2014/main" id="{E07863DC-BE80-4F55-8665-C368B3B2C629}"/>
              </a:ext>
            </a:extLst>
          </p:cNvPr>
          <p:cNvSpPr/>
          <p:nvPr/>
        </p:nvSpPr>
        <p:spPr>
          <a:xfrm>
            <a:off x="8365735" y="694472"/>
            <a:ext cx="715790" cy="4146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33C95E3-9847-4C67-8320-4C8FE7682ED1}"/>
              </a:ext>
            </a:extLst>
          </p:cNvPr>
          <p:cNvSpPr txBox="1"/>
          <p:nvPr/>
        </p:nvSpPr>
        <p:spPr>
          <a:xfrm>
            <a:off x="8397670" y="966765"/>
            <a:ext cx="2309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9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6179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2"/>
          <p:cNvSpPr txBox="1">
            <a:spLocks noGrp="1"/>
          </p:cNvSpPr>
          <p:nvPr>
            <p:ph type="title"/>
          </p:nvPr>
        </p:nvSpPr>
        <p:spPr>
          <a:xfrm>
            <a:off x="0" y="114132"/>
            <a:ext cx="9144000" cy="4839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rgbClr val="053B5C"/>
                </a:solidFill>
              </a:rPr>
              <a:t>HOW IT WORKS</a:t>
            </a:r>
            <a:endParaRPr dirty="0"/>
          </a:p>
        </p:txBody>
      </p:sp>
      <p:grpSp>
        <p:nvGrpSpPr>
          <p:cNvPr id="1565" name="Google Shape;1565;p52"/>
          <p:cNvGrpSpPr/>
          <p:nvPr/>
        </p:nvGrpSpPr>
        <p:grpSpPr>
          <a:xfrm flipH="1">
            <a:off x="301760" y="38502"/>
            <a:ext cx="291093" cy="635160"/>
            <a:chOff x="8208488" y="3307425"/>
            <a:chExt cx="935500" cy="1873825"/>
          </a:xfrm>
        </p:grpSpPr>
        <p:sp>
          <p:nvSpPr>
            <p:cNvPr id="1566" name="Google Shape;1566;p52"/>
            <p:cNvSpPr/>
            <p:nvPr/>
          </p:nvSpPr>
          <p:spPr>
            <a:xfrm>
              <a:off x="8644188" y="3606050"/>
              <a:ext cx="499800" cy="1162300"/>
            </a:xfrm>
            <a:custGeom>
              <a:avLst/>
              <a:gdLst/>
              <a:ahLst/>
              <a:cxnLst/>
              <a:rect l="l" t="t" r="r" b="b"/>
              <a:pathLst>
                <a:path w="19992" h="46492" extrusionOk="0">
                  <a:moveTo>
                    <a:pt x="10035" y="0"/>
                  </a:moveTo>
                  <a:cubicBezTo>
                    <a:pt x="8386" y="0"/>
                    <a:pt x="6741" y="963"/>
                    <a:pt x="6002" y="2441"/>
                  </a:cubicBezTo>
                  <a:cubicBezTo>
                    <a:pt x="4954" y="4548"/>
                    <a:pt x="5740" y="7120"/>
                    <a:pt x="5025" y="9358"/>
                  </a:cubicBezTo>
                  <a:cubicBezTo>
                    <a:pt x="4120" y="12204"/>
                    <a:pt x="930" y="14026"/>
                    <a:pt x="489" y="16978"/>
                  </a:cubicBezTo>
                  <a:cubicBezTo>
                    <a:pt x="1" y="20181"/>
                    <a:pt x="2906" y="22848"/>
                    <a:pt x="3668" y="25991"/>
                  </a:cubicBezTo>
                  <a:cubicBezTo>
                    <a:pt x="4370" y="28861"/>
                    <a:pt x="3227" y="31814"/>
                    <a:pt x="2227" y="34600"/>
                  </a:cubicBezTo>
                  <a:cubicBezTo>
                    <a:pt x="1811" y="35719"/>
                    <a:pt x="1418" y="36874"/>
                    <a:pt x="1418" y="38076"/>
                  </a:cubicBezTo>
                  <a:cubicBezTo>
                    <a:pt x="1430" y="39624"/>
                    <a:pt x="2108" y="41112"/>
                    <a:pt x="3049" y="42339"/>
                  </a:cubicBezTo>
                  <a:cubicBezTo>
                    <a:pt x="4951" y="44839"/>
                    <a:pt x="7973" y="46492"/>
                    <a:pt x="11087" y="46492"/>
                  </a:cubicBezTo>
                  <a:cubicBezTo>
                    <a:pt x="12242" y="46492"/>
                    <a:pt x="13410" y="46264"/>
                    <a:pt x="14538" y="45768"/>
                  </a:cubicBezTo>
                  <a:cubicBezTo>
                    <a:pt x="16979" y="44696"/>
                    <a:pt x="18741" y="42351"/>
                    <a:pt x="19360" y="39755"/>
                  </a:cubicBezTo>
                  <a:cubicBezTo>
                    <a:pt x="19991" y="37171"/>
                    <a:pt x="19539" y="34397"/>
                    <a:pt x="18396" y="31992"/>
                  </a:cubicBezTo>
                  <a:cubicBezTo>
                    <a:pt x="17813" y="30766"/>
                    <a:pt x="17051" y="29635"/>
                    <a:pt x="16527" y="28385"/>
                  </a:cubicBezTo>
                  <a:cubicBezTo>
                    <a:pt x="15991" y="27134"/>
                    <a:pt x="15717" y="25706"/>
                    <a:pt x="16146" y="24420"/>
                  </a:cubicBezTo>
                  <a:cubicBezTo>
                    <a:pt x="16562" y="23182"/>
                    <a:pt x="17575" y="22253"/>
                    <a:pt x="18194" y="21110"/>
                  </a:cubicBezTo>
                  <a:cubicBezTo>
                    <a:pt x="18968" y="19717"/>
                    <a:pt x="19134" y="18086"/>
                    <a:pt x="19134" y="16502"/>
                  </a:cubicBezTo>
                  <a:cubicBezTo>
                    <a:pt x="19134" y="15502"/>
                    <a:pt x="19075" y="14478"/>
                    <a:pt x="18670" y="13561"/>
                  </a:cubicBezTo>
                  <a:cubicBezTo>
                    <a:pt x="17991" y="12002"/>
                    <a:pt x="16432" y="10990"/>
                    <a:pt x="15681" y="9466"/>
                  </a:cubicBezTo>
                  <a:cubicBezTo>
                    <a:pt x="14693" y="7477"/>
                    <a:pt x="15253" y="5013"/>
                    <a:pt x="14407" y="2977"/>
                  </a:cubicBezTo>
                  <a:cubicBezTo>
                    <a:pt x="13729" y="1346"/>
                    <a:pt x="12110" y="143"/>
                    <a:pt x="10347" y="12"/>
                  </a:cubicBezTo>
                  <a:cubicBezTo>
                    <a:pt x="10244" y="4"/>
                    <a:pt x="10139" y="0"/>
                    <a:pt x="10035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2"/>
            <p:cNvSpPr/>
            <p:nvPr/>
          </p:nvSpPr>
          <p:spPr>
            <a:xfrm>
              <a:off x="8896613" y="3682825"/>
              <a:ext cx="25" cy="1498425"/>
            </a:xfrm>
            <a:custGeom>
              <a:avLst/>
              <a:gdLst/>
              <a:ahLst/>
              <a:cxnLst/>
              <a:rect l="l" t="t" r="r" b="b"/>
              <a:pathLst>
                <a:path w="1" h="59937" fill="none" extrusionOk="0">
                  <a:moveTo>
                    <a:pt x="0" y="1"/>
                  </a:moveTo>
                  <a:lnTo>
                    <a:pt x="0" y="5993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2"/>
            <p:cNvSpPr/>
            <p:nvPr/>
          </p:nvSpPr>
          <p:spPr>
            <a:xfrm>
              <a:off x="8896613" y="3917975"/>
              <a:ext cx="161650" cy="150650"/>
            </a:xfrm>
            <a:custGeom>
              <a:avLst/>
              <a:gdLst/>
              <a:ahLst/>
              <a:cxnLst/>
              <a:rect l="l" t="t" r="r" b="b"/>
              <a:pathLst>
                <a:path w="6466" h="6026" fill="none" extrusionOk="0">
                  <a:moveTo>
                    <a:pt x="6465" y="1"/>
                  </a:moveTo>
                  <a:lnTo>
                    <a:pt x="0" y="602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2"/>
            <p:cNvSpPr/>
            <p:nvPr/>
          </p:nvSpPr>
          <p:spPr>
            <a:xfrm>
              <a:off x="8766238" y="4362375"/>
              <a:ext cx="130400" cy="108375"/>
            </a:xfrm>
            <a:custGeom>
              <a:avLst/>
              <a:gdLst/>
              <a:ahLst/>
              <a:cxnLst/>
              <a:rect l="l" t="t" r="r" b="b"/>
              <a:pathLst>
                <a:path w="5216" h="4335" fill="none" extrusionOk="0">
                  <a:moveTo>
                    <a:pt x="0" y="1"/>
                  </a:moveTo>
                  <a:lnTo>
                    <a:pt x="5215" y="4335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2"/>
            <p:cNvSpPr/>
            <p:nvPr/>
          </p:nvSpPr>
          <p:spPr>
            <a:xfrm>
              <a:off x="8896613" y="4544250"/>
              <a:ext cx="136050" cy="139325"/>
            </a:xfrm>
            <a:custGeom>
              <a:avLst/>
              <a:gdLst/>
              <a:ahLst/>
              <a:cxnLst/>
              <a:rect l="l" t="t" r="r" b="b"/>
              <a:pathLst>
                <a:path w="5442" h="5573" fill="none" extrusionOk="0">
                  <a:moveTo>
                    <a:pt x="5442" y="1"/>
                  </a:moveTo>
                  <a:lnTo>
                    <a:pt x="0" y="5573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2"/>
            <p:cNvSpPr/>
            <p:nvPr/>
          </p:nvSpPr>
          <p:spPr>
            <a:xfrm>
              <a:off x="8898388" y="4490975"/>
              <a:ext cx="114025" cy="110150"/>
            </a:xfrm>
            <a:custGeom>
              <a:avLst/>
              <a:gdLst/>
              <a:ahLst/>
              <a:cxnLst/>
              <a:rect l="l" t="t" r="r" b="b"/>
              <a:pathLst>
                <a:path w="4561" h="4406" fill="none" extrusionOk="0">
                  <a:moveTo>
                    <a:pt x="4561" y="0"/>
                  </a:moveTo>
                  <a:lnTo>
                    <a:pt x="1" y="4406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2"/>
            <p:cNvSpPr/>
            <p:nvPr/>
          </p:nvSpPr>
          <p:spPr>
            <a:xfrm>
              <a:off x="8208488" y="3307425"/>
              <a:ext cx="634325" cy="1474725"/>
            </a:xfrm>
            <a:custGeom>
              <a:avLst/>
              <a:gdLst/>
              <a:ahLst/>
              <a:cxnLst/>
              <a:rect l="l" t="t" r="r" b="b"/>
              <a:pathLst>
                <a:path w="25373" h="58989" extrusionOk="0">
                  <a:moveTo>
                    <a:pt x="12734" y="0"/>
                  </a:moveTo>
                  <a:cubicBezTo>
                    <a:pt x="10638" y="0"/>
                    <a:pt x="8561" y="1218"/>
                    <a:pt x="7620" y="3099"/>
                  </a:cubicBezTo>
                  <a:cubicBezTo>
                    <a:pt x="6287" y="5766"/>
                    <a:pt x="7287" y="9040"/>
                    <a:pt x="6382" y="11874"/>
                  </a:cubicBezTo>
                  <a:cubicBezTo>
                    <a:pt x="5227" y="15481"/>
                    <a:pt x="1191" y="17791"/>
                    <a:pt x="619" y="21542"/>
                  </a:cubicBezTo>
                  <a:cubicBezTo>
                    <a:pt x="0" y="25602"/>
                    <a:pt x="3679" y="28983"/>
                    <a:pt x="4655" y="32972"/>
                  </a:cubicBezTo>
                  <a:cubicBezTo>
                    <a:pt x="5548" y="36615"/>
                    <a:pt x="4108" y="40365"/>
                    <a:pt x="2822" y="43901"/>
                  </a:cubicBezTo>
                  <a:cubicBezTo>
                    <a:pt x="2310" y="45318"/>
                    <a:pt x="1810" y="46795"/>
                    <a:pt x="1810" y="48307"/>
                  </a:cubicBezTo>
                  <a:cubicBezTo>
                    <a:pt x="1810" y="50271"/>
                    <a:pt x="2667" y="52152"/>
                    <a:pt x="3870" y="53724"/>
                  </a:cubicBezTo>
                  <a:cubicBezTo>
                    <a:pt x="6282" y="56900"/>
                    <a:pt x="10111" y="58988"/>
                    <a:pt x="14062" y="58988"/>
                  </a:cubicBezTo>
                  <a:cubicBezTo>
                    <a:pt x="15532" y="58988"/>
                    <a:pt x="17018" y="58699"/>
                    <a:pt x="18455" y="58070"/>
                  </a:cubicBezTo>
                  <a:cubicBezTo>
                    <a:pt x="21539" y="56701"/>
                    <a:pt x="23777" y="53724"/>
                    <a:pt x="24575" y="50450"/>
                  </a:cubicBezTo>
                  <a:cubicBezTo>
                    <a:pt x="25372" y="47164"/>
                    <a:pt x="24801" y="43640"/>
                    <a:pt x="23348" y="40592"/>
                  </a:cubicBezTo>
                  <a:cubicBezTo>
                    <a:pt x="22598" y="39044"/>
                    <a:pt x="21634" y="37591"/>
                    <a:pt x="20967" y="36008"/>
                  </a:cubicBezTo>
                  <a:cubicBezTo>
                    <a:pt x="20300" y="34424"/>
                    <a:pt x="19943" y="32614"/>
                    <a:pt x="20491" y="30983"/>
                  </a:cubicBezTo>
                  <a:cubicBezTo>
                    <a:pt x="21027" y="29412"/>
                    <a:pt x="22301" y="28233"/>
                    <a:pt x="23098" y="26780"/>
                  </a:cubicBezTo>
                  <a:cubicBezTo>
                    <a:pt x="24063" y="25018"/>
                    <a:pt x="24277" y="22946"/>
                    <a:pt x="24289" y="20934"/>
                  </a:cubicBezTo>
                  <a:cubicBezTo>
                    <a:pt x="24289" y="19660"/>
                    <a:pt x="24206" y="18363"/>
                    <a:pt x="23694" y="17196"/>
                  </a:cubicBezTo>
                  <a:cubicBezTo>
                    <a:pt x="22824" y="15231"/>
                    <a:pt x="20848" y="13933"/>
                    <a:pt x="19895" y="12005"/>
                  </a:cubicBezTo>
                  <a:cubicBezTo>
                    <a:pt x="18645" y="9481"/>
                    <a:pt x="19360" y="6361"/>
                    <a:pt x="18276" y="3766"/>
                  </a:cubicBezTo>
                  <a:cubicBezTo>
                    <a:pt x="17419" y="1706"/>
                    <a:pt x="15359" y="170"/>
                    <a:pt x="13133" y="15"/>
                  </a:cubicBezTo>
                  <a:cubicBezTo>
                    <a:pt x="13000" y="5"/>
                    <a:pt x="12867" y="0"/>
                    <a:pt x="1273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2"/>
            <p:cNvSpPr/>
            <p:nvPr/>
          </p:nvSpPr>
          <p:spPr>
            <a:xfrm>
              <a:off x="8523388" y="3349450"/>
              <a:ext cx="25" cy="1830325"/>
            </a:xfrm>
            <a:custGeom>
              <a:avLst/>
              <a:gdLst/>
              <a:ahLst/>
              <a:cxnLst/>
              <a:rect l="l" t="t" r="r" b="b"/>
              <a:pathLst>
                <a:path w="1" h="73213" fill="none" extrusionOk="0">
                  <a:moveTo>
                    <a:pt x="1" y="1"/>
                  </a:moveTo>
                  <a:lnTo>
                    <a:pt x="1" y="73212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2"/>
            <p:cNvSpPr/>
            <p:nvPr/>
          </p:nvSpPr>
          <p:spPr>
            <a:xfrm>
              <a:off x="8389763" y="3590575"/>
              <a:ext cx="133650" cy="130975"/>
            </a:xfrm>
            <a:custGeom>
              <a:avLst/>
              <a:gdLst/>
              <a:ahLst/>
              <a:cxnLst/>
              <a:rect l="l" t="t" r="r" b="b"/>
              <a:pathLst>
                <a:path w="5346" h="5239" fill="none" extrusionOk="0">
                  <a:moveTo>
                    <a:pt x="0" y="0"/>
                  </a:moveTo>
                  <a:lnTo>
                    <a:pt x="5346" y="5239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2"/>
            <p:cNvSpPr/>
            <p:nvPr/>
          </p:nvSpPr>
          <p:spPr>
            <a:xfrm>
              <a:off x="8351063" y="3656650"/>
              <a:ext cx="170875" cy="154200"/>
            </a:xfrm>
            <a:custGeom>
              <a:avLst/>
              <a:gdLst/>
              <a:ahLst/>
              <a:cxnLst/>
              <a:rect l="l" t="t" r="r" b="b"/>
              <a:pathLst>
                <a:path w="6835" h="6168" fill="none" extrusionOk="0">
                  <a:moveTo>
                    <a:pt x="0" y="0"/>
                  </a:moveTo>
                  <a:lnTo>
                    <a:pt x="6834" y="6168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2"/>
            <p:cNvSpPr/>
            <p:nvPr/>
          </p:nvSpPr>
          <p:spPr>
            <a:xfrm>
              <a:off x="8290638" y="3992700"/>
              <a:ext cx="231300" cy="143200"/>
            </a:xfrm>
            <a:custGeom>
              <a:avLst/>
              <a:gdLst/>
              <a:ahLst/>
              <a:cxnLst/>
              <a:rect l="l" t="t" r="r" b="b"/>
              <a:pathLst>
                <a:path w="9252" h="5728" fill="none" extrusionOk="0">
                  <a:moveTo>
                    <a:pt x="0" y="0"/>
                  </a:moveTo>
                  <a:lnTo>
                    <a:pt x="9251" y="5727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2"/>
            <p:cNvSpPr/>
            <p:nvPr/>
          </p:nvSpPr>
          <p:spPr>
            <a:xfrm>
              <a:off x="8305813" y="4392150"/>
              <a:ext cx="214625" cy="136350"/>
            </a:xfrm>
            <a:custGeom>
              <a:avLst/>
              <a:gdLst/>
              <a:ahLst/>
              <a:cxnLst/>
              <a:rect l="l" t="t" r="r" b="b"/>
              <a:pathLst>
                <a:path w="8585" h="5454" fill="none" extrusionOk="0">
                  <a:moveTo>
                    <a:pt x="0" y="0"/>
                  </a:moveTo>
                  <a:lnTo>
                    <a:pt x="8585" y="545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2"/>
            <p:cNvSpPr/>
            <p:nvPr/>
          </p:nvSpPr>
          <p:spPr>
            <a:xfrm>
              <a:off x="8279613" y="4477575"/>
              <a:ext cx="240825" cy="159875"/>
            </a:xfrm>
            <a:custGeom>
              <a:avLst/>
              <a:gdLst/>
              <a:ahLst/>
              <a:cxnLst/>
              <a:rect l="l" t="t" r="r" b="b"/>
              <a:pathLst>
                <a:path w="9633" h="6395" fill="none" extrusionOk="0">
                  <a:moveTo>
                    <a:pt x="1" y="1"/>
                  </a:moveTo>
                  <a:lnTo>
                    <a:pt x="9633" y="6394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2"/>
            <p:cNvSpPr/>
            <p:nvPr/>
          </p:nvSpPr>
          <p:spPr>
            <a:xfrm>
              <a:off x="8523388" y="3753075"/>
              <a:ext cx="206600" cy="175050"/>
            </a:xfrm>
            <a:custGeom>
              <a:avLst/>
              <a:gdLst/>
              <a:ahLst/>
              <a:cxnLst/>
              <a:rect l="l" t="t" r="r" b="b"/>
              <a:pathLst>
                <a:path w="8264" h="7002" fill="none" extrusionOk="0">
                  <a:moveTo>
                    <a:pt x="1" y="7002"/>
                  </a:moveTo>
                  <a:lnTo>
                    <a:pt x="826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2"/>
            <p:cNvSpPr/>
            <p:nvPr/>
          </p:nvSpPr>
          <p:spPr>
            <a:xfrm>
              <a:off x="8519238" y="4193900"/>
              <a:ext cx="205100" cy="108675"/>
            </a:xfrm>
            <a:custGeom>
              <a:avLst/>
              <a:gdLst/>
              <a:ahLst/>
              <a:cxnLst/>
              <a:rect l="l" t="t" r="r" b="b"/>
              <a:pathLst>
                <a:path w="8204" h="4347" fill="none" extrusionOk="0">
                  <a:moveTo>
                    <a:pt x="0" y="4347"/>
                  </a:moveTo>
                  <a:lnTo>
                    <a:pt x="8204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2"/>
            <p:cNvSpPr/>
            <p:nvPr/>
          </p:nvSpPr>
          <p:spPr>
            <a:xfrm>
              <a:off x="8521913" y="4248975"/>
              <a:ext cx="220275" cy="118500"/>
            </a:xfrm>
            <a:custGeom>
              <a:avLst/>
              <a:gdLst/>
              <a:ahLst/>
              <a:cxnLst/>
              <a:rect l="l" t="t" r="r" b="b"/>
              <a:pathLst>
                <a:path w="8811" h="4740" fill="none" extrusionOk="0">
                  <a:moveTo>
                    <a:pt x="0" y="4739"/>
                  </a:moveTo>
                  <a:lnTo>
                    <a:pt x="8811" y="1"/>
                  </a:lnTo>
                </a:path>
              </a:pathLst>
            </a:custGeom>
            <a:noFill/>
            <a:ln w="22025" cap="flat" cmpd="sng">
              <a:solidFill>
                <a:srgbClr val="439D8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582" name="Google Shape;1582;p52"/>
          <p:cNvGraphicFramePr/>
          <p:nvPr>
            <p:extLst>
              <p:ext uri="{D42A27DB-BD31-4B8C-83A1-F6EECF244321}">
                <p14:modId xmlns:p14="http://schemas.microsoft.com/office/powerpoint/2010/main" val="873043896"/>
              </p:ext>
            </p:extLst>
          </p:nvPr>
        </p:nvGraphicFramePr>
        <p:xfrm>
          <a:off x="0" y="2816762"/>
          <a:ext cx="9144000" cy="2346900"/>
        </p:xfrm>
        <a:graphic>
          <a:graphicData uri="http://schemas.openxmlformats.org/drawingml/2006/table">
            <a:tbl>
              <a:tblPr>
                <a:noFill/>
                <a:tableStyleId>{DF9A5BE3-EC3F-44AE-AD6A-3C1A90932C50}</a:tableStyleId>
              </a:tblPr>
              <a:tblGrid>
                <a:gridCol w="1194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19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83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2329"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FOUNDED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CUSTOMER</a:t>
                      </a:r>
                      <a:r>
                        <a:rPr lang="en-US" sz="1600" b="1" baseline="0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BASE EXISTING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PARTNERS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INVESTMENT</a:t>
                      </a:r>
                      <a:r>
                        <a:rPr lang="en" sz="1600" b="1" baseline="0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 RAISED TILL DATE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MAJOR INVESTORS</a:t>
                      </a:r>
                      <a:endParaRPr sz="1600" b="1" dirty="0">
                        <a:solidFill>
                          <a:srgbClr val="FFFFFF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0572"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b="1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2013 </a:t>
                      </a: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Open Sans"/>
                        </a:rPr>
                        <a:t>(Currently in seed stage)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b="1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10,000+</a:t>
                      </a:r>
                      <a:endParaRPr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TATA Communications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CISCO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BOSCH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Microsoft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Prestige Group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Ford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Intel etc.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 sz="1400" b="1" i="0" u="none" strike="noStrike" cap="none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</a:t>
                      </a:r>
                      <a:r>
                        <a:rPr lang="en-US" sz="1400" b="1" i="0" u="none" strike="noStrike" cap="none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$1.37M</a:t>
                      </a:r>
                    </a:p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053B5C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Annual rev: </a:t>
                      </a:r>
                      <a:r>
                        <a:rPr 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$68.5K</a:t>
                      </a:r>
                      <a:endParaRPr lang="en" sz="1400" b="1" i="0" u="none" strike="noStrike" cap="none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endParaRPr sz="1200" b="1" dirty="0">
                        <a:solidFill>
                          <a:srgbClr val="053B5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A0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903" r="55621" b="1903"/>
          <a:stretch/>
        </p:blipFill>
        <p:spPr>
          <a:xfrm>
            <a:off x="7747300" y="3466682"/>
            <a:ext cx="685732" cy="863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5293" t="12769" r="11189" b="22797"/>
          <a:stretch/>
        </p:blipFill>
        <p:spPr>
          <a:xfrm>
            <a:off x="8304866" y="4177727"/>
            <a:ext cx="839134" cy="965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411"/>
            <a:ext cx="3506875" cy="928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587" y="1541451"/>
            <a:ext cx="3562690" cy="12193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924" y="79489"/>
            <a:ext cx="2800350" cy="7549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2412" y="912269"/>
            <a:ext cx="3568735" cy="88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5" name="Google Shape;1685;p55"/>
          <p:cNvGrpSpPr/>
          <p:nvPr/>
        </p:nvGrpSpPr>
        <p:grpSpPr>
          <a:xfrm>
            <a:off x="1087175" y="1595494"/>
            <a:ext cx="6969500" cy="3615613"/>
            <a:chOff x="1087250" y="1527762"/>
            <a:chExt cx="6969500" cy="3615613"/>
          </a:xfrm>
        </p:grpSpPr>
        <p:sp>
          <p:nvSpPr>
            <p:cNvPr id="1686" name="Google Shape;1686;p55"/>
            <p:cNvSpPr/>
            <p:nvPr/>
          </p:nvSpPr>
          <p:spPr>
            <a:xfrm>
              <a:off x="3504300" y="1915975"/>
              <a:ext cx="2135400" cy="3227400"/>
            </a:xfrm>
            <a:prstGeom prst="round2SameRect">
              <a:avLst>
                <a:gd name="adj1" fmla="val 10984"/>
                <a:gd name="adj2" fmla="val 0"/>
              </a:avLst>
            </a:pr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5"/>
            <p:cNvSpPr/>
            <p:nvPr/>
          </p:nvSpPr>
          <p:spPr>
            <a:xfrm>
              <a:off x="5921350" y="1915975"/>
              <a:ext cx="2135400" cy="3227400"/>
            </a:xfrm>
            <a:prstGeom prst="round2SameRect">
              <a:avLst>
                <a:gd name="adj1" fmla="val 10984"/>
                <a:gd name="adj2" fmla="val 0"/>
              </a:avLst>
            </a:pr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8" name="Google Shape;1688;p55"/>
            <p:cNvSpPr/>
            <p:nvPr/>
          </p:nvSpPr>
          <p:spPr>
            <a:xfrm>
              <a:off x="1087250" y="1915975"/>
              <a:ext cx="2135400" cy="3227400"/>
            </a:xfrm>
            <a:prstGeom prst="round2SameRect">
              <a:avLst>
                <a:gd name="adj1" fmla="val 10984"/>
                <a:gd name="adj2" fmla="val 0"/>
              </a:avLst>
            </a:pr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9" name="Google Shape;1689;p55"/>
            <p:cNvGrpSpPr/>
            <p:nvPr/>
          </p:nvGrpSpPr>
          <p:grpSpPr>
            <a:xfrm flipH="1">
              <a:off x="2022623" y="2511508"/>
              <a:ext cx="264654" cy="46031"/>
              <a:chOff x="6146875" y="-440443"/>
              <a:chExt cx="331025" cy="57579"/>
            </a:xfrm>
          </p:grpSpPr>
          <p:sp>
            <p:nvSpPr>
              <p:cNvPr id="1690" name="Google Shape;1690;p55"/>
              <p:cNvSpPr/>
              <p:nvPr/>
            </p:nvSpPr>
            <p:spPr>
              <a:xfrm>
                <a:off x="6277249" y="-440443"/>
                <a:ext cx="74150" cy="57467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99" extrusionOk="0">
                    <a:moveTo>
                      <a:pt x="1477" y="1"/>
                    </a:moveTo>
                    <a:cubicBezTo>
                      <a:pt x="1" y="1"/>
                      <a:pt x="1" y="2299"/>
                      <a:pt x="1477" y="2299"/>
                    </a:cubicBezTo>
                    <a:cubicBezTo>
                      <a:pt x="2966" y="2299"/>
                      <a:pt x="2966" y="1"/>
                      <a:pt x="14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5"/>
              <p:cNvSpPr/>
              <p:nvPr/>
            </p:nvSpPr>
            <p:spPr>
              <a:xfrm>
                <a:off x="6146875" y="-440336"/>
                <a:ext cx="74150" cy="57472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99" extrusionOk="0">
                    <a:moveTo>
                      <a:pt x="1477" y="1"/>
                    </a:moveTo>
                    <a:cubicBezTo>
                      <a:pt x="1" y="1"/>
                      <a:pt x="1" y="2299"/>
                      <a:pt x="1477" y="2299"/>
                    </a:cubicBezTo>
                    <a:cubicBezTo>
                      <a:pt x="2966" y="2299"/>
                      <a:pt x="2966" y="1"/>
                      <a:pt x="14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5"/>
              <p:cNvSpPr/>
              <p:nvPr/>
            </p:nvSpPr>
            <p:spPr>
              <a:xfrm>
                <a:off x="6403775" y="-440337"/>
                <a:ext cx="74125" cy="57473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99" extrusionOk="0">
                    <a:moveTo>
                      <a:pt x="1488" y="1"/>
                    </a:moveTo>
                    <a:cubicBezTo>
                      <a:pt x="0" y="1"/>
                      <a:pt x="0" y="2299"/>
                      <a:pt x="1488" y="2299"/>
                    </a:cubicBezTo>
                    <a:cubicBezTo>
                      <a:pt x="2965" y="2299"/>
                      <a:pt x="2965" y="1"/>
                      <a:pt x="14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3" name="Google Shape;1693;p55"/>
            <p:cNvGrpSpPr/>
            <p:nvPr/>
          </p:nvGrpSpPr>
          <p:grpSpPr>
            <a:xfrm flipH="1">
              <a:off x="4432657" y="2469001"/>
              <a:ext cx="264649" cy="45989"/>
              <a:chOff x="6146889" y="-493623"/>
              <a:chExt cx="331019" cy="57528"/>
            </a:xfrm>
          </p:grpSpPr>
          <p:sp>
            <p:nvSpPr>
              <p:cNvPr id="1694" name="Google Shape;1694;p55"/>
              <p:cNvSpPr/>
              <p:nvPr/>
            </p:nvSpPr>
            <p:spPr>
              <a:xfrm>
                <a:off x="6277253" y="-493623"/>
                <a:ext cx="74150" cy="57469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99" extrusionOk="0">
                    <a:moveTo>
                      <a:pt x="1477" y="1"/>
                    </a:moveTo>
                    <a:cubicBezTo>
                      <a:pt x="1" y="1"/>
                      <a:pt x="1" y="2299"/>
                      <a:pt x="1477" y="2299"/>
                    </a:cubicBezTo>
                    <a:cubicBezTo>
                      <a:pt x="2966" y="2299"/>
                      <a:pt x="2966" y="1"/>
                      <a:pt x="14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5"/>
              <p:cNvSpPr/>
              <p:nvPr/>
            </p:nvSpPr>
            <p:spPr>
              <a:xfrm>
                <a:off x="6146889" y="-493618"/>
                <a:ext cx="74150" cy="57463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99" extrusionOk="0">
                    <a:moveTo>
                      <a:pt x="1477" y="1"/>
                    </a:moveTo>
                    <a:cubicBezTo>
                      <a:pt x="1" y="1"/>
                      <a:pt x="1" y="2299"/>
                      <a:pt x="1477" y="2299"/>
                    </a:cubicBezTo>
                    <a:cubicBezTo>
                      <a:pt x="2966" y="2299"/>
                      <a:pt x="2966" y="1"/>
                      <a:pt x="14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6" name="Google Shape;1696;p55"/>
              <p:cNvSpPr/>
              <p:nvPr/>
            </p:nvSpPr>
            <p:spPr>
              <a:xfrm>
                <a:off x="6403783" y="-493569"/>
                <a:ext cx="74125" cy="57474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99" extrusionOk="0">
                    <a:moveTo>
                      <a:pt x="1488" y="1"/>
                    </a:moveTo>
                    <a:cubicBezTo>
                      <a:pt x="0" y="1"/>
                      <a:pt x="0" y="2299"/>
                      <a:pt x="1488" y="2299"/>
                    </a:cubicBezTo>
                    <a:cubicBezTo>
                      <a:pt x="2965" y="2299"/>
                      <a:pt x="2965" y="1"/>
                      <a:pt x="14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7" name="Google Shape;1697;p55"/>
            <p:cNvGrpSpPr/>
            <p:nvPr/>
          </p:nvGrpSpPr>
          <p:grpSpPr>
            <a:xfrm flipH="1">
              <a:off x="6856737" y="2468981"/>
              <a:ext cx="286745" cy="1853484"/>
              <a:chOff x="6119243" y="-493623"/>
              <a:chExt cx="358657" cy="2318398"/>
            </a:xfrm>
          </p:grpSpPr>
          <p:sp>
            <p:nvSpPr>
              <p:cNvPr id="1698" name="Google Shape;1698;p55"/>
              <p:cNvSpPr/>
              <p:nvPr/>
            </p:nvSpPr>
            <p:spPr>
              <a:xfrm>
                <a:off x="6277250" y="1767300"/>
                <a:ext cx="74150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99" extrusionOk="0">
                    <a:moveTo>
                      <a:pt x="1477" y="1"/>
                    </a:moveTo>
                    <a:cubicBezTo>
                      <a:pt x="1" y="1"/>
                      <a:pt x="1" y="2299"/>
                      <a:pt x="1477" y="2299"/>
                    </a:cubicBezTo>
                    <a:cubicBezTo>
                      <a:pt x="2966" y="2299"/>
                      <a:pt x="2966" y="1"/>
                      <a:pt x="14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9" name="Google Shape;1699;p55"/>
              <p:cNvSpPr/>
              <p:nvPr/>
            </p:nvSpPr>
            <p:spPr>
              <a:xfrm>
                <a:off x="6146875" y="1767300"/>
                <a:ext cx="74150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99" extrusionOk="0">
                    <a:moveTo>
                      <a:pt x="1477" y="1"/>
                    </a:moveTo>
                    <a:cubicBezTo>
                      <a:pt x="1" y="1"/>
                      <a:pt x="1" y="2299"/>
                      <a:pt x="1477" y="2299"/>
                    </a:cubicBezTo>
                    <a:cubicBezTo>
                      <a:pt x="2966" y="2299"/>
                      <a:pt x="2966" y="1"/>
                      <a:pt x="14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5"/>
              <p:cNvSpPr/>
              <p:nvPr/>
            </p:nvSpPr>
            <p:spPr>
              <a:xfrm>
                <a:off x="6403775" y="1767300"/>
                <a:ext cx="741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99" extrusionOk="0">
                    <a:moveTo>
                      <a:pt x="1488" y="1"/>
                    </a:moveTo>
                    <a:cubicBezTo>
                      <a:pt x="0" y="1"/>
                      <a:pt x="0" y="2299"/>
                      <a:pt x="1488" y="2299"/>
                    </a:cubicBezTo>
                    <a:cubicBezTo>
                      <a:pt x="2965" y="2299"/>
                      <a:pt x="2965" y="1"/>
                      <a:pt x="14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700;p55">
                <a:extLst>
                  <a:ext uri="{FF2B5EF4-FFF2-40B4-BE49-F238E27FC236}">
                    <a16:creationId xmlns:a16="http://schemas.microsoft.com/office/drawing/2014/main" id="{F3A2BA66-F6F7-48DB-A3C0-C6D68516554A}"/>
                  </a:ext>
                </a:extLst>
              </p:cNvPr>
              <p:cNvSpPr/>
              <p:nvPr/>
            </p:nvSpPr>
            <p:spPr>
              <a:xfrm>
                <a:off x="6394505" y="1767300"/>
                <a:ext cx="741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99" extrusionOk="0">
                    <a:moveTo>
                      <a:pt x="1488" y="1"/>
                    </a:moveTo>
                    <a:cubicBezTo>
                      <a:pt x="0" y="1"/>
                      <a:pt x="0" y="2299"/>
                      <a:pt x="1488" y="2299"/>
                    </a:cubicBezTo>
                    <a:cubicBezTo>
                      <a:pt x="2965" y="2299"/>
                      <a:pt x="2965" y="1"/>
                      <a:pt x="14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99;p55">
                <a:extLst>
                  <a:ext uri="{FF2B5EF4-FFF2-40B4-BE49-F238E27FC236}">
                    <a16:creationId xmlns:a16="http://schemas.microsoft.com/office/drawing/2014/main" id="{4D9CF6C0-272C-4668-BC45-65596035A1F1}"/>
                  </a:ext>
                </a:extLst>
              </p:cNvPr>
              <p:cNvSpPr/>
              <p:nvPr/>
            </p:nvSpPr>
            <p:spPr>
              <a:xfrm>
                <a:off x="6119243" y="-493623"/>
                <a:ext cx="74150" cy="57477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99" extrusionOk="0">
                    <a:moveTo>
                      <a:pt x="1477" y="1"/>
                    </a:moveTo>
                    <a:cubicBezTo>
                      <a:pt x="1" y="1"/>
                      <a:pt x="1" y="2299"/>
                      <a:pt x="1477" y="2299"/>
                    </a:cubicBezTo>
                    <a:cubicBezTo>
                      <a:pt x="2966" y="2299"/>
                      <a:pt x="2966" y="1"/>
                      <a:pt x="14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98;p55">
                <a:extLst>
                  <a:ext uri="{FF2B5EF4-FFF2-40B4-BE49-F238E27FC236}">
                    <a16:creationId xmlns:a16="http://schemas.microsoft.com/office/drawing/2014/main" id="{4F5C0B3B-E819-47C9-A517-5172BD155B2D}"/>
                  </a:ext>
                </a:extLst>
              </p:cNvPr>
              <p:cNvSpPr/>
              <p:nvPr/>
            </p:nvSpPr>
            <p:spPr>
              <a:xfrm>
                <a:off x="6240367" y="-493564"/>
                <a:ext cx="74150" cy="57477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99" extrusionOk="0">
                    <a:moveTo>
                      <a:pt x="1477" y="1"/>
                    </a:moveTo>
                    <a:cubicBezTo>
                      <a:pt x="1" y="1"/>
                      <a:pt x="1" y="2299"/>
                      <a:pt x="1477" y="2299"/>
                    </a:cubicBezTo>
                    <a:cubicBezTo>
                      <a:pt x="2966" y="2299"/>
                      <a:pt x="2966" y="1"/>
                      <a:pt x="14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" name="Google Shape;1700;p55">
                <a:extLst>
                  <a:ext uri="{FF2B5EF4-FFF2-40B4-BE49-F238E27FC236}">
                    <a16:creationId xmlns:a16="http://schemas.microsoft.com/office/drawing/2014/main" id="{19765B5E-92D3-483D-9099-5CF4821886B8}"/>
                  </a:ext>
                </a:extLst>
              </p:cNvPr>
              <p:cNvSpPr/>
              <p:nvPr/>
            </p:nvSpPr>
            <p:spPr>
              <a:xfrm>
                <a:off x="6366891" y="-493564"/>
                <a:ext cx="74125" cy="57477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99" extrusionOk="0">
                    <a:moveTo>
                      <a:pt x="1488" y="1"/>
                    </a:moveTo>
                    <a:cubicBezTo>
                      <a:pt x="0" y="1"/>
                      <a:pt x="0" y="2299"/>
                      <a:pt x="1488" y="2299"/>
                    </a:cubicBezTo>
                    <a:cubicBezTo>
                      <a:pt x="2965" y="2299"/>
                      <a:pt x="2965" y="1"/>
                      <a:pt x="14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1" name="Google Shape;1701;p55"/>
            <p:cNvGrpSpPr/>
            <p:nvPr/>
          </p:nvGrpSpPr>
          <p:grpSpPr>
            <a:xfrm>
              <a:off x="1988091" y="1527763"/>
              <a:ext cx="333718" cy="572677"/>
              <a:chOff x="916127" y="3807056"/>
              <a:chExt cx="221902" cy="380795"/>
            </a:xfrm>
          </p:grpSpPr>
          <p:sp>
            <p:nvSpPr>
              <p:cNvPr id="1702" name="Google Shape;1702;p55"/>
              <p:cNvSpPr/>
              <p:nvPr/>
            </p:nvSpPr>
            <p:spPr>
              <a:xfrm>
                <a:off x="916127" y="3807056"/>
                <a:ext cx="221902" cy="380795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11954" extrusionOk="0">
                    <a:moveTo>
                      <a:pt x="4120" y="6429"/>
                    </a:moveTo>
                    <a:lnTo>
                      <a:pt x="4120" y="7799"/>
                    </a:lnTo>
                    <a:lnTo>
                      <a:pt x="2810" y="7799"/>
                    </a:lnTo>
                    <a:lnTo>
                      <a:pt x="2810" y="6429"/>
                    </a:lnTo>
                    <a:cubicBezTo>
                      <a:pt x="3024" y="6489"/>
                      <a:pt x="3245" y="6519"/>
                      <a:pt x="3465" y="6519"/>
                    </a:cubicBezTo>
                    <a:cubicBezTo>
                      <a:pt x="3685" y="6519"/>
                      <a:pt x="3905" y="6489"/>
                      <a:pt x="4120" y="6429"/>
                    </a:cubicBezTo>
                    <a:close/>
                    <a:moveTo>
                      <a:pt x="4882" y="8144"/>
                    </a:moveTo>
                    <a:lnTo>
                      <a:pt x="4882" y="8680"/>
                    </a:lnTo>
                    <a:lnTo>
                      <a:pt x="2060" y="8680"/>
                    </a:lnTo>
                    <a:lnTo>
                      <a:pt x="2060" y="8144"/>
                    </a:lnTo>
                    <a:close/>
                    <a:moveTo>
                      <a:pt x="5596" y="9037"/>
                    </a:moveTo>
                    <a:lnTo>
                      <a:pt x="5596" y="9335"/>
                    </a:lnTo>
                    <a:lnTo>
                      <a:pt x="1346" y="9335"/>
                    </a:lnTo>
                    <a:lnTo>
                      <a:pt x="1346" y="9037"/>
                    </a:lnTo>
                    <a:lnTo>
                      <a:pt x="2060" y="9037"/>
                    </a:lnTo>
                    <a:lnTo>
                      <a:pt x="2060" y="9049"/>
                    </a:lnTo>
                    <a:lnTo>
                      <a:pt x="4882" y="9049"/>
                    </a:lnTo>
                    <a:lnTo>
                      <a:pt x="4882" y="9037"/>
                    </a:lnTo>
                    <a:close/>
                    <a:moveTo>
                      <a:pt x="6227" y="9692"/>
                    </a:moveTo>
                    <a:cubicBezTo>
                      <a:pt x="6441" y="9692"/>
                      <a:pt x="6608" y="9858"/>
                      <a:pt x="6608" y="10061"/>
                    </a:cubicBezTo>
                    <a:lnTo>
                      <a:pt x="6608" y="11251"/>
                    </a:lnTo>
                    <a:cubicBezTo>
                      <a:pt x="6608" y="11466"/>
                      <a:pt x="6441" y="11620"/>
                      <a:pt x="6227" y="11620"/>
                    </a:cubicBezTo>
                    <a:lnTo>
                      <a:pt x="715" y="11620"/>
                    </a:lnTo>
                    <a:cubicBezTo>
                      <a:pt x="500" y="11620"/>
                      <a:pt x="334" y="11466"/>
                      <a:pt x="334" y="11251"/>
                    </a:cubicBezTo>
                    <a:lnTo>
                      <a:pt x="334" y="10061"/>
                    </a:lnTo>
                    <a:cubicBezTo>
                      <a:pt x="334" y="9858"/>
                      <a:pt x="500" y="9692"/>
                      <a:pt x="715" y="9692"/>
                    </a:cubicBezTo>
                    <a:close/>
                    <a:moveTo>
                      <a:pt x="655" y="0"/>
                    </a:moveTo>
                    <a:cubicBezTo>
                      <a:pt x="298" y="0"/>
                      <a:pt x="0" y="298"/>
                      <a:pt x="0" y="655"/>
                    </a:cubicBezTo>
                    <a:lnTo>
                      <a:pt x="0" y="964"/>
                    </a:lnTo>
                    <a:cubicBezTo>
                      <a:pt x="0" y="1322"/>
                      <a:pt x="298" y="1619"/>
                      <a:pt x="655" y="1619"/>
                    </a:cubicBezTo>
                    <a:lnTo>
                      <a:pt x="1012" y="1619"/>
                    </a:lnTo>
                    <a:lnTo>
                      <a:pt x="1012" y="4048"/>
                    </a:lnTo>
                    <a:cubicBezTo>
                      <a:pt x="1012" y="5060"/>
                      <a:pt x="1619" y="5929"/>
                      <a:pt x="2477" y="6310"/>
                    </a:cubicBezTo>
                    <a:lnTo>
                      <a:pt x="2477" y="7799"/>
                    </a:lnTo>
                    <a:lnTo>
                      <a:pt x="1905" y="7799"/>
                    </a:lnTo>
                    <a:cubicBezTo>
                      <a:pt x="1798" y="7799"/>
                      <a:pt x="1727" y="7870"/>
                      <a:pt x="1727" y="7977"/>
                    </a:cubicBezTo>
                    <a:lnTo>
                      <a:pt x="1727" y="8680"/>
                    </a:lnTo>
                    <a:lnTo>
                      <a:pt x="1191" y="8680"/>
                    </a:lnTo>
                    <a:cubicBezTo>
                      <a:pt x="1084" y="8680"/>
                      <a:pt x="1012" y="8751"/>
                      <a:pt x="1012" y="8858"/>
                    </a:cubicBezTo>
                    <a:lnTo>
                      <a:pt x="1012" y="9335"/>
                    </a:lnTo>
                    <a:lnTo>
                      <a:pt x="726" y="9335"/>
                    </a:lnTo>
                    <a:cubicBezTo>
                      <a:pt x="322" y="9335"/>
                      <a:pt x="12" y="9656"/>
                      <a:pt x="12" y="10049"/>
                    </a:cubicBezTo>
                    <a:lnTo>
                      <a:pt x="12" y="11240"/>
                    </a:lnTo>
                    <a:cubicBezTo>
                      <a:pt x="12" y="11644"/>
                      <a:pt x="334" y="11954"/>
                      <a:pt x="726" y="11954"/>
                    </a:cubicBezTo>
                    <a:lnTo>
                      <a:pt x="6251" y="11954"/>
                    </a:lnTo>
                    <a:cubicBezTo>
                      <a:pt x="6644" y="11954"/>
                      <a:pt x="6965" y="11620"/>
                      <a:pt x="6965" y="11240"/>
                    </a:cubicBezTo>
                    <a:lnTo>
                      <a:pt x="6965" y="10049"/>
                    </a:lnTo>
                    <a:cubicBezTo>
                      <a:pt x="6965" y="9644"/>
                      <a:pt x="6632" y="9335"/>
                      <a:pt x="6251" y="9335"/>
                    </a:cubicBezTo>
                    <a:lnTo>
                      <a:pt x="5953" y="9335"/>
                    </a:lnTo>
                    <a:lnTo>
                      <a:pt x="5953" y="8858"/>
                    </a:lnTo>
                    <a:cubicBezTo>
                      <a:pt x="5953" y="8751"/>
                      <a:pt x="5870" y="8680"/>
                      <a:pt x="5775" y="8680"/>
                    </a:cubicBezTo>
                    <a:lnTo>
                      <a:pt x="5239" y="8680"/>
                    </a:lnTo>
                    <a:lnTo>
                      <a:pt x="5239" y="7977"/>
                    </a:lnTo>
                    <a:cubicBezTo>
                      <a:pt x="5239" y="7870"/>
                      <a:pt x="5156" y="7799"/>
                      <a:pt x="5060" y="7799"/>
                    </a:cubicBezTo>
                    <a:lnTo>
                      <a:pt x="4477" y="7799"/>
                    </a:lnTo>
                    <a:lnTo>
                      <a:pt x="4477" y="6310"/>
                    </a:lnTo>
                    <a:cubicBezTo>
                      <a:pt x="4786" y="6179"/>
                      <a:pt x="5072" y="5965"/>
                      <a:pt x="5310" y="5703"/>
                    </a:cubicBezTo>
                    <a:cubicBezTo>
                      <a:pt x="5370" y="5632"/>
                      <a:pt x="5370" y="5525"/>
                      <a:pt x="5298" y="5453"/>
                    </a:cubicBezTo>
                    <a:cubicBezTo>
                      <a:pt x="5259" y="5425"/>
                      <a:pt x="5216" y="5410"/>
                      <a:pt x="5174" y="5410"/>
                    </a:cubicBezTo>
                    <a:cubicBezTo>
                      <a:pt x="5127" y="5410"/>
                      <a:pt x="5080" y="5428"/>
                      <a:pt x="5037" y="5465"/>
                    </a:cubicBezTo>
                    <a:cubicBezTo>
                      <a:pt x="4882" y="5644"/>
                      <a:pt x="4679" y="5786"/>
                      <a:pt x="4477" y="5906"/>
                    </a:cubicBezTo>
                    <a:cubicBezTo>
                      <a:pt x="4158" y="6080"/>
                      <a:pt x="3812" y="6165"/>
                      <a:pt x="3467" y="6165"/>
                    </a:cubicBezTo>
                    <a:cubicBezTo>
                      <a:pt x="3245" y="6165"/>
                      <a:pt x="3024" y="6130"/>
                      <a:pt x="2810" y="6060"/>
                    </a:cubicBezTo>
                    <a:cubicBezTo>
                      <a:pt x="1965" y="5786"/>
                      <a:pt x="1334" y="4989"/>
                      <a:pt x="1334" y="4036"/>
                    </a:cubicBezTo>
                    <a:lnTo>
                      <a:pt x="1334" y="1607"/>
                    </a:lnTo>
                    <a:lnTo>
                      <a:pt x="5572" y="1607"/>
                    </a:lnTo>
                    <a:lnTo>
                      <a:pt x="5572" y="4048"/>
                    </a:lnTo>
                    <a:cubicBezTo>
                      <a:pt x="5596" y="4358"/>
                      <a:pt x="5537" y="4655"/>
                      <a:pt x="5394" y="4929"/>
                    </a:cubicBezTo>
                    <a:cubicBezTo>
                      <a:pt x="5358" y="5013"/>
                      <a:pt x="5394" y="5120"/>
                      <a:pt x="5489" y="5167"/>
                    </a:cubicBezTo>
                    <a:cubicBezTo>
                      <a:pt x="5513" y="5179"/>
                      <a:pt x="5537" y="5179"/>
                      <a:pt x="5560" y="5179"/>
                    </a:cubicBezTo>
                    <a:cubicBezTo>
                      <a:pt x="5620" y="5179"/>
                      <a:pt x="5691" y="5132"/>
                      <a:pt x="5727" y="5072"/>
                    </a:cubicBezTo>
                    <a:cubicBezTo>
                      <a:pt x="5870" y="4751"/>
                      <a:pt x="5953" y="4405"/>
                      <a:pt x="5953" y="4048"/>
                    </a:cubicBezTo>
                    <a:lnTo>
                      <a:pt x="5953" y="1619"/>
                    </a:lnTo>
                    <a:lnTo>
                      <a:pt x="6310" y="1619"/>
                    </a:lnTo>
                    <a:cubicBezTo>
                      <a:pt x="6668" y="1619"/>
                      <a:pt x="6965" y="1322"/>
                      <a:pt x="6965" y="964"/>
                    </a:cubicBezTo>
                    <a:lnTo>
                      <a:pt x="6965" y="655"/>
                    </a:lnTo>
                    <a:cubicBezTo>
                      <a:pt x="6965" y="298"/>
                      <a:pt x="6668" y="0"/>
                      <a:pt x="6310" y="0"/>
                    </a:cubicBezTo>
                    <a:lnTo>
                      <a:pt x="2215" y="0"/>
                    </a:lnTo>
                    <a:cubicBezTo>
                      <a:pt x="2108" y="0"/>
                      <a:pt x="2036" y="71"/>
                      <a:pt x="2036" y="179"/>
                    </a:cubicBezTo>
                    <a:cubicBezTo>
                      <a:pt x="2036" y="286"/>
                      <a:pt x="2108" y="357"/>
                      <a:pt x="2215" y="357"/>
                    </a:cubicBezTo>
                    <a:lnTo>
                      <a:pt x="6310" y="357"/>
                    </a:lnTo>
                    <a:cubicBezTo>
                      <a:pt x="6465" y="357"/>
                      <a:pt x="6608" y="488"/>
                      <a:pt x="6608" y="655"/>
                    </a:cubicBezTo>
                    <a:lnTo>
                      <a:pt x="6608" y="964"/>
                    </a:lnTo>
                    <a:cubicBezTo>
                      <a:pt x="6608" y="1131"/>
                      <a:pt x="6465" y="1262"/>
                      <a:pt x="6310" y="1262"/>
                    </a:cubicBezTo>
                    <a:lnTo>
                      <a:pt x="655" y="1262"/>
                    </a:lnTo>
                    <a:cubicBezTo>
                      <a:pt x="488" y="1262"/>
                      <a:pt x="357" y="1131"/>
                      <a:pt x="357" y="964"/>
                    </a:cubicBezTo>
                    <a:lnTo>
                      <a:pt x="357" y="655"/>
                    </a:lnTo>
                    <a:cubicBezTo>
                      <a:pt x="357" y="488"/>
                      <a:pt x="488" y="357"/>
                      <a:pt x="655" y="357"/>
                    </a:cubicBezTo>
                    <a:lnTo>
                      <a:pt x="1500" y="357"/>
                    </a:lnTo>
                    <a:cubicBezTo>
                      <a:pt x="1608" y="357"/>
                      <a:pt x="1679" y="286"/>
                      <a:pt x="1679" y="179"/>
                    </a:cubicBezTo>
                    <a:cubicBezTo>
                      <a:pt x="1679" y="71"/>
                      <a:pt x="1608" y="0"/>
                      <a:pt x="1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5"/>
              <p:cNvSpPr/>
              <p:nvPr/>
            </p:nvSpPr>
            <p:spPr>
              <a:xfrm>
                <a:off x="969580" y="3869746"/>
                <a:ext cx="110792" cy="10295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32" extrusionOk="0">
                    <a:moveTo>
                      <a:pt x="1815" y="1"/>
                    </a:moveTo>
                    <a:cubicBezTo>
                      <a:pt x="1680" y="1"/>
                      <a:pt x="1543" y="72"/>
                      <a:pt x="1477" y="211"/>
                    </a:cubicBezTo>
                    <a:cubicBezTo>
                      <a:pt x="1175" y="806"/>
                      <a:pt x="1156" y="843"/>
                      <a:pt x="1155" y="843"/>
                    </a:cubicBezTo>
                    <a:cubicBezTo>
                      <a:pt x="1155" y="843"/>
                      <a:pt x="1156" y="842"/>
                      <a:pt x="1156" y="842"/>
                    </a:cubicBezTo>
                    <a:lnTo>
                      <a:pt x="1156" y="842"/>
                    </a:lnTo>
                    <a:cubicBezTo>
                      <a:pt x="1052" y="977"/>
                      <a:pt x="1162" y="1139"/>
                      <a:pt x="1292" y="1139"/>
                    </a:cubicBezTo>
                    <a:cubicBezTo>
                      <a:pt x="1356" y="1139"/>
                      <a:pt x="1426" y="1099"/>
                      <a:pt x="1477" y="997"/>
                    </a:cubicBezTo>
                    <a:cubicBezTo>
                      <a:pt x="1762" y="396"/>
                      <a:pt x="1786" y="352"/>
                      <a:pt x="1795" y="352"/>
                    </a:cubicBezTo>
                    <a:cubicBezTo>
                      <a:pt x="1796" y="352"/>
                      <a:pt x="1797" y="354"/>
                      <a:pt x="1799" y="354"/>
                    </a:cubicBezTo>
                    <a:cubicBezTo>
                      <a:pt x="1801" y="354"/>
                      <a:pt x="1801" y="352"/>
                      <a:pt x="1803" y="352"/>
                    </a:cubicBezTo>
                    <a:cubicBezTo>
                      <a:pt x="1812" y="352"/>
                      <a:pt x="1837" y="396"/>
                      <a:pt x="2132" y="997"/>
                    </a:cubicBezTo>
                    <a:cubicBezTo>
                      <a:pt x="2192" y="1104"/>
                      <a:pt x="2287" y="1175"/>
                      <a:pt x="2406" y="1199"/>
                    </a:cubicBezTo>
                    <a:lnTo>
                      <a:pt x="3108" y="1306"/>
                    </a:lnTo>
                    <a:cubicBezTo>
                      <a:pt x="3120" y="1306"/>
                      <a:pt x="3120" y="1318"/>
                      <a:pt x="3120" y="1318"/>
                    </a:cubicBezTo>
                    <a:cubicBezTo>
                      <a:pt x="3120" y="1342"/>
                      <a:pt x="3156" y="1306"/>
                      <a:pt x="2608" y="1830"/>
                    </a:cubicBezTo>
                    <a:cubicBezTo>
                      <a:pt x="2525" y="1902"/>
                      <a:pt x="2489" y="1997"/>
                      <a:pt x="2489" y="2092"/>
                    </a:cubicBezTo>
                    <a:cubicBezTo>
                      <a:pt x="2489" y="2152"/>
                      <a:pt x="2608" y="2842"/>
                      <a:pt x="2608" y="2866"/>
                    </a:cubicBezTo>
                    <a:cubicBezTo>
                      <a:pt x="2608" y="2883"/>
                      <a:pt x="2596" y="2894"/>
                      <a:pt x="2584" y="2894"/>
                    </a:cubicBezTo>
                    <a:cubicBezTo>
                      <a:pt x="2580" y="2894"/>
                      <a:pt x="2576" y="2893"/>
                      <a:pt x="2573" y="2890"/>
                    </a:cubicBezTo>
                    <a:lnTo>
                      <a:pt x="1954" y="2556"/>
                    </a:lnTo>
                    <a:cubicBezTo>
                      <a:pt x="1900" y="2527"/>
                      <a:pt x="1840" y="2512"/>
                      <a:pt x="1781" y="2512"/>
                    </a:cubicBezTo>
                    <a:cubicBezTo>
                      <a:pt x="1721" y="2512"/>
                      <a:pt x="1662" y="2527"/>
                      <a:pt x="1608" y="2556"/>
                    </a:cubicBezTo>
                    <a:cubicBezTo>
                      <a:pt x="996" y="2879"/>
                      <a:pt x="977" y="2890"/>
                      <a:pt x="967" y="2890"/>
                    </a:cubicBezTo>
                    <a:cubicBezTo>
                      <a:pt x="967" y="2890"/>
                      <a:pt x="966" y="2890"/>
                      <a:pt x="965" y="2890"/>
                    </a:cubicBezTo>
                    <a:cubicBezTo>
                      <a:pt x="953" y="2890"/>
                      <a:pt x="953" y="2866"/>
                      <a:pt x="953" y="2854"/>
                    </a:cubicBezTo>
                    <a:cubicBezTo>
                      <a:pt x="1073" y="2116"/>
                      <a:pt x="1073" y="2152"/>
                      <a:pt x="1073" y="2092"/>
                    </a:cubicBezTo>
                    <a:cubicBezTo>
                      <a:pt x="1073" y="1997"/>
                      <a:pt x="1025" y="1902"/>
                      <a:pt x="953" y="1830"/>
                    </a:cubicBezTo>
                    <a:lnTo>
                      <a:pt x="441" y="1342"/>
                    </a:lnTo>
                    <a:cubicBezTo>
                      <a:pt x="430" y="1318"/>
                      <a:pt x="441" y="1306"/>
                      <a:pt x="465" y="1306"/>
                    </a:cubicBezTo>
                    <a:lnTo>
                      <a:pt x="608" y="1294"/>
                    </a:lnTo>
                    <a:cubicBezTo>
                      <a:pt x="703" y="1282"/>
                      <a:pt x="775" y="1187"/>
                      <a:pt x="763" y="1104"/>
                    </a:cubicBezTo>
                    <a:cubicBezTo>
                      <a:pt x="741" y="1016"/>
                      <a:pt x="668" y="948"/>
                      <a:pt x="581" y="948"/>
                    </a:cubicBezTo>
                    <a:cubicBezTo>
                      <a:pt x="574" y="948"/>
                      <a:pt x="568" y="948"/>
                      <a:pt x="561" y="949"/>
                    </a:cubicBezTo>
                    <a:lnTo>
                      <a:pt x="418" y="961"/>
                    </a:lnTo>
                    <a:cubicBezTo>
                      <a:pt x="108" y="1009"/>
                      <a:pt x="1" y="1378"/>
                      <a:pt x="203" y="1592"/>
                    </a:cubicBezTo>
                    <a:cubicBezTo>
                      <a:pt x="739" y="2116"/>
                      <a:pt x="727" y="2080"/>
                      <a:pt x="727" y="2092"/>
                    </a:cubicBezTo>
                    <a:cubicBezTo>
                      <a:pt x="608" y="2842"/>
                      <a:pt x="608" y="2806"/>
                      <a:pt x="608" y="2854"/>
                    </a:cubicBezTo>
                    <a:cubicBezTo>
                      <a:pt x="608" y="3074"/>
                      <a:pt x="785" y="3231"/>
                      <a:pt x="976" y="3231"/>
                    </a:cubicBezTo>
                    <a:cubicBezTo>
                      <a:pt x="1032" y="3231"/>
                      <a:pt x="1089" y="3217"/>
                      <a:pt x="1144" y="3187"/>
                    </a:cubicBezTo>
                    <a:cubicBezTo>
                      <a:pt x="1696" y="2896"/>
                      <a:pt x="1757" y="2851"/>
                      <a:pt x="1777" y="2851"/>
                    </a:cubicBezTo>
                    <a:cubicBezTo>
                      <a:pt x="1781" y="2851"/>
                      <a:pt x="1783" y="2852"/>
                      <a:pt x="1787" y="2854"/>
                    </a:cubicBezTo>
                    <a:cubicBezTo>
                      <a:pt x="2382" y="3152"/>
                      <a:pt x="2442" y="3223"/>
                      <a:pt x="2585" y="3223"/>
                    </a:cubicBezTo>
                    <a:cubicBezTo>
                      <a:pt x="2811" y="3223"/>
                      <a:pt x="2989" y="3021"/>
                      <a:pt x="2966" y="2795"/>
                    </a:cubicBezTo>
                    <a:cubicBezTo>
                      <a:pt x="2847" y="2068"/>
                      <a:pt x="2847" y="2092"/>
                      <a:pt x="2858" y="2080"/>
                    </a:cubicBezTo>
                    <a:lnTo>
                      <a:pt x="3359" y="1592"/>
                    </a:lnTo>
                    <a:cubicBezTo>
                      <a:pt x="3442" y="1521"/>
                      <a:pt x="3478" y="1425"/>
                      <a:pt x="3478" y="1318"/>
                    </a:cubicBezTo>
                    <a:cubicBezTo>
                      <a:pt x="3478" y="1128"/>
                      <a:pt x="3347" y="985"/>
                      <a:pt x="3168" y="949"/>
                    </a:cubicBezTo>
                    <a:lnTo>
                      <a:pt x="2466" y="842"/>
                    </a:lnTo>
                    <a:cubicBezTo>
                      <a:pt x="2465" y="842"/>
                      <a:pt x="2464" y="842"/>
                      <a:pt x="2463" y="842"/>
                    </a:cubicBezTo>
                    <a:cubicBezTo>
                      <a:pt x="2454" y="842"/>
                      <a:pt x="2444" y="821"/>
                      <a:pt x="2144" y="211"/>
                    </a:cubicBezTo>
                    <a:cubicBezTo>
                      <a:pt x="2079" y="70"/>
                      <a:pt x="1947" y="1"/>
                      <a:pt x="1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5"/>
              <p:cNvSpPr/>
              <p:nvPr/>
            </p:nvSpPr>
            <p:spPr>
              <a:xfrm>
                <a:off x="982863" y="4127517"/>
                <a:ext cx="88015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7"/>
                      <a:pt x="72" y="358"/>
                      <a:pt x="179" y="358"/>
                    </a:cubicBezTo>
                    <a:lnTo>
                      <a:pt x="2584" y="358"/>
                    </a:lnTo>
                    <a:cubicBezTo>
                      <a:pt x="2691" y="358"/>
                      <a:pt x="2763" y="287"/>
                      <a:pt x="2763" y="179"/>
                    </a:cubicBezTo>
                    <a:cubicBezTo>
                      <a:pt x="2763" y="72"/>
                      <a:pt x="2680" y="1"/>
                      <a:pt x="2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5"/>
              <p:cNvSpPr/>
              <p:nvPr/>
            </p:nvSpPr>
            <p:spPr>
              <a:xfrm>
                <a:off x="982863" y="4152173"/>
                <a:ext cx="88015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584" y="358"/>
                    </a:lnTo>
                    <a:cubicBezTo>
                      <a:pt x="2691" y="358"/>
                      <a:pt x="2763" y="286"/>
                      <a:pt x="2763" y="179"/>
                    </a:cubicBezTo>
                    <a:cubicBezTo>
                      <a:pt x="2751" y="72"/>
                      <a:pt x="2680" y="1"/>
                      <a:pt x="2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6" name="Google Shape;1706;p55"/>
            <p:cNvGrpSpPr/>
            <p:nvPr/>
          </p:nvGrpSpPr>
          <p:grpSpPr>
            <a:xfrm>
              <a:off x="6744893" y="1593006"/>
              <a:ext cx="488313" cy="560748"/>
              <a:chOff x="2212084" y="1960358"/>
              <a:chExt cx="324698" cy="372863"/>
            </a:xfrm>
          </p:grpSpPr>
          <p:sp>
            <p:nvSpPr>
              <p:cNvPr id="1707" name="Google Shape;1707;p55"/>
              <p:cNvSpPr/>
              <p:nvPr/>
            </p:nvSpPr>
            <p:spPr>
              <a:xfrm>
                <a:off x="2291371" y="2128011"/>
                <a:ext cx="166888" cy="166888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5239" extrusionOk="0">
                    <a:moveTo>
                      <a:pt x="2620" y="357"/>
                    </a:moveTo>
                    <a:cubicBezTo>
                      <a:pt x="3870" y="357"/>
                      <a:pt x="4894" y="1369"/>
                      <a:pt x="4894" y="2631"/>
                    </a:cubicBezTo>
                    <a:cubicBezTo>
                      <a:pt x="4894" y="3882"/>
                      <a:pt x="3882" y="4906"/>
                      <a:pt x="2620" y="4906"/>
                    </a:cubicBezTo>
                    <a:cubicBezTo>
                      <a:pt x="1369" y="4906"/>
                      <a:pt x="346" y="3894"/>
                      <a:pt x="346" y="2631"/>
                    </a:cubicBezTo>
                    <a:cubicBezTo>
                      <a:pt x="346" y="1369"/>
                      <a:pt x="1369" y="357"/>
                      <a:pt x="2620" y="357"/>
                    </a:cubicBezTo>
                    <a:close/>
                    <a:moveTo>
                      <a:pt x="2620" y="0"/>
                    </a:moveTo>
                    <a:cubicBezTo>
                      <a:pt x="1179" y="0"/>
                      <a:pt x="0" y="1167"/>
                      <a:pt x="0" y="2620"/>
                    </a:cubicBezTo>
                    <a:cubicBezTo>
                      <a:pt x="0" y="4060"/>
                      <a:pt x="1179" y="5239"/>
                      <a:pt x="2620" y="5239"/>
                    </a:cubicBezTo>
                    <a:cubicBezTo>
                      <a:pt x="4060" y="5239"/>
                      <a:pt x="5239" y="4060"/>
                      <a:pt x="5239" y="2620"/>
                    </a:cubicBezTo>
                    <a:cubicBezTo>
                      <a:pt x="5239" y="1167"/>
                      <a:pt x="4060" y="0"/>
                      <a:pt x="26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5"/>
              <p:cNvSpPr/>
              <p:nvPr/>
            </p:nvSpPr>
            <p:spPr>
              <a:xfrm>
                <a:off x="2212084" y="1960358"/>
                <a:ext cx="324698" cy="372863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11705" extrusionOk="0">
                    <a:moveTo>
                      <a:pt x="7502" y="358"/>
                    </a:moveTo>
                    <a:lnTo>
                      <a:pt x="6383" y="2644"/>
                    </a:lnTo>
                    <a:lnTo>
                      <a:pt x="3811" y="2644"/>
                    </a:lnTo>
                    <a:lnTo>
                      <a:pt x="2692" y="358"/>
                    </a:lnTo>
                    <a:close/>
                    <a:moveTo>
                      <a:pt x="6228" y="3001"/>
                    </a:moveTo>
                    <a:lnTo>
                      <a:pt x="5692" y="4096"/>
                    </a:lnTo>
                    <a:cubicBezTo>
                      <a:pt x="5490" y="4073"/>
                      <a:pt x="5299" y="4049"/>
                      <a:pt x="5109" y="4049"/>
                    </a:cubicBezTo>
                    <a:cubicBezTo>
                      <a:pt x="4918" y="4049"/>
                      <a:pt x="4716" y="4073"/>
                      <a:pt x="4525" y="4096"/>
                    </a:cubicBezTo>
                    <a:lnTo>
                      <a:pt x="3989" y="3001"/>
                    </a:lnTo>
                    <a:close/>
                    <a:moveTo>
                      <a:pt x="2334" y="405"/>
                    </a:moveTo>
                    <a:lnTo>
                      <a:pt x="4168" y="4156"/>
                    </a:lnTo>
                    <a:cubicBezTo>
                      <a:pt x="3382" y="4370"/>
                      <a:pt x="2692" y="4799"/>
                      <a:pt x="2180" y="5406"/>
                    </a:cubicBezTo>
                    <a:lnTo>
                      <a:pt x="608" y="2227"/>
                    </a:lnTo>
                    <a:cubicBezTo>
                      <a:pt x="406" y="1787"/>
                      <a:pt x="584" y="1275"/>
                      <a:pt x="1013" y="1060"/>
                    </a:cubicBezTo>
                    <a:lnTo>
                      <a:pt x="2334" y="405"/>
                    </a:lnTo>
                    <a:close/>
                    <a:moveTo>
                      <a:pt x="2418" y="1"/>
                    </a:moveTo>
                    <a:cubicBezTo>
                      <a:pt x="2382" y="1"/>
                      <a:pt x="2358" y="1"/>
                      <a:pt x="2334" y="24"/>
                    </a:cubicBezTo>
                    <a:lnTo>
                      <a:pt x="846" y="751"/>
                    </a:lnTo>
                    <a:cubicBezTo>
                      <a:pt x="251" y="1048"/>
                      <a:pt x="1" y="1775"/>
                      <a:pt x="298" y="2370"/>
                    </a:cubicBezTo>
                    <a:lnTo>
                      <a:pt x="1942" y="5704"/>
                    </a:lnTo>
                    <a:cubicBezTo>
                      <a:pt x="1525" y="6311"/>
                      <a:pt x="1263" y="7073"/>
                      <a:pt x="1263" y="7883"/>
                    </a:cubicBezTo>
                    <a:cubicBezTo>
                      <a:pt x="1263" y="8275"/>
                      <a:pt x="1322" y="8680"/>
                      <a:pt x="1441" y="9049"/>
                    </a:cubicBezTo>
                    <a:cubicBezTo>
                      <a:pt x="1470" y="9126"/>
                      <a:pt x="1544" y="9179"/>
                      <a:pt x="1616" y="9179"/>
                    </a:cubicBezTo>
                    <a:cubicBezTo>
                      <a:pt x="1633" y="9179"/>
                      <a:pt x="1651" y="9176"/>
                      <a:pt x="1668" y="9168"/>
                    </a:cubicBezTo>
                    <a:cubicBezTo>
                      <a:pt x="1763" y="9145"/>
                      <a:pt x="1822" y="9037"/>
                      <a:pt x="1787" y="8954"/>
                    </a:cubicBezTo>
                    <a:cubicBezTo>
                      <a:pt x="1668" y="8609"/>
                      <a:pt x="1620" y="8240"/>
                      <a:pt x="1620" y="7883"/>
                    </a:cubicBezTo>
                    <a:cubicBezTo>
                      <a:pt x="1620" y="5954"/>
                      <a:pt x="3192" y="4394"/>
                      <a:pt x="5109" y="4394"/>
                    </a:cubicBezTo>
                    <a:cubicBezTo>
                      <a:pt x="7026" y="4394"/>
                      <a:pt x="8585" y="5954"/>
                      <a:pt x="8585" y="7883"/>
                    </a:cubicBezTo>
                    <a:cubicBezTo>
                      <a:pt x="8585" y="9799"/>
                      <a:pt x="7026" y="11359"/>
                      <a:pt x="5109" y="11359"/>
                    </a:cubicBezTo>
                    <a:cubicBezTo>
                      <a:pt x="3823" y="11359"/>
                      <a:pt x="2656" y="10657"/>
                      <a:pt x="2037" y="9526"/>
                    </a:cubicBezTo>
                    <a:cubicBezTo>
                      <a:pt x="2012" y="9468"/>
                      <a:pt x="1953" y="9433"/>
                      <a:pt x="1887" y="9433"/>
                    </a:cubicBezTo>
                    <a:cubicBezTo>
                      <a:pt x="1858" y="9433"/>
                      <a:pt x="1828" y="9440"/>
                      <a:pt x="1799" y="9454"/>
                    </a:cubicBezTo>
                    <a:cubicBezTo>
                      <a:pt x="1715" y="9502"/>
                      <a:pt x="1680" y="9597"/>
                      <a:pt x="1727" y="9692"/>
                    </a:cubicBezTo>
                    <a:cubicBezTo>
                      <a:pt x="2394" y="10931"/>
                      <a:pt x="3692" y="11704"/>
                      <a:pt x="5109" y="11704"/>
                    </a:cubicBezTo>
                    <a:cubicBezTo>
                      <a:pt x="7216" y="11704"/>
                      <a:pt x="8942" y="9978"/>
                      <a:pt x="8942" y="7859"/>
                    </a:cubicBezTo>
                    <a:cubicBezTo>
                      <a:pt x="8942" y="7061"/>
                      <a:pt x="8692" y="6311"/>
                      <a:pt x="8276" y="5692"/>
                    </a:cubicBezTo>
                    <a:lnTo>
                      <a:pt x="8966" y="4299"/>
                    </a:lnTo>
                    <a:cubicBezTo>
                      <a:pt x="9002" y="4215"/>
                      <a:pt x="8966" y="4108"/>
                      <a:pt x="8883" y="4061"/>
                    </a:cubicBezTo>
                    <a:cubicBezTo>
                      <a:pt x="8861" y="4051"/>
                      <a:pt x="8838" y="4047"/>
                      <a:pt x="8814" y="4047"/>
                    </a:cubicBezTo>
                    <a:cubicBezTo>
                      <a:pt x="8748" y="4047"/>
                      <a:pt x="8680" y="4082"/>
                      <a:pt x="8645" y="4144"/>
                    </a:cubicBezTo>
                    <a:lnTo>
                      <a:pt x="8038" y="5370"/>
                    </a:lnTo>
                    <a:cubicBezTo>
                      <a:pt x="7537" y="4763"/>
                      <a:pt x="6835" y="4334"/>
                      <a:pt x="6049" y="4120"/>
                    </a:cubicBezTo>
                    <a:lnTo>
                      <a:pt x="7871" y="370"/>
                    </a:lnTo>
                    <a:lnTo>
                      <a:pt x="9204" y="1025"/>
                    </a:lnTo>
                    <a:cubicBezTo>
                      <a:pt x="9633" y="1239"/>
                      <a:pt x="9812" y="1763"/>
                      <a:pt x="9597" y="2191"/>
                    </a:cubicBezTo>
                    <a:lnTo>
                      <a:pt x="8942" y="3513"/>
                    </a:lnTo>
                    <a:cubicBezTo>
                      <a:pt x="8907" y="3608"/>
                      <a:pt x="8942" y="3703"/>
                      <a:pt x="9026" y="3751"/>
                    </a:cubicBezTo>
                    <a:cubicBezTo>
                      <a:pt x="9049" y="3764"/>
                      <a:pt x="9074" y="3770"/>
                      <a:pt x="9099" y="3770"/>
                    </a:cubicBezTo>
                    <a:cubicBezTo>
                      <a:pt x="9164" y="3770"/>
                      <a:pt x="9230" y="3731"/>
                      <a:pt x="9264" y="3680"/>
                    </a:cubicBezTo>
                    <a:lnTo>
                      <a:pt x="9919" y="2358"/>
                    </a:lnTo>
                    <a:cubicBezTo>
                      <a:pt x="10193" y="1775"/>
                      <a:pt x="9943" y="1048"/>
                      <a:pt x="9347" y="751"/>
                    </a:cubicBezTo>
                    <a:lnTo>
                      <a:pt x="7859" y="24"/>
                    </a:lnTo>
                    <a:cubicBezTo>
                      <a:pt x="7835" y="1"/>
                      <a:pt x="7811" y="1"/>
                      <a:pt x="77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5"/>
              <p:cNvSpPr/>
              <p:nvPr/>
            </p:nvSpPr>
            <p:spPr>
              <a:xfrm>
                <a:off x="2319435" y="2157190"/>
                <a:ext cx="108880" cy="10321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3240" extrusionOk="0">
                    <a:moveTo>
                      <a:pt x="1739" y="346"/>
                    </a:moveTo>
                    <a:cubicBezTo>
                      <a:pt x="1822" y="346"/>
                      <a:pt x="1881" y="394"/>
                      <a:pt x="1929" y="465"/>
                    </a:cubicBezTo>
                    <a:lnTo>
                      <a:pt x="2096" y="787"/>
                    </a:lnTo>
                    <a:cubicBezTo>
                      <a:pt x="2179" y="953"/>
                      <a:pt x="2334" y="1073"/>
                      <a:pt x="2513" y="1108"/>
                    </a:cubicBezTo>
                    <a:lnTo>
                      <a:pt x="2870" y="1144"/>
                    </a:lnTo>
                    <a:cubicBezTo>
                      <a:pt x="2953" y="1168"/>
                      <a:pt x="3013" y="1203"/>
                      <a:pt x="3048" y="1299"/>
                    </a:cubicBezTo>
                    <a:cubicBezTo>
                      <a:pt x="3072" y="1370"/>
                      <a:pt x="3048" y="1465"/>
                      <a:pt x="2989" y="1525"/>
                    </a:cubicBezTo>
                    <a:lnTo>
                      <a:pt x="2739" y="1775"/>
                    </a:lnTo>
                    <a:cubicBezTo>
                      <a:pt x="2596" y="1906"/>
                      <a:pt x="2536" y="2085"/>
                      <a:pt x="2572" y="2263"/>
                    </a:cubicBezTo>
                    <a:lnTo>
                      <a:pt x="2632" y="2620"/>
                    </a:lnTo>
                    <a:cubicBezTo>
                      <a:pt x="2643" y="2692"/>
                      <a:pt x="2620" y="2787"/>
                      <a:pt x="2536" y="2823"/>
                    </a:cubicBezTo>
                    <a:cubicBezTo>
                      <a:pt x="2493" y="2852"/>
                      <a:pt x="2450" y="2867"/>
                      <a:pt x="2407" y="2867"/>
                    </a:cubicBezTo>
                    <a:cubicBezTo>
                      <a:pt x="2378" y="2867"/>
                      <a:pt x="2350" y="2861"/>
                      <a:pt x="2322" y="2847"/>
                    </a:cubicBezTo>
                    <a:lnTo>
                      <a:pt x="2001" y="2680"/>
                    </a:lnTo>
                    <a:cubicBezTo>
                      <a:pt x="1917" y="2632"/>
                      <a:pt x="1822" y="2620"/>
                      <a:pt x="1739" y="2620"/>
                    </a:cubicBezTo>
                    <a:cubicBezTo>
                      <a:pt x="1643" y="2620"/>
                      <a:pt x="1560" y="2632"/>
                      <a:pt x="1465" y="2680"/>
                    </a:cubicBezTo>
                    <a:lnTo>
                      <a:pt x="1155" y="2847"/>
                    </a:lnTo>
                    <a:cubicBezTo>
                      <a:pt x="1128" y="2865"/>
                      <a:pt x="1097" y="2872"/>
                      <a:pt x="1066" y="2872"/>
                    </a:cubicBezTo>
                    <a:cubicBezTo>
                      <a:pt x="1016" y="2872"/>
                      <a:pt x="966" y="2852"/>
                      <a:pt x="929" y="2823"/>
                    </a:cubicBezTo>
                    <a:cubicBezTo>
                      <a:pt x="858" y="2787"/>
                      <a:pt x="822" y="2692"/>
                      <a:pt x="846" y="2620"/>
                    </a:cubicBezTo>
                    <a:lnTo>
                      <a:pt x="905" y="2263"/>
                    </a:lnTo>
                    <a:cubicBezTo>
                      <a:pt x="929" y="2085"/>
                      <a:pt x="869" y="1894"/>
                      <a:pt x="738" y="1775"/>
                    </a:cubicBezTo>
                    <a:lnTo>
                      <a:pt x="488" y="1525"/>
                    </a:lnTo>
                    <a:cubicBezTo>
                      <a:pt x="429" y="1465"/>
                      <a:pt x="393" y="1382"/>
                      <a:pt x="429" y="1299"/>
                    </a:cubicBezTo>
                    <a:cubicBezTo>
                      <a:pt x="453" y="1227"/>
                      <a:pt x="512" y="1168"/>
                      <a:pt x="608" y="1144"/>
                    </a:cubicBezTo>
                    <a:lnTo>
                      <a:pt x="965" y="1108"/>
                    </a:lnTo>
                    <a:cubicBezTo>
                      <a:pt x="1143" y="1073"/>
                      <a:pt x="1298" y="953"/>
                      <a:pt x="1381" y="787"/>
                    </a:cubicBezTo>
                    <a:lnTo>
                      <a:pt x="1548" y="465"/>
                    </a:lnTo>
                    <a:cubicBezTo>
                      <a:pt x="1572" y="394"/>
                      <a:pt x="1643" y="346"/>
                      <a:pt x="1739" y="346"/>
                    </a:cubicBezTo>
                    <a:close/>
                    <a:moveTo>
                      <a:pt x="1703" y="1"/>
                    </a:moveTo>
                    <a:cubicBezTo>
                      <a:pt x="1489" y="1"/>
                      <a:pt x="1310" y="120"/>
                      <a:pt x="1203" y="311"/>
                    </a:cubicBezTo>
                    <a:lnTo>
                      <a:pt x="1036" y="644"/>
                    </a:lnTo>
                    <a:cubicBezTo>
                      <a:pt x="1012" y="703"/>
                      <a:pt x="953" y="739"/>
                      <a:pt x="869" y="763"/>
                    </a:cubicBezTo>
                    <a:lnTo>
                      <a:pt x="512" y="811"/>
                    </a:lnTo>
                    <a:cubicBezTo>
                      <a:pt x="310" y="834"/>
                      <a:pt x="131" y="989"/>
                      <a:pt x="60" y="1192"/>
                    </a:cubicBezTo>
                    <a:cubicBezTo>
                      <a:pt x="0" y="1406"/>
                      <a:pt x="36" y="1620"/>
                      <a:pt x="203" y="1775"/>
                    </a:cubicBezTo>
                    <a:lnTo>
                      <a:pt x="500" y="2025"/>
                    </a:lnTo>
                    <a:cubicBezTo>
                      <a:pt x="548" y="2073"/>
                      <a:pt x="572" y="2144"/>
                      <a:pt x="560" y="2216"/>
                    </a:cubicBezTo>
                    <a:lnTo>
                      <a:pt x="500" y="2573"/>
                    </a:lnTo>
                    <a:cubicBezTo>
                      <a:pt x="477" y="2787"/>
                      <a:pt x="548" y="2989"/>
                      <a:pt x="727" y="3120"/>
                    </a:cubicBezTo>
                    <a:cubicBezTo>
                      <a:pt x="834" y="3204"/>
                      <a:pt x="929" y="3228"/>
                      <a:pt x="1048" y="3228"/>
                    </a:cubicBezTo>
                    <a:cubicBezTo>
                      <a:pt x="1143" y="3228"/>
                      <a:pt x="1227" y="3216"/>
                      <a:pt x="1322" y="3168"/>
                    </a:cubicBezTo>
                    <a:lnTo>
                      <a:pt x="1631" y="3001"/>
                    </a:lnTo>
                    <a:cubicBezTo>
                      <a:pt x="1661" y="2989"/>
                      <a:pt x="1694" y="2983"/>
                      <a:pt x="1727" y="2983"/>
                    </a:cubicBezTo>
                    <a:cubicBezTo>
                      <a:pt x="1759" y="2983"/>
                      <a:pt x="1792" y="2989"/>
                      <a:pt x="1822" y="3001"/>
                    </a:cubicBezTo>
                    <a:lnTo>
                      <a:pt x="2143" y="3168"/>
                    </a:lnTo>
                    <a:cubicBezTo>
                      <a:pt x="2227" y="3215"/>
                      <a:pt x="2318" y="3239"/>
                      <a:pt x="2409" y="3239"/>
                    </a:cubicBezTo>
                    <a:cubicBezTo>
                      <a:pt x="2524" y="3239"/>
                      <a:pt x="2639" y="3200"/>
                      <a:pt x="2739" y="3120"/>
                    </a:cubicBezTo>
                    <a:cubicBezTo>
                      <a:pt x="2917" y="2989"/>
                      <a:pt x="2989" y="2787"/>
                      <a:pt x="2953" y="2573"/>
                    </a:cubicBezTo>
                    <a:lnTo>
                      <a:pt x="2894" y="2216"/>
                    </a:lnTo>
                    <a:cubicBezTo>
                      <a:pt x="2882" y="2144"/>
                      <a:pt x="2917" y="2085"/>
                      <a:pt x="2953" y="2025"/>
                    </a:cubicBezTo>
                    <a:lnTo>
                      <a:pt x="3215" y="1775"/>
                    </a:lnTo>
                    <a:cubicBezTo>
                      <a:pt x="3358" y="1620"/>
                      <a:pt x="3417" y="1406"/>
                      <a:pt x="3358" y="1192"/>
                    </a:cubicBezTo>
                    <a:cubicBezTo>
                      <a:pt x="3298" y="989"/>
                      <a:pt x="3120" y="834"/>
                      <a:pt x="2894" y="811"/>
                    </a:cubicBezTo>
                    <a:lnTo>
                      <a:pt x="2536" y="763"/>
                    </a:lnTo>
                    <a:cubicBezTo>
                      <a:pt x="2465" y="739"/>
                      <a:pt x="2405" y="703"/>
                      <a:pt x="2382" y="644"/>
                    </a:cubicBezTo>
                    <a:lnTo>
                      <a:pt x="2215" y="311"/>
                    </a:lnTo>
                    <a:cubicBezTo>
                      <a:pt x="2120" y="120"/>
                      <a:pt x="1929" y="1"/>
                      <a:pt x="17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0" name="Google Shape;1710;p55"/>
            <p:cNvGrpSpPr/>
            <p:nvPr/>
          </p:nvGrpSpPr>
          <p:grpSpPr>
            <a:xfrm>
              <a:off x="4313047" y="1527762"/>
              <a:ext cx="517905" cy="572691"/>
              <a:chOff x="7541397" y="2904802"/>
              <a:chExt cx="318495" cy="352209"/>
            </a:xfrm>
          </p:grpSpPr>
          <p:sp>
            <p:nvSpPr>
              <p:cNvPr id="1711" name="Google Shape;1711;p55"/>
              <p:cNvSpPr/>
              <p:nvPr/>
            </p:nvSpPr>
            <p:spPr>
              <a:xfrm>
                <a:off x="7541397" y="2904802"/>
                <a:ext cx="318495" cy="352209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11074" extrusionOk="0">
                    <a:moveTo>
                      <a:pt x="2287" y="1763"/>
                    </a:moveTo>
                    <a:lnTo>
                      <a:pt x="2453" y="3941"/>
                    </a:lnTo>
                    <a:cubicBezTo>
                      <a:pt x="2501" y="4501"/>
                      <a:pt x="2668" y="5037"/>
                      <a:pt x="2918" y="5537"/>
                    </a:cubicBezTo>
                    <a:lnTo>
                      <a:pt x="2096" y="5120"/>
                    </a:lnTo>
                    <a:cubicBezTo>
                      <a:pt x="1560" y="4846"/>
                      <a:pt x="1120" y="4430"/>
                      <a:pt x="787" y="3929"/>
                    </a:cubicBezTo>
                    <a:cubicBezTo>
                      <a:pt x="477" y="3418"/>
                      <a:pt x="310" y="2822"/>
                      <a:pt x="310" y="2227"/>
                    </a:cubicBezTo>
                    <a:lnTo>
                      <a:pt x="310" y="1977"/>
                    </a:lnTo>
                    <a:cubicBezTo>
                      <a:pt x="310" y="1858"/>
                      <a:pt x="406" y="1763"/>
                      <a:pt x="525" y="1763"/>
                    </a:cubicBezTo>
                    <a:close/>
                    <a:moveTo>
                      <a:pt x="7383" y="1036"/>
                    </a:moveTo>
                    <a:lnTo>
                      <a:pt x="7168" y="3799"/>
                    </a:lnTo>
                    <a:cubicBezTo>
                      <a:pt x="7168" y="3882"/>
                      <a:pt x="7228" y="3953"/>
                      <a:pt x="7323" y="3977"/>
                    </a:cubicBezTo>
                    <a:cubicBezTo>
                      <a:pt x="7406" y="3977"/>
                      <a:pt x="7490" y="3918"/>
                      <a:pt x="7502" y="3822"/>
                    </a:cubicBezTo>
                    <a:lnTo>
                      <a:pt x="7645" y="1751"/>
                    </a:lnTo>
                    <a:lnTo>
                      <a:pt x="9419" y="1751"/>
                    </a:lnTo>
                    <a:cubicBezTo>
                      <a:pt x="9538" y="1751"/>
                      <a:pt x="9633" y="1846"/>
                      <a:pt x="9633" y="1965"/>
                    </a:cubicBezTo>
                    <a:lnTo>
                      <a:pt x="9633" y="2227"/>
                    </a:lnTo>
                    <a:lnTo>
                      <a:pt x="9645" y="2227"/>
                    </a:lnTo>
                    <a:cubicBezTo>
                      <a:pt x="9645" y="2822"/>
                      <a:pt x="9478" y="3418"/>
                      <a:pt x="9169" y="3929"/>
                    </a:cubicBezTo>
                    <a:cubicBezTo>
                      <a:pt x="8859" y="4430"/>
                      <a:pt x="8395" y="4846"/>
                      <a:pt x="7859" y="5120"/>
                    </a:cubicBezTo>
                    <a:lnTo>
                      <a:pt x="7037" y="5525"/>
                    </a:lnTo>
                    <a:cubicBezTo>
                      <a:pt x="7204" y="5239"/>
                      <a:pt x="7323" y="4930"/>
                      <a:pt x="7395" y="4596"/>
                    </a:cubicBezTo>
                    <a:cubicBezTo>
                      <a:pt x="7406" y="4501"/>
                      <a:pt x="7371" y="4418"/>
                      <a:pt x="7275" y="4406"/>
                    </a:cubicBezTo>
                    <a:cubicBezTo>
                      <a:pt x="7265" y="4404"/>
                      <a:pt x="7255" y="4404"/>
                      <a:pt x="7244" y="4404"/>
                    </a:cubicBezTo>
                    <a:cubicBezTo>
                      <a:pt x="7170" y="4404"/>
                      <a:pt x="7095" y="4441"/>
                      <a:pt x="7085" y="4525"/>
                    </a:cubicBezTo>
                    <a:cubicBezTo>
                      <a:pt x="6966" y="5013"/>
                      <a:pt x="6740" y="5477"/>
                      <a:pt x="6430" y="5858"/>
                    </a:cubicBezTo>
                    <a:lnTo>
                      <a:pt x="6418" y="5882"/>
                    </a:lnTo>
                    <a:cubicBezTo>
                      <a:pt x="6240" y="6096"/>
                      <a:pt x="6025" y="6311"/>
                      <a:pt x="5787" y="6489"/>
                    </a:cubicBezTo>
                    <a:lnTo>
                      <a:pt x="4156" y="6489"/>
                    </a:lnTo>
                    <a:cubicBezTo>
                      <a:pt x="3930" y="6311"/>
                      <a:pt x="3715" y="6120"/>
                      <a:pt x="3537" y="5894"/>
                    </a:cubicBezTo>
                    <a:cubicBezTo>
                      <a:pt x="3525" y="5882"/>
                      <a:pt x="3525" y="5858"/>
                      <a:pt x="3513" y="5846"/>
                    </a:cubicBezTo>
                    <a:cubicBezTo>
                      <a:pt x="3084" y="5299"/>
                      <a:pt x="2811" y="4608"/>
                      <a:pt x="2751" y="3894"/>
                    </a:cubicBezTo>
                    <a:lnTo>
                      <a:pt x="2549" y="1036"/>
                    </a:lnTo>
                    <a:close/>
                    <a:moveTo>
                      <a:pt x="5668" y="6811"/>
                    </a:moveTo>
                    <a:cubicBezTo>
                      <a:pt x="5680" y="6811"/>
                      <a:pt x="5692" y="6835"/>
                      <a:pt x="5692" y="6835"/>
                    </a:cubicBezTo>
                    <a:cubicBezTo>
                      <a:pt x="5740" y="6858"/>
                      <a:pt x="5751" y="6906"/>
                      <a:pt x="5751" y="6954"/>
                    </a:cubicBezTo>
                    <a:lnTo>
                      <a:pt x="5751" y="7049"/>
                    </a:lnTo>
                    <a:cubicBezTo>
                      <a:pt x="5787" y="7120"/>
                      <a:pt x="5716" y="7192"/>
                      <a:pt x="5644" y="7192"/>
                    </a:cubicBezTo>
                    <a:lnTo>
                      <a:pt x="4311" y="7192"/>
                    </a:lnTo>
                    <a:cubicBezTo>
                      <a:pt x="4239" y="7192"/>
                      <a:pt x="4180" y="7132"/>
                      <a:pt x="4180" y="7049"/>
                    </a:cubicBezTo>
                    <a:lnTo>
                      <a:pt x="4180" y="6954"/>
                    </a:lnTo>
                    <a:cubicBezTo>
                      <a:pt x="4180" y="6906"/>
                      <a:pt x="4216" y="6858"/>
                      <a:pt x="4239" y="6835"/>
                    </a:cubicBezTo>
                    <a:cubicBezTo>
                      <a:pt x="4251" y="6835"/>
                      <a:pt x="4275" y="6811"/>
                      <a:pt x="4275" y="6811"/>
                    </a:cubicBezTo>
                    <a:close/>
                    <a:moveTo>
                      <a:pt x="5382" y="7513"/>
                    </a:moveTo>
                    <a:cubicBezTo>
                      <a:pt x="5466" y="7787"/>
                      <a:pt x="5656" y="8013"/>
                      <a:pt x="5906" y="8156"/>
                    </a:cubicBezTo>
                    <a:lnTo>
                      <a:pt x="6013" y="8216"/>
                    </a:lnTo>
                    <a:cubicBezTo>
                      <a:pt x="6180" y="8287"/>
                      <a:pt x="6263" y="8454"/>
                      <a:pt x="6263" y="8632"/>
                    </a:cubicBezTo>
                    <a:lnTo>
                      <a:pt x="6263" y="8668"/>
                    </a:lnTo>
                    <a:lnTo>
                      <a:pt x="3680" y="8668"/>
                    </a:lnTo>
                    <a:lnTo>
                      <a:pt x="3680" y="8632"/>
                    </a:lnTo>
                    <a:cubicBezTo>
                      <a:pt x="3680" y="8454"/>
                      <a:pt x="3775" y="8299"/>
                      <a:pt x="3930" y="8216"/>
                    </a:cubicBezTo>
                    <a:lnTo>
                      <a:pt x="4037" y="8156"/>
                    </a:lnTo>
                    <a:cubicBezTo>
                      <a:pt x="4287" y="8025"/>
                      <a:pt x="4477" y="7799"/>
                      <a:pt x="4537" y="7513"/>
                    </a:cubicBezTo>
                    <a:close/>
                    <a:moveTo>
                      <a:pt x="6966" y="8978"/>
                    </a:moveTo>
                    <a:cubicBezTo>
                      <a:pt x="7168" y="8978"/>
                      <a:pt x="7347" y="9156"/>
                      <a:pt x="7347" y="9359"/>
                    </a:cubicBezTo>
                    <a:lnTo>
                      <a:pt x="7347" y="10002"/>
                    </a:lnTo>
                    <a:lnTo>
                      <a:pt x="2572" y="10002"/>
                    </a:lnTo>
                    <a:lnTo>
                      <a:pt x="2572" y="9359"/>
                    </a:lnTo>
                    <a:cubicBezTo>
                      <a:pt x="2572" y="9156"/>
                      <a:pt x="2751" y="8978"/>
                      <a:pt x="2953" y="8978"/>
                    </a:cubicBezTo>
                    <a:close/>
                    <a:moveTo>
                      <a:pt x="7859" y="10347"/>
                    </a:moveTo>
                    <a:lnTo>
                      <a:pt x="7859" y="10716"/>
                    </a:lnTo>
                    <a:lnTo>
                      <a:pt x="2084" y="10716"/>
                    </a:lnTo>
                    <a:lnTo>
                      <a:pt x="2084" y="10347"/>
                    </a:lnTo>
                    <a:close/>
                    <a:moveTo>
                      <a:pt x="2132" y="0"/>
                    </a:moveTo>
                    <a:cubicBezTo>
                      <a:pt x="1930" y="0"/>
                      <a:pt x="1763" y="167"/>
                      <a:pt x="1763" y="358"/>
                    </a:cubicBezTo>
                    <a:lnTo>
                      <a:pt x="1763" y="703"/>
                    </a:lnTo>
                    <a:cubicBezTo>
                      <a:pt x="1763" y="893"/>
                      <a:pt x="1930" y="1060"/>
                      <a:pt x="2132" y="1060"/>
                    </a:cubicBezTo>
                    <a:lnTo>
                      <a:pt x="2251" y="1060"/>
                    </a:lnTo>
                    <a:lnTo>
                      <a:pt x="2275" y="1441"/>
                    </a:lnTo>
                    <a:lnTo>
                      <a:pt x="537" y="1441"/>
                    </a:lnTo>
                    <a:cubicBezTo>
                      <a:pt x="239" y="1441"/>
                      <a:pt x="1" y="1679"/>
                      <a:pt x="1" y="1977"/>
                    </a:cubicBezTo>
                    <a:lnTo>
                      <a:pt x="1" y="2227"/>
                    </a:lnTo>
                    <a:cubicBezTo>
                      <a:pt x="1" y="2882"/>
                      <a:pt x="179" y="3537"/>
                      <a:pt x="537" y="4108"/>
                    </a:cubicBezTo>
                    <a:cubicBezTo>
                      <a:pt x="870" y="4668"/>
                      <a:pt x="1382" y="5120"/>
                      <a:pt x="1965" y="5418"/>
                    </a:cubicBezTo>
                    <a:lnTo>
                      <a:pt x="3239" y="6061"/>
                    </a:lnTo>
                    <a:cubicBezTo>
                      <a:pt x="3251" y="6061"/>
                      <a:pt x="3275" y="6073"/>
                      <a:pt x="3287" y="6085"/>
                    </a:cubicBezTo>
                    <a:cubicBezTo>
                      <a:pt x="3287" y="6085"/>
                      <a:pt x="3287" y="6096"/>
                      <a:pt x="3299" y="6096"/>
                    </a:cubicBezTo>
                    <a:cubicBezTo>
                      <a:pt x="3311" y="6120"/>
                      <a:pt x="3334" y="6144"/>
                      <a:pt x="3334" y="6180"/>
                    </a:cubicBezTo>
                    <a:cubicBezTo>
                      <a:pt x="3334" y="6251"/>
                      <a:pt x="3275" y="6311"/>
                      <a:pt x="3192" y="6311"/>
                    </a:cubicBezTo>
                    <a:lnTo>
                      <a:pt x="3013" y="6311"/>
                    </a:lnTo>
                    <a:cubicBezTo>
                      <a:pt x="2930" y="6311"/>
                      <a:pt x="2858" y="6382"/>
                      <a:pt x="2858" y="6477"/>
                    </a:cubicBezTo>
                    <a:cubicBezTo>
                      <a:pt x="2858" y="6561"/>
                      <a:pt x="2930" y="6632"/>
                      <a:pt x="3013" y="6632"/>
                    </a:cubicBezTo>
                    <a:lnTo>
                      <a:pt x="3192" y="6632"/>
                    </a:lnTo>
                    <a:cubicBezTo>
                      <a:pt x="3358" y="6632"/>
                      <a:pt x="3489" y="6549"/>
                      <a:pt x="3585" y="6430"/>
                    </a:cubicBezTo>
                    <a:cubicBezTo>
                      <a:pt x="3692" y="6537"/>
                      <a:pt x="3811" y="6632"/>
                      <a:pt x="3930" y="6739"/>
                    </a:cubicBezTo>
                    <a:cubicBezTo>
                      <a:pt x="3882" y="6811"/>
                      <a:pt x="3870" y="6894"/>
                      <a:pt x="3870" y="6977"/>
                    </a:cubicBezTo>
                    <a:lnTo>
                      <a:pt x="3870" y="7085"/>
                    </a:lnTo>
                    <a:cubicBezTo>
                      <a:pt x="3870" y="7311"/>
                      <a:pt x="4025" y="7501"/>
                      <a:pt x="4239" y="7549"/>
                    </a:cubicBezTo>
                    <a:cubicBezTo>
                      <a:pt x="4180" y="7692"/>
                      <a:pt x="4073" y="7823"/>
                      <a:pt x="3906" y="7906"/>
                    </a:cubicBezTo>
                    <a:lnTo>
                      <a:pt x="3811" y="7966"/>
                    </a:lnTo>
                    <a:cubicBezTo>
                      <a:pt x="3537" y="8097"/>
                      <a:pt x="3370" y="8359"/>
                      <a:pt x="3370" y="8656"/>
                    </a:cubicBezTo>
                    <a:lnTo>
                      <a:pt x="3370" y="8704"/>
                    </a:lnTo>
                    <a:lnTo>
                      <a:pt x="3001" y="8704"/>
                    </a:lnTo>
                    <a:cubicBezTo>
                      <a:pt x="2620" y="8704"/>
                      <a:pt x="2287" y="9037"/>
                      <a:pt x="2287" y="9418"/>
                    </a:cubicBezTo>
                    <a:lnTo>
                      <a:pt x="2287" y="10061"/>
                    </a:lnTo>
                    <a:lnTo>
                      <a:pt x="2025" y="10061"/>
                    </a:lnTo>
                    <a:cubicBezTo>
                      <a:pt x="1906" y="10061"/>
                      <a:pt x="1799" y="10168"/>
                      <a:pt x="1799" y="10287"/>
                    </a:cubicBezTo>
                    <a:lnTo>
                      <a:pt x="1799" y="10847"/>
                    </a:lnTo>
                    <a:cubicBezTo>
                      <a:pt x="1799" y="10966"/>
                      <a:pt x="1906" y="11073"/>
                      <a:pt x="2025" y="11073"/>
                    </a:cubicBezTo>
                    <a:lnTo>
                      <a:pt x="8002" y="11073"/>
                    </a:lnTo>
                    <a:cubicBezTo>
                      <a:pt x="8121" y="11073"/>
                      <a:pt x="8228" y="10966"/>
                      <a:pt x="8228" y="10847"/>
                    </a:cubicBezTo>
                    <a:lnTo>
                      <a:pt x="8228" y="10287"/>
                    </a:lnTo>
                    <a:cubicBezTo>
                      <a:pt x="8228" y="10168"/>
                      <a:pt x="8121" y="10061"/>
                      <a:pt x="8002" y="10061"/>
                    </a:cubicBezTo>
                    <a:lnTo>
                      <a:pt x="7740" y="10061"/>
                    </a:lnTo>
                    <a:lnTo>
                      <a:pt x="7740" y="9418"/>
                    </a:lnTo>
                    <a:cubicBezTo>
                      <a:pt x="7740" y="9037"/>
                      <a:pt x="7406" y="8704"/>
                      <a:pt x="7025" y="8704"/>
                    </a:cubicBezTo>
                    <a:lnTo>
                      <a:pt x="6644" y="8704"/>
                    </a:lnTo>
                    <a:lnTo>
                      <a:pt x="6644" y="8656"/>
                    </a:lnTo>
                    <a:cubicBezTo>
                      <a:pt x="6644" y="8359"/>
                      <a:pt x="6490" y="8097"/>
                      <a:pt x="6216" y="7966"/>
                    </a:cubicBezTo>
                    <a:lnTo>
                      <a:pt x="6109" y="7906"/>
                    </a:lnTo>
                    <a:cubicBezTo>
                      <a:pt x="5966" y="7823"/>
                      <a:pt x="5847" y="7692"/>
                      <a:pt x="5787" y="7549"/>
                    </a:cubicBezTo>
                    <a:cubicBezTo>
                      <a:pt x="5990" y="7501"/>
                      <a:pt x="6156" y="7323"/>
                      <a:pt x="6156" y="7085"/>
                    </a:cubicBezTo>
                    <a:lnTo>
                      <a:pt x="6156" y="6977"/>
                    </a:lnTo>
                    <a:cubicBezTo>
                      <a:pt x="6156" y="6894"/>
                      <a:pt x="6132" y="6811"/>
                      <a:pt x="6097" y="6739"/>
                    </a:cubicBezTo>
                    <a:cubicBezTo>
                      <a:pt x="6216" y="6656"/>
                      <a:pt x="6335" y="6549"/>
                      <a:pt x="6442" y="6430"/>
                    </a:cubicBezTo>
                    <a:cubicBezTo>
                      <a:pt x="6513" y="6561"/>
                      <a:pt x="6668" y="6632"/>
                      <a:pt x="6823" y="6632"/>
                    </a:cubicBezTo>
                    <a:lnTo>
                      <a:pt x="7002" y="6632"/>
                    </a:lnTo>
                    <a:cubicBezTo>
                      <a:pt x="7097" y="6632"/>
                      <a:pt x="7168" y="6561"/>
                      <a:pt x="7168" y="6477"/>
                    </a:cubicBezTo>
                    <a:cubicBezTo>
                      <a:pt x="7168" y="6382"/>
                      <a:pt x="7097" y="6311"/>
                      <a:pt x="7002" y="6311"/>
                    </a:cubicBezTo>
                    <a:lnTo>
                      <a:pt x="6823" y="6311"/>
                    </a:lnTo>
                    <a:cubicBezTo>
                      <a:pt x="6752" y="6311"/>
                      <a:pt x="6692" y="6251"/>
                      <a:pt x="6692" y="6180"/>
                    </a:cubicBezTo>
                    <a:cubicBezTo>
                      <a:pt x="6692" y="6144"/>
                      <a:pt x="6704" y="6120"/>
                      <a:pt x="6728" y="6085"/>
                    </a:cubicBezTo>
                    <a:cubicBezTo>
                      <a:pt x="6740" y="6073"/>
                      <a:pt x="6752" y="6061"/>
                      <a:pt x="6763" y="6061"/>
                    </a:cubicBezTo>
                    <a:lnTo>
                      <a:pt x="8049" y="5418"/>
                    </a:lnTo>
                    <a:cubicBezTo>
                      <a:pt x="8645" y="5120"/>
                      <a:pt x="9133" y="4668"/>
                      <a:pt x="9478" y="4108"/>
                    </a:cubicBezTo>
                    <a:cubicBezTo>
                      <a:pt x="9823" y="3537"/>
                      <a:pt x="10014" y="2906"/>
                      <a:pt x="10014" y="2227"/>
                    </a:cubicBezTo>
                    <a:lnTo>
                      <a:pt x="10014" y="1977"/>
                    </a:lnTo>
                    <a:cubicBezTo>
                      <a:pt x="9954" y="1679"/>
                      <a:pt x="9716" y="1441"/>
                      <a:pt x="9430" y="1441"/>
                    </a:cubicBezTo>
                    <a:lnTo>
                      <a:pt x="7692" y="1441"/>
                    </a:lnTo>
                    <a:lnTo>
                      <a:pt x="7728" y="1060"/>
                    </a:lnTo>
                    <a:lnTo>
                      <a:pt x="7847" y="1060"/>
                    </a:lnTo>
                    <a:cubicBezTo>
                      <a:pt x="8037" y="1060"/>
                      <a:pt x="8204" y="893"/>
                      <a:pt x="8204" y="703"/>
                    </a:cubicBezTo>
                    <a:lnTo>
                      <a:pt x="8204" y="358"/>
                    </a:lnTo>
                    <a:cubicBezTo>
                      <a:pt x="8204" y="167"/>
                      <a:pt x="8037" y="0"/>
                      <a:pt x="7847" y="0"/>
                    </a:cubicBezTo>
                    <a:lnTo>
                      <a:pt x="3501" y="0"/>
                    </a:lnTo>
                    <a:cubicBezTo>
                      <a:pt x="3406" y="0"/>
                      <a:pt x="3334" y="72"/>
                      <a:pt x="3334" y="167"/>
                    </a:cubicBezTo>
                    <a:cubicBezTo>
                      <a:pt x="3334" y="250"/>
                      <a:pt x="3406" y="322"/>
                      <a:pt x="3501" y="322"/>
                    </a:cubicBezTo>
                    <a:lnTo>
                      <a:pt x="7847" y="322"/>
                    </a:lnTo>
                    <a:cubicBezTo>
                      <a:pt x="7859" y="322"/>
                      <a:pt x="7883" y="346"/>
                      <a:pt x="7883" y="370"/>
                    </a:cubicBezTo>
                    <a:lnTo>
                      <a:pt x="7883" y="715"/>
                    </a:lnTo>
                    <a:cubicBezTo>
                      <a:pt x="7883" y="727"/>
                      <a:pt x="7871" y="762"/>
                      <a:pt x="7847" y="762"/>
                    </a:cubicBezTo>
                    <a:lnTo>
                      <a:pt x="2132" y="762"/>
                    </a:lnTo>
                    <a:cubicBezTo>
                      <a:pt x="2108" y="762"/>
                      <a:pt x="2084" y="739"/>
                      <a:pt x="2084" y="715"/>
                    </a:cubicBezTo>
                    <a:lnTo>
                      <a:pt x="2084" y="370"/>
                    </a:lnTo>
                    <a:cubicBezTo>
                      <a:pt x="2084" y="358"/>
                      <a:pt x="2096" y="322"/>
                      <a:pt x="2132" y="322"/>
                    </a:cubicBezTo>
                    <a:lnTo>
                      <a:pt x="2739" y="322"/>
                    </a:lnTo>
                    <a:cubicBezTo>
                      <a:pt x="2823" y="322"/>
                      <a:pt x="2894" y="250"/>
                      <a:pt x="2894" y="167"/>
                    </a:cubicBezTo>
                    <a:cubicBezTo>
                      <a:pt x="2894" y="72"/>
                      <a:pt x="2823" y="0"/>
                      <a:pt x="27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5"/>
              <p:cNvSpPr/>
              <p:nvPr/>
            </p:nvSpPr>
            <p:spPr>
              <a:xfrm>
                <a:off x="7642505" y="2952128"/>
                <a:ext cx="112876" cy="106451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347" extrusionOk="0">
                    <a:moveTo>
                      <a:pt x="1822" y="548"/>
                    </a:moveTo>
                    <a:lnTo>
                      <a:pt x="2084" y="1287"/>
                    </a:lnTo>
                    <a:cubicBezTo>
                      <a:pt x="2120" y="1346"/>
                      <a:pt x="2156" y="1394"/>
                      <a:pt x="2239" y="1394"/>
                    </a:cubicBezTo>
                    <a:lnTo>
                      <a:pt x="3037" y="1429"/>
                    </a:lnTo>
                    <a:lnTo>
                      <a:pt x="2382" y="1918"/>
                    </a:lnTo>
                    <a:cubicBezTo>
                      <a:pt x="2322" y="1965"/>
                      <a:pt x="2311" y="2025"/>
                      <a:pt x="2322" y="2096"/>
                    </a:cubicBezTo>
                    <a:lnTo>
                      <a:pt x="2549" y="2870"/>
                    </a:lnTo>
                    <a:lnTo>
                      <a:pt x="1894" y="2430"/>
                    </a:lnTo>
                    <a:cubicBezTo>
                      <a:pt x="1864" y="2412"/>
                      <a:pt x="1831" y="2403"/>
                      <a:pt x="1800" y="2403"/>
                    </a:cubicBezTo>
                    <a:cubicBezTo>
                      <a:pt x="1769" y="2403"/>
                      <a:pt x="1739" y="2412"/>
                      <a:pt x="1715" y="2430"/>
                    </a:cubicBezTo>
                    <a:lnTo>
                      <a:pt x="1060" y="2870"/>
                    </a:lnTo>
                    <a:lnTo>
                      <a:pt x="1287" y="2096"/>
                    </a:lnTo>
                    <a:cubicBezTo>
                      <a:pt x="1298" y="2037"/>
                      <a:pt x="1287" y="1965"/>
                      <a:pt x="1227" y="1918"/>
                    </a:cubicBezTo>
                    <a:lnTo>
                      <a:pt x="596" y="1429"/>
                    </a:lnTo>
                    <a:lnTo>
                      <a:pt x="1406" y="1394"/>
                    </a:lnTo>
                    <a:cubicBezTo>
                      <a:pt x="1465" y="1394"/>
                      <a:pt x="1525" y="1358"/>
                      <a:pt x="1549" y="1287"/>
                    </a:cubicBezTo>
                    <a:lnTo>
                      <a:pt x="1822" y="548"/>
                    </a:lnTo>
                    <a:close/>
                    <a:moveTo>
                      <a:pt x="1775" y="1"/>
                    </a:moveTo>
                    <a:cubicBezTo>
                      <a:pt x="1691" y="1"/>
                      <a:pt x="1608" y="60"/>
                      <a:pt x="1560" y="144"/>
                    </a:cubicBezTo>
                    <a:lnTo>
                      <a:pt x="1227" y="1084"/>
                    </a:lnTo>
                    <a:lnTo>
                      <a:pt x="227" y="1120"/>
                    </a:lnTo>
                    <a:cubicBezTo>
                      <a:pt x="144" y="1120"/>
                      <a:pt x="60" y="1168"/>
                      <a:pt x="36" y="1263"/>
                    </a:cubicBezTo>
                    <a:cubicBezTo>
                      <a:pt x="1" y="1358"/>
                      <a:pt x="36" y="1441"/>
                      <a:pt x="108" y="1501"/>
                    </a:cubicBezTo>
                    <a:lnTo>
                      <a:pt x="894" y="2108"/>
                    </a:lnTo>
                    <a:lnTo>
                      <a:pt x="632" y="3061"/>
                    </a:lnTo>
                    <a:cubicBezTo>
                      <a:pt x="596" y="3156"/>
                      <a:pt x="632" y="3239"/>
                      <a:pt x="703" y="3299"/>
                    </a:cubicBezTo>
                    <a:cubicBezTo>
                      <a:pt x="739" y="3328"/>
                      <a:pt x="781" y="3343"/>
                      <a:pt x="824" y="3343"/>
                    </a:cubicBezTo>
                    <a:cubicBezTo>
                      <a:pt x="867" y="3343"/>
                      <a:pt x="912" y="3328"/>
                      <a:pt x="953" y="3299"/>
                    </a:cubicBezTo>
                    <a:lnTo>
                      <a:pt x="1775" y="2751"/>
                    </a:lnTo>
                    <a:lnTo>
                      <a:pt x="2596" y="3299"/>
                    </a:lnTo>
                    <a:cubicBezTo>
                      <a:pt x="2620" y="3334"/>
                      <a:pt x="2668" y="3346"/>
                      <a:pt x="2715" y="3346"/>
                    </a:cubicBezTo>
                    <a:cubicBezTo>
                      <a:pt x="2751" y="3346"/>
                      <a:pt x="2799" y="3334"/>
                      <a:pt x="2834" y="3299"/>
                    </a:cubicBezTo>
                    <a:cubicBezTo>
                      <a:pt x="2906" y="3239"/>
                      <a:pt x="2942" y="3156"/>
                      <a:pt x="2906" y="3061"/>
                    </a:cubicBezTo>
                    <a:lnTo>
                      <a:pt x="2644" y="2108"/>
                    </a:lnTo>
                    <a:lnTo>
                      <a:pt x="3430" y="1501"/>
                    </a:lnTo>
                    <a:cubicBezTo>
                      <a:pt x="3513" y="1441"/>
                      <a:pt x="3549" y="1358"/>
                      <a:pt x="3513" y="1263"/>
                    </a:cubicBezTo>
                    <a:cubicBezTo>
                      <a:pt x="3489" y="1168"/>
                      <a:pt x="3418" y="1120"/>
                      <a:pt x="3323" y="1120"/>
                    </a:cubicBezTo>
                    <a:lnTo>
                      <a:pt x="2322" y="1084"/>
                    </a:lnTo>
                    <a:lnTo>
                      <a:pt x="1989" y="144"/>
                    </a:lnTo>
                    <a:cubicBezTo>
                      <a:pt x="1953" y="60"/>
                      <a:pt x="1882" y="1"/>
                      <a:pt x="1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3" name="Google Shape;1713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FINANCIAL PROJECTIONS</a:t>
            </a:r>
            <a:endParaRPr dirty="0"/>
          </a:p>
        </p:txBody>
      </p:sp>
      <p:sp>
        <p:nvSpPr>
          <p:cNvPr id="1718" name="Google Shape;1718;p55"/>
          <p:cNvSpPr txBox="1">
            <a:spLocks noGrp="1"/>
          </p:cNvSpPr>
          <p:nvPr>
            <p:ph type="subTitle" idx="1"/>
          </p:nvPr>
        </p:nvSpPr>
        <p:spPr>
          <a:xfrm>
            <a:off x="5975388" y="2667592"/>
            <a:ext cx="2027587" cy="1151100"/>
          </a:xfrm>
          <a:prstGeom prst="rect">
            <a:avLst/>
          </a:prstGeom>
        </p:spPr>
        <p:txBody>
          <a:bodyPr spcFirstLastPara="1" wrap="square" lIns="198000" tIns="91425" rIns="198000" bIns="91425" anchor="t" anchorCtr="0">
            <a:normAutofit/>
          </a:bodyPr>
          <a:lstStyle/>
          <a:p>
            <a:pPr algn="l"/>
            <a:r>
              <a:rPr lang="en-IN" sz="1200" dirty="0"/>
              <a:t>Break Even Cost: </a:t>
            </a:r>
          </a:p>
          <a:p>
            <a:pPr algn="l"/>
            <a:r>
              <a:rPr lang="en-IN" sz="1200" dirty="0" smtClean="0"/>
              <a:t>25,000 Customers</a:t>
            </a:r>
            <a:endParaRPr lang="en-IN" sz="1200" dirty="0"/>
          </a:p>
        </p:txBody>
      </p:sp>
      <p:sp>
        <p:nvSpPr>
          <p:cNvPr id="1715" name="Google Shape;1715;p55"/>
          <p:cNvSpPr txBox="1">
            <a:spLocks noGrp="1"/>
          </p:cNvSpPr>
          <p:nvPr>
            <p:ph type="title" idx="2"/>
          </p:nvPr>
        </p:nvSpPr>
        <p:spPr>
          <a:xfrm>
            <a:off x="1190643" y="2115888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PRICING STRATEGY</a:t>
            </a:r>
            <a:endParaRPr dirty="0"/>
          </a:p>
        </p:txBody>
      </p:sp>
      <p:sp>
        <p:nvSpPr>
          <p:cNvPr id="1717" name="Google Shape;1717;p55"/>
          <p:cNvSpPr txBox="1">
            <a:spLocks noGrp="1"/>
          </p:cNvSpPr>
          <p:nvPr>
            <p:ph type="title" idx="4"/>
          </p:nvPr>
        </p:nvSpPr>
        <p:spPr>
          <a:xfrm>
            <a:off x="3564639" y="2127171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OPEX</a:t>
            </a:r>
            <a:endParaRPr dirty="0"/>
          </a:p>
        </p:txBody>
      </p:sp>
      <p:sp>
        <p:nvSpPr>
          <p:cNvPr id="1719" name="Google Shape;1719;p55"/>
          <p:cNvSpPr txBox="1">
            <a:spLocks noGrp="1"/>
          </p:cNvSpPr>
          <p:nvPr>
            <p:ph type="title" idx="6"/>
          </p:nvPr>
        </p:nvSpPr>
        <p:spPr>
          <a:xfrm>
            <a:off x="5996650" y="2122908"/>
            <a:ext cx="1984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RETURNS</a:t>
            </a:r>
            <a:endParaRPr dirty="0"/>
          </a:p>
        </p:txBody>
      </p:sp>
      <p:graphicFrame>
        <p:nvGraphicFramePr>
          <p:cNvPr id="40" name="Diagram 39">
            <a:extLst>
              <a:ext uri="{FF2B5EF4-FFF2-40B4-BE49-F238E27FC236}">
                <a16:creationId xmlns:a16="http://schemas.microsoft.com/office/drawing/2014/main" id="{76B5E104-D8CF-4634-A397-EB361007A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676208"/>
              </p:ext>
            </p:extLst>
          </p:nvPr>
        </p:nvGraphicFramePr>
        <p:xfrm>
          <a:off x="879871" y="2702625"/>
          <a:ext cx="2617416" cy="2320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" name="Google Shape;1717;p55">
            <a:extLst>
              <a:ext uri="{FF2B5EF4-FFF2-40B4-BE49-F238E27FC236}">
                <a16:creationId xmlns:a16="http://schemas.microsoft.com/office/drawing/2014/main" id="{A72A1FA1-20B7-4359-AE22-0041A87616FB}"/>
              </a:ext>
            </a:extLst>
          </p:cNvPr>
          <p:cNvSpPr txBox="1">
            <a:spLocks/>
          </p:cNvSpPr>
          <p:nvPr/>
        </p:nvSpPr>
        <p:spPr>
          <a:xfrm>
            <a:off x="3579524" y="3446576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IN" dirty="0"/>
              <a:t>CAPEX</a:t>
            </a:r>
          </a:p>
        </p:txBody>
      </p:sp>
      <p:sp>
        <p:nvSpPr>
          <p:cNvPr id="46" name="Google Shape;1694;p55">
            <a:extLst>
              <a:ext uri="{FF2B5EF4-FFF2-40B4-BE49-F238E27FC236}">
                <a16:creationId xmlns:a16="http://schemas.microsoft.com/office/drawing/2014/main" id="{428B30C1-2F4F-4310-84FA-859076FE5C37}"/>
              </a:ext>
            </a:extLst>
          </p:cNvPr>
          <p:cNvSpPr/>
          <p:nvPr/>
        </p:nvSpPr>
        <p:spPr>
          <a:xfrm flipH="1">
            <a:off x="4551444" y="3865801"/>
            <a:ext cx="59283" cy="45942"/>
          </a:xfrm>
          <a:custGeom>
            <a:avLst/>
            <a:gdLst/>
            <a:ahLst/>
            <a:cxnLst/>
            <a:rect l="l" t="t" r="r" b="b"/>
            <a:pathLst>
              <a:path w="2966" h="2299" extrusionOk="0">
                <a:moveTo>
                  <a:pt x="1477" y="1"/>
                </a:moveTo>
                <a:cubicBezTo>
                  <a:pt x="1" y="1"/>
                  <a:pt x="1" y="2299"/>
                  <a:pt x="1477" y="2299"/>
                </a:cubicBezTo>
                <a:cubicBezTo>
                  <a:pt x="2966" y="2299"/>
                  <a:pt x="2966" y="1"/>
                  <a:pt x="14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695;p55">
            <a:extLst>
              <a:ext uri="{FF2B5EF4-FFF2-40B4-BE49-F238E27FC236}">
                <a16:creationId xmlns:a16="http://schemas.microsoft.com/office/drawing/2014/main" id="{9BB72D13-C10F-434E-8BBA-1B2821952D4B}"/>
              </a:ext>
            </a:extLst>
          </p:cNvPr>
          <p:cNvSpPr/>
          <p:nvPr/>
        </p:nvSpPr>
        <p:spPr>
          <a:xfrm flipH="1">
            <a:off x="4655670" y="3865805"/>
            <a:ext cx="59283" cy="45937"/>
          </a:xfrm>
          <a:custGeom>
            <a:avLst/>
            <a:gdLst/>
            <a:ahLst/>
            <a:cxnLst/>
            <a:rect l="l" t="t" r="r" b="b"/>
            <a:pathLst>
              <a:path w="2966" h="2299" extrusionOk="0">
                <a:moveTo>
                  <a:pt x="1477" y="1"/>
                </a:moveTo>
                <a:cubicBezTo>
                  <a:pt x="1" y="1"/>
                  <a:pt x="1" y="2299"/>
                  <a:pt x="1477" y="2299"/>
                </a:cubicBezTo>
                <a:cubicBezTo>
                  <a:pt x="2966" y="2299"/>
                  <a:pt x="2966" y="1"/>
                  <a:pt x="14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696;p55">
            <a:extLst>
              <a:ext uri="{FF2B5EF4-FFF2-40B4-BE49-F238E27FC236}">
                <a16:creationId xmlns:a16="http://schemas.microsoft.com/office/drawing/2014/main" id="{36B822C5-1636-4E8F-B6FA-EEB8F3C4058A}"/>
              </a:ext>
            </a:extLst>
          </p:cNvPr>
          <p:cNvSpPr/>
          <p:nvPr/>
        </p:nvSpPr>
        <p:spPr>
          <a:xfrm flipH="1">
            <a:off x="4450304" y="3865844"/>
            <a:ext cx="59263" cy="45946"/>
          </a:xfrm>
          <a:custGeom>
            <a:avLst/>
            <a:gdLst/>
            <a:ahLst/>
            <a:cxnLst/>
            <a:rect l="l" t="t" r="r" b="b"/>
            <a:pathLst>
              <a:path w="2965" h="2299" extrusionOk="0">
                <a:moveTo>
                  <a:pt x="1488" y="1"/>
                </a:moveTo>
                <a:cubicBezTo>
                  <a:pt x="0" y="1"/>
                  <a:pt x="0" y="2299"/>
                  <a:pt x="1488" y="2299"/>
                </a:cubicBezTo>
                <a:cubicBezTo>
                  <a:pt x="2965" y="2299"/>
                  <a:pt x="2965" y="1"/>
                  <a:pt x="14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82967-6CE4-468C-BB59-2286D108B829}"/>
              </a:ext>
            </a:extLst>
          </p:cNvPr>
          <p:cNvSpPr txBox="1"/>
          <p:nvPr/>
        </p:nvSpPr>
        <p:spPr>
          <a:xfrm>
            <a:off x="3572662" y="2702625"/>
            <a:ext cx="201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Electricity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Employees Salary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Billing Machine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Lease Rent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D070E1-598C-41D3-A577-4E4FD288F28C}"/>
              </a:ext>
            </a:extLst>
          </p:cNvPr>
          <p:cNvSpPr txBox="1"/>
          <p:nvPr/>
        </p:nvSpPr>
        <p:spPr>
          <a:xfrm>
            <a:off x="3604618" y="3928794"/>
            <a:ext cx="2012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Sheds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Construction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Chevron 3">
            <a:extLst>
              <a:ext uri="{FF2B5EF4-FFF2-40B4-BE49-F238E27FC236}">
                <a16:creationId xmlns:a16="http://schemas.microsoft.com/office/drawing/2014/main" id="{1D0D8E3C-EFBF-4130-8D98-AC6DF977C966}"/>
              </a:ext>
            </a:extLst>
          </p:cNvPr>
          <p:cNvSpPr/>
          <p:nvPr/>
        </p:nvSpPr>
        <p:spPr>
          <a:xfrm>
            <a:off x="425928" y="1157088"/>
            <a:ext cx="1951536" cy="53091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342779B1-2A37-417F-913C-A6B775E0AD2E}"/>
              </a:ext>
            </a:extLst>
          </p:cNvPr>
          <p:cNvSpPr/>
          <p:nvPr/>
        </p:nvSpPr>
        <p:spPr>
          <a:xfrm>
            <a:off x="3429000" y="1157088"/>
            <a:ext cx="2001317" cy="5309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22B41241-A68D-4DF9-930C-ED8066E40606}"/>
              </a:ext>
            </a:extLst>
          </p:cNvPr>
          <p:cNvSpPr/>
          <p:nvPr/>
        </p:nvSpPr>
        <p:spPr>
          <a:xfrm>
            <a:off x="6427008" y="1157088"/>
            <a:ext cx="1959429" cy="530915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ECCD9-E3E7-474A-83B1-6CD898DA4764}"/>
              </a:ext>
            </a:extLst>
          </p:cNvPr>
          <p:cNvSpPr txBox="1"/>
          <p:nvPr/>
        </p:nvSpPr>
        <p:spPr>
          <a:xfrm>
            <a:off x="0" y="0"/>
            <a:ext cx="9144000" cy="600164"/>
          </a:xfrm>
          <a:prstGeom prst="rect">
            <a:avLst/>
          </a:prstGeom>
          <a:solidFill>
            <a:srgbClr val="007A7D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spc="8" dirty="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rPr>
              <a:t>OPERATIONAL PLAN</a:t>
            </a:r>
            <a:endParaRPr lang="en-US" sz="3300" b="1" kern="1200" dirty="0">
              <a:solidFill>
                <a:prstClr val="black"/>
              </a:solidFill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CDA3F6-BCCA-43D2-9A2B-DA4725775F03}"/>
              </a:ext>
            </a:extLst>
          </p:cNvPr>
          <p:cNvSpPr txBox="1"/>
          <p:nvPr/>
        </p:nvSpPr>
        <p:spPr>
          <a:xfrm>
            <a:off x="655799" y="1307839"/>
            <a:ext cx="126312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IN" sz="1350" b="1" kern="1200" spc="8" dirty="0">
                <a:solidFill>
                  <a:prstClr val="black"/>
                </a:solidFill>
                <a:latin typeface="Franklin Gothic Book"/>
                <a:ea typeface="+mn-ea"/>
                <a:cs typeface="Franklin Gothic Book"/>
              </a:rPr>
              <a:t>Key Resources </a:t>
            </a:r>
            <a:endParaRPr lang="en-IN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7B64B-C9A6-4E43-A958-5DFF6C6CBEF1}"/>
              </a:ext>
            </a:extLst>
          </p:cNvPr>
          <p:cNvSpPr txBox="1"/>
          <p:nvPr/>
        </p:nvSpPr>
        <p:spPr>
          <a:xfrm>
            <a:off x="3666275" y="1296302"/>
            <a:ext cx="127669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IN" sz="1350" b="1" kern="1200" spc="8" dirty="0">
                <a:solidFill>
                  <a:prstClr val="black"/>
                </a:solidFill>
                <a:latin typeface="Franklin Gothic Book"/>
                <a:ea typeface="+mn-ea"/>
                <a:cs typeface="Franklin Gothic Book"/>
              </a:rPr>
              <a:t>Key Activities </a:t>
            </a:r>
            <a:endParaRPr lang="en-IN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C5905E-6633-4173-90AE-2DD11535D1B4}"/>
              </a:ext>
            </a:extLst>
          </p:cNvPr>
          <p:cNvSpPr txBox="1"/>
          <p:nvPr/>
        </p:nvSpPr>
        <p:spPr>
          <a:xfrm>
            <a:off x="6725687" y="1284046"/>
            <a:ext cx="136207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IN" sz="1350" b="1" kern="1200" spc="8" dirty="0">
                <a:solidFill>
                  <a:prstClr val="black"/>
                </a:solidFill>
                <a:latin typeface="Franklin Gothic Book"/>
                <a:ea typeface="+mn-ea"/>
                <a:cs typeface="Franklin Gothic Book"/>
              </a:rPr>
              <a:t>Key Milestones </a:t>
            </a:r>
            <a:endParaRPr lang="en-IN" sz="13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9AD772F-63E3-4DB8-9CB3-AC35025CF122}"/>
              </a:ext>
            </a:extLst>
          </p:cNvPr>
          <p:cNvGraphicFramePr/>
          <p:nvPr/>
        </p:nvGraphicFramePr>
        <p:xfrm>
          <a:off x="425928" y="2089698"/>
          <a:ext cx="2242868" cy="2215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31C9EEA-621B-4D6A-8616-982D41AB1806}"/>
              </a:ext>
            </a:extLst>
          </p:cNvPr>
          <p:cNvGraphicFramePr/>
          <p:nvPr/>
        </p:nvGraphicFramePr>
        <p:xfrm>
          <a:off x="2668795" y="2102021"/>
          <a:ext cx="3758213" cy="1967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6CC1961-8827-4940-ACE8-A351F784D437}"/>
              </a:ext>
            </a:extLst>
          </p:cNvPr>
          <p:cNvGraphicFramePr/>
          <p:nvPr/>
        </p:nvGraphicFramePr>
        <p:xfrm>
          <a:off x="6395304" y="1771095"/>
          <a:ext cx="2340006" cy="2298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88845FD-8476-4FBE-9007-6590A955C857}"/>
              </a:ext>
            </a:extLst>
          </p:cNvPr>
          <p:cNvSpPr txBox="1"/>
          <p:nvPr/>
        </p:nvSpPr>
        <p:spPr>
          <a:xfrm>
            <a:off x="6622753" y="3315811"/>
            <a:ext cx="20468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Customer base per month</a:t>
            </a:r>
            <a:endParaRPr lang="en-IN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4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35;p42">
            <a:extLst>
              <a:ext uri="{FF2B5EF4-FFF2-40B4-BE49-F238E27FC236}">
                <a16:creationId xmlns:a16="http://schemas.microsoft.com/office/drawing/2014/main" id="{6CC398F2-6E66-4059-B24F-5DC44B4693E9}"/>
              </a:ext>
            </a:extLst>
          </p:cNvPr>
          <p:cNvSpPr txBox="1">
            <a:spLocks/>
          </p:cNvSpPr>
          <p:nvPr/>
        </p:nvSpPr>
        <p:spPr>
          <a:xfrm>
            <a:off x="356959" y="192628"/>
            <a:ext cx="770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IN" sz="2800" b="1"/>
              <a:t>LEGAL IDENTITY</a:t>
            </a:r>
            <a:endParaRPr lang="en-IN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C97A9B-0BCB-4F0C-B8FE-7AB8110DF597}"/>
              </a:ext>
            </a:extLst>
          </p:cNvPr>
          <p:cNvSpPr/>
          <p:nvPr/>
        </p:nvSpPr>
        <p:spPr>
          <a:xfrm>
            <a:off x="248287" y="840861"/>
            <a:ext cx="7563505" cy="399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N" sz="1800" b="1" u="sng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COMPANY INCORPORATION-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IN" sz="2800" b="1" spc="10" dirty="0">
              <a:latin typeface="Franklin Gothic Book"/>
              <a:cs typeface="Franklin Gothic Book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75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 A: Name Reservation for New Companies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75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Part B: Offering bouquet of services which are as follows: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75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Incorporation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75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DIN allotment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75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Mandatory issue of PAN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75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Mandatory issue of TAN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75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Mandatory issue of EPFO registration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75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Mandatory issue of ESIC registration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75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Mandatory Opening of Bank Account for the Company and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75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Allotment of GSTIN (if so applied for)</a:t>
            </a:r>
            <a:r>
              <a:rPr lang="en-IN" spc="10" dirty="0">
                <a:latin typeface="Franklin Gothic Book"/>
                <a:cs typeface="Franklin Gothic Book"/>
              </a:rPr>
              <a:t> </a:t>
            </a:r>
            <a:endParaRPr lang="en-US" spc="10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882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IMPLEMENTATION </a:t>
            </a:r>
            <a:r>
              <a:rPr lang="en" dirty="0" smtClean="0"/>
              <a:t>AND MILESTONES</a:t>
            </a:r>
            <a:endParaRPr dirty="0"/>
          </a:p>
        </p:txBody>
      </p:sp>
      <p:cxnSp>
        <p:nvCxnSpPr>
          <p:cNvPr id="767" name="Google Shape;767;p43"/>
          <p:cNvCxnSpPr/>
          <p:nvPr/>
        </p:nvCxnSpPr>
        <p:spPr>
          <a:xfrm>
            <a:off x="1340513" y="2559350"/>
            <a:ext cx="64209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68" name="Google Shape;768;p43"/>
          <p:cNvGrpSpPr/>
          <p:nvPr/>
        </p:nvGrpSpPr>
        <p:grpSpPr>
          <a:xfrm>
            <a:off x="1065363" y="1687995"/>
            <a:ext cx="574550" cy="883745"/>
            <a:chOff x="3365973" y="803668"/>
            <a:chExt cx="1361492" cy="2094182"/>
          </a:xfrm>
        </p:grpSpPr>
        <p:sp>
          <p:nvSpPr>
            <p:cNvPr id="769" name="Google Shape;769;p43"/>
            <p:cNvSpPr/>
            <p:nvPr/>
          </p:nvSpPr>
          <p:spPr>
            <a:xfrm>
              <a:off x="3365973" y="803668"/>
              <a:ext cx="1361492" cy="1768081"/>
            </a:xfrm>
            <a:custGeom>
              <a:avLst/>
              <a:gdLst/>
              <a:ahLst/>
              <a:cxnLst/>
              <a:rect l="l" t="t" r="r" b="b"/>
              <a:pathLst>
                <a:path w="2847" h="3697" extrusionOk="0">
                  <a:moveTo>
                    <a:pt x="1402" y="290"/>
                  </a:moveTo>
                  <a:cubicBezTo>
                    <a:pt x="1667" y="290"/>
                    <a:pt x="1936" y="387"/>
                    <a:pt x="2157" y="604"/>
                  </a:cubicBezTo>
                  <a:cubicBezTo>
                    <a:pt x="2847" y="1294"/>
                    <a:pt x="2354" y="2465"/>
                    <a:pt x="1393" y="2465"/>
                  </a:cubicBezTo>
                  <a:cubicBezTo>
                    <a:pt x="789" y="2465"/>
                    <a:pt x="296" y="1984"/>
                    <a:pt x="296" y="1393"/>
                  </a:cubicBezTo>
                  <a:cubicBezTo>
                    <a:pt x="296" y="730"/>
                    <a:pt x="838" y="290"/>
                    <a:pt x="1402" y="290"/>
                  </a:cubicBezTo>
                  <a:close/>
                  <a:moveTo>
                    <a:pt x="1380" y="0"/>
                  </a:moveTo>
                  <a:cubicBezTo>
                    <a:pt x="617" y="0"/>
                    <a:pt x="1" y="641"/>
                    <a:pt x="25" y="1405"/>
                  </a:cubicBezTo>
                  <a:cubicBezTo>
                    <a:pt x="25" y="2452"/>
                    <a:pt x="1220" y="3561"/>
                    <a:pt x="1368" y="3697"/>
                  </a:cubicBezTo>
                  <a:lnTo>
                    <a:pt x="1405" y="3697"/>
                  </a:lnTo>
                  <a:cubicBezTo>
                    <a:pt x="1565" y="3549"/>
                    <a:pt x="2748" y="2502"/>
                    <a:pt x="2748" y="1405"/>
                  </a:cubicBezTo>
                  <a:cubicBezTo>
                    <a:pt x="2773" y="641"/>
                    <a:pt x="2157" y="0"/>
                    <a:pt x="1380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3"/>
            <p:cNvSpPr/>
            <p:nvPr/>
          </p:nvSpPr>
          <p:spPr>
            <a:xfrm>
              <a:off x="3864295" y="2571750"/>
              <a:ext cx="326100" cy="326100"/>
            </a:xfrm>
            <a:prstGeom prst="donut">
              <a:avLst>
                <a:gd name="adj" fmla="val 25000"/>
              </a:avLst>
            </a:pr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43"/>
          <p:cNvGrpSpPr/>
          <p:nvPr/>
        </p:nvGrpSpPr>
        <p:grpSpPr>
          <a:xfrm>
            <a:off x="4228202" y="1530303"/>
            <a:ext cx="677070" cy="1041437"/>
            <a:chOff x="3365973" y="803668"/>
            <a:chExt cx="1361492" cy="2094182"/>
          </a:xfrm>
        </p:grpSpPr>
        <p:sp>
          <p:nvSpPr>
            <p:cNvPr id="772" name="Google Shape;772;p43"/>
            <p:cNvSpPr/>
            <p:nvPr/>
          </p:nvSpPr>
          <p:spPr>
            <a:xfrm>
              <a:off x="3365973" y="803668"/>
              <a:ext cx="1361492" cy="1768081"/>
            </a:xfrm>
            <a:custGeom>
              <a:avLst/>
              <a:gdLst/>
              <a:ahLst/>
              <a:cxnLst/>
              <a:rect l="l" t="t" r="r" b="b"/>
              <a:pathLst>
                <a:path w="2847" h="3697" extrusionOk="0">
                  <a:moveTo>
                    <a:pt x="1402" y="290"/>
                  </a:moveTo>
                  <a:cubicBezTo>
                    <a:pt x="1667" y="290"/>
                    <a:pt x="1936" y="387"/>
                    <a:pt x="2157" y="604"/>
                  </a:cubicBezTo>
                  <a:cubicBezTo>
                    <a:pt x="2847" y="1294"/>
                    <a:pt x="2354" y="2465"/>
                    <a:pt x="1393" y="2465"/>
                  </a:cubicBezTo>
                  <a:cubicBezTo>
                    <a:pt x="789" y="2465"/>
                    <a:pt x="296" y="1984"/>
                    <a:pt x="296" y="1393"/>
                  </a:cubicBezTo>
                  <a:cubicBezTo>
                    <a:pt x="296" y="730"/>
                    <a:pt x="838" y="290"/>
                    <a:pt x="1402" y="290"/>
                  </a:cubicBezTo>
                  <a:close/>
                  <a:moveTo>
                    <a:pt x="1380" y="0"/>
                  </a:moveTo>
                  <a:cubicBezTo>
                    <a:pt x="617" y="0"/>
                    <a:pt x="1" y="641"/>
                    <a:pt x="25" y="1405"/>
                  </a:cubicBezTo>
                  <a:cubicBezTo>
                    <a:pt x="25" y="2452"/>
                    <a:pt x="1220" y="3561"/>
                    <a:pt x="1368" y="3697"/>
                  </a:cubicBezTo>
                  <a:lnTo>
                    <a:pt x="1405" y="3697"/>
                  </a:lnTo>
                  <a:cubicBezTo>
                    <a:pt x="1565" y="3549"/>
                    <a:pt x="2748" y="2502"/>
                    <a:pt x="2748" y="1405"/>
                  </a:cubicBezTo>
                  <a:cubicBezTo>
                    <a:pt x="2773" y="641"/>
                    <a:pt x="2157" y="0"/>
                    <a:pt x="1380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3864295" y="2571750"/>
              <a:ext cx="326100" cy="326100"/>
            </a:xfrm>
            <a:prstGeom prst="donut">
              <a:avLst>
                <a:gd name="adj" fmla="val 25000"/>
              </a:avLst>
            </a:pr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43"/>
          <p:cNvGrpSpPr/>
          <p:nvPr/>
        </p:nvGrpSpPr>
        <p:grpSpPr>
          <a:xfrm>
            <a:off x="2672413" y="1687995"/>
            <a:ext cx="574550" cy="883745"/>
            <a:chOff x="3365973" y="803668"/>
            <a:chExt cx="1361492" cy="2094182"/>
          </a:xfrm>
        </p:grpSpPr>
        <p:sp>
          <p:nvSpPr>
            <p:cNvPr id="775" name="Google Shape;775;p43"/>
            <p:cNvSpPr/>
            <p:nvPr/>
          </p:nvSpPr>
          <p:spPr>
            <a:xfrm>
              <a:off x="3365973" y="803668"/>
              <a:ext cx="1361492" cy="1768081"/>
            </a:xfrm>
            <a:custGeom>
              <a:avLst/>
              <a:gdLst/>
              <a:ahLst/>
              <a:cxnLst/>
              <a:rect l="l" t="t" r="r" b="b"/>
              <a:pathLst>
                <a:path w="2847" h="3697" extrusionOk="0">
                  <a:moveTo>
                    <a:pt x="1402" y="290"/>
                  </a:moveTo>
                  <a:cubicBezTo>
                    <a:pt x="1667" y="290"/>
                    <a:pt x="1936" y="387"/>
                    <a:pt x="2157" y="604"/>
                  </a:cubicBezTo>
                  <a:cubicBezTo>
                    <a:pt x="2847" y="1294"/>
                    <a:pt x="2354" y="2465"/>
                    <a:pt x="1393" y="2465"/>
                  </a:cubicBezTo>
                  <a:cubicBezTo>
                    <a:pt x="789" y="2465"/>
                    <a:pt x="296" y="1984"/>
                    <a:pt x="296" y="1393"/>
                  </a:cubicBezTo>
                  <a:cubicBezTo>
                    <a:pt x="296" y="730"/>
                    <a:pt x="838" y="290"/>
                    <a:pt x="1402" y="290"/>
                  </a:cubicBezTo>
                  <a:close/>
                  <a:moveTo>
                    <a:pt x="1380" y="0"/>
                  </a:moveTo>
                  <a:cubicBezTo>
                    <a:pt x="617" y="0"/>
                    <a:pt x="1" y="641"/>
                    <a:pt x="25" y="1405"/>
                  </a:cubicBezTo>
                  <a:cubicBezTo>
                    <a:pt x="25" y="2452"/>
                    <a:pt x="1220" y="3561"/>
                    <a:pt x="1368" y="3697"/>
                  </a:cubicBezTo>
                  <a:lnTo>
                    <a:pt x="1405" y="3697"/>
                  </a:lnTo>
                  <a:cubicBezTo>
                    <a:pt x="1565" y="3549"/>
                    <a:pt x="2748" y="2502"/>
                    <a:pt x="2748" y="1405"/>
                  </a:cubicBezTo>
                  <a:cubicBezTo>
                    <a:pt x="2773" y="641"/>
                    <a:pt x="2157" y="0"/>
                    <a:pt x="1380" y="0"/>
                  </a:cubicBezTo>
                  <a:close/>
                </a:path>
              </a:pathLst>
            </a:custGeom>
            <a:solidFill>
              <a:srgbClr val="3FB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3864295" y="2571750"/>
              <a:ext cx="326100" cy="326100"/>
            </a:xfrm>
            <a:prstGeom prst="donut">
              <a:avLst>
                <a:gd name="adj" fmla="val 25000"/>
              </a:avLst>
            </a:prstGeom>
            <a:solidFill>
              <a:srgbClr val="3FB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43"/>
          <p:cNvGrpSpPr/>
          <p:nvPr/>
        </p:nvGrpSpPr>
        <p:grpSpPr>
          <a:xfrm>
            <a:off x="5886513" y="1687995"/>
            <a:ext cx="574550" cy="883745"/>
            <a:chOff x="3365973" y="803668"/>
            <a:chExt cx="1361492" cy="2094182"/>
          </a:xfrm>
        </p:grpSpPr>
        <p:sp>
          <p:nvSpPr>
            <p:cNvPr id="778" name="Google Shape;778;p43"/>
            <p:cNvSpPr/>
            <p:nvPr/>
          </p:nvSpPr>
          <p:spPr>
            <a:xfrm>
              <a:off x="3365973" y="803668"/>
              <a:ext cx="1361492" cy="1768081"/>
            </a:xfrm>
            <a:custGeom>
              <a:avLst/>
              <a:gdLst/>
              <a:ahLst/>
              <a:cxnLst/>
              <a:rect l="l" t="t" r="r" b="b"/>
              <a:pathLst>
                <a:path w="2847" h="3697" extrusionOk="0">
                  <a:moveTo>
                    <a:pt x="1402" y="290"/>
                  </a:moveTo>
                  <a:cubicBezTo>
                    <a:pt x="1667" y="290"/>
                    <a:pt x="1936" y="387"/>
                    <a:pt x="2157" y="604"/>
                  </a:cubicBezTo>
                  <a:cubicBezTo>
                    <a:pt x="2847" y="1294"/>
                    <a:pt x="2354" y="2465"/>
                    <a:pt x="1393" y="2465"/>
                  </a:cubicBezTo>
                  <a:cubicBezTo>
                    <a:pt x="789" y="2465"/>
                    <a:pt x="296" y="1984"/>
                    <a:pt x="296" y="1393"/>
                  </a:cubicBezTo>
                  <a:cubicBezTo>
                    <a:pt x="296" y="730"/>
                    <a:pt x="838" y="290"/>
                    <a:pt x="1402" y="290"/>
                  </a:cubicBezTo>
                  <a:close/>
                  <a:moveTo>
                    <a:pt x="1380" y="0"/>
                  </a:moveTo>
                  <a:cubicBezTo>
                    <a:pt x="617" y="0"/>
                    <a:pt x="1" y="641"/>
                    <a:pt x="25" y="1405"/>
                  </a:cubicBezTo>
                  <a:cubicBezTo>
                    <a:pt x="25" y="2452"/>
                    <a:pt x="1220" y="3561"/>
                    <a:pt x="1368" y="3697"/>
                  </a:cubicBezTo>
                  <a:lnTo>
                    <a:pt x="1405" y="3697"/>
                  </a:lnTo>
                  <a:cubicBezTo>
                    <a:pt x="1565" y="3549"/>
                    <a:pt x="2748" y="2502"/>
                    <a:pt x="2748" y="1405"/>
                  </a:cubicBezTo>
                  <a:cubicBezTo>
                    <a:pt x="2773" y="641"/>
                    <a:pt x="2157" y="0"/>
                    <a:pt x="1380" y="0"/>
                  </a:cubicBezTo>
                  <a:close/>
                </a:path>
              </a:pathLst>
            </a:custGeom>
            <a:solidFill>
              <a:srgbClr val="3FB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3864295" y="2571750"/>
              <a:ext cx="326100" cy="326100"/>
            </a:xfrm>
            <a:prstGeom prst="donut">
              <a:avLst>
                <a:gd name="adj" fmla="val 25000"/>
              </a:avLst>
            </a:prstGeom>
            <a:solidFill>
              <a:srgbClr val="3FB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43"/>
          <p:cNvGrpSpPr/>
          <p:nvPr/>
        </p:nvGrpSpPr>
        <p:grpSpPr>
          <a:xfrm>
            <a:off x="7493563" y="1687995"/>
            <a:ext cx="574550" cy="883745"/>
            <a:chOff x="3365973" y="803668"/>
            <a:chExt cx="1361492" cy="2094182"/>
          </a:xfrm>
        </p:grpSpPr>
        <p:sp>
          <p:nvSpPr>
            <p:cNvPr id="781" name="Google Shape;781;p43"/>
            <p:cNvSpPr/>
            <p:nvPr/>
          </p:nvSpPr>
          <p:spPr>
            <a:xfrm>
              <a:off x="3365973" y="803668"/>
              <a:ext cx="1361492" cy="1768081"/>
            </a:xfrm>
            <a:custGeom>
              <a:avLst/>
              <a:gdLst/>
              <a:ahLst/>
              <a:cxnLst/>
              <a:rect l="l" t="t" r="r" b="b"/>
              <a:pathLst>
                <a:path w="2847" h="3697" extrusionOk="0">
                  <a:moveTo>
                    <a:pt x="1402" y="290"/>
                  </a:moveTo>
                  <a:cubicBezTo>
                    <a:pt x="1667" y="290"/>
                    <a:pt x="1936" y="387"/>
                    <a:pt x="2157" y="604"/>
                  </a:cubicBezTo>
                  <a:cubicBezTo>
                    <a:pt x="2847" y="1294"/>
                    <a:pt x="2354" y="2465"/>
                    <a:pt x="1393" y="2465"/>
                  </a:cubicBezTo>
                  <a:cubicBezTo>
                    <a:pt x="789" y="2465"/>
                    <a:pt x="296" y="1984"/>
                    <a:pt x="296" y="1393"/>
                  </a:cubicBezTo>
                  <a:cubicBezTo>
                    <a:pt x="296" y="730"/>
                    <a:pt x="838" y="290"/>
                    <a:pt x="1402" y="290"/>
                  </a:cubicBezTo>
                  <a:close/>
                  <a:moveTo>
                    <a:pt x="1380" y="0"/>
                  </a:moveTo>
                  <a:cubicBezTo>
                    <a:pt x="617" y="0"/>
                    <a:pt x="1" y="641"/>
                    <a:pt x="25" y="1405"/>
                  </a:cubicBezTo>
                  <a:cubicBezTo>
                    <a:pt x="25" y="2452"/>
                    <a:pt x="1220" y="3561"/>
                    <a:pt x="1368" y="3697"/>
                  </a:cubicBezTo>
                  <a:lnTo>
                    <a:pt x="1405" y="3697"/>
                  </a:lnTo>
                  <a:cubicBezTo>
                    <a:pt x="1565" y="3549"/>
                    <a:pt x="2748" y="2502"/>
                    <a:pt x="2748" y="1405"/>
                  </a:cubicBezTo>
                  <a:cubicBezTo>
                    <a:pt x="2773" y="641"/>
                    <a:pt x="2157" y="0"/>
                    <a:pt x="1380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3864295" y="2571750"/>
              <a:ext cx="326100" cy="326100"/>
            </a:xfrm>
            <a:prstGeom prst="donut">
              <a:avLst>
                <a:gd name="adj" fmla="val 25000"/>
              </a:avLst>
            </a:pr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" name="Google Shape;783;p43"/>
          <p:cNvGrpSpPr/>
          <p:nvPr/>
        </p:nvGrpSpPr>
        <p:grpSpPr>
          <a:xfrm>
            <a:off x="4399195" y="1688010"/>
            <a:ext cx="335085" cy="323404"/>
            <a:chOff x="3857225" y="238125"/>
            <a:chExt cx="500575" cy="483125"/>
          </a:xfrm>
        </p:grpSpPr>
        <p:sp>
          <p:nvSpPr>
            <p:cNvPr id="784" name="Google Shape;784;p43"/>
            <p:cNvSpPr/>
            <p:nvPr/>
          </p:nvSpPr>
          <p:spPr>
            <a:xfrm>
              <a:off x="3857225" y="238125"/>
              <a:ext cx="500575" cy="483125"/>
            </a:xfrm>
            <a:custGeom>
              <a:avLst/>
              <a:gdLst/>
              <a:ahLst/>
              <a:cxnLst/>
              <a:rect l="l" t="t" r="r" b="b"/>
              <a:pathLst>
                <a:path w="20023" h="19325" extrusionOk="0">
                  <a:moveTo>
                    <a:pt x="15671" y="3398"/>
                  </a:moveTo>
                  <a:cubicBezTo>
                    <a:pt x="15707" y="3398"/>
                    <a:pt x="15744" y="3402"/>
                    <a:pt x="15780" y="3409"/>
                  </a:cubicBezTo>
                  <a:lnTo>
                    <a:pt x="15801" y="3415"/>
                  </a:lnTo>
                  <a:cubicBezTo>
                    <a:pt x="15814" y="3415"/>
                    <a:pt x="15823" y="3418"/>
                    <a:pt x="15835" y="3421"/>
                  </a:cubicBezTo>
                  <a:cubicBezTo>
                    <a:pt x="15844" y="3424"/>
                    <a:pt x="15856" y="3430"/>
                    <a:pt x="15868" y="3433"/>
                  </a:cubicBezTo>
                  <a:lnTo>
                    <a:pt x="15886" y="3439"/>
                  </a:lnTo>
                  <a:cubicBezTo>
                    <a:pt x="15892" y="3442"/>
                    <a:pt x="15898" y="3445"/>
                    <a:pt x="15904" y="3448"/>
                  </a:cubicBezTo>
                  <a:cubicBezTo>
                    <a:pt x="15922" y="3457"/>
                    <a:pt x="15943" y="3466"/>
                    <a:pt x="15964" y="3478"/>
                  </a:cubicBezTo>
                  <a:cubicBezTo>
                    <a:pt x="15986" y="3494"/>
                    <a:pt x="16010" y="3509"/>
                    <a:pt x="16031" y="3524"/>
                  </a:cubicBezTo>
                  <a:cubicBezTo>
                    <a:pt x="16046" y="3536"/>
                    <a:pt x="16058" y="3551"/>
                    <a:pt x="16073" y="3563"/>
                  </a:cubicBezTo>
                  <a:cubicBezTo>
                    <a:pt x="16085" y="3575"/>
                    <a:pt x="16100" y="3590"/>
                    <a:pt x="16112" y="3605"/>
                  </a:cubicBezTo>
                  <a:cubicBezTo>
                    <a:pt x="16294" y="3829"/>
                    <a:pt x="16279" y="4158"/>
                    <a:pt x="16073" y="4363"/>
                  </a:cubicBezTo>
                  <a:lnTo>
                    <a:pt x="13054" y="7383"/>
                  </a:lnTo>
                  <a:cubicBezTo>
                    <a:pt x="12939" y="7232"/>
                    <a:pt x="12815" y="7090"/>
                    <a:pt x="12682" y="6954"/>
                  </a:cubicBezTo>
                  <a:cubicBezTo>
                    <a:pt x="12546" y="6821"/>
                    <a:pt x="12405" y="6697"/>
                    <a:pt x="12254" y="6582"/>
                  </a:cubicBezTo>
                  <a:lnTo>
                    <a:pt x="15273" y="3563"/>
                  </a:lnTo>
                  <a:cubicBezTo>
                    <a:pt x="15380" y="3456"/>
                    <a:pt x="15523" y="3398"/>
                    <a:pt x="15671" y="3398"/>
                  </a:cubicBezTo>
                  <a:close/>
                  <a:moveTo>
                    <a:pt x="9887" y="9183"/>
                  </a:moveTo>
                  <a:cubicBezTo>
                    <a:pt x="10031" y="9183"/>
                    <a:pt x="10176" y="9238"/>
                    <a:pt x="10288" y="9348"/>
                  </a:cubicBezTo>
                  <a:cubicBezTo>
                    <a:pt x="10511" y="9575"/>
                    <a:pt x="10508" y="9937"/>
                    <a:pt x="10279" y="10157"/>
                  </a:cubicBezTo>
                  <a:cubicBezTo>
                    <a:pt x="10169" y="10268"/>
                    <a:pt x="10024" y="10323"/>
                    <a:pt x="9879" y="10323"/>
                  </a:cubicBezTo>
                  <a:cubicBezTo>
                    <a:pt x="9734" y="10323"/>
                    <a:pt x="9589" y="10268"/>
                    <a:pt x="9479" y="10157"/>
                  </a:cubicBezTo>
                  <a:cubicBezTo>
                    <a:pt x="9258" y="9937"/>
                    <a:pt x="9258" y="9578"/>
                    <a:pt x="9479" y="9357"/>
                  </a:cubicBezTo>
                  <a:cubicBezTo>
                    <a:pt x="9590" y="9241"/>
                    <a:pt x="9739" y="9183"/>
                    <a:pt x="9887" y="9183"/>
                  </a:cubicBezTo>
                  <a:close/>
                  <a:moveTo>
                    <a:pt x="15746" y="1062"/>
                  </a:moveTo>
                  <a:cubicBezTo>
                    <a:pt x="16469" y="1062"/>
                    <a:pt x="17193" y="1337"/>
                    <a:pt x="17746" y="1890"/>
                  </a:cubicBezTo>
                  <a:cubicBezTo>
                    <a:pt x="18878" y="3022"/>
                    <a:pt x="18845" y="4870"/>
                    <a:pt x="17673" y="5963"/>
                  </a:cubicBezTo>
                  <a:lnTo>
                    <a:pt x="11879" y="11758"/>
                  </a:lnTo>
                  <a:cubicBezTo>
                    <a:pt x="11337" y="12300"/>
                    <a:pt x="10612" y="12586"/>
                    <a:pt x="9878" y="12586"/>
                  </a:cubicBezTo>
                  <a:cubicBezTo>
                    <a:pt x="9472" y="12586"/>
                    <a:pt x="9062" y="12499"/>
                    <a:pt x="8679" y="12319"/>
                  </a:cubicBezTo>
                  <a:lnTo>
                    <a:pt x="8663" y="12313"/>
                  </a:lnTo>
                  <a:cubicBezTo>
                    <a:pt x="8198" y="12093"/>
                    <a:pt x="7803" y="11746"/>
                    <a:pt x="7516" y="11317"/>
                  </a:cubicBezTo>
                  <a:lnTo>
                    <a:pt x="8346" y="10487"/>
                  </a:lnTo>
                  <a:cubicBezTo>
                    <a:pt x="8645" y="11113"/>
                    <a:pt x="9259" y="11453"/>
                    <a:pt x="9883" y="11453"/>
                  </a:cubicBezTo>
                  <a:cubicBezTo>
                    <a:pt x="10311" y="11453"/>
                    <a:pt x="10744" y="11293"/>
                    <a:pt x="11082" y="10955"/>
                  </a:cubicBezTo>
                  <a:lnTo>
                    <a:pt x="16873" y="5160"/>
                  </a:lnTo>
                  <a:cubicBezTo>
                    <a:pt x="17541" y="4514"/>
                    <a:pt x="17562" y="3448"/>
                    <a:pt x="16922" y="2775"/>
                  </a:cubicBezTo>
                  <a:cubicBezTo>
                    <a:pt x="16588" y="2423"/>
                    <a:pt x="16140" y="2245"/>
                    <a:pt x="15690" y="2245"/>
                  </a:cubicBezTo>
                  <a:cubicBezTo>
                    <a:pt x="15275" y="2245"/>
                    <a:pt x="14860" y="2395"/>
                    <a:pt x="14533" y="2699"/>
                  </a:cubicBezTo>
                  <a:cubicBezTo>
                    <a:pt x="14512" y="2718"/>
                    <a:pt x="14491" y="2739"/>
                    <a:pt x="14470" y="2760"/>
                  </a:cubicBezTo>
                  <a:lnTo>
                    <a:pt x="11212" y="6021"/>
                  </a:lnTo>
                  <a:cubicBezTo>
                    <a:pt x="10783" y="5867"/>
                    <a:pt x="10333" y="5791"/>
                    <a:pt x="9877" y="5791"/>
                  </a:cubicBezTo>
                  <a:lnTo>
                    <a:pt x="9838" y="5791"/>
                  </a:lnTo>
                  <a:lnTo>
                    <a:pt x="13673" y="1963"/>
                  </a:lnTo>
                  <a:cubicBezTo>
                    <a:pt x="14232" y="1363"/>
                    <a:pt x="14988" y="1062"/>
                    <a:pt x="15746" y="1062"/>
                  </a:cubicBezTo>
                  <a:close/>
                  <a:moveTo>
                    <a:pt x="6707" y="12129"/>
                  </a:moveTo>
                  <a:cubicBezTo>
                    <a:pt x="6819" y="12283"/>
                    <a:pt x="6942" y="12425"/>
                    <a:pt x="7078" y="12558"/>
                  </a:cubicBezTo>
                  <a:cubicBezTo>
                    <a:pt x="7211" y="12694"/>
                    <a:pt x="7353" y="12818"/>
                    <a:pt x="7507" y="12932"/>
                  </a:cubicBezTo>
                  <a:lnTo>
                    <a:pt x="4675" y="15762"/>
                  </a:lnTo>
                  <a:cubicBezTo>
                    <a:pt x="4565" y="15872"/>
                    <a:pt x="4420" y="15927"/>
                    <a:pt x="4275" y="15927"/>
                  </a:cubicBezTo>
                  <a:cubicBezTo>
                    <a:pt x="4130" y="15927"/>
                    <a:pt x="3985" y="15872"/>
                    <a:pt x="3875" y="15762"/>
                  </a:cubicBezTo>
                  <a:cubicBezTo>
                    <a:pt x="3654" y="15541"/>
                    <a:pt x="3654" y="15182"/>
                    <a:pt x="3875" y="14961"/>
                  </a:cubicBezTo>
                  <a:lnTo>
                    <a:pt x="6707" y="12129"/>
                  </a:lnTo>
                  <a:close/>
                  <a:moveTo>
                    <a:pt x="9884" y="6926"/>
                  </a:moveTo>
                  <a:cubicBezTo>
                    <a:pt x="10290" y="6926"/>
                    <a:pt x="10698" y="7013"/>
                    <a:pt x="11082" y="7192"/>
                  </a:cubicBezTo>
                  <a:lnTo>
                    <a:pt x="11094" y="7198"/>
                  </a:lnTo>
                  <a:cubicBezTo>
                    <a:pt x="11562" y="7422"/>
                    <a:pt x="11958" y="7766"/>
                    <a:pt x="12242" y="8198"/>
                  </a:cubicBezTo>
                  <a:lnTo>
                    <a:pt x="11411" y="9028"/>
                  </a:lnTo>
                  <a:cubicBezTo>
                    <a:pt x="11112" y="8400"/>
                    <a:pt x="10499" y="8061"/>
                    <a:pt x="9877" y="8061"/>
                  </a:cubicBezTo>
                  <a:cubicBezTo>
                    <a:pt x="9448" y="8061"/>
                    <a:pt x="9016" y="8222"/>
                    <a:pt x="8679" y="8560"/>
                  </a:cubicBezTo>
                  <a:lnTo>
                    <a:pt x="3074" y="14161"/>
                  </a:lnTo>
                  <a:cubicBezTo>
                    <a:pt x="2410" y="14822"/>
                    <a:pt x="2410" y="15900"/>
                    <a:pt x="3074" y="16562"/>
                  </a:cubicBezTo>
                  <a:cubicBezTo>
                    <a:pt x="3405" y="16894"/>
                    <a:pt x="3840" y="17060"/>
                    <a:pt x="4275" y="17060"/>
                  </a:cubicBezTo>
                  <a:cubicBezTo>
                    <a:pt x="4710" y="17060"/>
                    <a:pt x="5144" y="16894"/>
                    <a:pt x="5475" y="16562"/>
                  </a:cubicBezTo>
                  <a:lnTo>
                    <a:pt x="8546" y="13491"/>
                  </a:lnTo>
                  <a:cubicBezTo>
                    <a:pt x="8974" y="13642"/>
                    <a:pt x="9424" y="13720"/>
                    <a:pt x="9880" y="13720"/>
                  </a:cubicBezTo>
                  <a:lnTo>
                    <a:pt x="9920" y="13720"/>
                  </a:lnTo>
                  <a:lnTo>
                    <a:pt x="6275" y="17362"/>
                  </a:lnTo>
                  <a:cubicBezTo>
                    <a:pt x="5716" y="17961"/>
                    <a:pt x="4960" y="18262"/>
                    <a:pt x="4202" y="18262"/>
                  </a:cubicBezTo>
                  <a:cubicBezTo>
                    <a:pt x="3479" y="18262"/>
                    <a:pt x="2755" y="17987"/>
                    <a:pt x="2202" y="17434"/>
                  </a:cubicBezTo>
                  <a:cubicBezTo>
                    <a:pt x="1070" y="16302"/>
                    <a:pt x="1103" y="14454"/>
                    <a:pt x="2274" y="13361"/>
                  </a:cubicBezTo>
                  <a:lnTo>
                    <a:pt x="7878" y="7757"/>
                  </a:lnTo>
                  <a:cubicBezTo>
                    <a:pt x="8422" y="7214"/>
                    <a:pt x="9147" y="6926"/>
                    <a:pt x="9884" y="6926"/>
                  </a:cubicBezTo>
                  <a:close/>
                  <a:moveTo>
                    <a:pt x="15673" y="1"/>
                  </a:moveTo>
                  <a:cubicBezTo>
                    <a:pt x="14659" y="1"/>
                    <a:pt x="13644" y="388"/>
                    <a:pt x="12870" y="1162"/>
                  </a:cubicBezTo>
                  <a:lnTo>
                    <a:pt x="7078" y="6957"/>
                  </a:lnTo>
                  <a:lnTo>
                    <a:pt x="1471" y="12561"/>
                  </a:lnTo>
                  <a:cubicBezTo>
                    <a:pt x="339" y="13693"/>
                    <a:pt x="1" y="15399"/>
                    <a:pt x="614" y="16879"/>
                  </a:cubicBezTo>
                  <a:cubicBezTo>
                    <a:pt x="1230" y="18358"/>
                    <a:pt x="2673" y="19324"/>
                    <a:pt x="4276" y="19324"/>
                  </a:cubicBezTo>
                  <a:cubicBezTo>
                    <a:pt x="4280" y="19325"/>
                    <a:pt x="4284" y="19325"/>
                    <a:pt x="4288" y="19325"/>
                  </a:cubicBezTo>
                  <a:cubicBezTo>
                    <a:pt x="5334" y="19325"/>
                    <a:pt x="6338" y="18908"/>
                    <a:pt x="7078" y="18165"/>
                  </a:cubicBezTo>
                  <a:lnTo>
                    <a:pt x="12682" y="12561"/>
                  </a:lnTo>
                  <a:lnTo>
                    <a:pt x="18477" y="6767"/>
                  </a:lnTo>
                  <a:cubicBezTo>
                    <a:pt x="20023" y="5221"/>
                    <a:pt x="20023" y="2711"/>
                    <a:pt x="18477" y="1162"/>
                  </a:cubicBezTo>
                  <a:cubicBezTo>
                    <a:pt x="17702" y="388"/>
                    <a:pt x="16688" y="1"/>
                    <a:pt x="15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4208775" y="588000"/>
              <a:ext cx="71125" cy="68350"/>
            </a:xfrm>
            <a:custGeom>
              <a:avLst/>
              <a:gdLst/>
              <a:ahLst/>
              <a:cxnLst/>
              <a:rect l="l" t="t" r="r" b="b"/>
              <a:pathLst>
                <a:path w="2845" h="2734" extrusionOk="0">
                  <a:moveTo>
                    <a:pt x="621" y="1"/>
                  </a:moveTo>
                  <a:cubicBezTo>
                    <a:pt x="476" y="1"/>
                    <a:pt x="331" y="56"/>
                    <a:pt x="221" y="166"/>
                  </a:cubicBezTo>
                  <a:cubicBezTo>
                    <a:pt x="0" y="387"/>
                    <a:pt x="0" y="746"/>
                    <a:pt x="221" y="966"/>
                  </a:cubicBezTo>
                  <a:lnTo>
                    <a:pt x="1821" y="2567"/>
                  </a:lnTo>
                  <a:cubicBezTo>
                    <a:pt x="1933" y="2677"/>
                    <a:pt x="2079" y="2733"/>
                    <a:pt x="2224" y="2733"/>
                  </a:cubicBezTo>
                  <a:cubicBezTo>
                    <a:pt x="2368" y="2733"/>
                    <a:pt x="2513" y="2678"/>
                    <a:pt x="2624" y="2567"/>
                  </a:cubicBezTo>
                  <a:cubicBezTo>
                    <a:pt x="2845" y="2346"/>
                    <a:pt x="2845" y="1987"/>
                    <a:pt x="2624" y="1767"/>
                  </a:cubicBezTo>
                  <a:lnTo>
                    <a:pt x="1021" y="166"/>
                  </a:lnTo>
                  <a:cubicBezTo>
                    <a:pt x="911" y="56"/>
                    <a:pt x="766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4228400" y="527925"/>
              <a:ext cx="91050" cy="48400"/>
            </a:xfrm>
            <a:custGeom>
              <a:avLst/>
              <a:gdLst/>
              <a:ahLst/>
              <a:cxnLst/>
              <a:rect l="l" t="t" r="r" b="b"/>
              <a:pathLst>
                <a:path w="3642" h="1936" extrusionOk="0">
                  <a:moveTo>
                    <a:pt x="636" y="0"/>
                  </a:moveTo>
                  <a:cubicBezTo>
                    <a:pt x="400" y="0"/>
                    <a:pt x="180" y="150"/>
                    <a:pt x="100" y="389"/>
                  </a:cubicBezTo>
                  <a:cubicBezTo>
                    <a:pt x="0" y="685"/>
                    <a:pt x="160" y="1005"/>
                    <a:pt x="459" y="1105"/>
                  </a:cubicBezTo>
                  <a:lnTo>
                    <a:pt x="2860" y="1905"/>
                  </a:lnTo>
                  <a:cubicBezTo>
                    <a:pt x="2917" y="1923"/>
                    <a:pt x="2977" y="1935"/>
                    <a:pt x="3038" y="1935"/>
                  </a:cubicBezTo>
                  <a:cubicBezTo>
                    <a:pt x="3316" y="1932"/>
                    <a:pt x="3554" y="1733"/>
                    <a:pt x="3596" y="1458"/>
                  </a:cubicBezTo>
                  <a:cubicBezTo>
                    <a:pt x="3642" y="1183"/>
                    <a:pt x="3482" y="918"/>
                    <a:pt x="3219" y="830"/>
                  </a:cubicBezTo>
                  <a:lnTo>
                    <a:pt x="816" y="30"/>
                  </a:lnTo>
                  <a:cubicBezTo>
                    <a:pt x="756" y="10"/>
                    <a:pt x="695" y="0"/>
                    <a:pt x="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4148300" y="608000"/>
              <a:ext cx="52050" cy="88600"/>
            </a:xfrm>
            <a:custGeom>
              <a:avLst/>
              <a:gdLst/>
              <a:ahLst/>
              <a:cxnLst/>
              <a:rect l="l" t="t" r="r" b="b"/>
              <a:pathLst>
                <a:path w="2082" h="3544" extrusionOk="0">
                  <a:moveTo>
                    <a:pt x="639" y="1"/>
                  </a:moveTo>
                  <a:cubicBezTo>
                    <a:pt x="580" y="1"/>
                    <a:pt x="519" y="10"/>
                    <a:pt x="460" y="31"/>
                  </a:cubicBezTo>
                  <a:cubicBezTo>
                    <a:pt x="161" y="127"/>
                    <a:pt x="1" y="450"/>
                    <a:pt x="100" y="746"/>
                  </a:cubicBezTo>
                  <a:lnTo>
                    <a:pt x="903" y="3150"/>
                  </a:lnTo>
                  <a:cubicBezTo>
                    <a:pt x="979" y="3390"/>
                    <a:pt x="1202" y="3544"/>
                    <a:pt x="1441" y="3544"/>
                  </a:cubicBezTo>
                  <a:cubicBezTo>
                    <a:pt x="1500" y="3544"/>
                    <a:pt x="1560" y="3535"/>
                    <a:pt x="1619" y="3515"/>
                  </a:cubicBezTo>
                  <a:cubicBezTo>
                    <a:pt x="1921" y="3415"/>
                    <a:pt x="2081" y="3089"/>
                    <a:pt x="1975" y="2790"/>
                  </a:cubicBezTo>
                  <a:lnTo>
                    <a:pt x="1175" y="390"/>
                  </a:lnTo>
                  <a:cubicBezTo>
                    <a:pt x="1096" y="151"/>
                    <a:pt x="875" y="1"/>
                    <a:pt x="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3928725" y="307900"/>
              <a:ext cx="71200" cy="68375"/>
            </a:xfrm>
            <a:custGeom>
              <a:avLst/>
              <a:gdLst/>
              <a:ahLst/>
              <a:cxnLst/>
              <a:rect l="l" t="t" r="r" b="b"/>
              <a:pathLst>
                <a:path w="2848" h="2735" extrusionOk="0">
                  <a:moveTo>
                    <a:pt x="620" y="1"/>
                  </a:moveTo>
                  <a:cubicBezTo>
                    <a:pt x="475" y="1"/>
                    <a:pt x="330" y="57"/>
                    <a:pt x="221" y="168"/>
                  </a:cubicBezTo>
                  <a:cubicBezTo>
                    <a:pt x="3" y="385"/>
                    <a:pt x="0" y="739"/>
                    <a:pt x="214" y="962"/>
                  </a:cubicBezTo>
                  <a:lnTo>
                    <a:pt x="1815" y="2562"/>
                  </a:lnTo>
                  <a:cubicBezTo>
                    <a:pt x="1926" y="2677"/>
                    <a:pt x="2074" y="2734"/>
                    <a:pt x="2222" y="2734"/>
                  </a:cubicBezTo>
                  <a:cubicBezTo>
                    <a:pt x="2367" y="2734"/>
                    <a:pt x="2512" y="2679"/>
                    <a:pt x="2624" y="2569"/>
                  </a:cubicBezTo>
                  <a:cubicBezTo>
                    <a:pt x="2847" y="2345"/>
                    <a:pt x="2844" y="1983"/>
                    <a:pt x="2615" y="1762"/>
                  </a:cubicBezTo>
                  <a:lnTo>
                    <a:pt x="1015" y="162"/>
                  </a:lnTo>
                  <a:cubicBezTo>
                    <a:pt x="904" y="54"/>
                    <a:pt x="762" y="1"/>
                    <a:pt x="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4008200" y="267675"/>
              <a:ext cx="51875" cy="88450"/>
            </a:xfrm>
            <a:custGeom>
              <a:avLst/>
              <a:gdLst/>
              <a:ahLst/>
              <a:cxnLst/>
              <a:rect l="l" t="t" r="r" b="b"/>
              <a:pathLst>
                <a:path w="2075" h="3538" extrusionOk="0">
                  <a:moveTo>
                    <a:pt x="636" y="1"/>
                  </a:moveTo>
                  <a:cubicBezTo>
                    <a:pt x="577" y="1"/>
                    <a:pt x="518" y="10"/>
                    <a:pt x="460" y="29"/>
                  </a:cubicBezTo>
                  <a:cubicBezTo>
                    <a:pt x="161" y="128"/>
                    <a:pt x="1" y="449"/>
                    <a:pt x="100" y="747"/>
                  </a:cubicBezTo>
                  <a:lnTo>
                    <a:pt x="900" y="3151"/>
                  </a:lnTo>
                  <a:cubicBezTo>
                    <a:pt x="979" y="3380"/>
                    <a:pt x="1193" y="3537"/>
                    <a:pt x="1438" y="3537"/>
                  </a:cubicBezTo>
                  <a:cubicBezTo>
                    <a:pt x="1498" y="3534"/>
                    <a:pt x="1559" y="3525"/>
                    <a:pt x="1619" y="3507"/>
                  </a:cubicBezTo>
                  <a:cubicBezTo>
                    <a:pt x="1915" y="3408"/>
                    <a:pt x="2075" y="3088"/>
                    <a:pt x="1975" y="2789"/>
                  </a:cubicBezTo>
                  <a:lnTo>
                    <a:pt x="1175" y="388"/>
                  </a:lnTo>
                  <a:cubicBezTo>
                    <a:pt x="1095" y="151"/>
                    <a:pt x="873" y="1"/>
                    <a:pt x="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3888100" y="387825"/>
              <a:ext cx="91675" cy="48300"/>
            </a:xfrm>
            <a:custGeom>
              <a:avLst/>
              <a:gdLst/>
              <a:ahLst/>
              <a:cxnLst/>
              <a:rect l="l" t="t" r="r" b="b"/>
              <a:pathLst>
                <a:path w="3667" h="1932" extrusionOk="0">
                  <a:moveTo>
                    <a:pt x="636" y="0"/>
                  </a:moveTo>
                  <a:cubicBezTo>
                    <a:pt x="400" y="0"/>
                    <a:pt x="180" y="150"/>
                    <a:pt x="100" y="386"/>
                  </a:cubicBezTo>
                  <a:cubicBezTo>
                    <a:pt x="1" y="685"/>
                    <a:pt x="161" y="1005"/>
                    <a:pt x="460" y="1105"/>
                  </a:cubicBezTo>
                  <a:lnTo>
                    <a:pt x="2860" y="1905"/>
                  </a:lnTo>
                  <a:cubicBezTo>
                    <a:pt x="2917" y="1923"/>
                    <a:pt x="2975" y="1932"/>
                    <a:pt x="3032" y="1932"/>
                  </a:cubicBezTo>
                  <a:cubicBezTo>
                    <a:pt x="3270" y="1932"/>
                    <a:pt x="3492" y="1781"/>
                    <a:pt x="3570" y="1543"/>
                  </a:cubicBezTo>
                  <a:cubicBezTo>
                    <a:pt x="3666" y="1250"/>
                    <a:pt x="3512" y="933"/>
                    <a:pt x="3219" y="830"/>
                  </a:cubicBezTo>
                  <a:lnTo>
                    <a:pt x="816" y="30"/>
                  </a:lnTo>
                  <a:cubicBezTo>
                    <a:pt x="756" y="10"/>
                    <a:pt x="696" y="0"/>
                    <a:pt x="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grpSp>
        <p:nvGrpSpPr>
          <p:cNvPr id="791" name="Google Shape;791;p43"/>
          <p:cNvGrpSpPr/>
          <p:nvPr/>
        </p:nvGrpSpPr>
        <p:grpSpPr>
          <a:xfrm>
            <a:off x="1190936" y="1811769"/>
            <a:ext cx="323404" cy="323404"/>
            <a:chOff x="2676100" y="832575"/>
            <a:chExt cx="483125" cy="483125"/>
          </a:xfrm>
        </p:grpSpPr>
        <p:sp>
          <p:nvSpPr>
            <p:cNvPr id="792" name="Google Shape;792;p43"/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grpSp>
        <p:nvGrpSpPr>
          <p:cNvPr id="795" name="Google Shape;795;p43"/>
          <p:cNvGrpSpPr/>
          <p:nvPr/>
        </p:nvGrpSpPr>
        <p:grpSpPr>
          <a:xfrm>
            <a:off x="2809276" y="1827958"/>
            <a:ext cx="300824" cy="291035"/>
            <a:chOff x="3270550" y="832575"/>
            <a:chExt cx="499375" cy="483125"/>
          </a:xfrm>
        </p:grpSpPr>
        <p:sp>
          <p:nvSpPr>
            <p:cNvPr id="796" name="Google Shape;796;p43"/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grpSp>
        <p:nvGrpSpPr>
          <p:cNvPr id="799" name="Google Shape;799;p43"/>
          <p:cNvGrpSpPr/>
          <p:nvPr/>
        </p:nvGrpSpPr>
        <p:grpSpPr>
          <a:xfrm>
            <a:off x="6027738" y="1833792"/>
            <a:ext cx="292099" cy="279377"/>
            <a:chOff x="5049750" y="832600"/>
            <a:chExt cx="505100" cy="483100"/>
          </a:xfrm>
        </p:grpSpPr>
        <p:sp>
          <p:nvSpPr>
            <p:cNvPr id="800" name="Google Shape;800;p43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802" name="Google Shape;802;p43"/>
          <p:cNvSpPr/>
          <p:nvPr/>
        </p:nvSpPr>
        <p:spPr>
          <a:xfrm>
            <a:off x="7631552" y="1859778"/>
            <a:ext cx="298571" cy="227393"/>
          </a:xfrm>
          <a:custGeom>
            <a:avLst/>
            <a:gdLst/>
            <a:ahLst/>
            <a:cxnLst/>
            <a:rect l="l" t="t" r="r" b="b"/>
            <a:pathLst>
              <a:path w="19325" h="14718" extrusionOk="0">
                <a:moveTo>
                  <a:pt x="14192" y="1133"/>
                </a:moveTo>
                <a:cubicBezTo>
                  <a:pt x="14974" y="1133"/>
                  <a:pt x="15520" y="1906"/>
                  <a:pt x="15261" y="2643"/>
                </a:cubicBezTo>
                <a:cubicBezTo>
                  <a:pt x="15131" y="3008"/>
                  <a:pt x="15403" y="3395"/>
                  <a:pt x="15792" y="3398"/>
                </a:cubicBezTo>
                <a:lnTo>
                  <a:pt x="17628" y="3398"/>
                </a:lnTo>
                <a:cubicBezTo>
                  <a:pt x="17939" y="3398"/>
                  <a:pt x="18193" y="3648"/>
                  <a:pt x="18193" y="3962"/>
                </a:cubicBezTo>
                <a:lnTo>
                  <a:pt x="18193" y="10756"/>
                </a:lnTo>
                <a:cubicBezTo>
                  <a:pt x="18193" y="11070"/>
                  <a:pt x="17939" y="11324"/>
                  <a:pt x="17628" y="11324"/>
                </a:cubicBezTo>
                <a:lnTo>
                  <a:pt x="10230" y="11324"/>
                </a:lnTo>
                <a:lnTo>
                  <a:pt x="10230" y="9624"/>
                </a:lnTo>
                <a:cubicBezTo>
                  <a:pt x="11480" y="9624"/>
                  <a:pt x="12492" y="8609"/>
                  <a:pt x="12492" y="7359"/>
                </a:cubicBezTo>
                <a:cubicBezTo>
                  <a:pt x="12492" y="6109"/>
                  <a:pt x="11480" y="5095"/>
                  <a:pt x="10230" y="5095"/>
                </a:cubicBezTo>
                <a:lnTo>
                  <a:pt x="10230" y="3398"/>
                </a:lnTo>
                <a:lnTo>
                  <a:pt x="12592" y="3398"/>
                </a:lnTo>
                <a:cubicBezTo>
                  <a:pt x="12981" y="3395"/>
                  <a:pt x="13253" y="3008"/>
                  <a:pt x="13123" y="2643"/>
                </a:cubicBezTo>
                <a:cubicBezTo>
                  <a:pt x="12863" y="1906"/>
                  <a:pt x="13410" y="1133"/>
                  <a:pt x="14192" y="1133"/>
                </a:cubicBezTo>
                <a:close/>
                <a:moveTo>
                  <a:pt x="9098" y="3398"/>
                </a:moveTo>
                <a:lnTo>
                  <a:pt x="9098" y="5759"/>
                </a:lnTo>
                <a:cubicBezTo>
                  <a:pt x="9098" y="6082"/>
                  <a:pt x="9363" y="6323"/>
                  <a:pt x="9663" y="6323"/>
                </a:cubicBezTo>
                <a:cubicBezTo>
                  <a:pt x="9726" y="6323"/>
                  <a:pt x="9790" y="6313"/>
                  <a:pt x="9853" y="6290"/>
                </a:cubicBezTo>
                <a:cubicBezTo>
                  <a:pt x="9979" y="6247"/>
                  <a:pt x="10105" y="6226"/>
                  <a:pt x="10229" y="6226"/>
                </a:cubicBezTo>
                <a:cubicBezTo>
                  <a:pt x="10828" y="6226"/>
                  <a:pt x="11357" y="6708"/>
                  <a:pt x="11360" y="7353"/>
                </a:cubicBezTo>
                <a:cubicBezTo>
                  <a:pt x="11362" y="8003"/>
                  <a:pt x="10832" y="8493"/>
                  <a:pt x="10229" y="8493"/>
                </a:cubicBezTo>
                <a:cubicBezTo>
                  <a:pt x="10108" y="8493"/>
                  <a:pt x="9985" y="8473"/>
                  <a:pt x="9862" y="8431"/>
                </a:cubicBezTo>
                <a:cubicBezTo>
                  <a:pt x="9829" y="8419"/>
                  <a:pt x="9796" y="8410"/>
                  <a:pt x="9759" y="8404"/>
                </a:cubicBezTo>
                <a:cubicBezTo>
                  <a:pt x="9726" y="8398"/>
                  <a:pt x="9692" y="8395"/>
                  <a:pt x="9659" y="8395"/>
                </a:cubicBezTo>
                <a:cubicBezTo>
                  <a:pt x="9350" y="8395"/>
                  <a:pt x="9090" y="8653"/>
                  <a:pt x="9098" y="8975"/>
                </a:cubicBezTo>
                <a:lnTo>
                  <a:pt x="9098" y="11324"/>
                </a:lnTo>
                <a:lnTo>
                  <a:pt x="6737" y="11324"/>
                </a:lnTo>
                <a:cubicBezTo>
                  <a:pt x="6344" y="11324"/>
                  <a:pt x="6073" y="11710"/>
                  <a:pt x="6202" y="12079"/>
                </a:cubicBezTo>
                <a:cubicBezTo>
                  <a:pt x="6462" y="12813"/>
                  <a:pt x="5916" y="13585"/>
                  <a:pt x="5134" y="13585"/>
                </a:cubicBezTo>
                <a:cubicBezTo>
                  <a:pt x="4352" y="13585"/>
                  <a:pt x="3805" y="12813"/>
                  <a:pt x="4065" y="12079"/>
                </a:cubicBezTo>
                <a:cubicBezTo>
                  <a:pt x="4195" y="11710"/>
                  <a:pt x="3923" y="11324"/>
                  <a:pt x="3533" y="11324"/>
                </a:cubicBezTo>
                <a:lnTo>
                  <a:pt x="1700" y="11324"/>
                </a:lnTo>
                <a:cubicBezTo>
                  <a:pt x="1386" y="11324"/>
                  <a:pt x="1133" y="11070"/>
                  <a:pt x="1133" y="10756"/>
                </a:cubicBezTo>
                <a:lnTo>
                  <a:pt x="1133" y="3962"/>
                </a:lnTo>
                <a:cubicBezTo>
                  <a:pt x="1133" y="3648"/>
                  <a:pt x="1386" y="3398"/>
                  <a:pt x="1700" y="3398"/>
                </a:cubicBezTo>
                <a:lnTo>
                  <a:pt x="2941" y="3398"/>
                </a:lnTo>
                <a:cubicBezTo>
                  <a:pt x="2570" y="4829"/>
                  <a:pt x="3654" y="6227"/>
                  <a:pt x="5134" y="6227"/>
                </a:cubicBezTo>
                <a:cubicBezTo>
                  <a:pt x="6613" y="6227"/>
                  <a:pt x="7697" y="4829"/>
                  <a:pt x="7326" y="3398"/>
                </a:cubicBezTo>
                <a:close/>
                <a:moveTo>
                  <a:pt x="14192" y="1"/>
                </a:moveTo>
                <a:cubicBezTo>
                  <a:pt x="12942" y="1"/>
                  <a:pt x="11927" y="1012"/>
                  <a:pt x="11927" y="2266"/>
                </a:cubicBezTo>
                <a:lnTo>
                  <a:pt x="6399" y="2266"/>
                </a:lnTo>
                <a:cubicBezTo>
                  <a:pt x="5910" y="2266"/>
                  <a:pt x="5650" y="2842"/>
                  <a:pt x="5979" y="3208"/>
                </a:cubicBezTo>
                <a:cubicBezTo>
                  <a:pt x="6631" y="3938"/>
                  <a:pt x="6112" y="5095"/>
                  <a:pt x="5134" y="5095"/>
                </a:cubicBezTo>
                <a:cubicBezTo>
                  <a:pt x="4155" y="5095"/>
                  <a:pt x="3636" y="3938"/>
                  <a:pt x="4291" y="3208"/>
                </a:cubicBezTo>
                <a:cubicBezTo>
                  <a:pt x="4617" y="2842"/>
                  <a:pt x="4358" y="2266"/>
                  <a:pt x="3868" y="2266"/>
                </a:cubicBezTo>
                <a:lnTo>
                  <a:pt x="1700" y="2266"/>
                </a:lnTo>
                <a:cubicBezTo>
                  <a:pt x="761" y="2266"/>
                  <a:pt x="1" y="3023"/>
                  <a:pt x="1" y="3962"/>
                </a:cubicBezTo>
                <a:lnTo>
                  <a:pt x="1" y="10756"/>
                </a:lnTo>
                <a:cubicBezTo>
                  <a:pt x="1" y="11695"/>
                  <a:pt x="761" y="12453"/>
                  <a:pt x="1700" y="12456"/>
                </a:cubicBezTo>
                <a:lnTo>
                  <a:pt x="2869" y="12456"/>
                </a:lnTo>
                <a:cubicBezTo>
                  <a:pt x="2869" y="13706"/>
                  <a:pt x="3884" y="14718"/>
                  <a:pt x="5134" y="14718"/>
                </a:cubicBezTo>
                <a:cubicBezTo>
                  <a:pt x="6384" y="14718"/>
                  <a:pt x="7398" y="13706"/>
                  <a:pt x="7398" y="12456"/>
                </a:cubicBezTo>
                <a:lnTo>
                  <a:pt x="17628" y="12456"/>
                </a:lnTo>
                <a:cubicBezTo>
                  <a:pt x="18564" y="12453"/>
                  <a:pt x="19325" y="11695"/>
                  <a:pt x="19325" y="10756"/>
                </a:cubicBezTo>
                <a:lnTo>
                  <a:pt x="19325" y="3962"/>
                </a:lnTo>
                <a:cubicBezTo>
                  <a:pt x="19325" y="3023"/>
                  <a:pt x="18564" y="2266"/>
                  <a:pt x="17628" y="2266"/>
                </a:cubicBezTo>
                <a:lnTo>
                  <a:pt x="16457" y="2266"/>
                </a:lnTo>
                <a:cubicBezTo>
                  <a:pt x="16457" y="1012"/>
                  <a:pt x="15442" y="1"/>
                  <a:pt x="141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</a:endParaRPr>
          </a:p>
        </p:txBody>
      </p:sp>
      <p:sp>
        <p:nvSpPr>
          <p:cNvPr id="803" name="Google Shape;803;p43"/>
          <p:cNvSpPr txBox="1"/>
          <p:nvPr/>
        </p:nvSpPr>
        <p:spPr>
          <a:xfrm>
            <a:off x="2190100" y="2929110"/>
            <a:ext cx="1517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rPr>
              <a:t>Customer Base</a:t>
            </a:r>
            <a:endParaRPr sz="1800" dirty="0">
              <a:solidFill>
                <a:srgbClr val="053B5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4" name="Google Shape;804;p43"/>
          <p:cNvSpPr txBox="1"/>
          <p:nvPr/>
        </p:nvSpPr>
        <p:spPr>
          <a:xfrm>
            <a:off x="2161019" y="3401280"/>
            <a:ext cx="15177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40,000 in next 12 months</a:t>
            </a:r>
            <a:endParaRPr dirty="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5" name="Google Shape;805;p43"/>
          <p:cNvSpPr txBox="1"/>
          <p:nvPr/>
        </p:nvSpPr>
        <p:spPr>
          <a:xfrm>
            <a:off x="3807875" y="2945802"/>
            <a:ext cx="1517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rPr>
              <a:t>Revenue</a:t>
            </a:r>
            <a:endParaRPr sz="1800" dirty="0">
              <a:solidFill>
                <a:srgbClr val="053B5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6" name="Google Shape;806;p43"/>
          <p:cNvSpPr txBox="1"/>
          <p:nvPr/>
        </p:nvSpPr>
        <p:spPr>
          <a:xfrm>
            <a:off x="3843572" y="3401630"/>
            <a:ext cx="15177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18 lakhs in one year</a:t>
            </a:r>
            <a:endParaRPr dirty="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9" name="Google Shape;809;p43"/>
          <p:cNvSpPr txBox="1"/>
          <p:nvPr/>
        </p:nvSpPr>
        <p:spPr>
          <a:xfrm>
            <a:off x="5414925" y="2946082"/>
            <a:ext cx="1517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rPr>
              <a:t>Profit</a:t>
            </a:r>
            <a:endParaRPr sz="1800" dirty="0">
              <a:solidFill>
                <a:srgbClr val="053B5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0" name="Google Shape;810;p43"/>
          <p:cNvSpPr txBox="1"/>
          <p:nvPr/>
        </p:nvSpPr>
        <p:spPr>
          <a:xfrm>
            <a:off x="5443018" y="3462902"/>
            <a:ext cx="15177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IN" dirty="0" smtClean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15-20% of the total revenue</a:t>
            </a:r>
            <a:endParaRPr dirty="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1" name="Google Shape;811;p43"/>
          <p:cNvSpPr txBox="1"/>
          <p:nvPr/>
        </p:nvSpPr>
        <p:spPr>
          <a:xfrm>
            <a:off x="7021975" y="2966280"/>
            <a:ext cx="1517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rPr>
              <a:t>Loyalty Reward Program</a:t>
            </a:r>
            <a:endParaRPr sz="1800" dirty="0">
              <a:solidFill>
                <a:srgbClr val="053B5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2" name="Google Shape;812;p43"/>
          <p:cNvSpPr txBox="1"/>
          <p:nvPr/>
        </p:nvSpPr>
        <p:spPr>
          <a:xfrm>
            <a:off x="7042464" y="3412275"/>
            <a:ext cx="15177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Reward for regular customers</a:t>
            </a:r>
            <a:endParaRPr dirty="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13" name="Google Shape;813;p43"/>
          <p:cNvGrpSpPr/>
          <p:nvPr/>
        </p:nvGrpSpPr>
        <p:grpSpPr>
          <a:xfrm flipH="1">
            <a:off x="2809441" y="3355328"/>
            <a:ext cx="264654" cy="45951"/>
            <a:chOff x="6146875" y="1767300"/>
            <a:chExt cx="331025" cy="57475"/>
          </a:xfrm>
        </p:grpSpPr>
        <p:sp>
          <p:nvSpPr>
            <p:cNvPr id="814" name="Google Shape;814;p43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43"/>
          <p:cNvGrpSpPr/>
          <p:nvPr/>
        </p:nvGrpSpPr>
        <p:grpSpPr>
          <a:xfrm flipH="1">
            <a:off x="4434398" y="3355329"/>
            <a:ext cx="264654" cy="45951"/>
            <a:chOff x="6146875" y="1767300"/>
            <a:chExt cx="331025" cy="57475"/>
          </a:xfrm>
        </p:grpSpPr>
        <p:sp>
          <p:nvSpPr>
            <p:cNvPr id="818" name="Google Shape;818;p43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3244" y="2929110"/>
            <a:ext cx="1517700" cy="1371219"/>
            <a:chOff x="3807875" y="3029006"/>
            <a:chExt cx="1517700" cy="1371219"/>
          </a:xfrm>
        </p:grpSpPr>
        <p:sp>
          <p:nvSpPr>
            <p:cNvPr id="807" name="Google Shape;807;p43"/>
            <p:cNvSpPr txBox="1"/>
            <p:nvPr/>
          </p:nvSpPr>
          <p:spPr>
            <a:xfrm>
              <a:off x="3807875" y="3029006"/>
              <a:ext cx="15177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rgbClr val="053B5C"/>
                  </a:solidFill>
                  <a:latin typeface="Oswald"/>
                  <a:ea typeface="Oswald"/>
                  <a:cs typeface="Oswald"/>
                  <a:sym typeface="Oswald"/>
                </a:rPr>
                <a:t>Number of parking lots</a:t>
              </a:r>
              <a:endParaRPr sz="1800" dirty="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808" name="Google Shape;808;p43"/>
            <p:cNvSpPr txBox="1"/>
            <p:nvPr/>
          </p:nvSpPr>
          <p:spPr>
            <a:xfrm>
              <a:off x="3807875" y="3516425"/>
              <a:ext cx="1517700" cy="88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dirty="0" smtClean="0">
                  <a:solidFill>
                    <a:srgbClr val="053B5C"/>
                  </a:solidFill>
                  <a:latin typeface="Open Sans"/>
                  <a:ea typeface="Open Sans"/>
                  <a:cs typeface="Open Sans"/>
                  <a:sym typeface="Open Sans"/>
                </a:rPr>
                <a:t>15 parking lots in next 12 months</a:t>
              </a:r>
              <a:endParaRPr dirty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821" name="Google Shape;821;p43"/>
            <p:cNvGrpSpPr/>
            <p:nvPr/>
          </p:nvGrpSpPr>
          <p:grpSpPr>
            <a:xfrm flipH="1">
              <a:off x="4434410" y="3470461"/>
              <a:ext cx="264654" cy="45951"/>
              <a:chOff x="6146875" y="1767300"/>
              <a:chExt cx="331025" cy="57475"/>
            </a:xfrm>
          </p:grpSpPr>
          <p:sp>
            <p:nvSpPr>
              <p:cNvPr id="822" name="Google Shape;822;p43"/>
              <p:cNvSpPr/>
              <p:nvPr/>
            </p:nvSpPr>
            <p:spPr>
              <a:xfrm>
                <a:off x="6277250" y="1767300"/>
                <a:ext cx="74150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99" extrusionOk="0">
                    <a:moveTo>
                      <a:pt x="1477" y="1"/>
                    </a:moveTo>
                    <a:cubicBezTo>
                      <a:pt x="1" y="1"/>
                      <a:pt x="1" y="2299"/>
                      <a:pt x="1477" y="2299"/>
                    </a:cubicBezTo>
                    <a:cubicBezTo>
                      <a:pt x="2966" y="2299"/>
                      <a:pt x="2966" y="1"/>
                      <a:pt x="14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43"/>
              <p:cNvSpPr/>
              <p:nvPr/>
            </p:nvSpPr>
            <p:spPr>
              <a:xfrm>
                <a:off x="6146875" y="1767300"/>
                <a:ext cx="74150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99" extrusionOk="0">
                    <a:moveTo>
                      <a:pt x="1477" y="1"/>
                    </a:moveTo>
                    <a:cubicBezTo>
                      <a:pt x="1" y="1"/>
                      <a:pt x="1" y="2299"/>
                      <a:pt x="1477" y="2299"/>
                    </a:cubicBezTo>
                    <a:cubicBezTo>
                      <a:pt x="2966" y="2299"/>
                      <a:pt x="2966" y="1"/>
                      <a:pt x="14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43"/>
              <p:cNvSpPr/>
              <p:nvPr/>
            </p:nvSpPr>
            <p:spPr>
              <a:xfrm>
                <a:off x="6403775" y="1767300"/>
                <a:ext cx="741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99" extrusionOk="0">
                    <a:moveTo>
                      <a:pt x="1488" y="1"/>
                    </a:moveTo>
                    <a:cubicBezTo>
                      <a:pt x="0" y="1"/>
                      <a:pt x="0" y="2299"/>
                      <a:pt x="1488" y="2299"/>
                    </a:cubicBezTo>
                    <a:cubicBezTo>
                      <a:pt x="2965" y="2299"/>
                      <a:pt x="2965" y="1"/>
                      <a:pt x="14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25" name="Google Shape;825;p43"/>
          <p:cNvGrpSpPr/>
          <p:nvPr/>
        </p:nvGrpSpPr>
        <p:grpSpPr>
          <a:xfrm flipH="1">
            <a:off x="6041448" y="3366210"/>
            <a:ext cx="264654" cy="45951"/>
            <a:chOff x="6146875" y="1767300"/>
            <a:chExt cx="331025" cy="57475"/>
          </a:xfrm>
        </p:grpSpPr>
        <p:sp>
          <p:nvSpPr>
            <p:cNvPr id="826" name="Google Shape;826;p43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9" name="Google Shape;829;p43"/>
          <p:cNvGrpSpPr/>
          <p:nvPr/>
        </p:nvGrpSpPr>
        <p:grpSpPr>
          <a:xfrm flipH="1">
            <a:off x="7648498" y="3362360"/>
            <a:ext cx="264654" cy="45951"/>
            <a:chOff x="6146875" y="1767300"/>
            <a:chExt cx="331025" cy="57475"/>
          </a:xfrm>
        </p:grpSpPr>
        <p:sp>
          <p:nvSpPr>
            <p:cNvPr id="830" name="Google Shape;830;p43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45"/>
          <p:cNvSpPr txBox="1">
            <a:spLocks noGrp="1"/>
          </p:cNvSpPr>
          <p:nvPr>
            <p:ph type="title"/>
          </p:nvPr>
        </p:nvSpPr>
        <p:spPr>
          <a:xfrm>
            <a:off x="4087663" y="539240"/>
            <a:ext cx="43386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RISK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5" name="Google Shape;885;p45"/>
          <p:cNvSpPr txBox="1">
            <a:spLocks noGrp="1"/>
          </p:cNvSpPr>
          <p:nvPr>
            <p:ph type="subTitle" idx="1"/>
          </p:nvPr>
        </p:nvSpPr>
        <p:spPr>
          <a:xfrm>
            <a:off x="3274553" y="1418275"/>
            <a:ext cx="1911300" cy="6400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Unfavorable weather conditions</a:t>
            </a:r>
            <a:endParaRPr dirty="0"/>
          </a:p>
        </p:txBody>
      </p:sp>
      <p:sp>
        <p:nvSpPr>
          <p:cNvPr id="887" name="Google Shape;887;p45"/>
          <p:cNvSpPr txBox="1">
            <a:spLocks noGrp="1"/>
          </p:cNvSpPr>
          <p:nvPr>
            <p:ph type="subTitle" idx="4"/>
          </p:nvPr>
        </p:nvSpPr>
        <p:spPr>
          <a:xfrm>
            <a:off x="6849844" y="1478201"/>
            <a:ext cx="1911300" cy="901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Change in vehicle preference</a:t>
            </a:r>
            <a:endParaRPr dirty="0"/>
          </a:p>
        </p:txBody>
      </p:sp>
      <p:grpSp>
        <p:nvGrpSpPr>
          <p:cNvPr id="888" name="Google Shape;888;p45"/>
          <p:cNvGrpSpPr/>
          <p:nvPr/>
        </p:nvGrpSpPr>
        <p:grpSpPr>
          <a:xfrm flipH="1">
            <a:off x="4653189" y="1350887"/>
            <a:ext cx="446222" cy="77476"/>
            <a:chOff x="6146875" y="1767300"/>
            <a:chExt cx="331025" cy="57475"/>
          </a:xfrm>
        </p:grpSpPr>
        <p:sp>
          <p:nvSpPr>
            <p:cNvPr id="889" name="Google Shape;889;p4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45"/>
          <p:cNvGrpSpPr/>
          <p:nvPr/>
        </p:nvGrpSpPr>
        <p:grpSpPr>
          <a:xfrm flipH="1">
            <a:off x="8167255" y="1337797"/>
            <a:ext cx="446222" cy="77476"/>
            <a:chOff x="6146875" y="1767300"/>
            <a:chExt cx="331025" cy="57475"/>
          </a:xfrm>
        </p:grpSpPr>
        <p:sp>
          <p:nvSpPr>
            <p:cNvPr id="893" name="Google Shape;893;p4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45"/>
          <p:cNvGrpSpPr/>
          <p:nvPr/>
        </p:nvGrpSpPr>
        <p:grpSpPr>
          <a:xfrm>
            <a:off x="342862" y="344863"/>
            <a:ext cx="2829548" cy="3353952"/>
            <a:chOff x="342862" y="344863"/>
            <a:chExt cx="2829548" cy="3353952"/>
          </a:xfrm>
        </p:grpSpPr>
        <p:grpSp>
          <p:nvGrpSpPr>
            <p:cNvPr id="897" name="Google Shape;897;p45"/>
            <p:cNvGrpSpPr/>
            <p:nvPr/>
          </p:nvGrpSpPr>
          <p:grpSpPr>
            <a:xfrm>
              <a:off x="342862" y="344863"/>
              <a:ext cx="1397069" cy="2951452"/>
              <a:chOff x="252122" y="879390"/>
              <a:chExt cx="1240736" cy="2621183"/>
            </a:xfrm>
          </p:grpSpPr>
          <p:sp>
            <p:nvSpPr>
              <p:cNvPr id="898" name="Google Shape;898;p45"/>
              <p:cNvSpPr/>
              <p:nvPr/>
            </p:nvSpPr>
            <p:spPr>
              <a:xfrm>
                <a:off x="843778" y="879390"/>
                <a:ext cx="147848" cy="779873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9825" extrusionOk="0">
                    <a:moveTo>
                      <a:pt x="1072" y="0"/>
                    </a:moveTo>
                    <a:cubicBezTo>
                      <a:pt x="665" y="0"/>
                      <a:pt x="257" y="289"/>
                      <a:pt x="251" y="801"/>
                    </a:cubicBezTo>
                    <a:lnTo>
                      <a:pt x="1" y="39675"/>
                    </a:lnTo>
                    <a:cubicBezTo>
                      <a:pt x="185" y="39777"/>
                      <a:pt x="382" y="39824"/>
                      <a:pt x="575" y="39824"/>
                    </a:cubicBezTo>
                    <a:cubicBezTo>
                      <a:pt x="1081" y="39824"/>
                      <a:pt x="1563" y="39498"/>
                      <a:pt x="1727" y="38973"/>
                    </a:cubicBezTo>
                    <a:lnTo>
                      <a:pt x="7335" y="20208"/>
                    </a:lnTo>
                    <a:cubicBezTo>
                      <a:pt x="7549" y="19530"/>
                      <a:pt x="7537" y="18803"/>
                      <a:pt x="7323" y="18125"/>
                    </a:cubicBezTo>
                    <a:lnTo>
                      <a:pt x="1834" y="575"/>
                    </a:lnTo>
                    <a:cubicBezTo>
                      <a:pt x="1713" y="181"/>
                      <a:pt x="1393" y="0"/>
                      <a:pt x="1072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252122" y="1697807"/>
                <a:ext cx="612952" cy="318235"/>
              </a:xfrm>
              <a:custGeom>
                <a:avLst/>
                <a:gdLst/>
                <a:ahLst/>
                <a:cxnLst/>
                <a:rect l="l" t="t" r="r" b="b"/>
                <a:pathLst>
                  <a:path w="31301" h="16251" extrusionOk="0">
                    <a:moveTo>
                      <a:pt x="30373" y="0"/>
                    </a:moveTo>
                    <a:cubicBezTo>
                      <a:pt x="30266" y="0"/>
                      <a:pt x="30152" y="26"/>
                      <a:pt x="30036" y="84"/>
                    </a:cubicBezTo>
                    <a:lnTo>
                      <a:pt x="32" y="15240"/>
                    </a:lnTo>
                    <a:cubicBezTo>
                      <a:pt x="1" y="15811"/>
                      <a:pt x="457" y="16250"/>
                      <a:pt x="1009" y="16250"/>
                    </a:cubicBezTo>
                    <a:cubicBezTo>
                      <a:pt x="1079" y="16250"/>
                      <a:pt x="1151" y="16243"/>
                      <a:pt x="1223" y="16229"/>
                    </a:cubicBezTo>
                    <a:lnTo>
                      <a:pt x="17773" y="12919"/>
                    </a:lnTo>
                    <a:cubicBezTo>
                      <a:pt x="18368" y="12800"/>
                      <a:pt x="18928" y="12514"/>
                      <a:pt x="19368" y="12097"/>
                    </a:cubicBezTo>
                    <a:lnTo>
                      <a:pt x="30822" y="1143"/>
                    </a:lnTo>
                    <a:cubicBezTo>
                      <a:pt x="31301" y="685"/>
                      <a:pt x="30927" y="0"/>
                      <a:pt x="30373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843778" y="995787"/>
                <a:ext cx="147848" cy="66347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3881" extrusionOk="0">
                    <a:moveTo>
                      <a:pt x="3513" y="1"/>
                    </a:moveTo>
                    <a:cubicBezTo>
                      <a:pt x="2477" y="2239"/>
                      <a:pt x="3084" y="5120"/>
                      <a:pt x="3620" y="7430"/>
                    </a:cubicBezTo>
                    <a:cubicBezTo>
                      <a:pt x="4216" y="9954"/>
                      <a:pt x="5156" y="12478"/>
                      <a:pt x="5323" y="15074"/>
                    </a:cubicBezTo>
                    <a:cubicBezTo>
                      <a:pt x="5609" y="19551"/>
                      <a:pt x="3275" y="23146"/>
                      <a:pt x="48" y="25802"/>
                    </a:cubicBezTo>
                    <a:lnTo>
                      <a:pt x="1" y="33731"/>
                    </a:lnTo>
                    <a:cubicBezTo>
                      <a:pt x="185" y="33833"/>
                      <a:pt x="382" y="33880"/>
                      <a:pt x="575" y="33880"/>
                    </a:cubicBezTo>
                    <a:cubicBezTo>
                      <a:pt x="1081" y="33880"/>
                      <a:pt x="1563" y="33554"/>
                      <a:pt x="1727" y="33029"/>
                    </a:cubicBezTo>
                    <a:lnTo>
                      <a:pt x="7347" y="14264"/>
                    </a:lnTo>
                    <a:cubicBezTo>
                      <a:pt x="7549" y="13586"/>
                      <a:pt x="7537" y="12859"/>
                      <a:pt x="7323" y="12181"/>
                    </a:cubicBez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252122" y="1761214"/>
                <a:ext cx="560686" cy="254827"/>
              </a:xfrm>
              <a:custGeom>
                <a:avLst/>
                <a:gdLst/>
                <a:ahLst/>
                <a:cxnLst/>
                <a:rect l="l" t="t" r="r" b="b"/>
                <a:pathLst>
                  <a:path w="28632" h="13013" extrusionOk="0">
                    <a:moveTo>
                      <a:pt x="28631" y="1"/>
                    </a:moveTo>
                    <a:lnTo>
                      <a:pt x="28631" y="1"/>
                    </a:lnTo>
                    <a:cubicBezTo>
                      <a:pt x="26274" y="1739"/>
                      <a:pt x="21952" y="2715"/>
                      <a:pt x="20452" y="3620"/>
                    </a:cubicBezTo>
                    <a:cubicBezTo>
                      <a:pt x="19475" y="4204"/>
                      <a:pt x="18928" y="5144"/>
                      <a:pt x="18082" y="5871"/>
                    </a:cubicBezTo>
                    <a:cubicBezTo>
                      <a:pt x="17392" y="6466"/>
                      <a:pt x="16523" y="6847"/>
                      <a:pt x="15689" y="7192"/>
                    </a:cubicBezTo>
                    <a:cubicBezTo>
                      <a:pt x="13641" y="8061"/>
                      <a:pt x="11558" y="8966"/>
                      <a:pt x="9307" y="9038"/>
                    </a:cubicBezTo>
                    <a:cubicBezTo>
                      <a:pt x="9183" y="9042"/>
                      <a:pt x="9060" y="9044"/>
                      <a:pt x="8937" y="9044"/>
                    </a:cubicBezTo>
                    <a:cubicBezTo>
                      <a:pt x="8093" y="9044"/>
                      <a:pt x="7274" y="8939"/>
                      <a:pt x="6474" y="8752"/>
                    </a:cubicBezTo>
                    <a:lnTo>
                      <a:pt x="32" y="12002"/>
                    </a:lnTo>
                    <a:cubicBezTo>
                      <a:pt x="1" y="12573"/>
                      <a:pt x="457" y="13012"/>
                      <a:pt x="1009" y="13012"/>
                    </a:cubicBezTo>
                    <a:cubicBezTo>
                      <a:pt x="1079" y="13012"/>
                      <a:pt x="1151" y="13005"/>
                      <a:pt x="1223" y="12991"/>
                    </a:cubicBezTo>
                    <a:lnTo>
                      <a:pt x="17773" y="9681"/>
                    </a:lnTo>
                    <a:cubicBezTo>
                      <a:pt x="18368" y="9562"/>
                      <a:pt x="18928" y="9276"/>
                      <a:pt x="19368" y="8859"/>
                    </a:cubicBezTo>
                    <a:lnTo>
                      <a:pt x="28631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931447" y="1661894"/>
                <a:ext cx="33819" cy="183867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93894" extrusionOk="0">
                    <a:moveTo>
                      <a:pt x="870" y="1"/>
                    </a:moveTo>
                    <a:cubicBezTo>
                      <a:pt x="393" y="1"/>
                      <a:pt x="1" y="394"/>
                      <a:pt x="1" y="870"/>
                    </a:cubicBezTo>
                    <a:lnTo>
                      <a:pt x="1" y="93024"/>
                    </a:lnTo>
                    <a:cubicBezTo>
                      <a:pt x="1" y="93500"/>
                      <a:pt x="393" y="93893"/>
                      <a:pt x="870" y="93893"/>
                    </a:cubicBezTo>
                    <a:cubicBezTo>
                      <a:pt x="1346" y="93893"/>
                      <a:pt x="1727" y="93500"/>
                      <a:pt x="1727" y="93024"/>
                    </a:cubicBezTo>
                    <a:lnTo>
                      <a:pt x="1727" y="870"/>
                    </a:lnTo>
                    <a:cubicBezTo>
                      <a:pt x="1727" y="394"/>
                      <a:pt x="1346" y="1"/>
                      <a:pt x="8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846578" y="1622259"/>
                <a:ext cx="265813" cy="147143"/>
              </a:xfrm>
              <a:custGeom>
                <a:avLst/>
                <a:gdLst/>
                <a:ahLst/>
                <a:cxnLst/>
                <a:rect l="l" t="t" r="r" b="b"/>
                <a:pathLst>
                  <a:path w="13574" h="7514" extrusionOk="0">
                    <a:moveTo>
                      <a:pt x="3751" y="1"/>
                    </a:moveTo>
                    <a:cubicBezTo>
                      <a:pt x="1691" y="1"/>
                      <a:pt x="1" y="1691"/>
                      <a:pt x="1" y="3763"/>
                    </a:cubicBezTo>
                    <a:cubicBezTo>
                      <a:pt x="1" y="5823"/>
                      <a:pt x="1691" y="7514"/>
                      <a:pt x="3751" y="7514"/>
                    </a:cubicBezTo>
                    <a:lnTo>
                      <a:pt x="9823" y="7514"/>
                    </a:lnTo>
                    <a:cubicBezTo>
                      <a:pt x="11883" y="7514"/>
                      <a:pt x="13574" y="5823"/>
                      <a:pt x="13574" y="3763"/>
                    </a:cubicBezTo>
                    <a:cubicBezTo>
                      <a:pt x="13574" y="1691"/>
                      <a:pt x="11883" y="1"/>
                      <a:pt x="9823" y="1"/>
                    </a:cubicBez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778726" y="1622259"/>
                <a:ext cx="163925" cy="152978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7812" extrusionOk="0">
                    <a:moveTo>
                      <a:pt x="4192" y="1"/>
                    </a:moveTo>
                    <a:cubicBezTo>
                      <a:pt x="1870" y="1"/>
                      <a:pt x="1" y="1751"/>
                      <a:pt x="1" y="3906"/>
                    </a:cubicBezTo>
                    <a:cubicBezTo>
                      <a:pt x="1" y="6061"/>
                      <a:pt x="1870" y="7811"/>
                      <a:pt x="4192" y="7811"/>
                    </a:cubicBezTo>
                    <a:cubicBezTo>
                      <a:pt x="6502" y="7811"/>
                      <a:pt x="8371" y="6061"/>
                      <a:pt x="8371" y="3906"/>
                    </a:cubicBezTo>
                    <a:cubicBezTo>
                      <a:pt x="8371" y="1751"/>
                      <a:pt x="6502" y="1"/>
                      <a:pt x="4192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854979" y="1690346"/>
                <a:ext cx="257412" cy="36619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870" extrusionOk="0">
                    <a:moveTo>
                      <a:pt x="941" y="0"/>
                    </a:moveTo>
                    <a:cubicBezTo>
                      <a:pt x="429" y="0"/>
                      <a:pt x="0" y="417"/>
                      <a:pt x="0" y="929"/>
                    </a:cubicBezTo>
                    <a:cubicBezTo>
                      <a:pt x="0" y="1453"/>
                      <a:pt x="429" y="1870"/>
                      <a:pt x="941" y="1870"/>
                    </a:cubicBezTo>
                    <a:lnTo>
                      <a:pt x="12204" y="1870"/>
                    </a:lnTo>
                    <a:cubicBezTo>
                      <a:pt x="12728" y="1870"/>
                      <a:pt x="13145" y="1453"/>
                      <a:pt x="13145" y="929"/>
                    </a:cubicBezTo>
                    <a:cubicBezTo>
                      <a:pt x="13145" y="417"/>
                      <a:pt x="12728" y="0"/>
                      <a:pt x="1220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895318" y="1704348"/>
                <a:ext cx="597540" cy="345651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17651" extrusionOk="0">
                    <a:moveTo>
                      <a:pt x="970" y="1"/>
                    </a:moveTo>
                    <a:cubicBezTo>
                      <a:pt x="439" y="1"/>
                      <a:pt x="0" y="412"/>
                      <a:pt x="0" y="964"/>
                    </a:cubicBezTo>
                    <a:lnTo>
                      <a:pt x="29242" y="17550"/>
                    </a:lnTo>
                    <a:cubicBezTo>
                      <a:pt x="29365" y="17619"/>
                      <a:pt x="29487" y="17650"/>
                      <a:pt x="29603" y="17650"/>
                    </a:cubicBezTo>
                    <a:cubicBezTo>
                      <a:pt x="30135" y="17650"/>
                      <a:pt x="30514" y="16995"/>
                      <a:pt x="30063" y="16526"/>
                    </a:cubicBezTo>
                    <a:lnTo>
                      <a:pt x="19157" y="5036"/>
                    </a:lnTo>
                    <a:cubicBezTo>
                      <a:pt x="18740" y="4596"/>
                      <a:pt x="18193" y="4274"/>
                      <a:pt x="17609" y="4131"/>
                    </a:cubicBezTo>
                    <a:lnTo>
                      <a:pt x="1238" y="35"/>
                    </a:lnTo>
                    <a:cubicBezTo>
                      <a:pt x="1147" y="12"/>
                      <a:pt x="1057" y="1"/>
                      <a:pt x="9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986473" y="1721815"/>
                <a:ext cx="506384" cy="328183"/>
              </a:xfrm>
              <a:custGeom>
                <a:avLst/>
                <a:gdLst/>
                <a:ahLst/>
                <a:cxnLst/>
                <a:rect l="l" t="t" r="r" b="b"/>
                <a:pathLst>
                  <a:path w="25859" h="167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3" y="2406"/>
                      <a:pt x="3108" y="3370"/>
                      <a:pt x="5692" y="3906"/>
                    </a:cubicBezTo>
                    <a:cubicBezTo>
                      <a:pt x="8823" y="4549"/>
                      <a:pt x="11930" y="4858"/>
                      <a:pt x="14562" y="6847"/>
                    </a:cubicBezTo>
                    <a:cubicBezTo>
                      <a:pt x="16693" y="8454"/>
                      <a:pt x="17598" y="10550"/>
                      <a:pt x="17776" y="12788"/>
                    </a:cubicBezTo>
                    <a:lnTo>
                      <a:pt x="24587" y="16658"/>
                    </a:lnTo>
                    <a:cubicBezTo>
                      <a:pt x="24710" y="16727"/>
                      <a:pt x="24832" y="16758"/>
                      <a:pt x="24948" y="16758"/>
                    </a:cubicBezTo>
                    <a:cubicBezTo>
                      <a:pt x="25480" y="16758"/>
                      <a:pt x="25859" y="16103"/>
                      <a:pt x="25408" y="15634"/>
                    </a:cubicBezTo>
                    <a:lnTo>
                      <a:pt x="14502" y="4144"/>
                    </a:lnTo>
                    <a:cubicBezTo>
                      <a:pt x="14085" y="3704"/>
                      <a:pt x="13538" y="3382"/>
                      <a:pt x="12954" y="323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8" name="Google Shape;908;p45"/>
            <p:cNvGrpSpPr/>
            <p:nvPr/>
          </p:nvGrpSpPr>
          <p:grpSpPr>
            <a:xfrm>
              <a:off x="2095699" y="1042084"/>
              <a:ext cx="1076711" cy="2274662"/>
              <a:chOff x="252122" y="879390"/>
              <a:chExt cx="1240736" cy="2621183"/>
            </a:xfrm>
          </p:grpSpPr>
          <p:sp>
            <p:nvSpPr>
              <p:cNvPr id="909" name="Google Shape;909;p45"/>
              <p:cNvSpPr/>
              <p:nvPr/>
            </p:nvSpPr>
            <p:spPr>
              <a:xfrm>
                <a:off x="843778" y="879390"/>
                <a:ext cx="147848" cy="779873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9825" extrusionOk="0">
                    <a:moveTo>
                      <a:pt x="1072" y="0"/>
                    </a:moveTo>
                    <a:cubicBezTo>
                      <a:pt x="665" y="0"/>
                      <a:pt x="257" y="289"/>
                      <a:pt x="251" y="801"/>
                    </a:cubicBezTo>
                    <a:lnTo>
                      <a:pt x="1" y="39675"/>
                    </a:lnTo>
                    <a:cubicBezTo>
                      <a:pt x="185" y="39777"/>
                      <a:pt x="382" y="39824"/>
                      <a:pt x="575" y="39824"/>
                    </a:cubicBezTo>
                    <a:cubicBezTo>
                      <a:pt x="1081" y="39824"/>
                      <a:pt x="1563" y="39498"/>
                      <a:pt x="1727" y="38973"/>
                    </a:cubicBezTo>
                    <a:lnTo>
                      <a:pt x="7335" y="20208"/>
                    </a:lnTo>
                    <a:cubicBezTo>
                      <a:pt x="7549" y="19530"/>
                      <a:pt x="7537" y="18803"/>
                      <a:pt x="7323" y="18125"/>
                    </a:cubicBezTo>
                    <a:lnTo>
                      <a:pt x="1834" y="575"/>
                    </a:lnTo>
                    <a:cubicBezTo>
                      <a:pt x="1713" y="181"/>
                      <a:pt x="1393" y="0"/>
                      <a:pt x="1072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252122" y="1697807"/>
                <a:ext cx="612952" cy="318235"/>
              </a:xfrm>
              <a:custGeom>
                <a:avLst/>
                <a:gdLst/>
                <a:ahLst/>
                <a:cxnLst/>
                <a:rect l="l" t="t" r="r" b="b"/>
                <a:pathLst>
                  <a:path w="31301" h="16251" extrusionOk="0">
                    <a:moveTo>
                      <a:pt x="30373" y="0"/>
                    </a:moveTo>
                    <a:cubicBezTo>
                      <a:pt x="30266" y="0"/>
                      <a:pt x="30152" y="26"/>
                      <a:pt x="30036" y="84"/>
                    </a:cubicBezTo>
                    <a:lnTo>
                      <a:pt x="32" y="15240"/>
                    </a:lnTo>
                    <a:cubicBezTo>
                      <a:pt x="1" y="15811"/>
                      <a:pt x="457" y="16250"/>
                      <a:pt x="1009" y="16250"/>
                    </a:cubicBezTo>
                    <a:cubicBezTo>
                      <a:pt x="1079" y="16250"/>
                      <a:pt x="1151" y="16243"/>
                      <a:pt x="1223" y="16229"/>
                    </a:cubicBezTo>
                    <a:lnTo>
                      <a:pt x="17773" y="12919"/>
                    </a:lnTo>
                    <a:cubicBezTo>
                      <a:pt x="18368" y="12800"/>
                      <a:pt x="18928" y="12514"/>
                      <a:pt x="19368" y="12097"/>
                    </a:cubicBezTo>
                    <a:lnTo>
                      <a:pt x="30822" y="1143"/>
                    </a:lnTo>
                    <a:cubicBezTo>
                      <a:pt x="31301" y="685"/>
                      <a:pt x="30927" y="0"/>
                      <a:pt x="30373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843778" y="995787"/>
                <a:ext cx="147848" cy="66347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3881" extrusionOk="0">
                    <a:moveTo>
                      <a:pt x="3513" y="1"/>
                    </a:moveTo>
                    <a:cubicBezTo>
                      <a:pt x="2477" y="2239"/>
                      <a:pt x="3084" y="5120"/>
                      <a:pt x="3620" y="7430"/>
                    </a:cubicBezTo>
                    <a:cubicBezTo>
                      <a:pt x="4216" y="9954"/>
                      <a:pt x="5156" y="12478"/>
                      <a:pt x="5323" y="15074"/>
                    </a:cubicBezTo>
                    <a:cubicBezTo>
                      <a:pt x="5609" y="19551"/>
                      <a:pt x="3275" y="23146"/>
                      <a:pt x="48" y="25802"/>
                    </a:cubicBezTo>
                    <a:lnTo>
                      <a:pt x="1" y="33731"/>
                    </a:lnTo>
                    <a:cubicBezTo>
                      <a:pt x="185" y="33833"/>
                      <a:pt x="382" y="33880"/>
                      <a:pt x="575" y="33880"/>
                    </a:cubicBezTo>
                    <a:cubicBezTo>
                      <a:pt x="1081" y="33880"/>
                      <a:pt x="1563" y="33554"/>
                      <a:pt x="1727" y="33029"/>
                    </a:cubicBezTo>
                    <a:lnTo>
                      <a:pt x="7347" y="14264"/>
                    </a:lnTo>
                    <a:cubicBezTo>
                      <a:pt x="7549" y="13586"/>
                      <a:pt x="7537" y="12859"/>
                      <a:pt x="7323" y="12181"/>
                    </a:cubicBez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252122" y="1761214"/>
                <a:ext cx="560686" cy="254827"/>
              </a:xfrm>
              <a:custGeom>
                <a:avLst/>
                <a:gdLst/>
                <a:ahLst/>
                <a:cxnLst/>
                <a:rect l="l" t="t" r="r" b="b"/>
                <a:pathLst>
                  <a:path w="28632" h="13013" extrusionOk="0">
                    <a:moveTo>
                      <a:pt x="28631" y="1"/>
                    </a:moveTo>
                    <a:lnTo>
                      <a:pt x="28631" y="1"/>
                    </a:lnTo>
                    <a:cubicBezTo>
                      <a:pt x="26274" y="1739"/>
                      <a:pt x="21952" y="2715"/>
                      <a:pt x="20452" y="3620"/>
                    </a:cubicBezTo>
                    <a:cubicBezTo>
                      <a:pt x="19475" y="4204"/>
                      <a:pt x="18928" y="5144"/>
                      <a:pt x="18082" y="5871"/>
                    </a:cubicBezTo>
                    <a:cubicBezTo>
                      <a:pt x="17392" y="6466"/>
                      <a:pt x="16523" y="6847"/>
                      <a:pt x="15689" y="7192"/>
                    </a:cubicBezTo>
                    <a:cubicBezTo>
                      <a:pt x="13641" y="8061"/>
                      <a:pt x="11558" y="8966"/>
                      <a:pt x="9307" y="9038"/>
                    </a:cubicBezTo>
                    <a:cubicBezTo>
                      <a:pt x="9183" y="9042"/>
                      <a:pt x="9060" y="9044"/>
                      <a:pt x="8937" y="9044"/>
                    </a:cubicBezTo>
                    <a:cubicBezTo>
                      <a:pt x="8093" y="9044"/>
                      <a:pt x="7274" y="8939"/>
                      <a:pt x="6474" y="8752"/>
                    </a:cubicBezTo>
                    <a:lnTo>
                      <a:pt x="32" y="12002"/>
                    </a:lnTo>
                    <a:cubicBezTo>
                      <a:pt x="1" y="12573"/>
                      <a:pt x="457" y="13012"/>
                      <a:pt x="1009" y="13012"/>
                    </a:cubicBezTo>
                    <a:cubicBezTo>
                      <a:pt x="1079" y="13012"/>
                      <a:pt x="1151" y="13005"/>
                      <a:pt x="1223" y="12991"/>
                    </a:cubicBezTo>
                    <a:lnTo>
                      <a:pt x="17773" y="9681"/>
                    </a:lnTo>
                    <a:cubicBezTo>
                      <a:pt x="18368" y="9562"/>
                      <a:pt x="18928" y="9276"/>
                      <a:pt x="19368" y="8859"/>
                    </a:cubicBezTo>
                    <a:lnTo>
                      <a:pt x="28631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931447" y="1661894"/>
                <a:ext cx="33819" cy="183867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93894" extrusionOk="0">
                    <a:moveTo>
                      <a:pt x="870" y="1"/>
                    </a:moveTo>
                    <a:cubicBezTo>
                      <a:pt x="393" y="1"/>
                      <a:pt x="1" y="394"/>
                      <a:pt x="1" y="870"/>
                    </a:cubicBezTo>
                    <a:lnTo>
                      <a:pt x="1" y="93024"/>
                    </a:lnTo>
                    <a:cubicBezTo>
                      <a:pt x="1" y="93500"/>
                      <a:pt x="393" y="93893"/>
                      <a:pt x="870" y="93893"/>
                    </a:cubicBezTo>
                    <a:cubicBezTo>
                      <a:pt x="1346" y="93893"/>
                      <a:pt x="1727" y="93500"/>
                      <a:pt x="1727" y="93024"/>
                    </a:cubicBezTo>
                    <a:lnTo>
                      <a:pt x="1727" y="870"/>
                    </a:lnTo>
                    <a:cubicBezTo>
                      <a:pt x="1727" y="394"/>
                      <a:pt x="1346" y="1"/>
                      <a:pt x="8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846578" y="1622259"/>
                <a:ext cx="265813" cy="147143"/>
              </a:xfrm>
              <a:custGeom>
                <a:avLst/>
                <a:gdLst/>
                <a:ahLst/>
                <a:cxnLst/>
                <a:rect l="l" t="t" r="r" b="b"/>
                <a:pathLst>
                  <a:path w="13574" h="7514" extrusionOk="0">
                    <a:moveTo>
                      <a:pt x="3751" y="1"/>
                    </a:moveTo>
                    <a:cubicBezTo>
                      <a:pt x="1691" y="1"/>
                      <a:pt x="1" y="1691"/>
                      <a:pt x="1" y="3763"/>
                    </a:cubicBezTo>
                    <a:cubicBezTo>
                      <a:pt x="1" y="5823"/>
                      <a:pt x="1691" y="7514"/>
                      <a:pt x="3751" y="7514"/>
                    </a:cubicBezTo>
                    <a:lnTo>
                      <a:pt x="9823" y="7514"/>
                    </a:lnTo>
                    <a:cubicBezTo>
                      <a:pt x="11883" y="7514"/>
                      <a:pt x="13574" y="5823"/>
                      <a:pt x="13574" y="3763"/>
                    </a:cubicBezTo>
                    <a:cubicBezTo>
                      <a:pt x="13574" y="1691"/>
                      <a:pt x="11883" y="1"/>
                      <a:pt x="9823" y="1"/>
                    </a:cubicBez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778726" y="1622259"/>
                <a:ext cx="163925" cy="152978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7812" extrusionOk="0">
                    <a:moveTo>
                      <a:pt x="4192" y="1"/>
                    </a:moveTo>
                    <a:cubicBezTo>
                      <a:pt x="1870" y="1"/>
                      <a:pt x="1" y="1751"/>
                      <a:pt x="1" y="3906"/>
                    </a:cubicBezTo>
                    <a:cubicBezTo>
                      <a:pt x="1" y="6061"/>
                      <a:pt x="1870" y="7811"/>
                      <a:pt x="4192" y="7811"/>
                    </a:cubicBezTo>
                    <a:cubicBezTo>
                      <a:pt x="6502" y="7811"/>
                      <a:pt x="8371" y="6061"/>
                      <a:pt x="8371" y="3906"/>
                    </a:cubicBezTo>
                    <a:cubicBezTo>
                      <a:pt x="8371" y="1751"/>
                      <a:pt x="6502" y="1"/>
                      <a:pt x="4192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854979" y="1690346"/>
                <a:ext cx="257412" cy="36619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870" extrusionOk="0">
                    <a:moveTo>
                      <a:pt x="941" y="0"/>
                    </a:moveTo>
                    <a:cubicBezTo>
                      <a:pt x="429" y="0"/>
                      <a:pt x="0" y="417"/>
                      <a:pt x="0" y="929"/>
                    </a:cubicBezTo>
                    <a:cubicBezTo>
                      <a:pt x="0" y="1453"/>
                      <a:pt x="429" y="1870"/>
                      <a:pt x="941" y="1870"/>
                    </a:cubicBezTo>
                    <a:lnTo>
                      <a:pt x="12204" y="1870"/>
                    </a:lnTo>
                    <a:cubicBezTo>
                      <a:pt x="12728" y="1870"/>
                      <a:pt x="13145" y="1453"/>
                      <a:pt x="13145" y="929"/>
                    </a:cubicBezTo>
                    <a:cubicBezTo>
                      <a:pt x="13145" y="417"/>
                      <a:pt x="12728" y="0"/>
                      <a:pt x="1220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5"/>
              <p:cNvSpPr/>
              <p:nvPr/>
            </p:nvSpPr>
            <p:spPr>
              <a:xfrm>
                <a:off x="895318" y="1704348"/>
                <a:ext cx="597540" cy="345651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17651" extrusionOk="0">
                    <a:moveTo>
                      <a:pt x="970" y="1"/>
                    </a:moveTo>
                    <a:cubicBezTo>
                      <a:pt x="439" y="1"/>
                      <a:pt x="0" y="412"/>
                      <a:pt x="0" y="964"/>
                    </a:cubicBezTo>
                    <a:lnTo>
                      <a:pt x="29242" y="17550"/>
                    </a:lnTo>
                    <a:cubicBezTo>
                      <a:pt x="29365" y="17619"/>
                      <a:pt x="29487" y="17650"/>
                      <a:pt x="29603" y="17650"/>
                    </a:cubicBezTo>
                    <a:cubicBezTo>
                      <a:pt x="30135" y="17650"/>
                      <a:pt x="30514" y="16995"/>
                      <a:pt x="30063" y="16526"/>
                    </a:cubicBezTo>
                    <a:lnTo>
                      <a:pt x="19157" y="5036"/>
                    </a:lnTo>
                    <a:cubicBezTo>
                      <a:pt x="18740" y="4596"/>
                      <a:pt x="18193" y="4274"/>
                      <a:pt x="17609" y="4131"/>
                    </a:cubicBezTo>
                    <a:lnTo>
                      <a:pt x="1238" y="35"/>
                    </a:lnTo>
                    <a:cubicBezTo>
                      <a:pt x="1147" y="12"/>
                      <a:pt x="1057" y="1"/>
                      <a:pt x="9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5"/>
              <p:cNvSpPr/>
              <p:nvPr/>
            </p:nvSpPr>
            <p:spPr>
              <a:xfrm>
                <a:off x="986473" y="1721815"/>
                <a:ext cx="506384" cy="328183"/>
              </a:xfrm>
              <a:custGeom>
                <a:avLst/>
                <a:gdLst/>
                <a:ahLst/>
                <a:cxnLst/>
                <a:rect l="l" t="t" r="r" b="b"/>
                <a:pathLst>
                  <a:path w="25859" h="167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3" y="2406"/>
                      <a:pt x="3108" y="3370"/>
                      <a:pt x="5692" y="3906"/>
                    </a:cubicBezTo>
                    <a:cubicBezTo>
                      <a:pt x="8823" y="4549"/>
                      <a:pt x="11930" y="4858"/>
                      <a:pt x="14562" y="6847"/>
                    </a:cubicBezTo>
                    <a:cubicBezTo>
                      <a:pt x="16693" y="8454"/>
                      <a:pt x="17598" y="10550"/>
                      <a:pt x="17776" y="12788"/>
                    </a:cubicBezTo>
                    <a:lnTo>
                      <a:pt x="24587" y="16658"/>
                    </a:lnTo>
                    <a:cubicBezTo>
                      <a:pt x="24710" y="16727"/>
                      <a:pt x="24832" y="16758"/>
                      <a:pt x="24948" y="16758"/>
                    </a:cubicBezTo>
                    <a:cubicBezTo>
                      <a:pt x="25480" y="16758"/>
                      <a:pt x="25859" y="16103"/>
                      <a:pt x="25408" y="15634"/>
                    </a:cubicBezTo>
                    <a:lnTo>
                      <a:pt x="14502" y="4144"/>
                    </a:lnTo>
                    <a:cubicBezTo>
                      <a:pt x="14085" y="3704"/>
                      <a:pt x="13538" y="3382"/>
                      <a:pt x="12954" y="323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45"/>
            <p:cNvGrpSpPr/>
            <p:nvPr/>
          </p:nvGrpSpPr>
          <p:grpSpPr>
            <a:xfrm>
              <a:off x="1342701" y="1585618"/>
              <a:ext cx="1000282" cy="2113197"/>
              <a:chOff x="252122" y="879390"/>
              <a:chExt cx="1240736" cy="2621183"/>
            </a:xfrm>
          </p:grpSpPr>
          <p:sp>
            <p:nvSpPr>
              <p:cNvPr id="920" name="Google Shape;920;p45"/>
              <p:cNvSpPr/>
              <p:nvPr/>
            </p:nvSpPr>
            <p:spPr>
              <a:xfrm>
                <a:off x="843778" y="879390"/>
                <a:ext cx="147848" cy="779873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9825" extrusionOk="0">
                    <a:moveTo>
                      <a:pt x="1072" y="0"/>
                    </a:moveTo>
                    <a:cubicBezTo>
                      <a:pt x="665" y="0"/>
                      <a:pt x="257" y="289"/>
                      <a:pt x="251" y="801"/>
                    </a:cubicBezTo>
                    <a:lnTo>
                      <a:pt x="1" y="39675"/>
                    </a:lnTo>
                    <a:cubicBezTo>
                      <a:pt x="185" y="39777"/>
                      <a:pt x="382" y="39824"/>
                      <a:pt x="575" y="39824"/>
                    </a:cubicBezTo>
                    <a:cubicBezTo>
                      <a:pt x="1081" y="39824"/>
                      <a:pt x="1563" y="39498"/>
                      <a:pt x="1727" y="38973"/>
                    </a:cubicBezTo>
                    <a:lnTo>
                      <a:pt x="7335" y="20208"/>
                    </a:lnTo>
                    <a:cubicBezTo>
                      <a:pt x="7549" y="19530"/>
                      <a:pt x="7537" y="18803"/>
                      <a:pt x="7323" y="18125"/>
                    </a:cubicBezTo>
                    <a:lnTo>
                      <a:pt x="1834" y="575"/>
                    </a:lnTo>
                    <a:cubicBezTo>
                      <a:pt x="1713" y="181"/>
                      <a:pt x="1393" y="0"/>
                      <a:pt x="1072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5"/>
              <p:cNvSpPr/>
              <p:nvPr/>
            </p:nvSpPr>
            <p:spPr>
              <a:xfrm>
                <a:off x="252122" y="1697807"/>
                <a:ext cx="612952" cy="318235"/>
              </a:xfrm>
              <a:custGeom>
                <a:avLst/>
                <a:gdLst/>
                <a:ahLst/>
                <a:cxnLst/>
                <a:rect l="l" t="t" r="r" b="b"/>
                <a:pathLst>
                  <a:path w="31301" h="16251" extrusionOk="0">
                    <a:moveTo>
                      <a:pt x="30373" y="0"/>
                    </a:moveTo>
                    <a:cubicBezTo>
                      <a:pt x="30266" y="0"/>
                      <a:pt x="30152" y="26"/>
                      <a:pt x="30036" y="84"/>
                    </a:cubicBezTo>
                    <a:lnTo>
                      <a:pt x="32" y="15240"/>
                    </a:lnTo>
                    <a:cubicBezTo>
                      <a:pt x="1" y="15811"/>
                      <a:pt x="457" y="16250"/>
                      <a:pt x="1009" y="16250"/>
                    </a:cubicBezTo>
                    <a:cubicBezTo>
                      <a:pt x="1079" y="16250"/>
                      <a:pt x="1151" y="16243"/>
                      <a:pt x="1223" y="16229"/>
                    </a:cubicBezTo>
                    <a:lnTo>
                      <a:pt x="17773" y="12919"/>
                    </a:lnTo>
                    <a:cubicBezTo>
                      <a:pt x="18368" y="12800"/>
                      <a:pt x="18928" y="12514"/>
                      <a:pt x="19368" y="12097"/>
                    </a:cubicBezTo>
                    <a:lnTo>
                      <a:pt x="30822" y="1143"/>
                    </a:lnTo>
                    <a:cubicBezTo>
                      <a:pt x="31301" y="685"/>
                      <a:pt x="30927" y="0"/>
                      <a:pt x="30373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843778" y="995787"/>
                <a:ext cx="147848" cy="66347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3881" extrusionOk="0">
                    <a:moveTo>
                      <a:pt x="3513" y="1"/>
                    </a:moveTo>
                    <a:cubicBezTo>
                      <a:pt x="2477" y="2239"/>
                      <a:pt x="3084" y="5120"/>
                      <a:pt x="3620" y="7430"/>
                    </a:cubicBezTo>
                    <a:cubicBezTo>
                      <a:pt x="4216" y="9954"/>
                      <a:pt x="5156" y="12478"/>
                      <a:pt x="5323" y="15074"/>
                    </a:cubicBezTo>
                    <a:cubicBezTo>
                      <a:pt x="5609" y="19551"/>
                      <a:pt x="3275" y="23146"/>
                      <a:pt x="48" y="25802"/>
                    </a:cubicBezTo>
                    <a:lnTo>
                      <a:pt x="1" y="33731"/>
                    </a:lnTo>
                    <a:cubicBezTo>
                      <a:pt x="185" y="33833"/>
                      <a:pt x="382" y="33880"/>
                      <a:pt x="575" y="33880"/>
                    </a:cubicBezTo>
                    <a:cubicBezTo>
                      <a:pt x="1081" y="33880"/>
                      <a:pt x="1563" y="33554"/>
                      <a:pt x="1727" y="33029"/>
                    </a:cubicBezTo>
                    <a:lnTo>
                      <a:pt x="7347" y="14264"/>
                    </a:lnTo>
                    <a:cubicBezTo>
                      <a:pt x="7549" y="13586"/>
                      <a:pt x="7537" y="12859"/>
                      <a:pt x="7323" y="12181"/>
                    </a:cubicBez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252122" y="1761214"/>
                <a:ext cx="560686" cy="254827"/>
              </a:xfrm>
              <a:custGeom>
                <a:avLst/>
                <a:gdLst/>
                <a:ahLst/>
                <a:cxnLst/>
                <a:rect l="l" t="t" r="r" b="b"/>
                <a:pathLst>
                  <a:path w="28632" h="13013" extrusionOk="0">
                    <a:moveTo>
                      <a:pt x="28631" y="1"/>
                    </a:moveTo>
                    <a:lnTo>
                      <a:pt x="28631" y="1"/>
                    </a:lnTo>
                    <a:cubicBezTo>
                      <a:pt x="26274" y="1739"/>
                      <a:pt x="21952" y="2715"/>
                      <a:pt x="20452" y="3620"/>
                    </a:cubicBezTo>
                    <a:cubicBezTo>
                      <a:pt x="19475" y="4204"/>
                      <a:pt x="18928" y="5144"/>
                      <a:pt x="18082" y="5871"/>
                    </a:cubicBezTo>
                    <a:cubicBezTo>
                      <a:pt x="17392" y="6466"/>
                      <a:pt x="16523" y="6847"/>
                      <a:pt x="15689" y="7192"/>
                    </a:cubicBezTo>
                    <a:cubicBezTo>
                      <a:pt x="13641" y="8061"/>
                      <a:pt x="11558" y="8966"/>
                      <a:pt x="9307" y="9038"/>
                    </a:cubicBezTo>
                    <a:cubicBezTo>
                      <a:pt x="9183" y="9042"/>
                      <a:pt x="9060" y="9044"/>
                      <a:pt x="8937" y="9044"/>
                    </a:cubicBezTo>
                    <a:cubicBezTo>
                      <a:pt x="8093" y="9044"/>
                      <a:pt x="7274" y="8939"/>
                      <a:pt x="6474" y="8752"/>
                    </a:cubicBezTo>
                    <a:lnTo>
                      <a:pt x="32" y="12002"/>
                    </a:lnTo>
                    <a:cubicBezTo>
                      <a:pt x="1" y="12573"/>
                      <a:pt x="457" y="13012"/>
                      <a:pt x="1009" y="13012"/>
                    </a:cubicBezTo>
                    <a:cubicBezTo>
                      <a:pt x="1079" y="13012"/>
                      <a:pt x="1151" y="13005"/>
                      <a:pt x="1223" y="12991"/>
                    </a:cubicBezTo>
                    <a:lnTo>
                      <a:pt x="17773" y="9681"/>
                    </a:lnTo>
                    <a:cubicBezTo>
                      <a:pt x="18368" y="9562"/>
                      <a:pt x="18928" y="9276"/>
                      <a:pt x="19368" y="8859"/>
                    </a:cubicBezTo>
                    <a:lnTo>
                      <a:pt x="28631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931447" y="1661894"/>
                <a:ext cx="33819" cy="183867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93894" extrusionOk="0">
                    <a:moveTo>
                      <a:pt x="870" y="1"/>
                    </a:moveTo>
                    <a:cubicBezTo>
                      <a:pt x="393" y="1"/>
                      <a:pt x="1" y="394"/>
                      <a:pt x="1" y="870"/>
                    </a:cubicBezTo>
                    <a:lnTo>
                      <a:pt x="1" y="93024"/>
                    </a:lnTo>
                    <a:cubicBezTo>
                      <a:pt x="1" y="93500"/>
                      <a:pt x="393" y="93893"/>
                      <a:pt x="870" y="93893"/>
                    </a:cubicBezTo>
                    <a:cubicBezTo>
                      <a:pt x="1346" y="93893"/>
                      <a:pt x="1727" y="93500"/>
                      <a:pt x="1727" y="93024"/>
                    </a:cubicBezTo>
                    <a:lnTo>
                      <a:pt x="1727" y="870"/>
                    </a:lnTo>
                    <a:cubicBezTo>
                      <a:pt x="1727" y="394"/>
                      <a:pt x="1346" y="1"/>
                      <a:pt x="8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5"/>
              <p:cNvSpPr/>
              <p:nvPr/>
            </p:nvSpPr>
            <p:spPr>
              <a:xfrm>
                <a:off x="846578" y="1622259"/>
                <a:ext cx="265813" cy="147143"/>
              </a:xfrm>
              <a:custGeom>
                <a:avLst/>
                <a:gdLst/>
                <a:ahLst/>
                <a:cxnLst/>
                <a:rect l="l" t="t" r="r" b="b"/>
                <a:pathLst>
                  <a:path w="13574" h="7514" extrusionOk="0">
                    <a:moveTo>
                      <a:pt x="3751" y="1"/>
                    </a:moveTo>
                    <a:cubicBezTo>
                      <a:pt x="1691" y="1"/>
                      <a:pt x="1" y="1691"/>
                      <a:pt x="1" y="3763"/>
                    </a:cubicBezTo>
                    <a:cubicBezTo>
                      <a:pt x="1" y="5823"/>
                      <a:pt x="1691" y="7514"/>
                      <a:pt x="3751" y="7514"/>
                    </a:cubicBezTo>
                    <a:lnTo>
                      <a:pt x="9823" y="7514"/>
                    </a:lnTo>
                    <a:cubicBezTo>
                      <a:pt x="11883" y="7514"/>
                      <a:pt x="13574" y="5823"/>
                      <a:pt x="13574" y="3763"/>
                    </a:cubicBezTo>
                    <a:cubicBezTo>
                      <a:pt x="13574" y="1691"/>
                      <a:pt x="11883" y="1"/>
                      <a:pt x="9823" y="1"/>
                    </a:cubicBez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5"/>
              <p:cNvSpPr/>
              <p:nvPr/>
            </p:nvSpPr>
            <p:spPr>
              <a:xfrm>
                <a:off x="778726" y="1622259"/>
                <a:ext cx="163925" cy="152978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7812" extrusionOk="0">
                    <a:moveTo>
                      <a:pt x="4192" y="1"/>
                    </a:moveTo>
                    <a:cubicBezTo>
                      <a:pt x="1870" y="1"/>
                      <a:pt x="1" y="1751"/>
                      <a:pt x="1" y="3906"/>
                    </a:cubicBezTo>
                    <a:cubicBezTo>
                      <a:pt x="1" y="6061"/>
                      <a:pt x="1870" y="7811"/>
                      <a:pt x="4192" y="7811"/>
                    </a:cubicBezTo>
                    <a:cubicBezTo>
                      <a:pt x="6502" y="7811"/>
                      <a:pt x="8371" y="6061"/>
                      <a:pt x="8371" y="3906"/>
                    </a:cubicBezTo>
                    <a:cubicBezTo>
                      <a:pt x="8371" y="1751"/>
                      <a:pt x="6502" y="1"/>
                      <a:pt x="4192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5"/>
              <p:cNvSpPr/>
              <p:nvPr/>
            </p:nvSpPr>
            <p:spPr>
              <a:xfrm>
                <a:off x="854979" y="1690346"/>
                <a:ext cx="257412" cy="36619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870" extrusionOk="0">
                    <a:moveTo>
                      <a:pt x="941" y="0"/>
                    </a:moveTo>
                    <a:cubicBezTo>
                      <a:pt x="429" y="0"/>
                      <a:pt x="0" y="417"/>
                      <a:pt x="0" y="929"/>
                    </a:cubicBezTo>
                    <a:cubicBezTo>
                      <a:pt x="0" y="1453"/>
                      <a:pt x="429" y="1870"/>
                      <a:pt x="941" y="1870"/>
                    </a:cubicBezTo>
                    <a:lnTo>
                      <a:pt x="12204" y="1870"/>
                    </a:lnTo>
                    <a:cubicBezTo>
                      <a:pt x="12728" y="1870"/>
                      <a:pt x="13145" y="1453"/>
                      <a:pt x="13145" y="929"/>
                    </a:cubicBezTo>
                    <a:cubicBezTo>
                      <a:pt x="13145" y="417"/>
                      <a:pt x="12728" y="0"/>
                      <a:pt x="1220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5"/>
              <p:cNvSpPr/>
              <p:nvPr/>
            </p:nvSpPr>
            <p:spPr>
              <a:xfrm>
                <a:off x="895318" y="1704348"/>
                <a:ext cx="597540" cy="345651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17651" extrusionOk="0">
                    <a:moveTo>
                      <a:pt x="970" y="1"/>
                    </a:moveTo>
                    <a:cubicBezTo>
                      <a:pt x="439" y="1"/>
                      <a:pt x="0" y="412"/>
                      <a:pt x="0" y="964"/>
                    </a:cubicBezTo>
                    <a:lnTo>
                      <a:pt x="29242" y="17550"/>
                    </a:lnTo>
                    <a:cubicBezTo>
                      <a:pt x="29365" y="17619"/>
                      <a:pt x="29487" y="17650"/>
                      <a:pt x="29603" y="17650"/>
                    </a:cubicBezTo>
                    <a:cubicBezTo>
                      <a:pt x="30135" y="17650"/>
                      <a:pt x="30514" y="16995"/>
                      <a:pt x="30063" y="16526"/>
                    </a:cubicBezTo>
                    <a:lnTo>
                      <a:pt x="19157" y="5036"/>
                    </a:lnTo>
                    <a:cubicBezTo>
                      <a:pt x="18740" y="4596"/>
                      <a:pt x="18193" y="4274"/>
                      <a:pt x="17609" y="4131"/>
                    </a:cubicBezTo>
                    <a:lnTo>
                      <a:pt x="1238" y="35"/>
                    </a:lnTo>
                    <a:cubicBezTo>
                      <a:pt x="1147" y="12"/>
                      <a:pt x="1057" y="1"/>
                      <a:pt x="9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5"/>
              <p:cNvSpPr/>
              <p:nvPr/>
            </p:nvSpPr>
            <p:spPr>
              <a:xfrm>
                <a:off x="986473" y="1721815"/>
                <a:ext cx="506384" cy="328183"/>
              </a:xfrm>
              <a:custGeom>
                <a:avLst/>
                <a:gdLst/>
                <a:ahLst/>
                <a:cxnLst/>
                <a:rect l="l" t="t" r="r" b="b"/>
                <a:pathLst>
                  <a:path w="25859" h="167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3" y="2406"/>
                      <a:pt x="3108" y="3370"/>
                      <a:pt x="5692" y="3906"/>
                    </a:cubicBezTo>
                    <a:cubicBezTo>
                      <a:pt x="8823" y="4549"/>
                      <a:pt x="11930" y="4858"/>
                      <a:pt x="14562" y="6847"/>
                    </a:cubicBezTo>
                    <a:cubicBezTo>
                      <a:pt x="16693" y="8454"/>
                      <a:pt x="17598" y="10550"/>
                      <a:pt x="17776" y="12788"/>
                    </a:cubicBezTo>
                    <a:lnTo>
                      <a:pt x="24587" y="16658"/>
                    </a:lnTo>
                    <a:cubicBezTo>
                      <a:pt x="24710" y="16727"/>
                      <a:pt x="24832" y="16758"/>
                      <a:pt x="24948" y="16758"/>
                    </a:cubicBezTo>
                    <a:cubicBezTo>
                      <a:pt x="25480" y="16758"/>
                      <a:pt x="25859" y="16103"/>
                      <a:pt x="25408" y="15634"/>
                    </a:cubicBezTo>
                    <a:lnTo>
                      <a:pt x="14502" y="4144"/>
                    </a:lnTo>
                    <a:cubicBezTo>
                      <a:pt x="14085" y="3704"/>
                      <a:pt x="13538" y="3382"/>
                      <a:pt x="12954" y="323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" name="Google Shape;892;p45">
            <a:extLst>
              <a:ext uri="{FF2B5EF4-FFF2-40B4-BE49-F238E27FC236}">
                <a16:creationId xmlns:a16="http://schemas.microsoft.com/office/drawing/2014/main" id="{8C2137D8-2871-4D55-B1BF-C87ECB6570D1}"/>
              </a:ext>
            </a:extLst>
          </p:cNvPr>
          <p:cNvGrpSpPr/>
          <p:nvPr/>
        </p:nvGrpSpPr>
        <p:grpSpPr>
          <a:xfrm flipH="1">
            <a:off x="5962043" y="1345778"/>
            <a:ext cx="446222" cy="77476"/>
            <a:chOff x="6146875" y="1767300"/>
            <a:chExt cx="331025" cy="57475"/>
          </a:xfrm>
        </p:grpSpPr>
        <p:sp>
          <p:nvSpPr>
            <p:cNvPr id="54" name="Google Shape;893;p45">
              <a:extLst>
                <a:ext uri="{FF2B5EF4-FFF2-40B4-BE49-F238E27FC236}">
                  <a16:creationId xmlns:a16="http://schemas.microsoft.com/office/drawing/2014/main" id="{B4CD7D05-117A-4FC9-97E0-058E19343273}"/>
                </a:ext>
              </a:extLst>
            </p:cNvPr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94;p45">
              <a:extLst>
                <a:ext uri="{FF2B5EF4-FFF2-40B4-BE49-F238E27FC236}">
                  <a16:creationId xmlns:a16="http://schemas.microsoft.com/office/drawing/2014/main" id="{598D7003-5297-4835-AAA4-F29F774982B4}"/>
                </a:ext>
              </a:extLst>
            </p:cNvPr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95;p45">
              <a:extLst>
                <a:ext uri="{FF2B5EF4-FFF2-40B4-BE49-F238E27FC236}">
                  <a16:creationId xmlns:a16="http://schemas.microsoft.com/office/drawing/2014/main" id="{CCF22313-DD44-4B6E-9668-F071E5D657C0}"/>
                </a:ext>
              </a:extLst>
            </p:cNvPr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D4009A4-94C1-4639-B751-D2412F6089A0}"/>
              </a:ext>
            </a:extLst>
          </p:cNvPr>
          <p:cNvSpPr txBox="1"/>
          <p:nvPr/>
        </p:nvSpPr>
        <p:spPr>
          <a:xfrm>
            <a:off x="5293823" y="1500110"/>
            <a:ext cx="128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Economic Slowdown</a:t>
            </a:r>
            <a:endParaRPr lang="en-IN" dirty="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1" name="Google Shape;892;p45">
            <a:extLst>
              <a:ext uri="{FF2B5EF4-FFF2-40B4-BE49-F238E27FC236}">
                <a16:creationId xmlns:a16="http://schemas.microsoft.com/office/drawing/2014/main" id="{8C2137D8-2871-4D55-B1BF-C87ECB6570D1}"/>
              </a:ext>
            </a:extLst>
          </p:cNvPr>
          <p:cNvGrpSpPr/>
          <p:nvPr/>
        </p:nvGrpSpPr>
        <p:grpSpPr>
          <a:xfrm flipH="1">
            <a:off x="5972142" y="2358333"/>
            <a:ext cx="446222" cy="77476"/>
            <a:chOff x="6146875" y="1767300"/>
            <a:chExt cx="331025" cy="57475"/>
          </a:xfrm>
        </p:grpSpPr>
        <p:sp>
          <p:nvSpPr>
            <p:cNvPr id="62" name="Google Shape;893;p45">
              <a:extLst>
                <a:ext uri="{FF2B5EF4-FFF2-40B4-BE49-F238E27FC236}">
                  <a16:creationId xmlns:a16="http://schemas.microsoft.com/office/drawing/2014/main" id="{B4CD7D05-117A-4FC9-97E0-058E19343273}"/>
                </a:ext>
              </a:extLst>
            </p:cNvPr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94;p45">
              <a:extLst>
                <a:ext uri="{FF2B5EF4-FFF2-40B4-BE49-F238E27FC236}">
                  <a16:creationId xmlns:a16="http://schemas.microsoft.com/office/drawing/2014/main" id="{598D7003-5297-4835-AAA4-F29F774982B4}"/>
                </a:ext>
              </a:extLst>
            </p:cNvPr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95;p45">
              <a:extLst>
                <a:ext uri="{FF2B5EF4-FFF2-40B4-BE49-F238E27FC236}">
                  <a16:creationId xmlns:a16="http://schemas.microsoft.com/office/drawing/2014/main" id="{CCF22313-DD44-4B6E-9668-F071E5D657C0}"/>
                </a:ext>
              </a:extLst>
            </p:cNvPr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D4009A4-94C1-4639-B751-D2412F6089A0}"/>
              </a:ext>
            </a:extLst>
          </p:cNvPr>
          <p:cNvSpPr txBox="1"/>
          <p:nvPr/>
        </p:nvSpPr>
        <p:spPr>
          <a:xfrm>
            <a:off x="5274403" y="2529362"/>
            <a:ext cx="128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Internet Connectivity</a:t>
            </a:r>
            <a:endParaRPr lang="en-IN" dirty="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6" name="Google Shape;892;p45">
            <a:extLst>
              <a:ext uri="{FF2B5EF4-FFF2-40B4-BE49-F238E27FC236}">
                <a16:creationId xmlns:a16="http://schemas.microsoft.com/office/drawing/2014/main" id="{8C2137D8-2871-4D55-B1BF-C87ECB6570D1}"/>
              </a:ext>
            </a:extLst>
          </p:cNvPr>
          <p:cNvGrpSpPr/>
          <p:nvPr/>
        </p:nvGrpSpPr>
        <p:grpSpPr>
          <a:xfrm flipH="1">
            <a:off x="4626223" y="2334313"/>
            <a:ext cx="446222" cy="77476"/>
            <a:chOff x="6146875" y="1767300"/>
            <a:chExt cx="331025" cy="57475"/>
          </a:xfrm>
        </p:grpSpPr>
        <p:sp>
          <p:nvSpPr>
            <p:cNvPr id="67" name="Google Shape;893;p45">
              <a:extLst>
                <a:ext uri="{FF2B5EF4-FFF2-40B4-BE49-F238E27FC236}">
                  <a16:creationId xmlns:a16="http://schemas.microsoft.com/office/drawing/2014/main" id="{B4CD7D05-117A-4FC9-97E0-058E19343273}"/>
                </a:ext>
              </a:extLst>
            </p:cNvPr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94;p45">
              <a:extLst>
                <a:ext uri="{FF2B5EF4-FFF2-40B4-BE49-F238E27FC236}">
                  <a16:creationId xmlns:a16="http://schemas.microsoft.com/office/drawing/2014/main" id="{598D7003-5297-4835-AAA4-F29F774982B4}"/>
                </a:ext>
              </a:extLst>
            </p:cNvPr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95;p45">
              <a:extLst>
                <a:ext uri="{FF2B5EF4-FFF2-40B4-BE49-F238E27FC236}">
                  <a16:creationId xmlns:a16="http://schemas.microsoft.com/office/drawing/2014/main" id="{CCF22313-DD44-4B6E-9668-F071E5D657C0}"/>
                </a:ext>
              </a:extLst>
            </p:cNvPr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885;p45"/>
          <p:cNvSpPr txBox="1">
            <a:spLocks/>
          </p:cNvSpPr>
          <p:nvPr/>
        </p:nvSpPr>
        <p:spPr>
          <a:xfrm>
            <a:off x="3284465" y="2425404"/>
            <a:ext cx="1911300" cy="64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 smtClean="0"/>
              <a:t>Change in Government Policies</a:t>
            </a:r>
            <a:endParaRPr lang="en-US" dirty="0"/>
          </a:p>
        </p:txBody>
      </p:sp>
      <p:sp>
        <p:nvSpPr>
          <p:cNvPr id="72" name="Google Shape;885;p45"/>
          <p:cNvSpPr txBox="1">
            <a:spLocks/>
          </p:cNvSpPr>
          <p:nvPr/>
        </p:nvSpPr>
        <p:spPr>
          <a:xfrm>
            <a:off x="6849844" y="2470947"/>
            <a:ext cx="1911300" cy="64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 smtClean="0"/>
              <a:t>Competitor Risk</a:t>
            </a:r>
            <a:endParaRPr lang="en-US" dirty="0"/>
          </a:p>
        </p:txBody>
      </p:sp>
      <p:grpSp>
        <p:nvGrpSpPr>
          <p:cNvPr id="74" name="Google Shape;892;p45">
            <a:extLst>
              <a:ext uri="{FF2B5EF4-FFF2-40B4-BE49-F238E27FC236}">
                <a16:creationId xmlns:a16="http://schemas.microsoft.com/office/drawing/2014/main" id="{8C2137D8-2871-4D55-B1BF-C87ECB6570D1}"/>
              </a:ext>
            </a:extLst>
          </p:cNvPr>
          <p:cNvGrpSpPr/>
          <p:nvPr/>
        </p:nvGrpSpPr>
        <p:grpSpPr>
          <a:xfrm flipH="1">
            <a:off x="8167255" y="2378249"/>
            <a:ext cx="446222" cy="77476"/>
            <a:chOff x="6146875" y="1767300"/>
            <a:chExt cx="331025" cy="57475"/>
          </a:xfrm>
        </p:grpSpPr>
        <p:sp>
          <p:nvSpPr>
            <p:cNvPr id="75" name="Google Shape;893;p45">
              <a:extLst>
                <a:ext uri="{FF2B5EF4-FFF2-40B4-BE49-F238E27FC236}">
                  <a16:creationId xmlns:a16="http://schemas.microsoft.com/office/drawing/2014/main" id="{B4CD7D05-117A-4FC9-97E0-058E19343273}"/>
                </a:ext>
              </a:extLst>
            </p:cNvPr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94;p45">
              <a:extLst>
                <a:ext uri="{FF2B5EF4-FFF2-40B4-BE49-F238E27FC236}">
                  <a16:creationId xmlns:a16="http://schemas.microsoft.com/office/drawing/2014/main" id="{598D7003-5297-4835-AAA4-F29F774982B4}"/>
                </a:ext>
              </a:extLst>
            </p:cNvPr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95;p45">
              <a:extLst>
                <a:ext uri="{FF2B5EF4-FFF2-40B4-BE49-F238E27FC236}">
                  <a16:creationId xmlns:a16="http://schemas.microsoft.com/office/drawing/2014/main" id="{CCF22313-DD44-4B6E-9668-F071E5D657C0}"/>
                </a:ext>
              </a:extLst>
            </p:cNvPr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570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45"/>
          <p:cNvSpPr txBox="1">
            <a:spLocks noGrp="1"/>
          </p:cNvSpPr>
          <p:nvPr>
            <p:ph type="title"/>
          </p:nvPr>
        </p:nvSpPr>
        <p:spPr>
          <a:xfrm>
            <a:off x="4087663" y="539240"/>
            <a:ext cx="43386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RISK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96" name="Google Shape;896;p45"/>
          <p:cNvGrpSpPr/>
          <p:nvPr/>
        </p:nvGrpSpPr>
        <p:grpSpPr>
          <a:xfrm>
            <a:off x="342862" y="344863"/>
            <a:ext cx="2829548" cy="3353952"/>
            <a:chOff x="342862" y="344863"/>
            <a:chExt cx="2829548" cy="3353952"/>
          </a:xfrm>
        </p:grpSpPr>
        <p:grpSp>
          <p:nvGrpSpPr>
            <p:cNvPr id="897" name="Google Shape;897;p45"/>
            <p:cNvGrpSpPr/>
            <p:nvPr/>
          </p:nvGrpSpPr>
          <p:grpSpPr>
            <a:xfrm>
              <a:off x="342862" y="344863"/>
              <a:ext cx="1397069" cy="2951452"/>
              <a:chOff x="252122" y="879390"/>
              <a:chExt cx="1240736" cy="2621183"/>
            </a:xfrm>
          </p:grpSpPr>
          <p:sp>
            <p:nvSpPr>
              <p:cNvPr id="898" name="Google Shape;898;p45"/>
              <p:cNvSpPr/>
              <p:nvPr/>
            </p:nvSpPr>
            <p:spPr>
              <a:xfrm>
                <a:off x="843778" y="879390"/>
                <a:ext cx="147848" cy="779873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9825" extrusionOk="0">
                    <a:moveTo>
                      <a:pt x="1072" y="0"/>
                    </a:moveTo>
                    <a:cubicBezTo>
                      <a:pt x="665" y="0"/>
                      <a:pt x="257" y="289"/>
                      <a:pt x="251" y="801"/>
                    </a:cubicBezTo>
                    <a:lnTo>
                      <a:pt x="1" y="39675"/>
                    </a:lnTo>
                    <a:cubicBezTo>
                      <a:pt x="185" y="39777"/>
                      <a:pt x="382" y="39824"/>
                      <a:pt x="575" y="39824"/>
                    </a:cubicBezTo>
                    <a:cubicBezTo>
                      <a:pt x="1081" y="39824"/>
                      <a:pt x="1563" y="39498"/>
                      <a:pt x="1727" y="38973"/>
                    </a:cubicBezTo>
                    <a:lnTo>
                      <a:pt x="7335" y="20208"/>
                    </a:lnTo>
                    <a:cubicBezTo>
                      <a:pt x="7549" y="19530"/>
                      <a:pt x="7537" y="18803"/>
                      <a:pt x="7323" y="18125"/>
                    </a:cubicBezTo>
                    <a:lnTo>
                      <a:pt x="1834" y="575"/>
                    </a:lnTo>
                    <a:cubicBezTo>
                      <a:pt x="1713" y="181"/>
                      <a:pt x="1393" y="0"/>
                      <a:pt x="1072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252122" y="1697807"/>
                <a:ext cx="612952" cy="318235"/>
              </a:xfrm>
              <a:custGeom>
                <a:avLst/>
                <a:gdLst/>
                <a:ahLst/>
                <a:cxnLst/>
                <a:rect l="l" t="t" r="r" b="b"/>
                <a:pathLst>
                  <a:path w="31301" h="16251" extrusionOk="0">
                    <a:moveTo>
                      <a:pt x="30373" y="0"/>
                    </a:moveTo>
                    <a:cubicBezTo>
                      <a:pt x="30266" y="0"/>
                      <a:pt x="30152" y="26"/>
                      <a:pt x="30036" y="84"/>
                    </a:cubicBezTo>
                    <a:lnTo>
                      <a:pt x="32" y="15240"/>
                    </a:lnTo>
                    <a:cubicBezTo>
                      <a:pt x="1" y="15811"/>
                      <a:pt x="457" y="16250"/>
                      <a:pt x="1009" y="16250"/>
                    </a:cubicBezTo>
                    <a:cubicBezTo>
                      <a:pt x="1079" y="16250"/>
                      <a:pt x="1151" y="16243"/>
                      <a:pt x="1223" y="16229"/>
                    </a:cubicBezTo>
                    <a:lnTo>
                      <a:pt x="17773" y="12919"/>
                    </a:lnTo>
                    <a:cubicBezTo>
                      <a:pt x="18368" y="12800"/>
                      <a:pt x="18928" y="12514"/>
                      <a:pt x="19368" y="12097"/>
                    </a:cubicBezTo>
                    <a:lnTo>
                      <a:pt x="30822" y="1143"/>
                    </a:lnTo>
                    <a:cubicBezTo>
                      <a:pt x="31301" y="685"/>
                      <a:pt x="30927" y="0"/>
                      <a:pt x="30373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843778" y="995787"/>
                <a:ext cx="147848" cy="66347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3881" extrusionOk="0">
                    <a:moveTo>
                      <a:pt x="3513" y="1"/>
                    </a:moveTo>
                    <a:cubicBezTo>
                      <a:pt x="2477" y="2239"/>
                      <a:pt x="3084" y="5120"/>
                      <a:pt x="3620" y="7430"/>
                    </a:cubicBezTo>
                    <a:cubicBezTo>
                      <a:pt x="4216" y="9954"/>
                      <a:pt x="5156" y="12478"/>
                      <a:pt x="5323" y="15074"/>
                    </a:cubicBezTo>
                    <a:cubicBezTo>
                      <a:pt x="5609" y="19551"/>
                      <a:pt x="3275" y="23146"/>
                      <a:pt x="48" y="25802"/>
                    </a:cubicBezTo>
                    <a:lnTo>
                      <a:pt x="1" y="33731"/>
                    </a:lnTo>
                    <a:cubicBezTo>
                      <a:pt x="185" y="33833"/>
                      <a:pt x="382" y="33880"/>
                      <a:pt x="575" y="33880"/>
                    </a:cubicBezTo>
                    <a:cubicBezTo>
                      <a:pt x="1081" y="33880"/>
                      <a:pt x="1563" y="33554"/>
                      <a:pt x="1727" y="33029"/>
                    </a:cubicBezTo>
                    <a:lnTo>
                      <a:pt x="7347" y="14264"/>
                    </a:lnTo>
                    <a:cubicBezTo>
                      <a:pt x="7549" y="13586"/>
                      <a:pt x="7537" y="12859"/>
                      <a:pt x="7323" y="12181"/>
                    </a:cubicBez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252122" y="1761214"/>
                <a:ext cx="560686" cy="254827"/>
              </a:xfrm>
              <a:custGeom>
                <a:avLst/>
                <a:gdLst/>
                <a:ahLst/>
                <a:cxnLst/>
                <a:rect l="l" t="t" r="r" b="b"/>
                <a:pathLst>
                  <a:path w="28632" h="13013" extrusionOk="0">
                    <a:moveTo>
                      <a:pt x="28631" y="1"/>
                    </a:moveTo>
                    <a:lnTo>
                      <a:pt x="28631" y="1"/>
                    </a:lnTo>
                    <a:cubicBezTo>
                      <a:pt x="26274" y="1739"/>
                      <a:pt x="21952" y="2715"/>
                      <a:pt x="20452" y="3620"/>
                    </a:cubicBezTo>
                    <a:cubicBezTo>
                      <a:pt x="19475" y="4204"/>
                      <a:pt x="18928" y="5144"/>
                      <a:pt x="18082" y="5871"/>
                    </a:cubicBezTo>
                    <a:cubicBezTo>
                      <a:pt x="17392" y="6466"/>
                      <a:pt x="16523" y="6847"/>
                      <a:pt x="15689" y="7192"/>
                    </a:cubicBezTo>
                    <a:cubicBezTo>
                      <a:pt x="13641" y="8061"/>
                      <a:pt x="11558" y="8966"/>
                      <a:pt x="9307" y="9038"/>
                    </a:cubicBezTo>
                    <a:cubicBezTo>
                      <a:pt x="9183" y="9042"/>
                      <a:pt x="9060" y="9044"/>
                      <a:pt x="8937" y="9044"/>
                    </a:cubicBezTo>
                    <a:cubicBezTo>
                      <a:pt x="8093" y="9044"/>
                      <a:pt x="7274" y="8939"/>
                      <a:pt x="6474" y="8752"/>
                    </a:cubicBezTo>
                    <a:lnTo>
                      <a:pt x="32" y="12002"/>
                    </a:lnTo>
                    <a:cubicBezTo>
                      <a:pt x="1" y="12573"/>
                      <a:pt x="457" y="13012"/>
                      <a:pt x="1009" y="13012"/>
                    </a:cubicBezTo>
                    <a:cubicBezTo>
                      <a:pt x="1079" y="13012"/>
                      <a:pt x="1151" y="13005"/>
                      <a:pt x="1223" y="12991"/>
                    </a:cubicBezTo>
                    <a:lnTo>
                      <a:pt x="17773" y="9681"/>
                    </a:lnTo>
                    <a:cubicBezTo>
                      <a:pt x="18368" y="9562"/>
                      <a:pt x="18928" y="9276"/>
                      <a:pt x="19368" y="8859"/>
                    </a:cubicBezTo>
                    <a:lnTo>
                      <a:pt x="28631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931447" y="1661894"/>
                <a:ext cx="33819" cy="183867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93894" extrusionOk="0">
                    <a:moveTo>
                      <a:pt x="870" y="1"/>
                    </a:moveTo>
                    <a:cubicBezTo>
                      <a:pt x="393" y="1"/>
                      <a:pt x="1" y="394"/>
                      <a:pt x="1" y="870"/>
                    </a:cubicBezTo>
                    <a:lnTo>
                      <a:pt x="1" y="93024"/>
                    </a:lnTo>
                    <a:cubicBezTo>
                      <a:pt x="1" y="93500"/>
                      <a:pt x="393" y="93893"/>
                      <a:pt x="870" y="93893"/>
                    </a:cubicBezTo>
                    <a:cubicBezTo>
                      <a:pt x="1346" y="93893"/>
                      <a:pt x="1727" y="93500"/>
                      <a:pt x="1727" y="93024"/>
                    </a:cubicBezTo>
                    <a:lnTo>
                      <a:pt x="1727" y="870"/>
                    </a:lnTo>
                    <a:cubicBezTo>
                      <a:pt x="1727" y="394"/>
                      <a:pt x="1346" y="1"/>
                      <a:pt x="8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846578" y="1622259"/>
                <a:ext cx="265813" cy="147143"/>
              </a:xfrm>
              <a:custGeom>
                <a:avLst/>
                <a:gdLst/>
                <a:ahLst/>
                <a:cxnLst/>
                <a:rect l="l" t="t" r="r" b="b"/>
                <a:pathLst>
                  <a:path w="13574" h="7514" extrusionOk="0">
                    <a:moveTo>
                      <a:pt x="3751" y="1"/>
                    </a:moveTo>
                    <a:cubicBezTo>
                      <a:pt x="1691" y="1"/>
                      <a:pt x="1" y="1691"/>
                      <a:pt x="1" y="3763"/>
                    </a:cubicBezTo>
                    <a:cubicBezTo>
                      <a:pt x="1" y="5823"/>
                      <a:pt x="1691" y="7514"/>
                      <a:pt x="3751" y="7514"/>
                    </a:cubicBezTo>
                    <a:lnTo>
                      <a:pt x="9823" y="7514"/>
                    </a:lnTo>
                    <a:cubicBezTo>
                      <a:pt x="11883" y="7514"/>
                      <a:pt x="13574" y="5823"/>
                      <a:pt x="13574" y="3763"/>
                    </a:cubicBezTo>
                    <a:cubicBezTo>
                      <a:pt x="13574" y="1691"/>
                      <a:pt x="11883" y="1"/>
                      <a:pt x="9823" y="1"/>
                    </a:cubicBez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778726" y="1622259"/>
                <a:ext cx="163925" cy="152978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7812" extrusionOk="0">
                    <a:moveTo>
                      <a:pt x="4192" y="1"/>
                    </a:moveTo>
                    <a:cubicBezTo>
                      <a:pt x="1870" y="1"/>
                      <a:pt x="1" y="1751"/>
                      <a:pt x="1" y="3906"/>
                    </a:cubicBezTo>
                    <a:cubicBezTo>
                      <a:pt x="1" y="6061"/>
                      <a:pt x="1870" y="7811"/>
                      <a:pt x="4192" y="7811"/>
                    </a:cubicBezTo>
                    <a:cubicBezTo>
                      <a:pt x="6502" y="7811"/>
                      <a:pt x="8371" y="6061"/>
                      <a:pt x="8371" y="3906"/>
                    </a:cubicBezTo>
                    <a:cubicBezTo>
                      <a:pt x="8371" y="1751"/>
                      <a:pt x="6502" y="1"/>
                      <a:pt x="4192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854979" y="1690346"/>
                <a:ext cx="257412" cy="36619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870" extrusionOk="0">
                    <a:moveTo>
                      <a:pt x="941" y="0"/>
                    </a:moveTo>
                    <a:cubicBezTo>
                      <a:pt x="429" y="0"/>
                      <a:pt x="0" y="417"/>
                      <a:pt x="0" y="929"/>
                    </a:cubicBezTo>
                    <a:cubicBezTo>
                      <a:pt x="0" y="1453"/>
                      <a:pt x="429" y="1870"/>
                      <a:pt x="941" y="1870"/>
                    </a:cubicBezTo>
                    <a:lnTo>
                      <a:pt x="12204" y="1870"/>
                    </a:lnTo>
                    <a:cubicBezTo>
                      <a:pt x="12728" y="1870"/>
                      <a:pt x="13145" y="1453"/>
                      <a:pt x="13145" y="929"/>
                    </a:cubicBezTo>
                    <a:cubicBezTo>
                      <a:pt x="13145" y="417"/>
                      <a:pt x="12728" y="0"/>
                      <a:pt x="1220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895318" y="1704348"/>
                <a:ext cx="597540" cy="345651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17651" extrusionOk="0">
                    <a:moveTo>
                      <a:pt x="970" y="1"/>
                    </a:moveTo>
                    <a:cubicBezTo>
                      <a:pt x="439" y="1"/>
                      <a:pt x="0" y="412"/>
                      <a:pt x="0" y="964"/>
                    </a:cubicBezTo>
                    <a:lnTo>
                      <a:pt x="29242" y="17550"/>
                    </a:lnTo>
                    <a:cubicBezTo>
                      <a:pt x="29365" y="17619"/>
                      <a:pt x="29487" y="17650"/>
                      <a:pt x="29603" y="17650"/>
                    </a:cubicBezTo>
                    <a:cubicBezTo>
                      <a:pt x="30135" y="17650"/>
                      <a:pt x="30514" y="16995"/>
                      <a:pt x="30063" y="16526"/>
                    </a:cubicBezTo>
                    <a:lnTo>
                      <a:pt x="19157" y="5036"/>
                    </a:lnTo>
                    <a:cubicBezTo>
                      <a:pt x="18740" y="4596"/>
                      <a:pt x="18193" y="4274"/>
                      <a:pt x="17609" y="4131"/>
                    </a:cubicBezTo>
                    <a:lnTo>
                      <a:pt x="1238" y="35"/>
                    </a:lnTo>
                    <a:cubicBezTo>
                      <a:pt x="1147" y="12"/>
                      <a:pt x="1057" y="1"/>
                      <a:pt x="9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986473" y="1721815"/>
                <a:ext cx="506384" cy="328183"/>
              </a:xfrm>
              <a:custGeom>
                <a:avLst/>
                <a:gdLst/>
                <a:ahLst/>
                <a:cxnLst/>
                <a:rect l="l" t="t" r="r" b="b"/>
                <a:pathLst>
                  <a:path w="25859" h="167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3" y="2406"/>
                      <a:pt x="3108" y="3370"/>
                      <a:pt x="5692" y="3906"/>
                    </a:cubicBezTo>
                    <a:cubicBezTo>
                      <a:pt x="8823" y="4549"/>
                      <a:pt x="11930" y="4858"/>
                      <a:pt x="14562" y="6847"/>
                    </a:cubicBezTo>
                    <a:cubicBezTo>
                      <a:pt x="16693" y="8454"/>
                      <a:pt x="17598" y="10550"/>
                      <a:pt x="17776" y="12788"/>
                    </a:cubicBezTo>
                    <a:lnTo>
                      <a:pt x="24587" y="16658"/>
                    </a:lnTo>
                    <a:cubicBezTo>
                      <a:pt x="24710" y="16727"/>
                      <a:pt x="24832" y="16758"/>
                      <a:pt x="24948" y="16758"/>
                    </a:cubicBezTo>
                    <a:cubicBezTo>
                      <a:pt x="25480" y="16758"/>
                      <a:pt x="25859" y="16103"/>
                      <a:pt x="25408" y="15634"/>
                    </a:cubicBezTo>
                    <a:lnTo>
                      <a:pt x="14502" y="4144"/>
                    </a:lnTo>
                    <a:cubicBezTo>
                      <a:pt x="14085" y="3704"/>
                      <a:pt x="13538" y="3382"/>
                      <a:pt x="12954" y="323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8" name="Google Shape;908;p45"/>
            <p:cNvGrpSpPr/>
            <p:nvPr/>
          </p:nvGrpSpPr>
          <p:grpSpPr>
            <a:xfrm>
              <a:off x="2095699" y="1042084"/>
              <a:ext cx="1076711" cy="2274662"/>
              <a:chOff x="252122" y="879390"/>
              <a:chExt cx="1240736" cy="2621183"/>
            </a:xfrm>
          </p:grpSpPr>
          <p:sp>
            <p:nvSpPr>
              <p:cNvPr id="909" name="Google Shape;909;p45"/>
              <p:cNvSpPr/>
              <p:nvPr/>
            </p:nvSpPr>
            <p:spPr>
              <a:xfrm>
                <a:off x="843778" y="879390"/>
                <a:ext cx="147848" cy="779873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9825" extrusionOk="0">
                    <a:moveTo>
                      <a:pt x="1072" y="0"/>
                    </a:moveTo>
                    <a:cubicBezTo>
                      <a:pt x="665" y="0"/>
                      <a:pt x="257" y="289"/>
                      <a:pt x="251" y="801"/>
                    </a:cubicBezTo>
                    <a:lnTo>
                      <a:pt x="1" y="39675"/>
                    </a:lnTo>
                    <a:cubicBezTo>
                      <a:pt x="185" y="39777"/>
                      <a:pt x="382" y="39824"/>
                      <a:pt x="575" y="39824"/>
                    </a:cubicBezTo>
                    <a:cubicBezTo>
                      <a:pt x="1081" y="39824"/>
                      <a:pt x="1563" y="39498"/>
                      <a:pt x="1727" y="38973"/>
                    </a:cubicBezTo>
                    <a:lnTo>
                      <a:pt x="7335" y="20208"/>
                    </a:lnTo>
                    <a:cubicBezTo>
                      <a:pt x="7549" y="19530"/>
                      <a:pt x="7537" y="18803"/>
                      <a:pt x="7323" y="18125"/>
                    </a:cubicBezTo>
                    <a:lnTo>
                      <a:pt x="1834" y="575"/>
                    </a:lnTo>
                    <a:cubicBezTo>
                      <a:pt x="1713" y="181"/>
                      <a:pt x="1393" y="0"/>
                      <a:pt x="1072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252122" y="1697807"/>
                <a:ext cx="612952" cy="318235"/>
              </a:xfrm>
              <a:custGeom>
                <a:avLst/>
                <a:gdLst/>
                <a:ahLst/>
                <a:cxnLst/>
                <a:rect l="l" t="t" r="r" b="b"/>
                <a:pathLst>
                  <a:path w="31301" h="16251" extrusionOk="0">
                    <a:moveTo>
                      <a:pt x="30373" y="0"/>
                    </a:moveTo>
                    <a:cubicBezTo>
                      <a:pt x="30266" y="0"/>
                      <a:pt x="30152" y="26"/>
                      <a:pt x="30036" y="84"/>
                    </a:cubicBezTo>
                    <a:lnTo>
                      <a:pt x="32" y="15240"/>
                    </a:lnTo>
                    <a:cubicBezTo>
                      <a:pt x="1" y="15811"/>
                      <a:pt x="457" y="16250"/>
                      <a:pt x="1009" y="16250"/>
                    </a:cubicBezTo>
                    <a:cubicBezTo>
                      <a:pt x="1079" y="16250"/>
                      <a:pt x="1151" y="16243"/>
                      <a:pt x="1223" y="16229"/>
                    </a:cubicBezTo>
                    <a:lnTo>
                      <a:pt x="17773" y="12919"/>
                    </a:lnTo>
                    <a:cubicBezTo>
                      <a:pt x="18368" y="12800"/>
                      <a:pt x="18928" y="12514"/>
                      <a:pt x="19368" y="12097"/>
                    </a:cubicBezTo>
                    <a:lnTo>
                      <a:pt x="30822" y="1143"/>
                    </a:lnTo>
                    <a:cubicBezTo>
                      <a:pt x="31301" y="685"/>
                      <a:pt x="30927" y="0"/>
                      <a:pt x="30373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843778" y="995787"/>
                <a:ext cx="147848" cy="66347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3881" extrusionOk="0">
                    <a:moveTo>
                      <a:pt x="3513" y="1"/>
                    </a:moveTo>
                    <a:cubicBezTo>
                      <a:pt x="2477" y="2239"/>
                      <a:pt x="3084" y="5120"/>
                      <a:pt x="3620" y="7430"/>
                    </a:cubicBezTo>
                    <a:cubicBezTo>
                      <a:pt x="4216" y="9954"/>
                      <a:pt x="5156" y="12478"/>
                      <a:pt x="5323" y="15074"/>
                    </a:cubicBezTo>
                    <a:cubicBezTo>
                      <a:pt x="5609" y="19551"/>
                      <a:pt x="3275" y="23146"/>
                      <a:pt x="48" y="25802"/>
                    </a:cubicBezTo>
                    <a:lnTo>
                      <a:pt x="1" y="33731"/>
                    </a:lnTo>
                    <a:cubicBezTo>
                      <a:pt x="185" y="33833"/>
                      <a:pt x="382" y="33880"/>
                      <a:pt x="575" y="33880"/>
                    </a:cubicBezTo>
                    <a:cubicBezTo>
                      <a:pt x="1081" y="33880"/>
                      <a:pt x="1563" y="33554"/>
                      <a:pt x="1727" y="33029"/>
                    </a:cubicBezTo>
                    <a:lnTo>
                      <a:pt x="7347" y="14264"/>
                    </a:lnTo>
                    <a:cubicBezTo>
                      <a:pt x="7549" y="13586"/>
                      <a:pt x="7537" y="12859"/>
                      <a:pt x="7323" y="12181"/>
                    </a:cubicBez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252122" y="1761214"/>
                <a:ext cx="560686" cy="254827"/>
              </a:xfrm>
              <a:custGeom>
                <a:avLst/>
                <a:gdLst/>
                <a:ahLst/>
                <a:cxnLst/>
                <a:rect l="l" t="t" r="r" b="b"/>
                <a:pathLst>
                  <a:path w="28632" h="13013" extrusionOk="0">
                    <a:moveTo>
                      <a:pt x="28631" y="1"/>
                    </a:moveTo>
                    <a:lnTo>
                      <a:pt x="28631" y="1"/>
                    </a:lnTo>
                    <a:cubicBezTo>
                      <a:pt x="26274" y="1739"/>
                      <a:pt x="21952" y="2715"/>
                      <a:pt x="20452" y="3620"/>
                    </a:cubicBezTo>
                    <a:cubicBezTo>
                      <a:pt x="19475" y="4204"/>
                      <a:pt x="18928" y="5144"/>
                      <a:pt x="18082" y="5871"/>
                    </a:cubicBezTo>
                    <a:cubicBezTo>
                      <a:pt x="17392" y="6466"/>
                      <a:pt x="16523" y="6847"/>
                      <a:pt x="15689" y="7192"/>
                    </a:cubicBezTo>
                    <a:cubicBezTo>
                      <a:pt x="13641" y="8061"/>
                      <a:pt x="11558" y="8966"/>
                      <a:pt x="9307" y="9038"/>
                    </a:cubicBezTo>
                    <a:cubicBezTo>
                      <a:pt x="9183" y="9042"/>
                      <a:pt x="9060" y="9044"/>
                      <a:pt x="8937" y="9044"/>
                    </a:cubicBezTo>
                    <a:cubicBezTo>
                      <a:pt x="8093" y="9044"/>
                      <a:pt x="7274" y="8939"/>
                      <a:pt x="6474" y="8752"/>
                    </a:cubicBezTo>
                    <a:lnTo>
                      <a:pt x="32" y="12002"/>
                    </a:lnTo>
                    <a:cubicBezTo>
                      <a:pt x="1" y="12573"/>
                      <a:pt x="457" y="13012"/>
                      <a:pt x="1009" y="13012"/>
                    </a:cubicBezTo>
                    <a:cubicBezTo>
                      <a:pt x="1079" y="13012"/>
                      <a:pt x="1151" y="13005"/>
                      <a:pt x="1223" y="12991"/>
                    </a:cubicBezTo>
                    <a:lnTo>
                      <a:pt x="17773" y="9681"/>
                    </a:lnTo>
                    <a:cubicBezTo>
                      <a:pt x="18368" y="9562"/>
                      <a:pt x="18928" y="9276"/>
                      <a:pt x="19368" y="8859"/>
                    </a:cubicBezTo>
                    <a:lnTo>
                      <a:pt x="28631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931447" y="1661894"/>
                <a:ext cx="33819" cy="183867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93894" extrusionOk="0">
                    <a:moveTo>
                      <a:pt x="870" y="1"/>
                    </a:moveTo>
                    <a:cubicBezTo>
                      <a:pt x="393" y="1"/>
                      <a:pt x="1" y="394"/>
                      <a:pt x="1" y="870"/>
                    </a:cubicBezTo>
                    <a:lnTo>
                      <a:pt x="1" y="93024"/>
                    </a:lnTo>
                    <a:cubicBezTo>
                      <a:pt x="1" y="93500"/>
                      <a:pt x="393" y="93893"/>
                      <a:pt x="870" y="93893"/>
                    </a:cubicBezTo>
                    <a:cubicBezTo>
                      <a:pt x="1346" y="93893"/>
                      <a:pt x="1727" y="93500"/>
                      <a:pt x="1727" y="93024"/>
                    </a:cubicBezTo>
                    <a:lnTo>
                      <a:pt x="1727" y="870"/>
                    </a:lnTo>
                    <a:cubicBezTo>
                      <a:pt x="1727" y="394"/>
                      <a:pt x="1346" y="1"/>
                      <a:pt x="8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846578" y="1622259"/>
                <a:ext cx="265813" cy="147143"/>
              </a:xfrm>
              <a:custGeom>
                <a:avLst/>
                <a:gdLst/>
                <a:ahLst/>
                <a:cxnLst/>
                <a:rect l="l" t="t" r="r" b="b"/>
                <a:pathLst>
                  <a:path w="13574" h="7514" extrusionOk="0">
                    <a:moveTo>
                      <a:pt x="3751" y="1"/>
                    </a:moveTo>
                    <a:cubicBezTo>
                      <a:pt x="1691" y="1"/>
                      <a:pt x="1" y="1691"/>
                      <a:pt x="1" y="3763"/>
                    </a:cubicBezTo>
                    <a:cubicBezTo>
                      <a:pt x="1" y="5823"/>
                      <a:pt x="1691" y="7514"/>
                      <a:pt x="3751" y="7514"/>
                    </a:cubicBezTo>
                    <a:lnTo>
                      <a:pt x="9823" y="7514"/>
                    </a:lnTo>
                    <a:cubicBezTo>
                      <a:pt x="11883" y="7514"/>
                      <a:pt x="13574" y="5823"/>
                      <a:pt x="13574" y="3763"/>
                    </a:cubicBezTo>
                    <a:cubicBezTo>
                      <a:pt x="13574" y="1691"/>
                      <a:pt x="11883" y="1"/>
                      <a:pt x="9823" y="1"/>
                    </a:cubicBez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778726" y="1622259"/>
                <a:ext cx="163925" cy="152978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7812" extrusionOk="0">
                    <a:moveTo>
                      <a:pt x="4192" y="1"/>
                    </a:moveTo>
                    <a:cubicBezTo>
                      <a:pt x="1870" y="1"/>
                      <a:pt x="1" y="1751"/>
                      <a:pt x="1" y="3906"/>
                    </a:cubicBezTo>
                    <a:cubicBezTo>
                      <a:pt x="1" y="6061"/>
                      <a:pt x="1870" y="7811"/>
                      <a:pt x="4192" y="7811"/>
                    </a:cubicBezTo>
                    <a:cubicBezTo>
                      <a:pt x="6502" y="7811"/>
                      <a:pt x="8371" y="6061"/>
                      <a:pt x="8371" y="3906"/>
                    </a:cubicBezTo>
                    <a:cubicBezTo>
                      <a:pt x="8371" y="1751"/>
                      <a:pt x="6502" y="1"/>
                      <a:pt x="4192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854979" y="1690346"/>
                <a:ext cx="257412" cy="36619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870" extrusionOk="0">
                    <a:moveTo>
                      <a:pt x="941" y="0"/>
                    </a:moveTo>
                    <a:cubicBezTo>
                      <a:pt x="429" y="0"/>
                      <a:pt x="0" y="417"/>
                      <a:pt x="0" y="929"/>
                    </a:cubicBezTo>
                    <a:cubicBezTo>
                      <a:pt x="0" y="1453"/>
                      <a:pt x="429" y="1870"/>
                      <a:pt x="941" y="1870"/>
                    </a:cubicBezTo>
                    <a:lnTo>
                      <a:pt x="12204" y="1870"/>
                    </a:lnTo>
                    <a:cubicBezTo>
                      <a:pt x="12728" y="1870"/>
                      <a:pt x="13145" y="1453"/>
                      <a:pt x="13145" y="929"/>
                    </a:cubicBezTo>
                    <a:cubicBezTo>
                      <a:pt x="13145" y="417"/>
                      <a:pt x="12728" y="0"/>
                      <a:pt x="1220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5"/>
              <p:cNvSpPr/>
              <p:nvPr/>
            </p:nvSpPr>
            <p:spPr>
              <a:xfrm>
                <a:off x="895318" y="1704348"/>
                <a:ext cx="597540" cy="345651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17651" extrusionOk="0">
                    <a:moveTo>
                      <a:pt x="970" y="1"/>
                    </a:moveTo>
                    <a:cubicBezTo>
                      <a:pt x="439" y="1"/>
                      <a:pt x="0" y="412"/>
                      <a:pt x="0" y="964"/>
                    </a:cubicBezTo>
                    <a:lnTo>
                      <a:pt x="29242" y="17550"/>
                    </a:lnTo>
                    <a:cubicBezTo>
                      <a:pt x="29365" y="17619"/>
                      <a:pt x="29487" y="17650"/>
                      <a:pt x="29603" y="17650"/>
                    </a:cubicBezTo>
                    <a:cubicBezTo>
                      <a:pt x="30135" y="17650"/>
                      <a:pt x="30514" y="16995"/>
                      <a:pt x="30063" y="16526"/>
                    </a:cubicBezTo>
                    <a:lnTo>
                      <a:pt x="19157" y="5036"/>
                    </a:lnTo>
                    <a:cubicBezTo>
                      <a:pt x="18740" y="4596"/>
                      <a:pt x="18193" y="4274"/>
                      <a:pt x="17609" y="4131"/>
                    </a:cubicBezTo>
                    <a:lnTo>
                      <a:pt x="1238" y="35"/>
                    </a:lnTo>
                    <a:cubicBezTo>
                      <a:pt x="1147" y="12"/>
                      <a:pt x="1057" y="1"/>
                      <a:pt x="9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5"/>
              <p:cNvSpPr/>
              <p:nvPr/>
            </p:nvSpPr>
            <p:spPr>
              <a:xfrm>
                <a:off x="986473" y="1721815"/>
                <a:ext cx="506384" cy="328183"/>
              </a:xfrm>
              <a:custGeom>
                <a:avLst/>
                <a:gdLst/>
                <a:ahLst/>
                <a:cxnLst/>
                <a:rect l="l" t="t" r="r" b="b"/>
                <a:pathLst>
                  <a:path w="25859" h="167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3" y="2406"/>
                      <a:pt x="3108" y="3370"/>
                      <a:pt x="5692" y="3906"/>
                    </a:cubicBezTo>
                    <a:cubicBezTo>
                      <a:pt x="8823" y="4549"/>
                      <a:pt x="11930" y="4858"/>
                      <a:pt x="14562" y="6847"/>
                    </a:cubicBezTo>
                    <a:cubicBezTo>
                      <a:pt x="16693" y="8454"/>
                      <a:pt x="17598" y="10550"/>
                      <a:pt x="17776" y="12788"/>
                    </a:cubicBezTo>
                    <a:lnTo>
                      <a:pt x="24587" y="16658"/>
                    </a:lnTo>
                    <a:cubicBezTo>
                      <a:pt x="24710" y="16727"/>
                      <a:pt x="24832" y="16758"/>
                      <a:pt x="24948" y="16758"/>
                    </a:cubicBezTo>
                    <a:cubicBezTo>
                      <a:pt x="25480" y="16758"/>
                      <a:pt x="25859" y="16103"/>
                      <a:pt x="25408" y="15634"/>
                    </a:cubicBezTo>
                    <a:lnTo>
                      <a:pt x="14502" y="4144"/>
                    </a:lnTo>
                    <a:cubicBezTo>
                      <a:pt x="14085" y="3704"/>
                      <a:pt x="13538" y="3382"/>
                      <a:pt x="12954" y="323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45"/>
            <p:cNvGrpSpPr/>
            <p:nvPr/>
          </p:nvGrpSpPr>
          <p:grpSpPr>
            <a:xfrm>
              <a:off x="1342701" y="1585618"/>
              <a:ext cx="1000282" cy="2113197"/>
              <a:chOff x="252122" y="879390"/>
              <a:chExt cx="1240736" cy="2621183"/>
            </a:xfrm>
          </p:grpSpPr>
          <p:sp>
            <p:nvSpPr>
              <p:cNvPr id="920" name="Google Shape;920;p45"/>
              <p:cNvSpPr/>
              <p:nvPr/>
            </p:nvSpPr>
            <p:spPr>
              <a:xfrm>
                <a:off x="843778" y="879390"/>
                <a:ext cx="147848" cy="779873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9825" extrusionOk="0">
                    <a:moveTo>
                      <a:pt x="1072" y="0"/>
                    </a:moveTo>
                    <a:cubicBezTo>
                      <a:pt x="665" y="0"/>
                      <a:pt x="257" y="289"/>
                      <a:pt x="251" y="801"/>
                    </a:cubicBezTo>
                    <a:lnTo>
                      <a:pt x="1" y="39675"/>
                    </a:lnTo>
                    <a:cubicBezTo>
                      <a:pt x="185" y="39777"/>
                      <a:pt x="382" y="39824"/>
                      <a:pt x="575" y="39824"/>
                    </a:cubicBezTo>
                    <a:cubicBezTo>
                      <a:pt x="1081" y="39824"/>
                      <a:pt x="1563" y="39498"/>
                      <a:pt x="1727" y="38973"/>
                    </a:cubicBezTo>
                    <a:lnTo>
                      <a:pt x="7335" y="20208"/>
                    </a:lnTo>
                    <a:cubicBezTo>
                      <a:pt x="7549" y="19530"/>
                      <a:pt x="7537" y="18803"/>
                      <a:pt x="7323" y="18125"/>
                    </a:cubicBezTo>
                    <a:lnTo>
                      <a:pt x="1834" y="575"/>
                    </a:lnTo>
                    <a:cubicBezTo>
                      <a:pt x="1713" y="181"/>
                      <a:pt x="1393" y="0"/>
                      <a:pt x="1072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5"/>
              <p:cNvSpPr/>
              <p:nvPr/>
            </p:nvSpPr>
            <p:spPr>
              <a:xfrm>
                <a:off x="252122" y="1697807"/>
                <a:ext cx="612952" cy="318235"/>
              </a:xfrm>
              <a:custGeom>
                <a:avLst/>
                <a:gdLst/>
                <a:ahLst/>
                <a:cxnLst/>
                <a:rect l="l" t="t" r="r" b="b"/>
                <a:pathLst>
                  <a:path w="31301" h="16251" extrusionOk="0">
                    <a:moveTo>
                      <a:pt x="30373" y="0"/>
                    </a:moveTo>
                    <a:cubicBezTo>
                      <a:pt x="30266" y="0"/>
                      <a:pt x="30152" y="26"/>
                      <a:pt x="30036" y="84"/>
                    </a:cubicBezTo>
                    <a:lnTo>
                      <a:pt x="32" y="15240"/>
                    </a:lnTo>
                    <a:cubicBezTo>
                      <a:pt x="1" y="15811"/>
                      <a:pt x="457" y="16250"/>
                      <a:pt x="1009" y="16250"/>
                    </a:cubicBezTo>
                    <a:cubicBezTo>
                      <a:pt x="1079" y="16250"/>
                      <a:pt x="1151" y="16243"/>
                      <a:pt x="1223" y="16229"/>
                    </a:cubicBezTo>
                    <a:lnTo>
                      <a:pt x="17773" y="12919"/>
                    </a:lnTo>
                    <a:cubicBezTo>
                      <a:pt x="18368" y="12800"/>
                      <a:pt x="18928" y="12514"/>
                      <a:pt x="19368" y="12097"/>
                    </a:cubicBezTo>
                    <a:lnTo>
                      <a:pt x="30822" y="1143"/>
                    </a:lnTo>
                    <a:cubicBezTo>
                      <a:pt x="31301" y="685"/>
                      <a:pt x="30927" y="0"/>
                      <a:pt x="30373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843778" y="995787"/>
                <a:ext cx="147848" cy="66347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3881" extrusionOk="0">
                    <a:moveTo>
                      <a:pt x="3513" y="1"/>
                    </a:moveTo>
                    <a:cubicBezTo>
                      <a:pt x="2477" y="2239"/>
                      <a:pt x="3084" y="5120"/>
                      <a:pt x="3620" y="7430"/>
                    </a:cubicBezTo>
                    <a:cubicBezTo>
                      <a:pt x="4216" y="9954"/>
                      <a:pt x="5156" y="12478"/>
                      <a:pt x="5323" y="15074"/>
                    </a:cubicBezTo>
                    <a:cubicBezTo>
                      <a:pt x="5609" y="19551"/>
                      <a:pt x="3275" y="23146"/>
                      <a:pt x="48" y="25802"/>
                    </a:cubicBezTo>
                    <a:lnTo>
                      <a:pt x="1" y="33731"/>
                    </a:lnTo>
                    <a:cubicBezTo>
                      <a:pt x="185" y="33833"/>
                      <a:pt x="382" y="33880"/>
                      <a:pt x="575" y="33880"/>
                    </a:cubicBezTo>
                    <a:cubicBezTo>
                      <a:pt x="1081" y="33880"/>
                      <a:pt x="1563" y="33554"/>
                      <a:pt x="1727" y="33029"/>
                    </a:cubicBezTo>
                    <a:lnTo>
                      <a:pt x="7347" y="14264"/>
                    </a:lnTo>
                    <a:cubicBezTo>
                      <a:pt x="7549" y="13586"/>
                      <a:pt x="7537" y="12859"/>
                      <a:pt x="7323" y="12181"/>
                    </a:cubicBez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252122" y="1761214"/>
                <a:ext cx="560686" cy="254827"/>
              </a:xfrm>
              <a:custGeom>
                <a:avLst/>
                <a:gdLst/>
                <a:ahLst/>
                <a:cxnLst/>
                <a:rect l="l" t="t" r="r" b="b"/>
                <a:pathLst>
                  <a:path w="28632" h="13013" extrusionOk="0">
                    <a:moveTo>
                      <a:pt x="28631" y="1"/>
                    </a:moveTo>
                    <a:lnTo>
                      <a:pt x="28631" y="1"/>
                    </a:lnTo>
                    <a:cubicBezTo>
                      <a:pt x="26274" y="1739"/>
                      <a:pt x="21952" y="2715"/>
                      <a:pt x="20452" y="3620"/>
                    </a:cubicBezTo>
                    <a:cubicBezTo>
                      <a:pt x="19475" y="4204"/>
                      <a:pt x="18928" y="5144"/>
                      <a:pt x="18082" y="5871"/>
                    </a:cubicBezTo>
                    <a:cubicBezTo>
                      <a:pt x="17392" y="6466"/>
                      <a:pt x="16523" y="6847"/>
                      <a:pt x="15689" y="7192"/>
                    </a:cubicBezTo>
                    <a:cubicBezTo>
                      <a:pt x="13641" y="8061"/>
                      <a:pt x="11558" y="8966"/>
                      <a:pt x="9307" y="9038"/>
                    </a:cubicBezTo>
                    <a:cubicBezTo>
                      <a:pt x="9183" y="9042"/>
                      <a:pt x="9060" y="9044"/>
                      <a:pt x="8937" y="9044"/>
                    </a:cubicBezTo>
                    <a:cubicBezTo>
                      <a:pt x="8093" y="9044"/>
                      <a:pt x="7274" y="8939"/>
                      <a:pt x="6474" y="8752"/>
                    </a:cubicBezTo>
                    <a:lnTo>
                      <a:pt x="32" y="12002"/>
                    </a:lnTo>
                    <a:cubicBezTo>
                      <a:pt x="1" y="12573"/>
                      <a:pt x="457" y="13012"/>
                      <a:pt x="1009" y="13012"/>
                    </a:cubicBezTo>
                    <a:cubicBezTo>
                      <a:pt x="1079" y="13012"/>
                      <a:pt x="1151" y="13005"/>
                      <a:pt x="1223" y="12991"/>
                    </a:cubicBezTo>
                    <a:lnTo>
                      <a:pt x="17773" y="9681"/>
                    </a:lnTo>
                    <a:cubicBezTo>
                      <a:pt x="18368" y="9562"/>
                      <a:pt x="18928" y="9276"/>
                      <a:pt x="19368" y="8859"/>
                    </a:cubicBezTo>
                    <a:lnTo>
                      <a:pt x="28631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931447" y="1661894"/>
                <a:ext cx="33819" cy="183867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93894" extrusionOk="0">
                    <a:moveTo>
                      <a:pt x="870" y="1"/>
                    </a:moveTo>
                    <a:cubicBezTo>
                      <a:pt x="393" y="1"/>
                      <a:pt x="1" y="394"/>
                      <a:pt x="1" y="870"/>
                    </a:cubicBezTo>
                    <a:lnTo>
                      <a:pt x="1" y="93024"/>
                    </a:lnTo>
                    <a:cubicBezTo>
                      <a:pt x="1" y="93500"/>
                      <a:pt x="393" y="93893"/>
                      <a:pt x="870" y="93893"/>
                    </a:cubicBezTo>
                    <a:cubicBezTo>
                      <a:pt x="1346" y="93893"/>
                      <a:pt x="1727" y="93500"/>
                      <a:pt x="1727" y="93024"/>
                    </a:cubicBezTo>
                    <a:lnTo>
                      <a:pt x="1727" y="870"/>
                    </a:lnTo>
                    <a:cubicBezTo>
                      <a:pt x="1727" y="394"/>
                      <a:pt x="1346" y="1"/>
                      <a:pt x="8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5"/>
              <p:cNvSpPr/>
              <p:nvPr/>
            </p:nvSpPr>
            <p:spPr>
              <a:xfrm>
                <a:off x="846578" y="1622259"/>
                <a:ext cx="265813" cy="147143"/>
              </a:xfrm>
              <a:custGeom>
                <a:avLst/>
                <a:gdLst/>
                <a:ahLst/>
                <a:cxnLst/>
                <a:rect l="l" t="t" r="r" b="b"/>
                <a:pathLst>
                  <a:path w="13574" h="7514" extrusionOk="0">
                    <a:moveTo>
                      <a:pt x="3751" y="1"/>
                    </a:moveTo>
                    <a:cubicBezTo>
                      <a:pt x="1691" y="1"/>
                      <a:pt x="1" y="1691"/>
                      <a:pt x="1" y="3763"/>
                    </a:cubicBezTo>
                    <a:cubicBezTo>
                      <a:pt x="1" y="5823"/>
                      <a:pt x="1691" y="7514"/>
                      <a:pt x="3751" y="7514"/>
                    </a:cubicBezTo>
                    <a:lnTo>
                      <a:pt x="9823" y="7514"/>
                    </a:lnTo>
                    <a:cubicBezTo>
                      <a:pt x="11883" y="7514"/>
                      <a:pt x="13574" y="5823"/>
                      <a:pt x="13574" y="3763"/>
                    </a:cubicBezTo>
                    <a:cubicBezTo>
                      <a:pt x="13574" y="1691"/>
                      <a:pt x="11883" y="1"/>
                      <a:pt x="9823" y="1"/>
                    </a:cubicBez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5"/>
              <p:cNvSpPr/>
              <p:nvPr/>
            </p:nvSpPr>
            <p:spPr>
              <a:xfrm>
                <a:off x="778726" y="1622259"/>
                <a:ext cx="163925" cy="152978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7812" extrusionOk="0">
                    <a:moveTo>
                      <a:pt x="4192" y="1"/>
                    </a:moveTo>
                    <a:cubicBezTo>
                      <a:pt x="1870" y="1"/>
                      <a:pt x="1" y="1751"/>
                      <a:pt x="1" y="3906"/>
                    </a:cubicBezTo>
                    <a:cubicBezTo>
                      <a:pt x="1" y="6061"/>
                      <a:pt x="1870" y="7811"/>
                      <a:pt x="4192" y="7811"/>
                    </a:cubicBezTo>
                    <a:cubicBezTo>
                      <a:pt x="6502" y="7811"/>
                      <a:pt x="8371" y="6061"/>
                      <a:pt x="8371" y="3906"/>
                    </a:cubicBezTo>
                    <a:cubicBezTo>
                      <a:pt x="8371" y="1751"/>
                      <a:pt x="6502" y="1"/>
                      <a:pt x="4192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5"/>
              <p:cNvSpPr/>
              <p:nvPr/>
            </p:nvSpPr>
            <p:spPr>
              <a:xfrm>
                <a:off x="854979" y="1690346"/>
                <a:ext cx="257412" cy="36619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870" extrusionOk="0">
                    <a:moveTo>
                      <a:pt x="941" y="0"/>
                    </a:moveTo>
                    <a:cubicBezTo>
                      <a:pt x="429" y="0"/>
                      <a:pt x="0" y="417"/>
                      <a:pt x="0" y="929"/>
                    </a:cubicBezTo>
                    <a:cubicBezTo>
                      <a:pt x="0" y="1453"/>
                      <a:pt x="429" y="1870"/>
                      <a:pt x="941" y="1870"/>
                    </a:cubicBezTo>
                    <a:lnTo>
                      <a:pt x="12204" y="1870"/>
                    </a:lnTo>
                    <a:cubicBezTo>
                      <a:pt x="12728" y="1870"/>
                      <a:pt x="13145" y="1453"/>
                      <a:pt x="13145" y="929"/>
                    </a:cubicBezTo>
                    <a:cubicBezTo>
                      <a:pt x="13145" y="417"/>
                      <a:pt x="12728" y="0"/>
                      <a:pt x="1220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5"/>
              <p:cNvSpPr/>
              <p:nvPr/>
            </p:nvSpPr>
            <p:spPr>
              <a:xfrm>
                <a:off x="895318" y="1704348"/>
                <a:ext cx="597540" cy="345651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17651" extrusionOk="0">
                    <a:moveTo>
                      <a:pt x="970" y="1"/>
                    </a:moveTo>
                    <a:cubicBezTo>
                      <a:pt x="439" y="1"/>
                      <a:pt x="0" y="412"/>
                      <a:pt x="0" y="964"/>
                    </a:cubicBezTo>
                    <a:lnTo>
                      <a:pt x="29242" y="17550"/>
                    </a:lnTo>
                    <a:cubicBezTo>
                      <a:pt x="29365" y="17619"/>
                      <a:pt x="29487" y="17650"/>
                      <a:pt x="29603" y="17650"/>
                    </a:cubicBezTo>
                    <a:cubicBezTo>
                      <a:pt x="30135" y="17650"/>
                      <a:pt x="30514" y="16995"/>
                      <a:pt x="30063" y="16526"/>
                    </a:cubicBezTo>
                    <a:lnTo>
                      <a:pt x="19157" y="5036"/>
                    </a:lnTo>
                    <a:cubicBezTo>
                      <a:pt x="18740" y="4596"/>
                      <a:pt x="18193" y="4274"/>
                      <a:pt x="17609" y="4131"/>
                    </a:cubicBezTo>
                    <a:lnTo>
                      <a:pt x="1238" y="35"/>
                    </a:lnTo>
                    <a:cubicBezTo>
                      <a:pt x="1147" y="12"/>
                      <a:pt x="1057" y="1"/>
                      <a:pt x="9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5"/>
              <p:cNvSpPr/>
              <p:nvPr/>
            </p:nvSpPr>
            <p:spPr>
              <a:xfrm>
                <a:off x="986473" y="1721815"/>
                <a:ext cx="506384" cy="328183"/>
              </a:xfrm>
              <a:custGeom>
                <a:avLst/>
                <a:gdLst/>
                <a:ahLst/>
                <a:cxnLst/>
                <a:rect l="l" t="t" r="r" b="b"/>
                <a:pathLst>
                  <a:path w="25859" h="167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3" y="2406"/>
                      <a:pt x="3108" y="3370"/>
                      <a:pt x="5692" y="3906"/>
                    </a:cubicBezTo>
                    <a:cubicBezTo>
                      <a:pt x="8823" y="4549"/>
                      <a:pt x="11930" y="4858"/>
                      <a:pt x="14562" y="6847"/>
                    </a:cubicBezTo>
                    <a:cubicBezTo>
                      <a:pt x="16693" y="8454"/>
                      <a:pt x="17598" y="10550"/>
                      <a:pt x="17776" y="12788"/>
                    </a:cubicBezTo>
                    <a:lnTo>
                      <a:pt x="24587" y="16658"/>
                    </a:lnTo>
                    <a:cubicBezTo>
                      <a:pt x="24710" y="16727"/>
                      <a:pt x="24832" y="16758"/>
                      <a:pt x="24948" y="16758"/>
                    </a:cubicBezTo>
                    <a:cubicBezTo>
                      <a:pt x="25480" y="16758"/>
                      <a:pt x="25859" y="16103"/>
                      <a:pt x="25408" y="15634"/>
                    </a:cubicBezTo>
                    <a:lnTo>
                      <a:pt x="14502" y="4144"/>
                    </a:lnTo>
                    <a:cubicBezTo>
                      <a:pt x="14085" y="3704"/>
                      <a:pt x="13538" y="3382"/>
                      <a:pt x="12954" y="323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" name="Google Shape;892;p45">
            <a:extLst>
              <a:ext uri="{FF2B5EF4-FFF2-40B4-BE49-F238E27FC236}">
                <a16:creationId xmlns:a16="http://schemas.microsoft.com/office/drawing/2014/main" id="{8C2137D8-2871-4D55-B1BF-C87ECB6570D1}"/>
              </a:ext>
            </a:extLst>
          </p:cNvPr>
          <p:cNvGrpSpPr/>
          <p:nvPr/>
        </p:nvGrpSpPr>
        <p:grpSpPr>
          <a:xfrm flipH="1">
            <a:off x="4465965" y="1406829"/>
            <a:ext cx="446222" cy="77476"/>
            <a:chOff x="6146875" y="1767300"/>
            <a:chExt cx="331025" cy="57475"/>
          </a:xfrm>
        </p:grpSpPr>
        <p:sp>
          <p:nvSpPr>
            <p:cNvPr id="57" name="Google Shape;893;p45">
              <a:extLst>
                <a:ext uri="{FF2B5EF4-FFF2-40B4-BE49-F238E27FC236}">
                  <a16:creationId xmlns:a16="http://schemas.microsoft.com/office/drawing/2014/main" id="{B4CD7D05-117A-4FC9-97E0-058E19343273}"/>
                </a:ext>
              </a:extLst>
            </p:cNvPr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94;p45">
              <a:extLst>
                <a:ext uri="{FF2B5EF4-FFF2-40B4-BE49-F238E27FC236}">
                  <a16:creationId xmlns:a16="http://schemas.microsoft.com/office/drawing/2014/main" id="{598D7003-5297-4835-AAA4-F29F774982B4}"/>
                </a:ext>
              </a:extLst>
            </p:cNvPr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95;p45">
              <a:extLst>
                <a:ext uri="{FF2B5EF4-FFF2-40B4-BE49-F238E27FC236}">
                  <a16:creationId xmlns:a16="http://schemas.microsoft.com/office/drawing/2014/main" id="{CCF22313-DD44-4B6E-9668-F071E5D657C0}"/>
                </a:ext>
              </a:extLst>
            </p:cNvPr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885;p45"/>
          <p:cNvSpPr txBox="1">
            <a:spLocks/>
          </p:cNvSpPr>
          <p:nvPr/>
        </p:nvSpPr>
        <p:spPr>
          <a:xfrm>
            <a:off x="3143635" y="1585618"/>
            <a:ext cx="1911300" cy="64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 smtClean="0"/>
              <a:t>Configuration Complexity</a:t>
            </a:r>
            <a:endParaRPr lang="en-US" dirty="0"/>
          </a:p>
        </p:txBody>
      </p:sp>
      <p:sp>
        <p:nvSpPr>
          <p:cNvPr id="71" name="Google Shape;885;p45"/>
          <p:cNvSpPr txBox="1">
            <a:spLocks/>
          </p:cNvSpPr>
          <p:nvPr/>
        </p:nvSpPr>
        <p:spPr>
          <a:xfrm>
            <a:off x="5124058" y="1631788"/>
            <a:ext cx="1911300" cy="64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 smtClean="0"/>
              <a:t>Technical Risk (H/W, S/W network</a:t>
            </a:r>
            <a:endParaRPr lang="en-US" dirty="0"/>
          </a:p>
        </p:txBody>
      </p:sp>
      <p:sp>
        <p:nvSpPr>
          <p:cNvPr id="73" name="Google Shape;885;p45"/>
          <p:cNvSpPr txBox="1">
            <a:spLocks/>
          </p:cNvSpPr>
          <p:nvPr/>
        </p:nvSpPr>
        <p:spPr>
          <a:xfrm>
            <a:off x="6952856" y="1599361"/>
            <a:ext cx="1911300" cy="64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 smtClean="0"/>
              <a:t>Organizational risk (Executives not working)</a:t>
            </a: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D4009A4-94C1-4639-B751-D2412F6089A0}"/>
              </a:ext>
            </a:extLst>
          </p:cNvPr>
          <p:cNvSpPr txBox="1"/>
          <p:nvPr/>
        </p:nvSpPr>
        <p:spPr>
          <a:xfrm>
            <a:off x="5240862" y="2711539"/>
            <a:ext cx="17944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rPr>
              <a:t>Project Management risk (Estimates, communication, resources) </a:t>
            </a:r>
            <a:endParaRPr lang="en-IN" dirty="0">
              <a:solidFill>
                <a:srgbClr val="053B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5" name="Google Shape;892;p45">
            <a:extLst>
              <a:ext uri="{FF2B5EF4-FFF2-40B4-BE49-F238E27FC236}">
                <a16:creationId xmlns:a16="http://schemas.microsoft.com/office/drawing/2014/main" id="{8C2137D8-2871-4D55-B1BF-C87ECB6570D1}"/>
              </a:ext>
            </a:extLst>
          </p:cNvPr>
          <p:cNvGrpSpPr/>
          <p:nvPr/>
        </p:nvGrpSpPr>
        <p:grpSpPr>
          <a:xfrm flipH="1">
            <a:off x="6393471" y="1437956"/>
            <a:ext cx="446222" cy="77476"/>
            <a:chOff x="6146875" y="1767300"/>
            <a:chExt cx="331025" cy="57475"/>
          </a:xfrm>
        </p:grpSpPr>
        <p:sp>
          <p:nvSpPr>
            <p:cNvPr id="76" name="Google Shape;893;p45">
              <a:extLst>
                <a:ext uri="{FF2B5EF4-FFF2-40B4-BE49-F238E27FC236}">
                  <a16:creationId xmlns:a16="http://schemas.microsoft.com/office/drawing/2014/main" id="{B4CD7D05-117A-4FC9-97E0-058E19343273}"/>
                </a:ext>
              </a:extLst>
            </p:cNvPr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94;p45">
              <a:extLst>
                <a:ext uri="{FF2B5EF4-FFF2-40B4-BE49-F238E27FC236}">
                  <a16:creationId xmlns:a16="http://schemas.microsoft.com/office/drawing/2014/main" id="{598D7003-5297-4835-AAA4-F29F774982B4}"/>
                </a:ext>
              </a:extLst>
            </p:cNvPr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95;p45">
              <a:extLst>
                <a:ext uri="{FF2B5EF4-FFF2-40B4-BE49-F238E27FC236}">
                  <a16:creationId xmlns:a16="http://schemas.microsoft.com/office/drawing/2014/main" id="{CCF22313-DD44-4B6E-9668-F071E5D657C0}"/>
                </a:ext>
              </a:extLst>
            </p:cNvPr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892;p45">
            <a:extLst>
              <a:ext uri="{FF2B5EF4-FFF2-40B4-BE49-F238E27FC236}">
                <a16:creationId xmlns:a16="http://schemas.microsoft.com/office/drawing/2014/main" id="{8C2137D8-2871-4D55-B1BF-C87ECB6570D1}"/>
              </a:ext>
            </a:extLst>
          </p:cNvPr>
          <p:cNvGrpSpPr/>
          <p:nvPr/>
        </p:nvGrpSpPr>
        <p:grpSpPr>
          <a:xfrm flipH="1">
            <a:off x="8325027" y="1406829"/>
            <a:ext cx="446222" cy="77476"/>
            <a:chOff x="6146875" y="1767300"/>
            <a:chExt cx="331025" cy="57475"/>
          </a:xfrm>
        </p:grpSpPr>
        <p:sp>
          <p:nvSpPr>
            <p:cNvPr id="80" name="Google Shape;893;p45">
              <a:extLst>
                <a:ext uri="{FF2B5EF4-FFF2-40B4-BE49-F238E27FC236}">
                  <a16:creationId xmlns:a16="http://schemas.microsoft.com/office/drawing/2014/main" id="{B4CD7D05-117A-4FC9-97E0-058E19343273}"/>
                </a:ext>
              </a:extLst>
            </p:cNvPr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94;p45">
              <a:extLst>
                <a:ext uri="{FF2B5EF4-FFF2-40B4-BE49-F238E27FC236}">
                  <a16:creationId xmlns:a16="http://schemas.microsoft.com/office/drawing/2014/main" id="{598D7003-5297-4835-AAA4-F29F774982B4}"/>
                </a:ext>
              </a:extLst>
            </p:cNvPr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95;p45">
              <a:extLst>
                <a:ext uri="{FF2B5EF4-FFF2-40B4-BE49-F238E27FC236}">
                  <a16:creationId xmlns:a16="http://schemas.microsoft.com/office/drawing/2014/main" id="{CCF22313-DD44-4B6E-9668-F071E5D657C0}"/>
                </a:ext>
              </a:extLst>
            </p:cNvPr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92;p45">
            <a:extLst>
              <a:ext uri="{FF2B5EF4-FFF2-40B4-BE49-F238E27FC236}">
                <a16:creationId xmlns:a16="http://schemas.microsoft.com/office/drawing/2014/main" id="{8C2137D8-2871-4D55-B1BF-C87ECB6570D1}"/>
              </a:ext>
            </a:extLst>
          </p:cNvPr>
          <p:cNvGrpSpPr/>
          <p:nvPr/>
        </p:nvGrpSpPr>
        <p:grpSpPr>
          <a:xfrm flipH="1">
            <a:off x="6443431" y="2529362"/>
            <a:ext cx="446222" cy="77476"/>
            <a:chOff x="6146875" y="1767300"/>
            <a:chExt cx="331025" cy="57475"/>
          </a:xfrm>
        </p:grpSpPr>
        <p:sp>
          <p:nvSpPr>
            <p:cNvPr id="84" name="Google Shape;893;p45">
              <a:extLst>
                <a:ext uri="{FF2B5EF4-FFF2-40B4-BE49-F238E27FC236}">
                  <a16:creationId xmlns:a16="http://schemas.microsoft.com/office/drawing/2014/main" id="{B4CD7D05-117A-4FC9-97E0-058E19343273}"/>
                </a:ext>
              </a:extLst>
            </p:cNvPr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94;p45">
              <a:extLst>
                <a:ext uri="{FF2B5EF4-FFF2-40B4-BE49-F238E27FC236}">
                  <a16:creationId xmlns:a16="http://schemas.microsoft.com/office/drawing/2014/main" id="{598D7003-5297-4835-AAA4-F29F774982B4}"/>
                </a:ext>
              </a:extLst>
            </p:cNvPr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95;p45">
              <a:extLst>
                <a:ext uri="{FF2B5EF4-FFF2-40B4-BE49-F238E27FC236}">
                  <a16:creationId xmlns:a16="http://schemas.microsoft.com/office/drawing/2014/main" id="{CCF22313-DD44-4B6E-9668-F071E5D657C0}"/>
                </a:ext>
              </a:extLst>
            </p:cNvPr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6818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58"/>
          <p:cNvSpPr txBox="1">
            <a:spLocks noGrp="1"/>
          </p:cNvSpPr>
          <p:nvPr>
            <p:ph type="title"/>
          </p:nvPr>
        </p:nvSpPr>
        <p:spPr>
          <a:xfrm>
            <a:off x="668721" y="-67256"/>
            <a:ext cx="7709100" cy="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RISK MANAGEMENT PLAN</a:t>
            </a:r>
            <a:endParaRPr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734481"/>
              </p:ext>
            </p:extLst>
          </p:nvPr>
        </p:nvGraphicFramePr>
        <p:xfrm>
          <a:off x="13294" y="421445"/>
          <a:ext cx="9130707" cy="4722055"/>
        </p:xfrm>
        <a:graphic>
          <a:graphicData uri="http://schemas.openxmlformats.org/drawingml/2006/table">
            <a:tbl>
              <a:tblPr firstRow="1" bandRow="1">
                <a:tableStyleId>{DF9A5BE3-EC3F-44AE-AD6A-3C1A90932C50}</a:tableStyleId>
              </a:tblPr>
              <a:tblGrid>
                <a:gridCol w="3043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3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3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215"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 smtClean="0"/>
                        <a:t>Hazards/ Risks</a:t>
                      </a:r>
                      <a:endParaRPr lang="en-IN" sz="11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 smtClean="0"/>
                        <a:t>Impact</a:t>
                      </a:r>
                      <a:r>
                        <a:rPr lang="en-IN" sz="1100" b="1" baseline="0" dirty="0" smtClean="0"/>
                        <a:t> of the risk</a:t>
                      </a:r>
                      <a:endParaRPr lang="en-IN" sz="11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 smtClean="0"/>
                        <a:t>Actions Taken</a:t>
                      </a:r>
                      <a:endParaRPr lang="en-IN" sz="11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100" dirty="0" smtClean="0"/>
                        <a:t>1. </a:t>
                      </a:r>
                      <a:r>
                        <a:rPr lang="en-US" sz="1100" dirty="0" smtClean="0"/>
                        <a:t>Unfavorable weather conditions</a:t>
                      </a:r>
                    </a:p>
                    <a:p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Decrease</a:t>
                      </a:r>
                      <a:r>
                        <a:rPr lang="en-IN" sz="1100" baseline="0" dirty="0" smtClean="0"/>
                        <a:t> in number of customers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baseline="0" dirty="0" smtClean="0"/>
                        <a:t>Absenteeism of on-site executives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N" sz="1100" dirty="0" smtClean="0"/>
                        <a:t>No</a:t>
                      </a:r>
                      <a:r>
                        <a:rPr lang="en-IN" sz="1100" baseline="0" dirty="0" smtClean="0"/>
                        <a:t> action can be taken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100" dirty="0" smtClean="0"/>
                        <a:t>2. </a:t>
                      </a:r>
                      <a:r>
                        <a:rPr lang="en-US" sz="11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Open Sans"/>
                        </a:rPr>
                        <a:t>Economic Slowdown</a:t>
                      </a:r>
                      <a:endParaRPr lang="en-IN" sz="11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Open Sans"/>
                      </a:endParaRPr>
                    </a:p>
                    <a:p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Higher</a:t>
                      </a:r>
                      <a:r>
                        <a:rPr lang="en-IN" sz="1100" baseline="0" dirty="0" smtClean="0"/>
                        <a:t> business cost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baseline="0" dirty="0" smtClean="0"/>
                        <a:t>Falling average income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Incentivise customers</a:t>
                      </a:r>
                      <a:r>
                        <a:rPr lang="en-IN" sz="1100" baseline="0" dirty="0" smtClean="0"/>
                        <a:t> and employees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100" dirty="0" smtClean="0"/>
                        <a:t>3. </a:t>
                      </a:r>
                      <a:r>
                        <a:rPr lang="en-US" sz="1100" dirty="0" smtClean="0"/>
                        <a:t>Change in vehicle preference</a:t>
                      </a:r>
                    </a:p>
                    <a:p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Decrease in demand and consequentially,</a:t>
                      </a:r>
                      <a:r>
                        <a:rPr lang="en-IN" sz="1100" baseline="0" dirty="0" smtClean="0"/>
                        <a:t> revenue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Incentivise</a:t>
                      </a:r>
                      <a:r>
                        <a:rPr lang="en-IN" sz="1100" baseline="0" dirty="0" smtClean="0"/>
                        <a:t> car owners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238">
                <a:tc>
                  <a:txBody>
                    <a:bodyPr/>
                    <a:lstStyle/>
                    <a:p>
                      <a:r>
                        <a:rPr lang="en-IN" sz="1100" dirty="0" smtClean="0"/>
                        <a:t>4. Change in government policies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Increase/ decrease in demand</a:t>
                      </a:r>
                      <a:r>
                        <a:rPr lang="en-IN" sz="1100" baseline="0" dirty="0" smtClean="0"/>
                        <a:t> and consequentially, revenue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100" dirty="0" smtClean="0"/>
                        <a:t>Change</a:t>
                      </a:r>
                      <a:r>
                        <a:rPr lang="en-IN" sz="1100" baseline="0" dirty="0" smtClean="0"/>
                        <a:t> in operational strategy</a:t>
                      </a:r>
                      <a:endParaRPr lang="en-IN" sz="1100" dirty="0" smtClean="0"/>
                    </a:p>
                    <a:p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238">
                <a:tc>
                  <a:txBody>
                    <a:bodyPr/>
                    <a:lstStyle/>
                    <a:p>
                      <a:r>
                        <a:rPr lang="en-IN" sz="1100" dirty="0" smtClean="0"/>
                        <a:t>5. Internet connectivity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Loss</a:t>
                      </a:r>
                      <a:r>
                        <a:rPr lang="en-IN" sz="1100" baseline="0" dirty="0" smtClean="0"/>
                        <a:t> of</a:t>
                      </a:r>
                      <a:r>
                        <a:rPr lang="en-IN" sz="1100" dirty="0" smtClean="0"/>
                        <a:t> customers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Not</a:t>
                      </a:r>
                      <a:r>
                        <a:rPr lang="en-IN" sz="1100" baseline="0" dirty="0" smtClean="0"/>
                        <a:t> user-friendly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Development</a:t>
                      </a:r>
                      <a:r>
                        <a:rPr lang="en-IN" sz="1100" baseline="0" dirty="0" smtClean="0"/>
                        <a:t> of app in offline mode in the future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238">
                <a:tc>
                  <a:txBody>
                    <a:bodyPr/>
                    <a:lstStyle/>
                    <a:p>
                      <a:r>
                        <a:rPr lang="en-IN" sz="1100" dirty="0" smtClean="0"/>
                        <a:t>6. Competitor Risk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Higher marketing</a:t>
                      </a:r>
                      <a:r>
                        <a:rPr lang="en-IN" sz="1100" baseline="0" dirty="0" smtClean="0"/>
                        <a:t> cost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baseline="0" dirty="0" smtClean="0"/>
                        <a:t>Loss of market share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Focus more on</a:t>
                      </a:r>
                      <a:r>
                        <a:rPr lang="en-IN" sz="1100" baseline="0" dirty="0" smtClean="0"/>
                        <a:t> customer retention through Aggressive marketing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117">
                <a:tc>
                  <a:txBody>
                    <a:bodyPr/>
                    <a:lstStyle/>
                    <a:p>
                      <a:r>
                        <a:rPr lang="en-IN" sz="1100" dirty="0" smtClean="0"/>
                        <a:t>7. Configuration Complexity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Frequent down-time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Delay</a:t>
                      </a:r>
                      <a:r>
                        <a:rPr lang="en-IN" sz="1100" baseline="0" dirty="0" smtClean="0"/>
                        <a:t> in problem resolution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Hire</a:t>
                      </a:r>
                      <a:r>
                        <a:rPr lang="en-IN" sz="1100" baseline="0" dirty="0" smtClean="0"/>
                        <a:t> a sound and competent technical team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baseline="0" dirty="0" smtClean="0"/>
                        <a:t>Outsourcing to third party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238">
                <a:tc>
                  <a:txBody>
                    <a:bodyPr/>
                    <a:lstStyle/>
                    <a:p>
                      <a:r>
                        <a:rPr lang="en-IN" sz="1100" dirty="0" smtClean="0"/>
                        <a:t>8. Technical Risk (H/W,</a:t>
                      </a:r>
                      <a:r>
                        <a:rPr lang="en-IN" sz="1100" baseline="0" dirty="0" smtClean="0"/>
                        <a:t> S/W network)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Installation problems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Delay in booking</a:t>
                      </a:r>
                      <a:r>
                        <a:rPr lang="en-IN" sz="1100" baseline="0" dirty="0" smtClean="0"/>
                        <a:t> parking space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Timely upgradation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238">
                <a:tc>
                  <a:txBody>
                    <a:bodyPr/>
                    <a:lstStyle/>
                    <a:p>
                      <a:r>
                        <a:rPr lang="en-IN" sz="1100" dirty="0" smtClean="0"/>
                        <a:t>9. Organizational risk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Customer dissatisfaction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Incentivise/</a:t>
                      </a:r>
                      <a:r>
                        <a:rPr lang="en-IN" sz="1100" baseline="0" dirty="0" smtClean="0"/>
                        <a:t> reward workers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baseline="0" dirty="0" smtClean="0"/>
                        <a:t>Team building program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2238">
                <a:tc>
                  <a:txBody>
                    <a:bodyPr/>
                    <a:lstStyle/>
                    <a:p>
                      <a:r>
                        <a:rPr lang="en-IN" sz="1100" dirty="0" smtClean="0"/>
                        <a:t>10. Project management risk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Inaccurate budget allocation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Impedance in executing</a:t>
                      </a:r>
                      <a:r>
                        <a:rPr lang="en-IN" sz="1100" baseline="0" dirty="0" smtClean="0"/>
                        <a:t> tasks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Effective communication within teams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IN" sz="1100" dirty="0" smtClean="0"/>
                        <a:t>Alternative</a:t>
                      </a:r>
                      <a:r>
                        <a:rPr lang="en-IN" sz="1100" baseline="0" dirty="0" smtClean="0"/>
                        <a:t> resources</a:t>
                      </a:r>
                      <a:endParaRPr lang="en-IN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0"/>
          <p:cNvSpPr txBox="1">
            <a:spLocks noGrp="1"/>
          </p:cNvSpPr>
          <p:nvPr>
            <p:ph type="title"/>
          </p:nvPr>
        </p:nvSpPr>
        <p:spPr>
          <a:xfrm>
            <a:off x="1838461" y="55432"/>
            <a:ext cx="5361900" cy="3777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LEAN CANVAS</a:t>
            </a:r>
            <a:endParaRPr dirty="0"/>
          </a:p>
        </p:txBody>
      </p:sp>
      <p:grpSp>
        <p:nvGrpSpPr>
          <p:cNvPr id="722" name="Google Shape;722;p40"/>
          <p:cNvGrpSpPr/>
          <p:nvPr/>
        </p:nvGrpSpPr>
        <p:grpSpPr>
          <a:xfrm flipH="1">
            <a:off x="4348889" y="1416218"/>
            <a:ext cx="446222" cy="77476"/>
            <a:chOff x="6146875" y="1767300"/>
            <a:chExt cx="331025" cy="57475"/>
          </a:xfrm>
        </p:grpSpPr>
        <p:sp>
          <p:nvSpPr>
            <p:cNvPr id="723" name="Google Shape;723;p40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0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0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2" y="378135"/>
            <a:ext cx="8871551" cy="4765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57" y="921275"/>
            <a:ext cx="14919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Municipality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App developers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880819" y="884794"/>
            <a:ext cx="17149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Provide appropriate parking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Customer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Building parking spaces</a:t>
            </a:r>
          </a:p>
          <a:p>
            <a:endParaRPr lang="en-IN" sz="1200" dirty="0" smtClean="0">
              <a:latin typeface="Constantia" panose="02030602050306030303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940651" y="2623269"/>
            <a:ext cx="16710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Service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Integrated system, website and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Exclusive parking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270068" y="921275"/>
            <a:ext cx="16550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Private Users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Tourists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Commercial </a:t>
            </a:r>
          </a:p>
          <a:p>
            <a:endParaRPr lang="en-IN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654130" y="884793"/>
            <a:ext cx="165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Societal benefit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Reduce circling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Hassle-free parking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67610" y="2439732"/>
            <a:ext cx="165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Google Play store and Apple Store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7609" y="884793"/>
            <a:ext cx="165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Customer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Reward programs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Timely follow-up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69387" y="4158529"/>
            <a:ext cx="165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Subscription fee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Daily rental fees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9679" y="4156055"/>
            <a:ext cx="1827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Fixed costs: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Lease 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Salary of employees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Marketing expense</a:t>
            </a:r>
          </a:p>
          <a:p>
            <a:endParaRPr lang="en-IN" sz="1200" dirty="0" smtClean="0">
              <a:latin typeface="Constantia" panose="02030602050306030303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74533" y="4175772"/>
            <a:ext cx="2074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Variable costs: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Printing Cost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Employee benefit expense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smtClean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Maintenance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COMPANY</a:t>
            </a:r>
            <a:endParaRPr dirty="0"/>
          </a:p>
        </p:txBody>
      </p:sp>
      <p:sp>
        <p:nvSpPr>
          <p:cNvPr id="467" name="Google Shape;467;p34"/>
          <p:cNvSpPr txBox="1">
            <a:spLocks noGrp="1"/>
          </p:cNvSpPr>
          <p:nvPr>
            <p:ph type="subTitle" idx="1"/>
          </p:nvPr>
        </p:nvSpPr>
        <p:spPr>
          <a:xfrm>
            <a:off x="2785275" y="2083549"/>
            <a:ext cx="3573600" cy="1864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“ECO PARKING” </a:t>
            </a:r>
            <a:r>
              <a:rPr lang="en-IN" dirty="0"/>
              <a:t>provides a full-stack approach to solving for parking related problems in today's cities. Products based off its platform solves problems of parking lot operators &amp; owners, urban motorists, corporates, city planners and administrators.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03-28 at 11.28.26 A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438" y="742950"/>
            <a:ext cx="6461125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f5a5886-38bf-49d8-85b3-a3783ab948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438" y="742950"/>
            <a:ext cx="64611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5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726" name="Google Shape;1726;p56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questions?</a:t>
            </a:r>
            <a:endParaRPr sz="1600" dirty="0"/>
          </a:p>
        </p:txBody>
      </p:sp>
      <p:grpSp>
        <p:nvGrpSpPr>
          <p:cNvPr id="1727" name="Google Shape;1727;p56"/>
          <p:cNvGrpSpPr/>
          <p:nvPr/>
        </p:nvGrpSpPr>
        <p:grpSpPr>
          <a:xfrm flipH="1">
            <a:off x="156" y="1516237"/>
            <a:ext cx="7781497" cy="3653191"/>
            <a:chOff x="1500607" y="1029675"/>
            <a:chExt cx="6216743" cy="2918584"/>
          </a:xfrm>
        </p:grpSpPr>
        <p:sp>
          <p:nvSpPr>
            <p:cNvPr id="1728" name="Google Shape;1728;p56"/>
            <p:cNvSpPr/>
            <p:nvPr/>
          </p:nvSpPr>
          <p:spPr>
            <a:xfrm rot="-245308">
              <a:off x="1551049" y="2246812"/>
              <a:ext cx="4043257" cy="1559295"/>
            </a:xfrm>
            <a:custGeom>
              <a:avLst/>
              <a:gdLst/>
              <a:ahLst/>
              <a:cxnLst/>
              <a:rect l="l" t="t" r="r" b="b"/>
              <a:pathLst>
                <a:path w="161723" h="62369" extrusionOk="0">
                  <a:moveTo>
                    <a:pt x="81754" y="1"/>
                  </a:moveTo>
                  <a:cubicBezTo>
                    <a:pt x="78087" y="1"/>
                    <a:pt x="74357" y="653"/>
                    <a:pt x="70723" y="2028"/>
                  </a:cubicBezTo>
                  <a:cubicBezTo>
                    <a:pt x="66640" y="3576"/>
                    <a:pt x="63056" y="5897"/>
                    <a:pt x="60103" y="8755"/>
                  </a:cubicBezTo>
                  <a:cubicBezTo>
                    <a:pt x="57365" y="11410"/>
                    <a:pt x="53697" y="12839"/>
                    <a:pt x="49899" y="13017"/>
                  </a:cubicBezTo>
                  <a:cubicBezTo>
                    <a:pt x="48161" y="13100"/>
                    <a:pt x="46423" y="13458"/>
                    <a:pt x="44708" y="14101"/>
                  </a:cubicBezTo>
                  <a:cubicBezTo>
                    <a:pt x="40612" y="15648"/>
                    <a:pt x="37457" y="18625"/>
                    <a:pt x="35612" y="22244"/>
                  </a:cubicBezTo>
                  <a:cubicBezTo>
                    <a:pt x="32049" y="19635"/>
                    <a:pt x="27706" y="18182"/>
                    <a:pt x="23226" y="18182"/>
                  </a:cubicBezTo>
                  <a:cubicBezTo>
                    <a:pt x="20491" y="18182"/>
                    <a:pt x="17704" y="18724"/>
                    <a:pt x="15014" y="19875"/>
                  </a:cubicBezTo>
                  <a:cubicBezTo>
                    <a:pt x="5084" y="24114"/>
                    <a:pt x="0" y="35448"/>
                    <a:pt x="3429" y="45676"/>
                  </a:cubicBezTo>
                  <a:cubicBezTo>
                    <a:pt x="6381" y="54486"/>
                    <a:pt x="14552" y="59951"/>
                    <a:pt x="23240" y="59951"/>
                  </a:cubicBezTo>
                  <a:cubicBezTo>
                    <a:pt x="25695" y="59951"/>
                    <a:pt x="28191" y="59515"/>
                    <a:pt x="30623" y="58594"/>
                  </a:cubicBezTo>
                  <a:cubicBezTo>
                    <a:pt x="36910" y="56213"/>
                    <a:pt x="41363" y="51141"/>
                    <a:pt x="43196" y="45188"/>
                  </a:cubicBezTo>
                  <a:cubicBezTo>
                    <a:pt x="45510" y="46329"/>
                    <a:pt x="48075" y="46940"/>
                    <a:pt x="50697" y="46940"/>
                  </a:cubicBezTo>
                  <a:cubicBezTo>
                    <a:pt x="51989" y="46940"/>
                    <a:pt x="53294" y="46792"/>
                    <a:pt x="54590" y="46486"/>
                  </a:cubicBezTo>
                  <a:cubicBezTo>
                    <a:pt x="60174" y="56417"/>
                    <a:pt x="70685" y="62368"/>
                    <a:pt x="81765" y="62368"/>
                  </a:cubicBezTo>
                  <a:cubicBezTo>
                    <a:pt x="85429" y="62368"/>
                    <a:pt x="89155" y="61717"/>
                    <a:pt x="92786" y="60344"/>
                  </a:cubicBezTo>
                  <a:cubicBezTo>
                    <a:pt x="98882" y="58046"/>
                    <a:pt x="103823" y="54034"/>
                    <a:pt x="107287" y="49081"/>
                  </a:cubicBezTo>
                  <a:cubicBezTo>
                    <a:pt x="110418" y="52024"/>
                    <a:pt x="114592" y="53700"/>
                    <a:pt x="118927" y="53700"/>
                  </a:cubicBezTo>
                  <a:cubicBezTo>
                    <a:pt x="120923" y="53700"/>
                    <a:pt x="122954" y="53344"/>
                    <a:pt x="124933" y="52593"/>
                  </a:cubicBezTo>
                  <a:cubicBezTo>
                    <a:pt x="127016" y="51808"/>
                    <a:pt x="128862" y="50641"/>
                    <a:pt x="130409" y="49224"/>
                  </a:cubicBezTo>
                  <a:cubicBezTo>
                    <a:pt x="132469" y="53791"/>
                    <a:pt x="137000" y="56571"/>
                    <a:pt x="141800" y="56571"/>
                  </a:cubicBezTo>
                  <a:cubicBezTo>
                    <a:pt x="143269" y="56571"/>
                    <a:pt x="144764" y="56310"/>
                    <a:pt x="146221" y="55760"/>
                  </a:cubicBezTo>
                  <a:cubicBezTo>
                    <a:pt x="152722" y="53296"/>
                    <a:pt x="161723" y="50593"/>
                    <a:pt x="159163" y="44092"/>
                  </a:cubicBezTo>
                  <a:cubicBezTo>
                    <a:pt x="157281" y="39306"/>
                    <a:pt x="153021" y="31180"/>
                    <a:pt x="143982" y="31180"/>
                  </a:cubicBezTo>
                  <a:cubicBezTo>
                    <a:pt x="142611" y="31180"/>
                    <a:pt x="141129" y="31367"/>
                    <a:pt x="139530" y="31781"/>
                  </a:cubicBezTo>
                  <a:cubicBezTo>
                    <a:pt x="138946" y="31936"/>
                    <a:pt x="138375" y="32031"/>
                    <a:pt x="137839" y="32222"/>
                  </a:cubicBezTo>
                  <a:cubicBezTo>
                    <a:pt x="137589" y="32303"/>
                    <a:pt x="137335" y="32342"/>
                    <a:pt x="137087" y="32342"/>
                  </a:cubicBezTo>
                  <a:cubicBezTo>
                    <a:pt x="136094" y="32342"/>
                    <a:pt x="135174" y="31726"/>
                    <a:pt x="134803" y="30746"/>
                  </a:cubicBezTo>
                  <a:cubicBezTo>
                    <a:pt x="134803" y="30734"/>
                    <a:pt x="134803" y="30734"/>
                    <a:pt x="134803" y="30722"/>
                  </a:cubicBezTo>
                  <a:cubicBezTo>
                    <a:pt x="132229" y="23933"/>
                    <a:pt x="125775" y="19752"/>
                    <a:pt x="118918" y="19752"/>
                  </a:cubicBezTo>
                  <a:cubicBezTo>
                    <a:pt x="116924" y="19752"/>
                    <a:pt x="114896" y="20106"/>
                    <a:pt x="112919" y="20851"/>
                  </a:cubicBezTo>
                  <a:cubicBezTo>
                    <a:pt x="112395" y="21054"/>
                    <a:pt x="111883" y="21280"/>
                    <a:pt x="111395" y="21518"/>
                  </a:cubicBezTo>
                  <a:cubicBezTo>
                    <a:pt x="111240" y="21066"/>
                    <a:pt x="111086" y="20613"/>
                    <a:pt x="110919" y="20149"/>
                  </a:cubicBezTo>
                  <a:cubicBezTo>
                    <a:pt x="106198" y="7683"/>
                    <a:pt x="94343" y="1"/>
                    <a:pt x="81754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6"/>
            <p:cNvSpPr/>
            <p:nvPr/>
          </p:nvSpPr>
          <p:spPr>
            <a:xfrm>
              <a:off x="3224150" y="1029675"/>
              <a:ext cx="4493200" cy="2136025"/>
            </a:xfrm>
            <a:custGeom>
              <a:avLst/>
              <a:gdLst/>
              <a:ahLst/>
              <a:cxnLst/>
              <a:rect l="l" t="t" r="r" b="b"/>
              <a:pathLst>
                <a:path w="179728" h="85441" extrusionOk="0">
                  <a:moveTo>
                    <a:pt x="102203" y="0"/>
                  </a:moveTo>
                  <a:cubicBezTo>
                    <a:pt x="94916" y="0"/>
                    <a:pt x="87692" y="2005"/>
                    <a:pt x="81381" y="5929"/>
                  </a:cubicBezTo>
                  <a:cubicBezTo>
                    <a:pt x="76762" y="8799"/>
                    <a:pt x="72737" y="12585"/>
                    <a:pt x="69523" y="16966"/>
                  </a:cubicBezTo>
                  <a:cubicBezTo>
                    <a:pt x="68072" y="18944"/>
                    <a:pt x="63057" y="30729"/>
                    <a:pt x="61381" y="30729"/>
                  </a:cubicBezTo>
                  <a:cubicBezTo>
                    <a:pt x="61351" y="30729"/>
                    <a:pt x="61323" y="30725"/>
                    <a:pt x="61296" y="30718"/>
                  </a:cubicBezTo>
                  <a:cubicBezTo>
                    <a:pt x="58861" y="30055"/>
                    <a:pt x="56373" y="29676"/>
                    <a:pt x="53904" y="29676"/>
                  </a:cubicBezTo>
                  <a:cubicBezTo>
                    <a:pt x="50563" y="29676"/>
                    <a:pt x="47257" y="30369"/>
                    <a:pt x="44162" y="31992"/>
                  </a:cubicBezTo>
                  <a:cubicBezTo>
                    <a:pt x="40126" y="34111"/>
                    <a:pt x="37293" y="37100"/>
                    <a:pt x="35340" y="40731"/>
                  </a:cubicBezTo>
                  <a:cubicBezTo>
                    <a:pt x="33304" y="44493"/>
                    <a:pt x="29470" y="46994"/>
                    <a:pt x="25196" y="47279"/>
                  </a:cubicBezTo>
                  <a:cubicBezTo>
                    <a:pt x="24696" y="47315"/>
                    <a:pt x="24219" y="47375"/>
                    <a:pt x="23779" y="47458"/>
                  </a:cubicBezTo>
                  <a:cubicBezTo>
                    <a:pt x="21088" y="47970"/>
                    <a:pt x="18552" y="49303"/>
                    <a:pt x="16326" y="50863"/>
                  </a:cubicBezTo>
                  <a:cubicBezTo>
                    <a:pt x="10920" y="54649"/>
                    <a:pt x="5431" y="60483"/>
                    <a:pt x="3776" y="66877"/>
                  </a:cubicBezTo>
                  <a:cubicBezTo>
                    <a:pt x="1" y="81378"/>
                    <a:pt x="872" y="85441"/>
                    <a:pt x="3800" y="85441"/>
                  </a:cubicBezTo>
                  <a:cubicBezTo>
                    <a:pt x="7532" y="85441"/>
                    <a:pt x="14605" y="78839"/>
                    <a:pt x="19652" y="78839"/>
                  </a:cubicBezTo>
                  <a:cubicBezTo>
                    <a:pt x="20122" y="78839"/>
                    <a:pt x="20574" y="78896"/>
                    <a:pt x="21005" y="79021"/>
                  </a:cubicBezTo>
                  <a:cubicBezTo>
                    <a:pt x="22518" y="79460"/>
                    <a:pt x="24042" y="79669"/>
                    <a:pt x="25541" y="79669"/>
                  </a:cubicBezTo>
                  <a:cubicBezTo>
                    <a:pt x="32264" y="79669"/>
                    <a:pt x="38473" y="75465"/>
                    <a:pt x="40829" y="68913"/>
                  </a:cubicBezTo>
                  <a:cubicBezTo>
                    <a:pt x="42984" y="70592"/>
                    <a:pt x="45484" y="71913"/>
                    <a:pt x="48270" y="72723"/>
                  </a:cubicBezTo>
                  <a:cubicBezTo>
                    <a:pt x="50323" y="73318"/>
                    <a:pt x="52392" y="73601"/>
                    <a:pt x="54427" y="73601"/>
                  </a:cubicBezTo>
                  <a:cubicBezTo>
                    <a:pt x="60698" y="73601"/>
                    <a:pt x="66641" y="70908"/>
                    <a:pt x="70785" y="66341"/>
                  </a:cubicBezTo>
                  <a:cubicBezTo>
                    <a:pt x="75785" y="72413"/>
                    <a:pt x="82608" y="77093"/>
                    <a:pt x="90740" y="79450"/>
                  </a:cubicBezTo>
                  <a:cubicBezTo>
                    <a:pt x="94507" y="80543"/>
                    <a:pt x="98305" y="81063"/>
                    <a:pt x="102041" y="81063"/>
                  </a:cubicBezTo>
                  <a:cubicBezTo>
                    <a:pt x="117641" y="81063"/>
                    <a:pt x="132151" y="71983"/>
                    <a:pt x="138817" y="57554"/>
                  </a:cubicBezTo>
                  <a:cubicBezTo>
                    <a:pt x="139932" y="57726"/>
                    <a:pt x="141046" y="57809"/>
                    <a:pt x="142150" y="57809"/>
                  </a:cubicBezTo>
                  <a:cubicBezTo>
                    <a:pt x="146184" y="57809"/>
                    <a:pt x="150087" y="56695"/>
                    <a:pt x="153462" y="54685"/>
                  </a:cubicBezTo>
                  <a:cubicBezTo>
                    <a:pt x="156438" y="62210"/>
                    <a:pt x="162749" y="68330"/>
                    <a:pt x="171131" y="70770"/>
                  </a:cubicBezTo>
                  <a:cubicBezTo>
                    <a:pt x="173661" y="71495"/>
                    <a:pt x="176211" y="71849"/>
                    <a:pt x="178721" y="71849"/>
                  </a:cubicBezTo>
                  <a:cubicBezTo>
                    <a:pt x="179057" y="71849"/>
                    <a:pt x="179392" y="71843"/>
                    <a:pt x="179727" y="71830"/>
                  </a:cubicBezTo>
                  <a:lnTo>
                    <a:pt x="179727" y="17550"/>
                  </a:lnTo>
                  <a:cubicBezTo>
                    <a:pt x="179375" y="17536"/>
                    <a:pt x="179024" y="17529"/>
                    <a:pt x="178674" y="17529"/>
                  </a:cubicBezTo>
                  <a:cubicBezTo>
                    <a:pt x="176036" y="17529"/>
                    <a:pt x="173444" y="17921"/>
                    <a:pt x="170964" y="18657"/>
                  </a:cubicBezTo>
                  <a:cubicBezTo>
                    <a:pt x="168861" y="19285"/>
                    <a:pt x="166703" y="19590"/>
                    <a:pt x="164553" y="19590"/>
                  </a:cubicBezTo>
                  <a:cubicBezTo>
                    <a:pt x="160545" y="19590"/>
                    <a:pt x="156562" y="18529"/>
                    <a:pt x="152997" y="16514"/>
                  </a:cubicBezTo>
                  <a:cubicBezTo>
                    <a:pt x="151533" y="15704"/>
                    <a:pt x="149961" y="15037"/>
                    <a:pt x="148295" y="14549"/>
                  </a:cubicBezTo>
                  <a:cubicBezTo>
                    <a:pt x="146544" y="14037"/>
                    <a:pt x="144794" y="13763"/>
                    <a:pt x="143068" y="13692"/>
                  </a:cubicBezTo>
                  <a:cubicBezTo>
                    <a:pt x="136841" y="13430"/>
                    <a:pt x="130864" y="11346"/>
                    <a:pt x="125827" y="7691"/>
                  </a:cubicBezTo>
                  <a:cubicBezTo>
                    <a:pt x="122148" y="5012"/>
                    <a:pt x="117945" y="2917"/>
                    <a:pt x="113314" y="1583"/>
                  </a:cubicBezTo>
                  <a:cubicBezTo>
                    <a:pt x="109669" y="524"/>
                    <a:pt x="105928" y="0"/>
                    <a:pt x="102203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6"/>
            <p:cNvSpPr/>
            <p:nvPr/>
          </p:nvSpPr>
          <p:spPr>
            <a:xfrm>
              <a:off x="3467075" y="1618950"/>
              <a:ext cx="3197150" cy="1442825"/>
            </a:xfrm>
            <a:custGeom>
              <a:avLst/>
              <a:gdLst/>
              <a:ahLst/>
              <a:cxnLst/>
              <a:rect l="l" t="t" r="r" b="b"/>
              <a:pathLst>
                <a:path w="127886" h="57713" extrusionOk="0">
                  <a:moveTo>
                    <a:pt x="89899" y="1"/>
                  </a:moveTo>
                  <a:cubicBezTo>
                    <a:pt x="89297" y="1"/>
                    <a:pt x="88668" y="44"/>
                    <a:pt x="88024" y="146"/>
                  </a:cubicBezTo>
                  <a:cubicBezTo>
                    <a:pt x="80701" y="1325"/>
                    <a:pt x="74915" y="9278"/>
                    <a:pt x="69998" y="12326"/>
                  </a:cubicBezTo>
                  <a:cubicBezTo>
                    <a:pt x="68542" y="13225"/>
                    <a:pt x="67312" y="13550"/>
                    <a:pt x="66173" y="13550"/>
                  </a:cubicBezTo>
                  <a:cubicBezTo>
                    <a:pt x="63466" y="13550"/>
                    <a:pt x="61279" y="11712"/>
                    <a:pt x="57817" y="11385"/>
                  </a:cubicBezTo>
                  <a:cubicBezTo>
                    <a:pt x="57711" y="11375"/>
                    <a:pt x="57604" y="11371"/>
                    <a:pt x="57497" y="11371"/>
                  </a:cubicBezTo>
                  <a:cubicBezTo>
                    <a:pt x="52599" y="11371"/>
                    <a:pt x="45820" y="21458"/>
                    <a:pt x="43304" y="21458"/>
                  </a:cubicBezTo>
                  <a:cubicBezTo>
                    <a:pt x="40732" y="21458"/>
                    <a:pt x="30433" y="33162"/>
                    <a:pt x="27385" y="35972"/>
                  </a:cubicBezTo>
                  <a:cubicBezTo>
                    <a:pt x="24609" y="38531"/>
                    <a:pt x="19513" y="44585"/>
                    <a:pt x="16503" y="44585"/>
                  </a:cubicBezTo>
                  <a:cubicBezTo>
                    <a:pt x="16207" y="44585"/>
                    <a:pt x="15932" y="44527"/>
                    <a:pt x="15681" y="44401"/>
                  </a:cubicBezTo>
                  <a:cubicBezTo>
                    <a:pt x="15553" y="44337"/>
                    <a:pt x="15404" y="44307"/>
                    <a:pt x="15237" y="44307"/>
                  </a:cubicBezTo>
                  <a:cubicBezTo>
                    <a:pt x="11725" y="44307"/>
                    <a:pt x="1" y="57713"/>
                    <a:pt x="1" y="57713"/>
                  </a:cubicBezTo>
                  <a:lnTo>
                    <a:pt x="95513" y="48616"/>
                  </a:lnTo>
                  <a:lnTo>
                    <a:pt x="127886" y="30662"/>
                  </a:lnTo>
                  <a:lnTo>
                    <a:pt x="110967" y="13029"/>
                  </a:lnTo>
                  <a:lnTo>
                    <a:pt x="95751" y="1325"/>
                  </a:lnTo>
                  <a:cubicBezTo>
                    <a:pt x="95751" y="1325"/>
                    <a:pt x="93231" y="1"/>
                    <a:pt x="89899" y="1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6"/>
            <p:cNvSpPr/>
            <p:nvPr/>
          </p:nvSpPr>
          <p:spPr>
            <a:xfrm>
              <a:off x="3835575" y="1652050"/>
              <a:ext cx="2266675" cy="1369550"/>
            </a:xfrm>
            <a:custGeom>
              <a:avLst/>
              <a:gdLst/>
              <a:ahLst/>
              <a:cxnLst/>
              <a:rect l="l" t="t" r="r" b="b"/>
              <a:pathLst>
                <a:path w="90667" h="54782" extrusionOk="0">
                  <a:moveTo>
                    <a:pt x="81011" y="1"/>
                  </a:moveTo>
                  <a:cubicBezTo>
                    <a:pt x="81011" y="1"/>
                    <a:pt x="71236" y="1406"/>
                    <a:pt x="68593" y="7371"/>
                  </a:cubicBezTo>
                  <a:cubicBezTo>
                    <a:pt x="65961" y="13336"/>
                    <a:pt x="61925" y="14014"/>
                    <a:pt x="57532" y="16407"/>
                  </a:cubicBezTo>
                  <a:cubicBezTo>
                    <a:pt x="53150" y="18789"/>
                    <a:pt x="48364" y="27135"/>
                    <a:pt x="45113" y="27206"/>
                  </a:cubicBezTo>
                  <a:cubicBezTo>
                    <a:pt x="41863" y="27290"/>
                    <a:pt x="35410" y="33707"/>
                    <a:pt x="30147" y="38803"/>
                  </a:cubicBezTo>
                  <a:cubicBezTo>
                    <a:pt x="28724" y="40175"/>
                    <a:pt x="27541" y="40661"/>
                    <a:pt x="26505" y="40661"/>
                  </a:cubicBezTo>
                  <a:cubicBezTo>
                    <a:pt x="23991" y="40661"/>
                    <a:pt x="22338" y="37800"/>
                    <a:pt x="20193" y="37800"/>
                  </a:cubicBezTo>
                  <a:cubicBezTo>
                    <a:pt x="19946" y="37800"/>
                    <a:pt x="19693" y="37838"/>
                    <a:pt x="19432" y="37922"/>
                  </a:cubicBezTo>
                  <a:cubicBezTo>
                    <a:pt x="8430" y="41482"/>
                    <a:pt x="1" y="54781"/>
                    <a:pt x="1" y="54781"/>
                  </a:cubicBezTo>
                  <a:cubicBezTo>
                    <a:pt x="1" y="54781"/>
                    <a:pt x="32600" y="54424"/>
                    <a:pt x="36291" y="53019"/>
                  </a:cubicBezTo>
                  <a:cubicBezTo>
                    <a:pt x="39982" y="51614"/>
                    <a:pt x="79415" y="39148"/>
                    <a:pt x="79415" y="39148"/>
                  </a:cubicBezTo>
                  <a:cubicBezTo>
                    <a:pt x="79415" y="39148"/>
                    <a:pt x="89417" y="33088"/>
                    <a:pt x="89488" y="31778"/>
                  </a:cubicBezTo>
                  <a:cubicBezTo>
                    <a:pt x="89559" y="30469"/>
                    <a:pt x="90667" y="10014"/>
                    <a:pt x="86714" y="4382"/>
                  </a:cubicBezTo>
                  <a:cubicBezTo>
                    <a:pt x="85166" y="2180"/>
                    <a:pt x="81011" y="1"/>
                    <a:pt x="81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6"/>
            <p:cNvSpPr/>
            <p:nvPr/>
          </p:nvSpPr>
          <p:spPr>
            <a:xfrm>
              <a:off x="5061325" y="1247825"/>
              <a:ext cx="2656000" cy="1751750"/>
            </a:xfrm>
            <a:custGeom>
              <a:avLst/>
              <a:gdLst/>
              <a:ahLst/>
              <a:cxnLst/>
              <a:rect l="l" t="t" r="r" b="b"/>
              <a:pathLst>
                <a:path w="106240" h="70070" extrusionOk="0">
                  <a:moveTo>
                    <a:pt x="71785" y="1"/>
                  </a:moveTo>
                  <a:cubicBezTo>
                    <a:pt x="66349" y="1"/>
                    <a:pt x="54946" y="14020"/>
                    <a:pt x="52864" y="17348"/>
                  </a:cubicBezTo>
                  <a:cubicBezTo>
                    <a:pt x="51160" y="20088"/>
                    <a:pt x="49696" y="22326"/>
                    <a:pt x="47755" y="22326"/>
                  </a:cubicBezTo>
                  <a:cubicBezTo>
                    <a:pt x="47039" y="22326"/>
                    <a:pt x="46258" y="22021"/>
                    <a:pt x="45375" y="21325"/>
                  </a:cubicBezTo>
                  <a:cubicBezTo>
                    <a:pt x="44572" y="20694"/>
                    <a:pt x="43679" y="20286"/>
                    <a:pt x="42635" y="20286"/>
                  </a:cubicBezTo>
                  <a:cubicBezTo>
                    <a:pt x="39424" y="20286"/>
                    <a:pt x="34780" y="24149"/>
                    <a:pt x="26909" y="37268"/>
                  </a:cubicBezTo>
                  <a:cubicBezTo>
                    <a:pt x="24563" y="41173"/>
                    <a:pt x="9716" y="50757"/>
                    <a:pt x="5739" y="51662"/>
                  </a:cubicBezTo>
                  <a:cubicBezTo>
                    <a:pt x="1751" y="52579"/>
                    <a:pt x="1" y="70069"/>
                    <a:pt x="1" y="70069"/>
                  </a:cubicBezTo>
                  <a:lnTo>
                    <a:pt x="92905" y="67688"/>
                  </a:lnTo>
                  <a:lnTo>
                    <a:pt x="106240" y="58949"/>
                  </a:lnTo>
                  <a:lnTo>
                    <a:pt x="106240" y="37196"/>
                  </a:lnTo>
                  <a:cubicBezTo>
                    <a:pt x="104430" y="33088"/>
                    <a:pt x="101204" y="26278"/>
                    <a:pt x="98525" y="23433"/>
                  </a:cubicBezTo>
                  <a:cubicBezTo>
                    <a:pt x="96976" y="21796"/>
                    <a:pt x="96064" y="21396"/>
                    <a:pt x="95268" y="21396"/>
                  </a:cubicBezTo>
                  <a:cubicBezTo>
                    <a:pt x="94508" y="21396"/>
                    <a:pt x="93853" y="21761"/>
                    <a:pt x="92848" y="21761"/>
                  </a:cubicBezTo>
                  <a:cubicBezTo>
                    <a:pt x="92195" y="21761"/>
                    <a:pt x="91394" y="21607"/>
                    <a:pt x="90321" y="21099"/>
                  </a:cubicBezTo>
                  <a:cubicBezTo>
                    <a:pt x="85880" y="18991"/>
                    <a:pt x="77689" y="5180"/>
                    <a:pt x="73534" y="727"/>
                  </a:cubicBezTo>
                  <a:cubicBezTo>
                    <a:pt x="73067" y="226"/>
                    <a:pt x="72474" y="1"/>
                    <a:pt x="7178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]]</a:t>
              </a:r>
              <a:endParaRPr/>
            </a:p>
          </p:txBody>
        </p:sp>
        <p:sp>
          <p:nvSpPr>
            <p:cNvPr id="1733" name="Google Shape;1733;p56"/>
            <p:cNvSpPr/>
            <p:nvPr/>
          </p:nvSpPr>
          <p:spPr>
            <a:xfrm>
              <a:off x="5394400" y="1325825"/>
              <a:ext cx="2322925" cy="1665100"/>
            </a:xfrm>
            <a:custGeom>
              <a:avLst/>
              <a:gdLst/>
              <a:ahLst/>
              <a:cxnLst/>
              <a:rect l="l" t="t" r="r" b="b"/>
              <a:pathLst>
                <a:path w="92917" h="66604" extrusionOk="0">
                  <a:moveTo>
                    <a:pt x="62187" y="0"/>
                  </a:moveTo>
                  <a:cubicBezTo>
                    <a:pt x="60103" y="679"/>
                    <a:pt x="57877" y="2263"/>
                    <a:pt x="56151" y="6061"/>
                  </a:cubicBezTo>
                  <a:cubicBezTo>
                    <a:pt x="52638" y="13788"/>
                    <a:pt x="53126" y="15181"/>
                    <a:pt x="46733" y="18693"/>
                  </a:cubicBezTo>
                  <a:cubicBezTo>
                    <a:pt x="40351" y="22206"/>
                    <a:pt x="43530" y="26420"/>
                    <a:pt x="38255" y="29587"/>
                  </a:cubicBezTo>
                  <a:cubicBezTo>
                    <a:pt x="32969" y="32743"/>
                    <a:pt x="21277" y="30730"/>
                    <a:pt x="19575" y="38053"/>
                  </a:cubicBezTo>
                  <a:cubicBezTo>
                    <a:pt x="17872" y="45387"/>
                    <a:pt x="17598" y="54864"/>
                    <a:pt x="11585" y="58031"/>
                  </a:cubicBezTo>
                  <a:cubicBezTo>
                    <a:pt x="7561" y="60151"/>
                    <a:pt x="2668" y="62556"/>
                    <a:pt x="1" y="66604"/>
                  </a:cubicBezTo>
                  <a:lnTo>
                    <a:pt x="79582" y="64568"/>
                  </a:lnTo>
                  <a:lnTo>
                    <a:pt x="92917" y="55829"/>
                  </a:lnTo>
                  <a:lnTo>
                    <a:pt x="92917" y="34076"/>
                  </a:lnTo>
                  <a:cubicBezTo>
                    <a:pt x="91107" y="29968"/>
                    <a:pt x="87881" y="23158"/>
                    <a:pt x="85202" y="20313"/>
                  </a:cubicBezTo>
                  <a:cubicBezTo>
                    <a:pt x="83653" y="18676"/>
                    <a:pt x="82741" y="18276"/>
                    <a:pt x="81945" y="18276"/>
                  </a:cubicBezTo>
                  <a:cubicBezTo>
                    <a:pt x="81185" y="18276"/>
                    <a:pt x="80530" y="18641"/>
                    <a:pt x="79525" y="18641"/>
                  </a:cubicBezTo>
                  <a:cubicBezTo>
                    <a:pt x="78872" y="18641"/>
                    <a:pt x="78071" y="18487"/>
                    <a:pt x="76998" y="17979"/>
                  </a:cubicBezTo>
                  <a:cubicBezTo>
                    <a:pt x="73188" y="16169"/>
                    <a:pt x="66604" y="5727"/>
                    <a:pt x="621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6"/>
            <p:cNvSpPr/>
            <p:nvPr/>
          </p:nvSpPr>
          <p:spPr>
            <a:xfrm>
              <a:off x="5507225" y="2083350"/>
              <a:ext cx="1454375" cy="632850"/>
            </a:xfrm>
            <a:custGeom>
              <a:avLst/>
              <a:gdLst/>
              <a:ahLst/>
              <a:cxnLst/>
              <a:rect l="l" t="t" r="r" b="b"/>
              <a:pathLst>
                <a:path w="58175" h="25314" extrusionOk="0">
                  <a:moveTo>
                    <a:pt x="47470" y="1"/>
                  </a:moveTo>
                  <a:lnTo>
                    <a:pt x="46792" y="11217"/>
                  </a:lnTo>
                  <a:lnTo>
                    <a:pt x="44815" y="4656"/>
                  </a:lnTo>
                  <a:lnTo>
                    <a:pt x="44232" y="14038"/>
                  </a:lnTo>
                  <a:lnTo>
                    <a:pt x="44220" y="14038"/>
                  </a:lnTo>
                  <a:lnTo>
                    <a:pt x="42172" y="7240"/>
                  </a:lnTo>
                  <a:lnTo>
                    <a:pt x="41767" y="13860"/>
                  </a:lnTo>
                  <a:lnTo>
                    <a:pt x="40517" y="9716"/>
                  </a:lnTo>
                  <a:lnTo>
                    <a:pt x="40386" y="11788"/>
                  </a:lnTo>
                  <a:lnTo>
                    <a:pt x="37517" y="2287"/>
                  </a:lnTo>
                  <a:lnTo>
                    <a:pt x="36826" y="13693"/>
                  </a:lnTo>
                  <a:lnTo>
                    <a:pt x="34802" y="7002"/>
                  </a:lnTo>
                  <a:lnTo>
                    <a:pt x="34731" y="8204"/>
                  </a:lnTo>
                  <a:lnTo>
                    <a:pt x="33492" y="4585"/>
                  </a:lnTo>
                  <a:lnTo>
                    <a:pt x="32576" y="13812"/>
                  </a:lnTo>
                  <a:lnTo>
                    <a:pt x="30730" y="8466"/>
                  </a:lnTo>
                  <a:lnTo>
                    <a:pt x="30016" y="15705"/>
                  </a:lnTo>
                  <a:lnTo>
                    <a:pt x="29790" y="15729"/>
                  </a:lnTo>
                  <a:lnTo>
                    <a:pt x="28039" y="10645"/>
                  </a:lnTo>
                  <a:lnTo>
                    <a:pt x="27515" y="15991"/>
                  </a:lnTo>
                  <a:lnTo>
                    <a:pt x="27468" y="16003"/>
                  </a:lnTo>
                  <a:lnTo>
                    <a:pt x="26337" y="12717"/>
                  </a:lnTo>
                  <a:lnTo>
                    <a:pt x="26170" y="14419"/>
                  </a:lnTo>
                  <a:lnTo>
                    <a:pt x="23515" y="6680"/>
                  </a:lnTo>
                  <a:lnTo>
                    <a:pt x="22574" y="16062"/>
                  </a:lnTo>
                  <a:lnTo>
                    <a:pt x="20705" y="10609"/>
                  </a:lnTo>
                  <a:lnTo>
                    <a:pt x="20693" y="10633"/>
                  </a:lnTo>
                  <a:lnTo>
                    <a:pt x="17883" y="2465"/>
                  </a:lnTo>
                  <a:lnTo>
                    <a:pt x="16716" y="14288"/>
                  </a:lnTo>
                  <a:lnTo>
                    <a:pt x="14359" y="7442"/>
                  </a:lnTo>
                  <a:lnTo>
                    <a:pt x="13371" y="17384"/>
                  </a:lnTo>
                  <a:lnTo>
                    <a:pt x="10906" y="10228"/>
                  </a:lnTo>
                  <a:lnTo>
                    <a:pt x="10216" y="17217"/>
                  </a:lnTo>
                  <a:lnTo>
                    <a:pt x="8727" y="12883"/>
                  </a:lnTo>
                  <a:lnTo>
                    <a:pt x="8513" y="15062"/>
                  </a:lnTo>
                  <a:lnTo>
                    <a:pt x="5096" y="5132"/>
                  </a:lnTo>
                  <a:lnTo>
                    <a:pt x="3905" y="17170"/>
                  </a:lnTo>
                  <a:lnTo>
                    <a:pt x="1500" y="10181"/>
                  </a:lnTo>
                  <a:lnTo>
                    <a:pt x="0" y="25313"/>
                  </a:lnTo>
                  <a:lnTo>
                    <a:pt x="3310" y="24932"/>
                  </a:lnTo>
                  <a:lnTo>
                    <a:pt x="6441" y="24563"/>
                  </a:lnTo>
                  <a:lnTo>
                    <a:pt x="7584" y="24432"/>
                  </a:lnTo>
                  <a:lnTo>
                    <a:pt x="12502" y="23861"/>
                  </a:lnTo>
                  <a:lnTo>
                    <a:pt x="58174" y="18527"/>
                  </a:lnTo>
                  <a:lnTo>
                    <a:pt x="57472" y="12502"/>
                  </a:lnTo>
                  <a:lnTo>
                    <a:pt x="56817" y="12574"/>
                  </a:lnTo>
                  <a:lnTo>
                    <a:pt x="53745" y="2406"/>
                  </a:lnTo>
                  <a:lnTo>
                    <a:pt x="53138" y="12252"/>
                  </a:lnTo>
                  <a:lnTo>
                    <a:pt x="50768" y="4382"/>
                  </a:lnTo>
                  <a:lnTo>
                    <a:pt x="50435" y="9800"/>
                  </a:lnTo>
                  <a:lnTo>
                    <a:pt x="47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6"/>
            <p:cNvSpPr/>
            <p:nvPr/>
          </p:nvSpPr>
          <p:spPr>
            <a:xfrm>
              <a:off x="3861175" y="2566450"/>
              <a:ext cx="1465675" cy="377450"/>
            </a:xfrm>
            <a:custGeom>
              <a:avLst/>
              <a:gdLst/>
              <a:ahLst/>
              <a:cxnLst/>
              <a:rect l="l" t="t" r="r" b="b"/>
              <a:pathLst>
                <a:path w="58627" h="15098" extrusionOk="0">
                  <a:moveTo>
                    <a:pt x="20658" y="1"/>
                  </a:moveTo>
                  <a:lnTo>
                    <a:pt x="17991" y="8097"/>
                  </a:lnTo>
                  <a:lnTo>
                    <a:pt x="16526" y="3108"/>
                  </a:lnTo>
                  <a:lnTo>
                    <a:pt x="14276" y="9907"/>
                  </a:lnTo>
                  <a:lnTo>
                    <a:pt x="12752" y="4704"/>
                  </a:lnTo>
                  <a:lnTo>
                    <a:pt x="11169" y="9478"/>
                  </a:lnTo>
                  <a:lnTo>
                    <a:pt x="10252" y="6335"/>
                  </a:lnTo>
                  <a:lnTo>
                    <a:pt x="9752" y="7823"/>
                  </a:lnTo>
                  <a:lnTo>
                    <a:pt x="7632" y="608"/>
                  </a:lnTo>
                  <a:lnTo>
                    <a:pt x="4918" y="8835"/>
                  </a:lnTo>
                  <a:lnTo>
                    <a:pt x="3418" y="3751"/>
                  </a:lnTo>
                  <a:lnTo>
                    <a:pt x="1" y="14098"/>
                  </a:lnTo>
                  <a:lnTo>
                    <a:pt x="3334" y="14145"/>
                  </a:lnTo>
                  <a:lnTo>
                    <a:pt x="6489" y="14205"/>
                  </a:lnTo>
                  <a:lnTo>
                    <a:pt x="7632" y="14229"/>
                  </a:lnTo>
                  <a:lnTo>
                    <a:pt x="12585" y="14312"/>
                  </a:lnTo>
                  <a:lnTo>
                    <a:pt x="58555" y="15098"/>
                  </a:lnTo>
                  <a:lnTo>
                    <a:pt x="58627" y="10847"/>
                  </a:lnTo>
                  <a:lnTo>
                    <a:pt x="57972" y="10835"/>
                  </a:lnTo>
                  <a:lnTo>
                    <a:pt x="56222" y="3489"/>
                  </a:lnTo>
                  <a:lnTo>
                    <a:pt x="54364" y="10252"/>
                  </a:lnTo>
                  <a:lnTo>
                    <a:pt x="53019" y="4573"/>
                  </a:lnTo>
                  <a:lnTo>
                    <a:pt x="51995" y="8287"/>
                  </a:lnTo>
                  <a:lnTo>
                    <a:pt x="50316" y="1203"/>
                  </a:lnTo>
                  <a:lnTo>
                    <a:pt x="48209" y="8906"/>
                  </a:lnTo>
                  <a:lnTo>
                    <a:pt x="47078" y="4168"/>
                  </a:lnTo>
                  <a:lnTo>
                    <a:pt x="45316" y="10621"/>
                  </a:lnTo>
                  <a:lnTo>
                    <a:pt x="45304" y="10621"/>
                  </a:lnTo>
                  <a:lnTo>
                    <a:pt x="44125" y="5704"/>
                  </a:lnTo>
                  <a:lnTo>
                    <a:pt x="42887" y="10252"/>
                  </a:lnTo>
                  <a:lnTo>
                    <a:pt x="42172" y="7263"/>
                  </a:lnTo>
                  <a:lnTo>
                    <a:pt x="41780" y="8680"/>
                  </a:lnTo>
                  <a:lnTo>
                    <a:pt x="40148" y="1810"/>
                  </a:lnTo>
                  <a:lnTo>
                    <a:pt x="38005" y="9657"/>
                  </a:lnTo>
                  <a:lnTo>
                    <a:pt x="36862" y="4823"/>
                  </a:lnTo>
                  <a:lnTo>
                    <a:pt x="36636" y="5644"/>
                  </a:lnTo>
                  <a:lnTo>
                    <a:pt x="35862" y="3013"/>
                  </a:lnTo>
                  <a:lnTo>
                    <a:pt x="33779" y="9323"/>
                  </a:lnTo>
                  <a:lnTo>
                    <a:pt x="32636" y="5430"/>
                  </a:lnTo>
                  <a:lnTo>
                    <a:pt x="30993" y="10371"/>
                  </a:lnTo>
                  <a:lnTo>
                    <a:pt x="30766" y="10371"/>
                  </a:lnTo>
                  <a:lnTo>
                    <a:pt x="29683" y="6680"/>
                  </a:lnTo>
                  <a:lnTo>
                    <a:pt x="28480" y="10335"/>
                  </a:lnTo>
                  <a:lnTo>
                    <a:pt x="28433" y="10335"/>
                  </a:lnTo>
                  <a:lnTo>
                    <a:pt x="27730" y="7942"/>
                  </a:lnTo>
                  <a:lnTo>
                    <a:pt x="27349" y="9109"/>
                  </a:lnTo>
                  <a:lnTo>
                    <a:pt x="25694" y="3477"/>
                  </a:lnTo>
                  <a:lnTo>
                    <a:pt x="23575" y="9895"/>
                  </a:lnTo>
                  <a:lnTo>
                    <a:pt x="22408" y="5930"/>
                  </a:lnTo>
                  <a:lnTo>
                    <a:pt x="22408" y="5954"/>
                  </a:lnTo>
                  <a:lnTo>
                    <a:pt x="20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6"/>
            <p:cNvSpPr/>
            <p:nvPr/>
          </p:nvSpPr>
          <p:spPr>
            <a:xfrm>
              <a:off x="2290150" y="2307825"/>
              <a:ext cx="5427175" cy="1548400"/>
            </a:xfrm>
            <a:custGeom>
              <a:avLst/>
              <a:gdLst/>
              <a:ahLst/>
              <a:cxnLst/>
              <a:rect l="l" t="t" r="r" b="b"/>
              <a:pathLst>
                <a:path w="217087" h="61936" extrusionOk="0">
                  <a:moveTo>
                    <a:pt x="188163" y="1"/>
                  </a:moveTo>
                  <a:cubicBezTo>
                    <a:pt x="183575" y="1"/>
                    <a:pt x="177693" y="1282"/>
                    <a:pt x="170260" y="4047"/>
                  </a:cubicBezTo>
                  <a:cubicBezTo>
                    <a:pt x="154746" y="9822"/>
                    <a:pt x="137041" y="7750"/>
                    <a:pt x="128147" y="12274"/>
                  </a:cubicBezTo>
                  <a:cubicBezTo>
                    <a:pt x="105883" y="23621"/>
                    <a:pt x="83201" y="22026"/>
                    <a:pt x="76284" y="22966"/>
                  </a:cubicBezTo>
                  <a:cubicBezTo>
                    <a:pt x="69366" y="23907"/>
                    <a:pt x="64592" y="24895"/>
                    <a:pt x="54602" y="27681"/>
                  </a:cubicBezTo>
                  <a:cubicBezTo>
                    <a:pt x="8478" y="40552"/>
                    <a:pt x="0" y="58649"/>
                    <a:pt x="0" y="58649"/>
                  </a:cubicBezTo>
                  <a:lnTo>
                    <a:pt x="25682" y="59423"/>
                  </a:lnTo>
                  <a:lnTo>
                    <a:pt x="61830" y="61935"/>
                  </a:lnTo>
                  <a:lnTo>
                    <a:pt x="118718" y="59745"/>
                  </a:lnTo>
                  <a:lnTo>
                    <a:pt x="183142" y="59745"/>
                  </a:lnTo>
                  <a:lnTo>
                    <a:pt x="217087" y="55292"/>
                  </a:lnTo>
                  <a:lnTo>
                    <a:pt x="217087" y="16549"/>
                  </a:lnTo>
                  <a:cubicBezTo>
                    <a:pt x="217087" y="16549"/>
                    <a:pt x="199204" y="2857"/>
                    <a:pt x="194179" y="964"/>
                  </a:cubicBezTo>
                  <a:cubicBezTo>
                    <a:pt x="192485" y="330"/>
                    <a:pt x="190490" y="1"/>
                    <a:pt x="188163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6"/>
            <p:cNvSpPr/>
            <p:nvPr/>
          </p:nvSpPr>
          <p:spPr>
            <a:xfrm>
              <a:off x="5018475" y="2742250"/>
              <a:ext cx="1901150" cy="312675"/>
            </a:xfrm>
            <a:custGeom>
              <a:avLst/>
              <a:gdLst/>
              <a:ahLst/>
              <a:cxnLst/>
              <a:rect l="l" t="t" r="r" b="b"/>
              <a:pathLst>
                <a:path w="76046" h="12507" extrusionOk="0">
                  <a:moveTo>
                    <a:pt x="55315" y="1"/>
                  </a:moveTo>
                  <a:cubicBezTo>
                    <a:pt x="44015" y="1"/>
                    <a:pt x="34873" y="5142"/>
                    <a:pt x="30290" y="6458"/>
                  </a:cubicBezTo>
                  <a:cubicBezTo>
                    <a:pt x="25275" y="7907"/>
                    <a:pt x="18289" y="9554"/>
                    <a:pt x="13256" y="9554"/>
                  </a:cubicBezTo>
                  <a:cubicBezTo>
                    <a:pt x="12912" y="9554"/>
                    <a:pt x="12576" y="9546"/>
                    <a:pt x="12252" y="9530"/>
                  </a:cubicBezTo>
                  <a:cubicBezTo>
                    <a:pt x="12062" y="9521"/>
                    <a:pt x="11870" y="9516"/>
                    <a:pt x="11676" y="9516"/>
                  </a:cubicBezTo>
                  <a:cubicBezTo>
                    <a:pt x="7490" y="9516"/>
                    <a:pt x="2169" y="11594"/>
                    <a:pt x="515" y="12286"/>
                  </a:cubicBezTo>
                  <a:lnTo>
                    <a:pt x="515" y="12286"/>
                  </a:lnTo>
                  <a:cubicBezTo>
                    <a:pt x="1612" y="11873"/>
                    <a:pt x="2873" y="11742"/>
                    <a:pt x="4316" y="11742"/>
                  </a:cubicBezTo>
                  <a:cubicBezTo>
                    <a:pt x="6782" y="11742"/>
                    <a:pt x="9782" y="12123"/>
                    <a:pt x="13413" y="12123"/>
                  </a:cubicBezTo>
                  <a:cubicBezTo>
                    <a:pt x="17378" y="12123"/>
                    <a:pt x="22096" y="11669"/>
                    <a:pt x="27694" y="9768"/>
                  </a:cubicBezTo>
                  <a:cubicBezTo>
                    <a:pt x="39753" y="5678"/>
                    <a:pt x="52163" y="3644"/>
                    <a:pt x="59219" y="3644"/>
                  </a:cubicBezTo>
                  <a:cubicBezTo>
                    <a:pt x="60482" y="3644"/>
                    <a:pt x="61573" y="3709"/>
                    <a:pt x="62460" y="3839"/>
                  </a:cubicBezTo>
                  <a:cubicBezTo>
                    <a:pt x="68306" y="4708"/>
                    <a:pt x="76045" y="6661"/>
                    <a:pt x="76045" y="6661"/>
                  </a:cubicBezTo>
                  <a:cubicBezTo>
                    <a:pt x="76045" y="6661"/>
                    <a:pt x="66235" y="1315"/>
                    <a:pt x="61127" y="470"/>
                  </a:cubicBezTo>
                  <a:cubicBezTo>
                    <a:pt x="59137" y="143"/>
                    <a:pt x="57196" y="1"/>
                    <a:pt x="55315" y="1"/>
                  </a:cubicBezTo>
                  <a:close/>
                  <a:moveTo>
                    <a:pt x="515" y="12286"/>
                  </a:moveTo>
                  <a:lnTo>
                    <a:pt x="515" y="12286"/>
                  </a:lnTo>
                  <a:cubicBezTo>
                    <a:pt x="339" y="12352"/>
                    <a:pt x="167" y="12425"/>
                    <a:pt x="0" y="12507"/>
                  </a:cubicBezTo>
                  <a:cubicBezTo>
                    <a:pt x="0" y="12507"/>
                    <a:pt x="184" y="12424"/>
                    <a:pt x="515" y="12286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6"/>
            <p:cNvSpPr/>
            <p:nvPr/>
          </p:nvSpPr>
          <p:spPr>
            <a:xfrm>
              <a:off x="4752350" y="3066225"/>
              <a:ext cx="558725" cy="142600"/>
            </a:xfrm>
            <a:custGeom>
              <a:avLst/>
              <a:gdLst/>
              <a:ahLst/>
              <a:cxnLst/>
              <a:rect l="l" t="t" r="r" b="b"/>
              <a:pathLst>
                <a:path w="22349" h="5704" extrusionOk="0">
                  <a:moveTo>
                    <a:pt x="11371" y="0"/>
                  </a:moveTo>
                  <a:cubicBezTo>
                    <a:pt x="9919" y="0"/>
                    <a:pt x="8681" y="1084"/>
                    <a:pt x="8180" y="2608"/>
                  </a:cubicBezTo>
                  <a:cubicBezTo>
                    <a:pt x="7561" y="2012"/>
                    <a:pt x="6728" y="1643"/>
                    <a:pt x="5799" y="1643"/>
                  </a:cubicBezTo>
                  <a:cubicBezTo>
                    <a:pt x="4120" y="1643"/>
                    <a:pt x="2739" y="2858"/>
                    <a:pt x="2454" y="4453"/>
                  </a:cubicBezTo>
                  <a:cubicBezTo>
                    <a:pt x="2227" y="4334"/>
                    <a:pt x="1977" y="4275"/>
                    <a:pt x="1703" y="4275"/>
                  </a:cubicBezTo>
                  <a:cubicBezTo>
                    <a:pt x="846" y="4275"/>
                    <a:pt x="144" y="4894"/>
                    <a:pt x="1" y="5703"/>
                  </a:cubicBezTo>
                  <a:lnTo>
                    <a:pt x="22349" y="5703"/>
                  </a:lnTo>
                  <a:cubicBezTo>
                    <a:pt x="22349" y="4370"/>
                    <a:pt x="21265" y="3286"/>
                    <a:pt x="19932" y="3286"/>
                  </a:cubicBezTo>
                  <a:cubicBezTo>
                    <a:pt x="19599" y="3286"/>
                    <a:pt x="19277" y="3346"/>
                    <a:pt x="18979" y="3477"/>
                  </a:cubicBezTo>
                  <a:cubicBezTo>
                    <a:pt x="18598" y="2084"/>
                    <a:pt x="17324" y="1072"/>
                    <a:pt x="15812" y="1072"/>
                  </a:cubicBezTo>
                  <a:cubicBezTo>
                    <a:pt x="15181" y="1072"/>
                    <a:pt x="14586" y="1250"/>
                    <a:pt x="14074" y="1572"/>
                  </a:cubicBezTo>
                  <a:cubicBezTo>
                    <a:pt x="13443" y="619"/>
                    <a:pt x="12479" y="0"/>
                    <a:pt x="1137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6"/>
            <p:cNvSpPr/>
            <p:nvPr/>
          </p:nvSpPr>
          <p:spPr>
            <a:xfrm>
              <a:off x="4967575" y="2996275"/>
              <a:ext cx="833750" cy="212550"/>
            </a:xfrm>
            <a:custGeom>
              <a:avLst/>
              <a:gdLst/>
              <a:ahLst/>
              <a:cxnLst/>
              <a:rect l="l" t="t" r="r" b="b"/>
              <a:pathLst>
                <a:path w="33350" h="8502" extrusionOk="0">
                  <a:moveTo>
                    <a:pt x="16978" y="0"/>
                  </a:moveTo>
                  <a:cubicBezTo>
                    <a:pt x="14800" y="0"/>
                    <a:pt x="12942" y="1608"/>
                    <a:pt x="12204" y="3882"/>
                  </a:cubicBezTo>
                  <a:cubicBezTo>
                    <a:pt x="11287" y="2989"/>
                    <a:pt x="10037" y="2441"/>
                    <a:pt x="8656" y="2441"/>
                  </a:cubicBezTo>
                  <a:cubicBezTo>
                    <a:pt x="6168" y="2441"/>
                    <a:pt x="4096" y="4251"/>
                    <a:pt x="3679" y="6632"/>
                  </a:cubicBezTo>
                  <a:cubicBezTo>
                    <a:pt x="3334" y="6465"/>
                    <a:pt x="2953" y="6358"/>
                    <a:pt x="2548" y="6358"/>
                  </a:cubicBezTo>
                  <a:cubicBezTo>
                    <a:pt x="1274" y="6358"/>
                    <a:pt x="214" y="7287"/>
                    <a:pt x="0" y="8501"/>
                  </a:cubicBezTo>
                  <a:lnTo>
                    <a:pt x="33349" y="8501"/>
                  </a:lnTo>
                  <a:cubicBezTo>
                    <a:pt x="33349" y="6501"/>
                    <a:pt x="31730" y="4882"/>
                    <a:pt x="29730" y="4882"/>
                  </a:cubicBezTo>
                  <a:cubicBezTo>
                    <a:pt x="29230" y="4882"/>
                    <a:pt x="28754" y="4989"/>
                    <a:pt x="28313" y="5179"/>
                  </a:cubicBezTo>
                  <a:cubicBezTo>
                    <a:pt x="27742" y="3108"/>
                    <a:pt x="25849" y="1584"/>
                    <a:pt x="23586" y="1584"/>
                  </a:cubicBezTo>
                  <a:cubicBezTo>
                    <a:pt x="22634" y="1584"/>
                    <a:pt x="21753" y="1858"/>
                    <a:pt x="21003" y="2334"/>
                  </a:cubicBezTo>
                  <a:cubicBezTo>
                    <a:pt x="20062" y="917"/>
                    <a:pt x="18610" y="0"/>
                    <a:pt x="16978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6"/>
            <p:cNvSpPr/>
            <p:nvPr/>
          </p:nvSpPr>
          <p:spPr>
            <a:xfrm>
              <a:off x="5471500" y="2831950"/>
              <a:ext cx="195575" cy="150950"/>
            </a:xfrm>
            <a:custGeom>
              <a:avLst/>
              <a:gdLst/>
              <a:ahLst/>
              <a:cxnLst/>
              <a:rect l="l" t="t" r="r" b="b"/>
              <a:pathLst>
                <a:path w="7823" h="6038" extrusionOk="0">
                  <a:moveTo>
                    <a:pt x="1715" y="1"/>
                  </a:moveTo>
                  <a:lnTo>
                    <a:pt x="0" y="287"/>
                  </a:lnTo>
                  <a:lnTo>
                    <a:pt x="6132" y="6037"/>
                  </a:lnTo>
                  <a:lnTo>
                    <a:pt x="7823" y="5847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6"/>
            <p:cNvSpPr/>
            <p:nvPr/>
          </p:nvSpPr>
          <p:spPr>
            <a:xfrm>
              <a:off x="5373875" y="2839100"/>
              <a:ext cx="263450" cy="441150"/>
            </a:xfrm>
            <a:custGeom>
              <a:avLst/>
              <a:gdLst/>
              <a:ahLst/>
              <a:cxnLst/>
              <a:rect l="l" t="t" r="r" b="b"/>
              <a:pathLst>
                <a:path w="10538" h="17646" extrusionOk="0">
                  <a:moveTo>
                    <a:pt x="4917" y="1"/>
                  </a:moveTo>
                  <a:lnTo>
                    <a:pt x="0" y="6323"/>
                  </a:lnTo>
                  <a:lnTo>
                    <a:pt x="0" y="17646"/>
                  </a:lnTo>
                  <a:lnTo>
                    <a:pt x="10537" y="15919"/>
                  </a:lnTo>
                  <a:lnTo>
                    <a:pt x="10537" y="5180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6"/>
            <p:cNvSpPr/>
            <p:nvPr/>
          </p:nvSpPr>
          <p:spPr>
            <a:xfrm>
              <a:off x="5373875" y="2839100"/>
              <a:ext cx="263450" cy="441150"/>
            </a:xfrm>
            <a:custGeom>
              <a:avLst/>
              <a:gdLst/>
              <a:ahLst/>
              <a:cxnLst/>
              <a:rect l="l" t="t" r="r" b="b"/>
              <a:pathLst>
                <a:path w="10538" h="17646" extrusionOk="0">
                  <a:moveTo>
                    <a:pt x="4917" y="1"/>
                  </a:moveTo>
                  <a:lnTo>
                    <a:pt x="0" y="6323"/>
                  </a:lnTo>
                  <a:lnTo>
                    <a:pt x="0" y="17646"/>
                  </a:lnTo>
                  <a:lnTo>
                    <a:pt x="10537" y="15919"/>
                  </a:lnTo>
                  <a:lnTo>
                    <a:pt x="10537" y="5180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6"/>
            <p:cNvSpPr/>
            <p:nvPr/>
          </p:nvSpPr>
          <p:spPr>
            <a:xfrm>
              <a:off x="5155100" y="2954300"/>
              <a:ext cx="218800" cy="324475"/>
            </a:xfrm>
            <a:custGeom>
              <a:avLst/>
              <a:gdLst/>
              <a:ahLst/>
              <a:cxnLst/>
              <a:rect l="l" t="t" r="r" b="b"/>
              <a:pathLst>
                <a:path w="8752" h="12979" extrusionOk="0">
                  <a:moveTo>
                    <a:pt x="0" y="0"/>
                  </a:moveTo>
                  <a:lnTo>
                    <a:pt x="0" y="10680"/>
                  </a:lnTo>
                  <a:lnTo>
                    <a:pt x="8751" y="12978"/>
                  </a:lnTo>
                  <a:lnTo>
                    <a:pt x="8751" y="2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6"/>
            <p:cNvSpPr/>
            <p:nvPr/>
          </p:nvSpPr>
          <p:spPr>
            <a:xfrm>
              <a:off x="5125325" y="2839100"/>
              <a:ext cx="389050" cy="206600"/>
            </a:xfrm>
            <a:custGeom>
              <a:avLst/>
              <a:gdLst/>
              <a:ahLst/>
              <a:cxnLst/>
              <a:rect l="l" t="t" r="r" b="b"/>
              <a:pathLst>
                <a:path w="15562" h="8264" extrusionOk="0">
                  <a:moveTo>
                    <a:pt x="15562" y="1"/>
                  </a:moveTo>
                  <a:lnTo>
                    <a:pt x="0" y="5763"/>
                  </a:lnTo>
                  <a:lnTo>
                    <a:pt x="0" y="6049"/>
                  </a:lnTo>
                  <a:lnTo>
                    <a:pt x="9978" y="8264"/>
                  </a:lnTo>
                  <a:lnTo>
                    <a:pt x="155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6"/>
            <p:cNvSpPr/>
            <p:nvPr/>
          </p:nvSpPr>
          <p:spPr>
            <a:xfrm>
              <a:off x="5125325" y="2804875"/>
              <a:ext cx="389050" cy="233675"/>
            </a:xfrm>
            <a:custGeom>
              <a:avLst/>
              <a:gdLst/>
              <a:ahLst/>
              <a:cxnLst/>
              <a:rect l="l" t="t" r="r" b="b"/>
              <a:pathLst>
                <a:path w="15562" h="9347" extrusionOk="0">
                  <a:moveTo>
                    <a:pt x="6251" y="1"/>
                  </a:moveTo>
                  <a:lnTo>
                    <a:pt x="0" y="7132"/>
                  </a:lnTo>
                  <a:lnTo>
                    <a:pt x="9978" y="9347"/>
                  </a:lnTo>
                  <a:lnTo>
                    <a:pt x="15562" y="1084"/>
                  </a:lnTo>
                  <a:lnTo>
                    <a:pt x="62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6"/>
            <p:cNvSpPr/>
            <p:nvPr/>
          </p:nvSpPr>
          <p:spPr>
            <a:xfrm>
              <a:off x="5173250" y="3046875"/>
              <a:ext cx="36325" cy="88125"/>
            </a:xfrm>
            <a:custGeom>
              <a:avLst/>
              <a:gdLst/>
              <a:ahLst/>
              <a:cxnLst/>
              <a:rect l="l" t="t" r="r" b="b"/>
              <a:pathLst>
                <a:path w="1453" h="3525" extrusionOk="0">
                  <a:moveTo>
                    <a:pt x="0" y="0"/>
                  </a:moveTo>
                  <a:lnTo>
                    <a:pt x="0" y="3203"/>
                  </a:lnTo>
                  <a:lnTo>
                    <a:pt x="1453" y="3525"/>
                  </a:lnTo>
                  <a:lnTo>
                    <a:pt x="1453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6"/>
            <p:cNvSpPr/>
            <p:nvPr/>
          </p:nvSpPr>
          <p:spPr>
            <a:xfrm>
              <a:off x="5310475" y="3080500"/>
              <a:ext cx="36325" cy="87850"/>
            </a:xfrm>
            <a:custGeom>
              <a:avLst/>
              <a:gdLst/>
              <a:ahLst/>
              <a:cxnLst/>
              <a:rect l="l" t="t" r="r" b="b"/>
              <a:pathLst>
                <a:path w="1453" h="3514" extrusionOk="0">
                  <a:moveTo>
                    <a:pt x="0" y="1"/>
                  </a:moveTo>
                  <a:lnTo>
                    <a:pt x="0" y="3203"/>
                  </a:lnTo>
                  <a:lnTo>
                    <a:pt x="1453" y="3513"/>
                  </a:lnTo>
                  <a:lnTo>
                    <a:pt x="1453" y="3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6"/>
            <p:cNvSpPr/>
            <p:nvPr/>
          </p:nvSpPr>
          <p:spPr>
            <a:xfrm>
              <a:off x="5242900" y="3066825"/>
              <a:ext cx="36325" cy="187250"/>
            </a:xfrm>
            <a:custGeom>
              <a:avLst/>
              <a:gdLst/>
              <a:ahLst/>
              <a:cxnLst/>
              <a:rect l="l" t="t" r="r" b="b"/>
              <a:pathLst>
                <a:path w="1453" h="7490" extrusionOk="0">
                  <a:moveTo>
                    <a:pt x="0" y="0"/>
                  </a:moveTo>
                  <a:lnTo>
                    <a:pt x="0" y="7084"/>
                  </a:lnTo>
                  <a:lnTo>
                    <a:pt x="1453" y="7489"/>
                  </a:lnTo>
                  <a:lnTo>
                    <a:pt x="1453" y="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6"/>
            <p:cNvSpPr/>
            <p:nvPr/>
          </p:nvSpPr>
          <p:spPr>
            <a:xfrm>
              <a:off x="5442625" y="2976325"/>
              <a:ext cx="57775" cy="72050"/>
            </a:xfrm>
            <a:custGeom>
              <a:avLst/>
              <a:gdLst/>
              <a:ahLst/>
              <a:cxnLst/>
              <a:rect l="l" t="t" r="r" b="b"/>
              <a:pathLst>
                <a:path w="2311" h="2882" extrusionOk="0">
                  <a:moveTo>
                    <a:pt x="2310" y="1"/>
                  </a:moveTo>
                  <a:lnTo>
                    <a:pt x="0" y="524"/>
                  </a:lnTo>
                  <a:lnTo>
                    <a:pt x="0" y="2882"/>
                  </a:lnTo>
                  <a:lnTo>
                    <a:pt x="2310" y="2358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6"/>
            <p:cNvSpPr/>
            <p:nvPr/>
          </p:nvSpPr>
          <p:spPr>
            <a:xfrm>
              <a:off x="5442625" y="3070975"/>
              <a:ext cx="151525" cy="89325"/>
            </a:xfrm>
            <a:custGeom>
              <a:avLst/>
              <a:gdLst/>
              <a:ahLst/>
              <a:cxnLst/>
              <a:rect l="l" t="t" r="r" b="b"/>
              <a:pathLst>
                <a:path w="6061" h="3573" extrusionOk="0">
                  <a:moveTo>
                    <a:pt x="6061" y="1"/>
                  </a:moveTo>
                  <a:lnTo>
                    <a:pt x="0" y="1215"/>
                  </a:lnTo>
                  <a:lnTo>
                    <a:pt x="0" y="3573"/>
                  </a:lnTo>
                  <a:lnTo>
                    <a:pt x="6061" y="2358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6"/>
            <p:cNvSpPr/>
            <p:nvPr/>
          </p:nvSpPr>
          <p:spPr>
            <a:xfrm>
              <a:off x="5521800" y="2962050"/>
              <a:ext cx="57475" cy="71750"/>
            </a:xfrm>
            <a:custGeom>
              <a:avLst/>
              <a:gdLst/>
              <a:ahLst/>
              <a:cxnLst/>
              <a:rect l="l" t="t" r="r" b="b"/>
              <a:pathLst>
                <a:path w="2299" h="2870" extrusionOk="0">
                  <a:moveTo>
                    <a:pt x="2298" y="0"/>
                  </a:moveTo>
                  <a:lnTo>
                    <a:pt x="1" y="512"/>
                  </a:lnTo>
                  <a:lnTo>
                    <a:pt x="1" y="2869"/>
                  </a:lnTo>
                  <a:lnTo>
                    <a:pt x="2298" y="2357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6"/>
            <p:cNvSpPr/>
            <p:nvPr/>
          </p:nvSpPr>
          <p:spPr>
            <a:xfrm>
              <a:off x="6198075" y="2817075"/>
              <a:ext cx="238450" cy="125350"/>
            </a:xfrm>
            <a:custGeom>
              <a:avLst/>
              <a:gdLst/>
              <a:ahLst/>
              <a:cxnLst/>
              <a:rect l="l" t="t" r="r" b="b"/>
              <a:pathLst>
                <a:path w="9538" h="5014" extrusionOk="0">
                  <a:moveTo>
                    <a:pt x="2096" y="1"/>
                  </a:moveTo>
                  <a:lnTo>
                    <a:pt x="1" y="239"/>
                  </a:lnTo>
                  <a:lnTo>
                    <a:pt x="7478" y="5013"/>
                  </a:lnTo>
                  <a:lnTo>
                    <a:pt x="9537" y="4847"/>
                  </a:lnTo>
                  <a:lnTo>
                    <a:pt x="20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6"/>
            <p:cNvSpPr/>
            <p:nvPr/>
          </p:nvSpPr>
          <p:spPr>
            <a:xfrm>
              <a:off x="6079025" y="2823025"/>
              <a:ext cx="321475" cy="366450"/>
            </a:xfrm>
            <a:custGeom>
              <a:avLst/>
              <a:gdLst/>
              <a:ahLst/>
              <a:cxnLst/>
              <a:rect l="l" t="t" r="r" b="b"/>
              <a:pathLst>
                <a:path w="12859" h="14658" extrusionOk="0">
                  <a:moveTo>
                    <a:pt x="6001" y="1"/>
                  </a:moveTo>
                  <a:lnTo>
                    <a:pt x="0" y="5251"/>
                  </a:lnTo>
                  <a:lnTo>
                    <a:pt x="0" y="14657"/>
                  </a:lnTo>
                  <a:lnTo>
                    <a:pt x="12859" y="13217"/>
                  </a:lnTo>
                  <a:lnTo>
                    <a:pt x="12859" y="4299"/>
                  </a:lnTo>
                  <a:lnTo>
                    <a:pt x="6001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6"/>
            <p:cNvSpPr/>
            <p:nvPr/>
          </p:nvSpPr>
          <p:spPr>
            <a:xfrm>
              <a:off x="6079025" y="2823025"/>
              <a:ext cx="321475" cy="366450"/>
            </a:xfrm>
            <a:custGeom>
              <a:avLst/>
              <a:gdLst/>
              <a:ahLst/>
              <a:cxnLst/>
              <a:rect l="l" t="t" r="r" b="b"/>
              <a:pathLst>
                <a:path w="12859" h="14658" extrusionOk="0">
                  <a:moveTo>
                    <a:pt x="6001" y="1"/>
                  </a:moveTo>
                  <a:lnTo>
                    <a:pt x="0" y="5251"/>
                  </a:lnTo>
                  <a:lnTo>
                    <a:pt x="0" y="14657"/>
                  </a:lnTo>
                  <a:lnTo>
                    <a:pt x="12859" y="13217"/>
                  </a:lnTo>
                  <a:lnTo>
                    <a:pt x="12859" y="4299"/>
                  </a:lnTo>
                  <a:lnTo>
                    <a:pt x="60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6"/>
            <p:cNvSpPr/>
            <p:nvPr/>
          </p:nvSpPr>
          <p:spPr>
            <a:xfrm>
              <a:off x="5812025" y="2918575"/>
              <a:ext cx="267000" cy="269700"/>
            </a:xfrm>
            <a:custGeom>
              <a:avLst/>
              <a:gdLst/>
              <a:ahLst/>
              <a:cxnLst/>
              <a:rect l="l" t="t" r="r" b="b"/>
              <a:pathLst>
                <a:path w="10680" h="10788" extrusionOk="0">
                  <a:moveTo>
                    <a:pt x="0" y="1"/>
                  </a:moveTo>
                  <a:lnTo>
                    <a:pt x="0" y="8871"/>
                  </a:lnTo>
                  <a:lnTo>
                    <a:pt x="10680" y="10788"/>
                  </a:lnTo>
                  <a:lnTo>
                    <a:pt x="10680" y="16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6"/>
            <p:cNvSpPr/>
            <p:nvPr/>
          </p:nvSpPr>
          <p:spPr>
            <a:xfrm>
              <a:off x="5775700" y="2823025"/>
              <a:ext cx="474775" cy="171475"/>
            </a:xfrm>
            <a:custGeom>
              <a:avLst/>
              <a:gdLst/>
              <a:ahLst/>
              <a:cxnLst/>
              <a:rect l="l" t="t" r="r" b="b"/>
              <a:pathLst>
                <a:path w="18991" h="6859" extrusionOk="0">
                  <a:moveTo>
                    <a:pt x="18991" y="1"/>
                  </a:moveTo>
                  <a:lnTo>
                    <a:pt x="1" y="4787"/>
                  </a:lnTo>
                  <a:lnTo>
                    <a:pt x="1" y="5025"/>
                  </a:lnTo>
                  <a:lnTo>
                    <a:pt x="12181" y="6859"/>
                  </a:lnTo>
                  <a:lnTo>
                    <a:pt x="189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6"/>
            <p:cNvSpPr/>
            <p:nvPr/>
          </p:nvSpPr>
          <p:spPr>
            <a:xfrm>
              <a:off x="5775700" y="2794750"/>
              <a:ext cx="474775" cy="193800"/>
            </a:xfrm>
            <a:custGeom>
              <a:avLst/>
              <a:gdLst/>
              <a:ahLst/>
              <a:cxnLst/>
              <a:rect l="l" t="t" r="r" b="b"/>
              <a:pathLst>
                <a:path w="18991" h="7752" extrusionOk="0">
                  <a:moveTo>
                    <a:pt x="7621" y="1"/>
                  </a:moveTo>
                  <a:lnTo>
                    <a:pt x="1" y="5918"/>
                  </a:lnTo>
                  <a:lnTo>
                    <a:pt x="12181" y="7752"/>
                  </a:lnTo>
                  <a:lnTo>
                    <a:pt x="18991" y="894"/>
                  </a:lnTo>
                  <a:lnTo>
                    <a:pt x="76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6"/>
            <p:cNvSpPr/>
            <p:nvPr/>
          </p:nvSpPr>
          <p:spPr>
            <a:xfrm>
              <a:off x="5834050" y="2995675"/>
              <a:ext cx="44375" cy="78900"/>
            </a:xfrm>
            <a:custGeom>
              <a:avLst/>
              <a:gdLst/>
              <a:ahLst/>
              <a:cxnLst/>
              <a:rect l="l" t="t" r="r" b="b"/>
              <a:pathLst>
                <a:path w="1775" h="3156" extrusionOk="0">
                  <a:moveTo>
                    <a:pt x="0" y="0"/>
                  </a:moveTo>
                  <a:lnTo>
                    <a:pt x="0" y="2894"/>
                  </a:lnTo>
                  <a:lnTo>
                    <a:pt x="1774" y="3156"/>
                  </a:lnTo>
                  <a:lnTo>
                    <a:pt x="1774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6"/>
            <p:cNvSpPr/>
            <p:nvPr/>
          </p:nvSpPr>
          <p:spPr>
            <a:xfrm>
              <a:off x="6001625" y="3023350"/>
              <a:ext cx="44375" cy="79200"/>
            </a:xfrm>
            <a:custGeom>
              <a:avLst/>
              <a:gdLst/>
              <a:ahLst/>
              <a:cxnLst/>
              <a:rect l="l" t="t" r="r" b="b"/>
              <a:pathLst>
                <a:path w="1775" h="3168" extrusionOk="0">
                  <a:moveTo>
                    <a:pt x="0" y="1"/>
                  </a:moveTo>
                  <a:lnTo>
                    <a:pt x="0" y="2906"/>
                  </a:lnTo>
                  <a:lnTo>
                    <a:pt x="1774" y="3168"/>
                  </a:lnTo>
                  <a:lnTo>
                    <a:pt x="1774" y="2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6"/>
            <p:cNvSpPr/>
            <p:nvPr/>
          </p:nvSpPr>
          <p:spPr>
            <a:xfrm>
              <a:off x="5919175" y="3012050"/>
              <a:ext cx="44375" cy="155400"/>
            </a:xfrm>
            <a:custGeom>
              <a:avLst/>
              <a:gdLst/>
              <a:ahLst/>
              <a:cxnLst/>
              <a:rect l="l" t="t" r="r" b="b"/>
              <a:pathLst>
                <a:path w="1775" h="6216" extrusionOk="0">
                  <a:moveTo>
                    <a:pt x="0" y="0"/>
                  </a:moveTo>
                  <a:lnTo>
                    <a:pt x="0" y="5882"/>
                  </a:lnTo>
                  <a:lnTo>
                    <a:pt x="1774" y="6215"/>
                  </a:lnTo>
                  <a:lnTo>
                    <a:pt x="1774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6"/>
            <p:cNvSpPr/>
            <p:nvPr/>
          </p:nvSpPr>
          <p:spPr>
            <a:xfrm>
              <a:off x="6135575" y="3015625"/>
              <a:ext cx="52700" cy="73525"/>
            </a:xfrm>
            <a:custGeom>
              <a:avLst/>
              <a:gdLst/>
              <a:ahLst/>
              <a:cxnLst/>
              <a:rect l="l" t="t" r="r" b="b"/>
              <a:pathLst>
                <a:path w="2108" h="2941" extrusionOk="0">
                  <a:moveTo>
                    <a:pt x="2108" y="0"/>
                  </a:moveTo>
                  <a:lnTo>
                    <a:pt x="0" y="286"/>
                  </a:lnTo>
                  <a:lnTo>
                    <a:pt x="0" y="2941"/>
                  </a:lnTo>
                  <a:lnTo>
                    <a:pt x="2108" y="2655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6"/>
            <p:cNvSpPr/>
            <p:nvPr/>
          </p:nvSpPr>
          <p:spPr>
            <a:xfrm>
              <a:off x="6225750" y="3004300"/>
              <a:ext cx="52725" cy="73550"/>
            </a:xfrm>
            <a:custGeom>
              <a:avLst/>
              <a:gdLst/>
              <a:ahLst/>
              <a:cxnLst/>
              <a:rect l="l" t="t" r="r" b="b"/>
              <a:pathLst>
                <a:path w="2109" h="2942" extrusionOk="0">
                  <a:moveTo>
                    <a:pt x="2108" y="1"/>
                  </a:moveTo>
                  <a:lnTo>
                    <a:pt x="1" y="286"/>
                  </a:lnTo>
                  <a:lnTo>
                    <a:pt x="1" y="2942"/>
                  </a:lnTo>
                  <a:lnTo>
                    <a:pt x="2108" y="2656"/>
                  </a:lnTo>
                  <a:lnTo>
                    <a:pt x="2108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6"/>
            <p:cNvSpPr/>
            <p:nvPr/>
          </p:nvSpPr>
          <p:spPr>
            <a:xfrm>
              <a:off x="6310875" y="2994775"/>
              <a:ext cx="52725" cy="73550"/>
            </a:xfrm>
            <a:custGeom>
              <a:avLst/>
              <a:gdLst/>
              <a:ahLst/>
              <a:cxnLst/>
              <a:rect l="l" t="t" r="r" b="b"/>
              <a:pathLst>
                <a:path w="2109" h="2942" extrusionOk="0">
                  <a:moveTo>
                    <a:pt x="2108" y="1"/>
                  </a:moveTo>
                  <a:lnTo>
                    <a:pt x="1" y="286"/>
                  </a:lnTo>
                  <a:lnTo>
                    <a:pt x="1" y="2942"/>
                  </a:lnTo>
                  <a:lnTo>
                    <a:pt x="2108" y="2656"/>
                  </a:lnTo>
                  <a:lnTo>
                    <a:pt x="2108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6"/>
            <p:cNvSpPr/>
            <p:nvPr/>
          </p:nvSpPr>
          <p:spPr>
            <a:xfrm>
              <a:off x="5982875" y="3122475"/>
              <a:ext cx="353325" cy="90225"/>
            </a:xfrm>
            <a:custGeom>
              <a:avLst/>
              <a:gdLst/>
              <a:ahLst/>
              <a:cxnLst/>
              <a:rect l="l" t="t" r="r" b="b"/>
              <a:pathLst>
                <a:path w="14133" h="3609" extrusionOk="0">
                  <a:moveTo>
                    <a:pt x="7192" y="0"/>
                  </a:moveTo>
                  <a:cubicBezTo>
                    <a:pt x="6275" y="0"/>
                    <a:pt x="5489" y="679"/>
                    <a:pt x="5168" y="1644"/>
                  </a:cubicBezTo>
                  <a:cubicBezTo>
                    <a:pt x="4787" y="1263"/>
                    <a:pt x="4251" y="1036"/>
                    <a:pt x="3667" y="1036"/>
                  </a:cubicBezTo>
                  <a:cubicBezTo>
                    <a:pt x="2608" y="1036"/>
                    <a:pt x="1727" y="1798"/>
                    <a:pt x="1548" y="2810"/>
                  </a:cubicBezTo>
                  <a:cubicBezTo>
                    <a:pt x="1405" y="2739"/>
                    <a:pt x="1250" y="2691"/>
                    <a:pt x="1072" y="2691"/>
                  </a:cubicBezTo>
                  <a:cubicBezTo>
                    <a:pt x="536" y="2691"/>
                    <a:pt x="84" y="3084"/>
                    <a:pt x="0" y="3608"/>
                  </a:cubicBezTo>
                  <a:lnTo>
                    <a:pt x="14133" y="3608"/>
                  </a:lnTo>
                  <a:cubicBezTo>
                    <a:pt x="14133" y="3608"/>
                    <a:pt x="14133" y="3596"/>
                    <a:pt x="14133" y="3596"/>
                  </a:cubicBezTo>
                  <a:cubicBezTo>
                    <a:pt x="14133" y="2751"/>
                    <a:pt x="13454" y="2072"/>
                    <a:pt x="12609" y="2072"/>
                  </a:cubicBezTo>
                  <a:cubicBezTo>
                    <a:pt x="12395" y="2072"/>
                    <a:pt x="12192" y="2120"/>
                    <a:pt x="12002" y="2191"/>
                  </a:cubicBezTo>
                  <a:cubicBezTo>
                    <a:pt x="11752" y="1322"/>
                    <a:pt x="10954" y="667"/>
                    <a:pt x="10002" y="667"/>
                  </a:cubicBezTo>
                  <a:cubicBezTo>
                    <a:pt x="9597" y="667"/>
                    <a:pt x="9216" y="786"/>
                    <a:pt x="8906" y="989"/>
                  </a:cubicBezTo>
                  <a:cubicBezTo>
                    <a:pt x="8501" y="381"/>
                    <a:pt x="7882" y="0"/>
                    <a:pt x="7192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6"/>
            <p:cNvSpPr/>
            <p:nvPr/>
          </p:nvSpPr>
          <p:spPr>
            <a:xfrm>
              <a:off x="6149550" y="3167425"/>
              <a:ext cx="285175" cy="72950"/>
            </a:xfrm>
            <a:custGeom>
              <a:avLst/>
              <a:gdLst/>
              <a:ahLst/>
              <a:cxnLst/>
              <a:rect l="l" t="t" r="r" b="b"/>
              <a:pathLst>
                <a:path w="11407" h="2918" extrusionOk="0">
                  <a:moveTo>
                    <a:pt x="5811" y="0"/>
                  </a:moveTo>
                  <a:cubicBezTo>
                    <a:pt x="5061" y="0"/>
                    <a:pt x="4430" y="560"/>
                    <a:pt x="4168" y="1334"/>
                  </a:cubicBezTo>
                  <a:cubicBezTo>
                    <a:pt x="3858" y="1024"/>
                    <a:pt x="3430" y="834"/>
                    <a:pt x="2965" y="834"/>
                  </a:cubicBezTo>
                  <a:cubicBezTo>
                    <a:pt x="2108" y="834"/>
                    <a:pt x="1394" y="1453"/>
                    <a:pt x="1251" y="2274"/>
                  </a:cubicBezTo>
                  <a:cubicBezTo>
                    <a:pt x="1132" y="2215"/>
                    <a:pt x="1013" y="2179"/>
                    <a:pt x="870" y="2179"/>
                  </a:cubicBezTo>
                  <a:cubicBezTo>
                    <a:pt x="429" y="2179"/>
                    <a:pt x="72" y="2501"/>
                    <a:pt x="1" y="2917"/>
                  </a:cubicBezTo>
                  <a:lnTo>
                    <a:pt x="11407" y="2917"/>
                  </a:lnTo>
                  <a:cubicBezTo>
                    <a:pt x="11407" y="2917"/>
                    <a:pt x="11407" y="2917"/>
                    <a:pt x="11407" y="2905"/>
                  </a:cubicBezTo>
                  <a:cubicBezTo>
                    <a:pt x="11407" y="2227"/>
                    <a:pt x="10859" y="1679"/>
                    <a:pt x="10169" y="1679"/>
                  </a:cubicBezTo>
                  <a:cubicBezTo>
                    <a:pt x="10002" y="1679"/>
                    <a:pt x="9835" y="1715"/>
                    <a:pt x="9681" y="1774"/>
                  </a:cubicBezTo>
                  <a:cubicBezTo>
                    <a:pt x="9490" y="1072"/>
                    <a:pt x="8835" y="548"/>
                    <a:pt x="8073" y="548"/>
                  </a:cubicBezTo>
                  <a:cubicBezTo>
                    <a:pt x="7740" y="548"/>
                    <a:pt x="7442" y="643"/>
                    <a:pt x="7180" y="798"/>
                  </a:cubicBezTo>
                  <a:cubicBezTo>
                    <a:pt x="6859" y="310"/>
                    <a:pt x="6371" y="0"/>
                    <a:pt x="5811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6"/>
            <p:cNvSpPr/>
            <p:nvPr/>
          </p:nvSpPr>
          <p:spPr>
            <a:xfrm>
              <a:off x="3146200" y="3199875"/>
              <a:ext cx="613200" cy="156575"/>
            </a:xfrm>
            <a:custGeom>
              <a:avLst/>
              <a:gdLst/>
              <a:ahLst/>
              <a:cxnLst/>
              <a:rect l="l" t="t" r="r" b="b"/>
              <a:pathLst>
                <a:path w="24528" h="6263" extrusionOk="0">
                  <a:moveTo>
                    <a:pt x="12478" y="0"/>
                  </a:moveTo>
                  <a:cubicBezTo>
                    <a:pt x="10883" y="0"/>
                    <a:pt x="9514" y="1191"/>
                    <a:pt x="8966" y="2858"/>
                  </a:cubicBezTo>
                  <a:cubicBezTo>
                    <a:pt x="8299" y="2203"/>
                    <a:pt x="7383" y="1798"/>
                    <a:pt x="6371" y="1798"/>
                  </a:cubicBezTo>
                  <a:cubicBezTo>
                    <a:pt x="4525" y="1798"/>
                    <a:pt x="3001" y="3131"/>
                    <a:pt x="2692" y="4882"/>
                  </a:cubicBezTo>
                  <a:cubicBezTo>
                    <a:pt x="2442" y="4763"/>
                    <a:pt x="2168" y="4679"/>
                    <a:pt x="1870" y="4679"/>
                  </a:cubicBezTo>
                  <a:cubicBezTo>
                    <a:pt x="929" y="4679"/>
                    <a:pt x="156" y="5358"/>
                    <a:pt x="1" y="6263"/>
                  </a:cubicBezTo>
                  <a:lnTo>
                    <a:pt x="24528" y="6263"/>
                  </a:lnTo>
                  <a:cubicBezTo>
                    <a:pt x="24528" y="6251"/>
                    <a:pt x="24528" y="6251"/>
                    <a:pt x="24528" y="6251"/>
                  </a:cubicBezTo>
                  <a:cubicBezTo>
                    <a:pt x="24528" y="4786"/>
                    <a:pt x="23337" y="3596"/>
                    <a:pt x="21873" y="3596"/>
                  </a:cubicBezTo>
                  <a:cubicBezTo>
                    <a:pt x="21503" y="3596"/>
                    <a:pt x="21146" y="3679"/>
                    <a:pt x="20825" y="3810"/>
                  </a:cubicBezTo>
                  <a:cubicBezTo>
                    <a:pt x="20396" y="2286"/>
                    <a:pt x="19003" y="1167"/>
                    <a:pt x="17348" y="1167"/>
                  </a:cubicBezTo>
                  <a:cubicBezTo>
                    <a:pt x="16646" y="1167"/>
                    <a:pt x="16003" y="1369"/>
                    <a:pt x="15443" y="1715"/>
                  </a:cubicBezTo>
                  <a:cubicBezTo>
                    <a:pt x="14753" y="667"/>
                    <a:pt x="13681" y="0"/>
                    <a:pt x="12478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6"/>
            <p:cNvSpPr/>
            <p:nvPr/>
          </p:nvSpPr>
          <p:spPr>
            <a:xfrm>
              <a:off x="3404875" y="2910250"/>
              <a:ext cx="130975" cy="175050"/>
            </a:xfrm>
            <a:custGeom>
              <a:avLst/>
              <a:gdLst/>
              <a:ahLst/>
              <a:cxnLst/>
              <a:rect l="l" t="t" r="r" b="b"/>
              <a:pathLst>
                <a:path w="5239" h="7002" extrusionOk="0">
                  <a:moveTo>
                    <a:pt x="5239" y="0"/>
                  </a:moveTo>
                  <a:lnTo>
                    <a:pt x="0" y="7001"/>
                  </a:lnTo>
                  <a:lnTo>
                    <a:pt x="4906" y="6870"/>
                  </a:lnTo>
                  <a:lnTo>
                    <a:pt x="52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6"/>
            <p:cNvSpPr/>
            <p:nvPr/>
          </p:nvSpPr>
          <p:spPr>
            <a:xfrm>
              <a:off x="3633175" y="3064725"/>
              <a:ext cx="570625" cy="375375"/>
            </a:xfrm>
            <a:custGeom>
              <a:avLst/>
              <a:gdLst/>
              <a:ahLst/>
              <a:cxnLst/>
              <a:rect l="l" t="t" r="r" b="b"/>
              <a:pathLst>
                <a:path w="22825" h="15015" extrusionOk="0">
                  <a:moveTo>
                    <a:pt x="22825" y="1"/>
                  </a:moveTo>
                  <a:lnTo>
                    <a:pt x="0" y="2811"/>
                  </a:lnTo>
                  <a:lnTo>
                    <a:pt x="0" y="15014"/>
                  </a:lnTo>
                  <a:lnTo>
                    <a:pt x="22825" y="12205"/>
                  </a:lnTo>
                  <a:lnTo>
                    <a:pt x="22825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6"/>
            <p:cNvSpPr/>
            <p:nvPr/>
          </p:nvSpPr>
          <p:spPr>
            <a:xfrm>
              <a:off x="3434050" y="2910250"/>
              <a:ext cx="199150" cy="529850"/>
            </a:xfrm>
            <a:custGeom>
              <a:avLst/>
              <a:gdLst/>
              <a:ahLst/>
              <a:cxnLst/>
              <a:rect l="l" t="t" r="r" b="b"/>
              <a:pathLst>
                <a:path w="7966" h="21194" extrusionOk="0">
                  <a:moveTo>
                    <a:pt x="4072" y="0"/>
                  </a:moveTo>
                  <a:lnTo>
                    <a:pt x="0" y="6799"/>
                  </a:lnTo>
                  <a:lnTo>
                    <a:pt x="0" y="17598"/>
                  </a:lnTo>
                  <a:lnTo>
                    <a:pt x="7965" y="21193"/>
                  </a:lnTo>
                  <a:lnTo>
                    <a:pt x="7965" y="8990"/>
                  </a:lnTo>
                  <a:lnTo>
                    <a:pt x="40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6"/>
            <p:cNvSpPr/>
            <p:nvPr/>
          </p:nvSpPr>
          <p:spPr>
            <a:xfrm>
              <a:off x="3633175" y="3064725"/>
              <a:ext cx="570625" cy="375375"/>
            </a:xfrm>
            <a:custGeom>
              <a:avLst/>
              <a:gdLst/>
              <a:ahLst/>
              <a:cxnLst/>
              <a:rect l="l" t="t" r="r" b="b"/>
              <a:pathLst>
                <a:path w="22825" h="15015" extrusionOk="0">
                  <a:moveTo>
                    <a:pt x="22825" y="1"/>
                  </a:moveTo>
                  <a:lnTo>
                    <a:pt x="0" y="2811"/>
                  </a:lnTo>
                  <a:lnTo>
                    <a:pt x="0" y="15014"/>
                  </a:lnTo>
                  <a:lnTo>
                    <a:pt x="22825" y="12205"/>
                  </a:lnTo>
                  <a:lnTo>
                    <a:pt x="228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6"/>
            <p:cNvSpPr/>
            <p:nvPr/>
          </p:nvSpPr>
          <p:spPr>
            <a:xfrm>
              <a:off x="3535850" y="2910250"/>
              <a:ext cx="705750" cy="244700"/>
            </a:xfrm>
            <a:custGeom>
              <a:avLst/>
              <a:gdLst/>
              <a:ahLst/>
              <a:cxnLst/>
              <a:rect l="l" t="t" r="r" b="b"/>
              <a:pathLst>
                <a:path w="28230" h="9788" extrusionOk="0">
                  <a:moveTo>
                    <a:pt x="0" y="0"/>
                  </a:moveTo>
                  <a:lnTo>
                    <a:pt x="3858" y="9787"/>
                  </a:lnTo>
                  <a:lnTo>
                    <a:pt x="28230" y="7227"/>
                  </a:lnTo>
                  <a:lnTo>
                    <a:pt x="28230" y="6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6"/>
            <p:cNvSpPr/>
            <p:nvPr/>
          </p:nvSpPr>
          <p:spPr>
            <a:xfrm>
              <a:off x="3747475" y="3201950"/>
              <a:ext cx="73550" cy="119675"/>
            </a:xfrm>
            <a:custGeom>
              <a:avLst/>
              <a:gdLst/>
              <a:ahLst/>
              <a:cxnLst/>
              <a:rect l="l" t="t" r="r" b="b"/>
              <a:pathLst>
                <a:path w="2942" h="4787" extrusionOk="0">
                  <a:moveTo>
                    <a:pt x="2941" y="0"/>
                  </a:moveTo>
                  <a:lnTo>
                    <a:pt x="0" y="274"/>
                  </a:lnTo>
                  <a:lnTo>
                    <a:pt x="0" y="4787"/>
                  </a:lnTo>
                  <a:lnTo>
                    <a:pt x="2941" y="444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6"/>
            <p:cNvSpPr/>
            <p:nvPr/>
          </p:nvSpPr>
          <p:spPr>
            <a:xfrm>
              <a:off x="3881725" y="3192125"/>
              <a:ext cx="73525" cy="216425"/>
            </a:xfrm>
            <a:custGeom>
              <a:avLst/>
              <a:gdLst/>
              <a:ahLst/>
              <a:cxnLst/>
              <a:rect l="l" t="t" r="r" b="b"/>
              <a:pathLst>
                <a:path w="2941" h="8657" extrusionOk="0">
                  <a:moveTo>
                    <a:pt x="2941" y="1"/>
                  </a:moveTo>
                  <a:lnTo>
                    <a:pt x="0" y="274"/>
                  </a:lnTo>
                  <a:lnTo>
                    <a:pt x="0" y="8656"/>
                  </a:lnTo>
                  <a:lnTo>
                    <a:pt x="2941" y="8299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6"/>
            <p:cNvSpPr/>
            <p:nvPr/>
          </p:nvSpPr>
          <p:spPr>
            <a:xfrm>
              <a:off x="4015950" y="3182300"/>
              <a:ext cx="73550" cy="119675"/>
            </a:xfrm>
            <a:custGeom>
              <a:avLst/>
              <a:gdLst/>
              <a:ahLst/>
              <a:cxnLst/>
              <a:rect l="l" t="t" r="r" b="b"/>
              <a:pathLst>
                <a:path w="2942" h="4787" extrusionOk="0">
                  <a:moveTo>
                    <a:pt x="2942" y="1"/>
                  </a:moveTo>
                  <a:lnTo>
                    <a:pt x="1" y="286"/>
                  </a:lnTo>
                  <a:lnTo>
                    <a:pt x="1" y="4787"/>
                  </a:lnTo>
                  <a:lnTo>
                    <a:pt x="2942" y="4442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6"/>
            <p:cNvSpPr/>
            <p:nvPr/>
          </p:nvSpPr>
          <p:spPr>
            <a:xfrm>
              <a:off x="3487925" y="3140925"/>
              <a:ext cx="63425" cy="111050"/>
            </a:xfrm>
            <a:custGeom>
              <a:avLst/>
              <a:gdLst/>
              <a:ahLst/>
              <a:cxnLst/>
              <a:rect l="l" t="t" r="r" b="b"/>
              <a:pathLst>
                <a:path w="2537" h="4442" extrusionOk="0">
                  <a:moveTo>
                    <a:pt x="0" y="1"/>
                  </a:moveTo>
                  <a:lnTo>
                    <a:pt x="0" y="4049"/>
                  </a:lnTo>
                  <a:lnTo>
                    <a:pt x="2536" y="4442"/>
                  </a:lnTo>
                  <a:lnTo>
                    <a:pt x="2536" y="3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6"/>
            <p:cNvSpPr/>
            <p:nvPr/>
          </p:nvSpPr>
          <p:spPr>
            <a:xfrm>
              <a:off x="3535850" y="2866200"/>
              <a:ext cx="705750" cy="274750"/>
            </a:xfrm>
            <a:custGeom>
              <a:avLst/>
              <a:gdLst/>
              <a:ahLst/>
              <a:cxnLst/>
              <a:rect l="l" t="t" r="r" b="b"/>
              <a:pathLst>
                <a:path w="28230" h="10990" extrusionOk="0">
                  <a:moveTo>
                    <a:pt x="22253" y="0"/>
                  </a:moveTo>
                  <a:lnTo>
                    <a:pt x="0" y="1762"/>
                  </a:lnTo>
                  <a:lnTo>
                    <a:pt x="3893" y="10990"/>
                  </a:lnTo>
                  <a:lnTo>
                    <a:pt x="28230" y="8632"/>
                  </a:lnTo>
                  <a:lnTo>
                    <a:pt x="22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6"/>
            <p:cNvSpPr/>
            <p:nvPr/>
          </p:nvSpPr>
          <p:spPr>
            <a:xfrm>
              <a:off x="4027275" y="3230825"/>
              <a:ext cx="613200" cy="156575"/>
            </a:xfrm>
            <a:custGeom>
              <a:avLst/>
              <a:gdLst/>
              <a:ahLst/>
              <a:cxnLst/>
              <a:rect l="l" t="t" r="r" b="b"/>
              <a:pathLst>
                <a:path w="24528" h="6263" extrusionOk="0">
                  <a:moveTo>
                    <a:pt x="12478" y="0"/>
                  </a:moveTo>
                  <a:cubicBezTo>
                    <a:pt x="10883" y="0"/>
                    <a:pt x="9525" y="1191"/>
                    <a:pt x="8966" y="2858"/>
                  </a:cubicBezTo>
                  <a:cubicBezTo>
                    <a:pt x="8299" y="2203"/>
                    <a:pt x="7382" y="1798"/>
                    <a:pt x="6370" y="1798"/>
                  </a:cubicBezTo>
                  <a:cubicBezTo>
                    <a:pt x="4525" y="1798"/>
                    <a:pt x="3001" y="3132"/>
                    <a:pt x="2703" y="4882"/>
                  </a:cubicBezTo>
                  <a:cubicBezTo>
                    <a:pt x="2441" y="4763"/>
                    <a:pt x="2167" y="4679"/>
                    <a:pt x="1870" y="4679"/>
                  </a:cubicBezTo>
                  <a:cubicBezTo>
                    <a:pt x="929" y="4679"/>
                    <a:pt x="155" y="5358"/>
                    <a:pt x="0" y="6263"/>
                  </a:cubicBezTo>
                  <a:lnTo>
                    <a:pt x="24527" y="6263"/>
                  </a:lnTo>
                  <a:cubicBezTo>
                    <a:pt x="24527" y="6251"/>
                    <a:pt x="24527" y="6251"/>
                    <a:pt x="24527" y="6251"/>
                  </a:cubicBezTo>
                  <a:cubicBezTo>
                    <a:pt x="24527" y="4787"/>
                    <a:pt x="23336" y="3596"/>
                    <a:pt x="21872" y="3596"/>
                  </a:cubicBezTo>
                  <a:cubicBezTo>
                    <a:pt x="21503" y="3596"/>
                    <a:pt x="21146" y="3679"/>
                    <a:pt x="20824" y="3810"/>
                  </a:cubicBezTo>
                  <a:cubicBezTo>
                    <a:pt x="20408" y="2286"/>
                    <a:pt x="19015" y="1167"/>
                    <a:pt x="17348" y="1167"/>
                  </a:cubicBezTo>
                  <a:cubicBezTo>
                    <a:pt x="16645" y="1167"/>
                    <a:pt x="16002" y="1370"/>
                    <a:pt x="15443" y="1715"/>
                  </a:cubicBezTo>
                  <a:cubicBezTo>
                    <a:pt x="14752" y="667"/>
                    <a:pt x="13681" y="0"/>
                    <a:pt x="12478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6"/>
            <p:cNvSpPr/>
            <p:nvPr/>
          </p:nvSpPr>
          <p:spPr>
            <a:xfrm>
              <a:off x="4027275" y="3332625"/>
              <a:ext cx="386075" cy="98550"/>
            </a:xfrm>
            <a:custGeom>
              <a:avLst/>
              <a:gdLst/>
              <a:ahLst/>
              <a:cxnLst/>
              <a:rect l="l" t="t" r="r" b="b"/>
              <a:pathLst>
                <a:path w="15443" h="3942" extrusionOk="0">
                  <a:moveTo>
                    <a:pt x="7858" y="0"/>
                  </a:moveTo>
                  <a:cubicBezTo>
                    <a:pt x="6858" y="0"/>
                    <a:pt x="5989" y="750"/>
                    <a:pt x="5644" y="1798"/>
                  </a:cubicBezTo>
                  <a:cubicBezTo>
                    <a:pt x="5227" y="1393"/>
                    <a:pt x="4644" y="1131"/>
                    <a:pt x="4013" y="1131"/>
                  </a:cubicBezTo>
                  <a:cubicBezTo>
                    <a:pt x="2846" y="1131"/>
                    <a:pt x="1893" y="1977"/>
                    <a:pt x="1703" y="3072"/>
                  </a:cubicBezTo>
                  <a:cubicBezTo>
                    <a:pt x="1536" y="3001"/>
                    <a:pt x="1369" y="2953"/>
                    <a:pt x="1179" y="2953"/>
                  </a:cubicBezTo>
                  <a:cubicBezTo>
                    <a:pt x="584" y="2953"/>
                    <a:pt x="95" y="3382"/>
                    <a:pt x="0" y="3941"/>
                  </a:cubicBezTo>
                  <a:lnTo>
                    <a:pt x="15443" y="3941"/>
                  </a:lnTo>
                  <a:cubicBezTo>
                    <a:pt x="15443" y="3013"/>
                    <a:pt x="14693" y="2262"/>
                    <a:pt x="13776" y="2262"/>
                  </a:cubicBezTo>
                  <a:cubicBezTo>
                    <a:pt x="13538" y="2262"/>
                    <a:pt x="13311" y="2310"/>
                    <a:pt x="13121" y="2405"/>
                  </a:cubicBezTo>
                  <a:cubicBezTo>
                    <a:pt x="12847" y="1441"/>
                    <a:pt x="11966" y="738"/>
                    <a:pt x="10930" y="738"/>
                  </a:cubicBezTo>
                  <a:cubicBezTo>
                    <a:pt x="10490" y="738"/>
                    <a:pt x="10073" y="869"/>
                    <a:pt x="9728" y="1084"/>
                  </a:cubicBezTo>
                  <a:cubicBezTo>
                    <a:pt x="9287" y="429"/>
                    <a:pt x="8620" y="0"/>
                    <a:pt x="7858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6"/>
            <p:cNvSpPr/>
            <p:nvPr/>
          </p:nvSpPr>
          <p:spPr>
            <a:xfrm>
              <a:off x="6480550" y="1938400"/>
              <a:ext cx="32175" cy="1017700"/>
            </a:xfrm>
            <a:custGeom>
              <a:avLst/>
              <a:gdLst/>
              <a:ahLst/>
              <a:cxnLst/>
              <a:rect l="l" t="t" r="r" b="b"/>
              <a:pathLst>
                <a:path w="1287" h="40708" extrusionOk="0">
                  <a:moveTo>
                    <a:pt x="1" y="1"/>
                  </a:moveTo>
                  <a:lnTo>
                    <a:pt x="1" y="40708"/>
                  </a:lnTo>
                  <a:lnTo>
                    <a:pt x="1286" y="40708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6"/>
            <p:cNvSpPr/>
            <p:nvPr/>
          </p:nvSpPr>
          <p:spPr>
            <a:xfrm>
              <a:off x="6502575" y="1938400"/>
              <a:ext cx="10150" cy="1017700"/>
            </a:xfrm>
            <a:custGeom>
              <a:avLst/>
              <a:gdLst/>
              <a:ahLst/>
              <a:cxnLst/>
              <a:rect l="l" t="t" r="r" b="b"/>
              <a:pathLst>
                <a:path w="406" h="40708" extrusionOk="0">
                  <a:moveTo>
                    <a:pt x="1" y="1"/>
                  </a:moveTo>
                  <a:lnTo>
                    <a:pt x="1" y="40708"/>
                  </a:lnTo>
                  <a:lnTo>
                    <a:pt x="405" y="4070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6"/>
            <p:cNvSpPr/>
            <p:nvPr/>
          </p:nvSpPr>
          <p:spPr>
            <a:xfrm>
              <a:off x="6449000" y="1438350"/>
              <a:ext cx="89925" cy="472700"/>
            </a:xfrm>
            <a:custGeom>
              <a:avLst/>
              <a:gdLst/>
              <a:ahLst/>
              <a:cxnLst/>
              <a:rect l="l" t="t" r="r" b="b"/>
              <a:pathLst>
                <a:path w="3597" h="18908" extrusionOk="0">
                  <a:moveTo>
                    <a:pt x="751" y="0"/>
                  </a:moveTo>
                  <a:lnTo>
                    <a:pt x="0" y="16788"/>
                  </a:lnTo>
                  <a:lnTo>
                    <a:pt x="1751" y="18907"/>
                  </a:lnTo>
                  <a:lnTo>
                    <a:pt x="3596" y="16407"/>
                  </a:lnTo>
                  <a:lnTo>
                    <a:pt x="25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6"/>
            <p:cNvSpPr/>
            <p:nvPr/>
          </p:nvSpPr>
          <p:spPr>
            <a:xfrm>
              <a:off x="6490975" y="1902675"/>
              <a:ext cx="469425" cy="139925"/>
            </a:xfrm>
            <a:custGeom>
              <a:avLst/>
              <a:gdLst/>
              <a:ahLst/>
              <a:cxnLst/>
              <a:rect l="l" t="t" r="r" b="b"/>
              <a:pathLst>
                <a:path w="18777" h="5597" extrusionOk="0">
                  <a:moveTo>
                    <a:pt x="2405" y="1"/>
                  </a:moveTo>
                  <a:lnTo>
                    <a:pt x="0" y="1346"/>
                  </a:lnTo>
                  <a:lnTo>
                    <a:pt x="2131" y="3620"/>
                  </a:lnTo>
                  <a:lnTo>
                    <a:pt x="18443" y="5597"/>
                  </a:lnTo>
                  <a:lnTo>
                    <a:pt x="18776" y="3799"/>
                  </a:lnTo>
                  <a:lnTo>
                    <a:pt x="2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6"/>
            <p:cNvSpPr/>
            <p:nvPr/>
          </p:nvSpPr>
          <p:spPr>
            <a:xfrm>
              <a:off x="6442750" y="1438350"/>
              <a:ext cx="89925" cy="472700"/>
            </a:xfrm>
            <a:custGeom>
              <a:avLst/>
              <a:gdLst/>
              <a:ahLst/>
              <a:cxnLst/>
              <a:rect l="l" t="t" r="r" b="b"/>
              <a:pathLst>
                <a:path w="3597" h="18908" extrusionOk="0">
                  <a:moveTo>
                    <a:pt x="762" y="0"/>
                  </a:moveTo>
                  <a:lnTo>
                    <a:pt x="0" y="16788"/>
                  </a:lnTo>
                  <a:lnTo>
                    <a:pt x="1763" y="18907"/>
                  </a:lnTo>
                  <a:lnTo>
                    <a:pt x="3596" y="16407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6"/>
            <p:cNvSpPr/>
            <p:nvPr/>
          </p:nvSpPr>
          <p:spPr>
            <a:xfrm>
              <a:off x="6490975" y="1894050"/>
              <a:ext cx="469425" cy="139625"/>
            </a:xfrm>
            <a:custGeom>
              <a:avLst/>
              <a:gdLst/>
              <a:ahLst/>
              <a:cxnLst/>
              <a:rect l="l" t="t" r="r" b="b"/>
              <a:pathLst>
                <a:path w="18777" h="5585" extrusionOk="0">
                  <a:moveTo>
                    <a:pt x="2405" y="0"/>
                  </a:moveTo>
                  <a:lnTo>
                    <a:pt x="0" y="1346"/>
                  </a:lnTo>
                  <a:lnTo>
                    <a:pt x="2131" y="3608"/>
                  </a:lnTo>
                  <a:lnTo>
                    <a:pt x="18443" y="5584"/>
                  </a:lnTo>
                  <a:lnTo>
                    <a:pt x="18776" y="3799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6"/>
            <p:cNvSpPr/>
            <p:nvPr/>
          </p:nvSpPr>
          <p:spPr>
            <a:xfrm>
              <a:off x="6070375" y="1919650"/>
              <a:ext cx="421800" cy="263750"/>
            </a:xfrm>
            <a:custGeom>
              <a:avLst/>
              <a:gdLst/>
              <a:ahLst/>
              <a:cxnLst/>
              <a:rect l="l" t="t" r="r" b="b"/>
              <a:pathLst>
                <a:path w="16872" h="10550" extrusionOk="0">
                  <a:moveTo>
                    <a:pt x="13788" y="0"/>
                  </a:moveTo>
                  <a:lnTo>
                    <a:pt x="1" y="8966"/>
                  </a:lnTo>
                  <a:lnTo>
                    <a:pt x="906" y="10549"/>
                  </a:lnTo>
                  <a:lnTo>
                    <a:pt x="15896" y="2953"/>
                  </a:lnTo>
                  <a:lnTo>
                    <a:pt x="16872" y="381"/>
                  </a:lnTo>
                  <a:lnTo>
                    <a:pt x="137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6"/>
            <p:cNvSpPr/>
            <p:nvPr/>
          </p:nvSpPr>
          <p:spPr>
            <a:xfrm>
              <a:off x="6066225" y="1911025"/>
              <a:ext cx="421500" cy="263750"/>
            </a:xfrm>
            <a:custGeom>
              <a:avLst/>
              <a:gdLst/>
              <a:ahLst/>
              <a:cxnLst/>
              <a:rect l="l" t="t" r="r" b="b"/>
              <a:pathLst>
                <a:path w="16860" h="10550" extrusionOk="0">
                  <a:moveTo>
                    <a:pt x="13776" y="0"/>
                  </a:moveTo>
                  <a:lnTo>
                    <a:pt x="0" y="8966"/>
                  </a:lnTo>
                  <a:lnTo>
                    <a:pt x="893" y="10549"/>
                  </a:lnTo>
                  <a:lnTo>
                    <a:pt x="15883" y="2941"/>
                  </a:lnTo>
                  <a:lnTo>
                    <a:pt x="16859" y="369"/>
                  </a:lnTo>
                  <a:lnTo>
                    <a:pt x="13776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6"/>
            <p:cNvSpPr/>
            <p:nvPr/>
          </p:nvSpPr>
          <p:spPr>
            <a:xfrm>
              <a:off x="6445725" y="1872925"/>
              <a:ext cx="90800" cy="90800"/>
            </a:xfrm>
            <a:custGeom>
              <a:avLst/>
              <a:gdLst/>
              <a:ahLst/>
              <a:cxnLst/>
              <a:rect l="l" t="t" r="r" b="b"/>
              <a:pathLst>
                <a:path w="3632" h="3632" extrusionOk="0">
                  <a:moveTo>
                    <a:pt x="1810" y="0"/>
                  </a:moveTo>
                  <a:cubicBezTo>
                    <a:pt x="810" y="0"/>
                    <a:pt x="1" y="810"/>
                    <a:pt x="1" y="1822"/>
                  </a:cubicBezTo>
                  <a:cubicBezTo>
                    <a:pt x="1" y="2822"/>
                    <a:pt x="810" y="3632"/>
                    <a:pt x="1810" y="3632"/>
                  </a:cubicBezTo>
                  <a:cubicBezTo>
                    <a:pt x="2822" y="3632"/>
                    <a:pt x="3632" y="2822"/>
                    <a:pt x="3632" y="1822"/>
                  </a:cubicBezTo>
                  <a:cubicBezTo>
                    <a:pt x="3632" y="810"/>
                    <a:pt x="2822" y="0"/>
                    <a:pt x="1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6"/>
            <p:cNvSpPr/>
            <p:nvPr/>
          </p:nvSpPr>
          <p:spPr>
            <a:xfrm>
              <a:off x="4370175" y="2501850"/>
              <a:ext cx="16975" cy="535525"/>
            </a:xfrm>
            <a:custGeom>
              <a:avLst/>
              <a:gdLst/>
              <a:ahLst/>
              <a:cxnLst/>
              <a:rect l="l" t="t" r="r" b="b"/>
              <a:pathLst>
                <a:path w="679" h="21421" extrusionOk="0">
                  <a:moveTo>
                    <a:pt x="0" y="1"/>
                  </a:moveTo>
                  <a:lnTo>
                    <a:pt x="0" y="21420"/>
                  </a:lnTo>
                  <a:lnTo>
                    <a:pt x="679" y="21420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56"/>
            <p:cNvSpPr/>
            <p:nvPr/>
          </p:nvSpPr>
          <p:spPr>
            <a:xfrm>
              <a:off x="4381775" y="2501850"/>
              <a:ext cx="5375" cy="535525"/>
            </a:xfrm>
            <a:custGeom>
              <a:avLst/>
              <a:gdLst/>
              <a:ahLst/>
              <a:cxnLst/>
              <a:rect l="l" t="t" r="r" b="b"/>
              <a:pathLst>
                <a:path w="215" h="21421" extrusionOk="0">
                  <a:moveTo>
                    <a:pt x="1" y="1"/>
                  </a:moveTo>
                  <a:lnTo>
                    <a:pt x="1" y="21420"/>
                  </a:lnTo>
                  <a:lnTo>
                    <a:pt x="215" y="2142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6"/>
            <p:cNvSpPr/>
            <p:nvPr/>
          </p:nvSpPr>
          <p:spPr>
            <a:xfrm>
              <a:off x="4364800" y="2250950"/>
              <a:ext cx="105400" cy="238725"/>
            </a:xfrm>
            <a:custGeom>
              <a:avLst/>
              <a:gdLst/>
              <a:ahLst/>
              <a:cxnLst/>
              <a:rect l="l" t="t" r="r" b="b"/>
              <a:pathLst>
                <a:path w="4216" h="9549" extrusionOk="0">
                  <a:moveTo>
                    <a:pt x="3311" y="0"/>
                  </a:moveTo>
                  <a:lnTo>
                    <a:pt x="1" y="8192"/>
                  </a:lnTo>
                  <a:lnTo>
                    <a:pt x="501" y="9549"/>
                  </a:lnTo>
                  <a:lnTo>
                    <a:pt x="1846" y="8632"/>
                  </a:lnTo>
                  <a:lnTo>
                    <a:pt x="4216" y="310"/>
                  </a:lnTo>
                  <a:lnTo>
                    <a:pt x="33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6"/>
            <p:cNvSpPr/>
            <p:nvPr/>
          </p:nvSpPr>
          <p:spPr>
            <a:xfrm>
              <a:off x="4371950" y="2495900"/>
              <a:ext cx="222075" cy="139325"/>
            </a:xfrm>
            <a:custGeom>
              <a:avLst/>
              <a:gdLst/>
              <a:ahLst/>
              <a:cxnLst/>
              <a:rect l="l" t="t" r="r" b="b"/>
              <a:pathLst>
                <a:path w="8883" h="5573" extrusionOk="0">
                  <a:moveTo>
                    <a:pt x="1429" y="1"/>
                  </a:moveTo>
                  <a:lnTo>
                    <a:pt x="1" y="239"/>
                  </a:lnTo>
                  <a:lnTo>
                    <a:pt x="656" y="1739"/>
                  </a:lnTo>
                  <a:lnTo>
                    <a:pt x="8406" y="5573"/>
                  </a:lnTo>
                  <a:lnTo>
                    <a:pt x="8883" y="475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6"/>
            <p:cNvSpPr/>
            <p:nvPr/>
          </p:nvSpPr>
          <p:spPr>
            <a:xfrm>
              <a:off x="4361525" y="2249750"/>
              <a:ext cx="105700" cy="239050"/>
            </a:xfrm>
            <a:custGeom>
              <a:avLst/>
              <a:gdLst/>
              <a:ahLst/>
              <a:cxnLst/>
              <a:rect l="l" t="t" r="r" b="b"/>
              <a:pathLst>
                <a:path w="4228" h="9562" extrusionOk="0">
                  <a:moveTo>
                    <a:pt x="3323" y="0"/>
                  </a:moveTo>
                  <a:lnTo>
                    <a:pt x="1" y="8204"/>
                  </a:lnTo>
                  <a:lnTo>
                    <a:pt x="513" y="9561"/>
                  </a:lnTo>
                  <a:lnTo>
                    <a:pt x="1858" y="8632"/>
                  </a:lnTo>
                  <a:lnTo>
                    <a:pt x="4228" y="322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6"/>
            <p:cNvSpPr/>
            <p:nvPr/>
          </p:nvSpPr>
          <p:spPr>
            <a:xfrm>
              <a:off x="4373450" y="2491450"/>
              <a:ext cx="222075" cy="139625"/>
            </a:xfrm>
            <a:custGeom>
              <a:avLst/>
              <a:gdLst/>
              <a:ahLst/>
              <a:cxnLst/>
              <a:rect l="l" t="t" r="r" b="b"/>
              <a:pathLst>
                <a:path w="8883" h="5585" extrusionOk="0">
                  <a:moveTo>
                    <a:pt x="1429" y="0"/>
                  </a:moveTo>
                  <a:lnTo>
                    <a:pt x="0" y="250"/>
                  </a:lnTo>
                  <a:lnTo>
                    <a:pt x="655" y="1739"/>
                  </a:lnTo>
                  <a:lnTo>
                    <a:pt x="8406" y="5584"/>
                  </a:lnTo>
                  <a:lnTo>
                    <a:pt x="8882" y="4751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6"/>
            <p:cNvSpPr/>
            <p:nvPr/>
          </p:nvSpPr>
          <p:spPr>
            <a:xfrm>
              <a:off x="4126975" y="2480425"/>
              <a:ext cx="246800" cy="74450"/>
            </a:xfrm>
            <a:custGeom>
              <a:avLst/>
              <a:gdLst/>
              <a:ahLst/>
              <a:cxnLst/>
              <a:rect l="l" t="t" r="r" b="b"/>
              <a:pathLst>
                <a:path w="9872" h="2978" extrusionOk="0">
                  <a:moveTo>
                    <a:pt x="8407" y="1"/>
                  </a:moveTo>
                  <a:lnTo>
                    <a:pt x="1" y="2037"/>
                  </a:lnTo>
                  <a:lnTo>
                    <a:pt x="168" y="2977"/>
                  </a:lnTo>
                  <a:lnTo>
                    <a:pt x="8942" y="1834"/>
                  </a:lnTo>
                  <a:lnTo>
                    <a:pt x="9871" y="727"/>
                  </a:lnTo>
                  <a:lnTo>
                    <a:pt x="84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6"/>
            <p:cNvSpPr/>
            <p:nvPr/>
          </p:nvSpPr>
          <p:spPr>
            <a:xfrm>
              <a:off x="4126400" y="2475375"/>
              <a:ext cx="246775" cy="74425"/>
            </a:xfrm>
            <a:custGeom>
              <a:avLst/>
              <a:gdLst/>
              <a:ahLst/>
              <a:cxnLst/>
              <a:rect l="l" t="t" r="r" b="b"/>
              <a:pathLst>
                <a:path w="9871" h="2977" extrusionOk="0">
                  <a:moveTo>
                    <a:pt x="8406" y="0"/>
                  </a:moveTo>
                  <a:lnTo>
                    <a:pt x="0" y="2036"/>
                  </a:lnTo>
                  <a:lnTo>
                    <a:pt x="167" y="2977"/>
                  </a:lnTo>
                  <a:lnTo>
                    <a:pt x="8930" y="1822"/>
                  </a:lnTo>
                  <a:lnTo>
                    <a:pt x="9870" y="727"/>
                  </a:lnTo>
                  <a:lnTo>
                    <a:pt x="8406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6"/>
            <p:cNvSpPr/>
            <p:nvPr/>
          </p:nvSpPr>
          <p:spPr>
            <a:xfrm>
              <a:off x="4351125" y="2469125"/>
              <a:ext cx="47950" cy="47950"/>
            </a:xfrm>
            <a:custGeom>
              <a:avLst/>
              <a:gdLst/>
              <a:ahLst/>
              <a:cxnLst/>
              <a:rect l="l" t="t" r="r" b="b"/>
              <a:pathLst>
                <a:path w="1918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489" y="1917"/>
                    <a:pt x="1917" y="1489"/>
                    <a:pt x="1917" y="953"/>
                  </a:cubicBezTo>
                  <a:cubicBezTo>
                    <a:pt x="1917" y="429"/>
                    <a:pt x="1489" y="0"/>
                    <a:pt x="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6"/>
            <p:cNvSpPr/>
            <p:nvPr/>
          </p:nvSpPr>
          <p:spPr>
            <a:xfrm>
              <a:off x="5916800" y="2292325"/>
              <a:ext cx="11625" cy="365225"/>
            </a:xfrm>
            <a:custGeom>
              <a:avLst/>
              <a:gdLst/>
              <a:ahLst/>
              <a:cxnLst/>
              <a:rect l="l" t="t" r="r" b="b"/>
              <a:pathLst>
                <a:path w="465" h="14609" extrusionOk="0">
                  <a:moveTo>
                    <a:pt x="0" y="0"/>
                  </a:moveTo>
                  <a:lnTo>
                    <a:pt x="0" y="14609"/>
                  </a:lnTo>
                  <a:lnTo>
                    <a:pt x="464" y="1460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6"/>
            <p:cNvSpPr/>
            <p:nvPr/>
          </p:nvSpPr>
          <p:spPr>
            <a:xfrm>
              <a:off x="5924525" y="2292325"/>
              <a:ext cx="3900" cy="365225"/>
            </a:xfrm>
            <a:custGeom>
              <a:avLst/>
              <a:gdLst/>
              <a:ahLst/>
              <a:cxnLst/>
              <a:rect l="l" t="t" r="r" b="b"/>
              <a:pathLst>
                <a:path w="156" h="14609" extrusionOk="0">
                  <a:moveTo>
                    <a:pt x="1" y="0"/>
                  </a:moveTo>
                  <a:lnTo>
                    <a:pt x="1" y="14609"/>
                  </a:lnTo>
                  <a:lnTo>
                    <a:pt x="155" y="14609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6"/>
            <p:cNvSpPr/>
            <p:nvPr/>
          </p:nvSpPr>
          <p:spPr>
            <a:xfrm>
              <a:off x="5912925" y="2120875"/>
              <a:ext cx="72050" cy="163125"/>
            </a:xfrm>
            <a:custGeom>
              <a:avLst/>
              <a:gdLst/>
              <a:ahLst/>
              <a:cxnLst/>
              <a:rect l="l" t="t" r="r" b="b"/>
              <a:pathLst>
                <a:path w="2882" h="6525" extrusionOk="0">
                  <a:moveTo>
                    <a:pt x="2263" y="0"/>
                  </a:moveTo>
                  <a:lnTo>
                    <a:pt x="0" y="5596"/>
                  </a:lnTo>
                  <a:lnTo>
                    <a:pt x="346" y="6525"/>
                  </a:lnTo>
                  <a:lnTo>
                    <a:pt x="1274" y="5894"/>
                  </a:lnTo>
                  <a:lnTo>
                    <a:pt x="2882" y="214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6"/>
            <p:cNvSpPr/>
            <p:nvPr/>
          </p:nvSpPr>
          <p:spPr>
            <a:xfrm>
              <a:off x="5917975" y="2288150"/>
              <a:ext cx="151525" cy="95275"/>
            </a:xfrm>
            <a:custGeom>
              <a:avLst/>
              <a:gdLst/>
              <a:ahLst/>
              <a:cxnLst/>
              <a:rect l="l" t="t" r="r" b="b"/>
              <a:pathLst>
                <a:path w="6061" h="3811" extrusionOk="0">
                  <a:moveTo>
                    <a:pt x="977" y="0"/>
                  </a:moveTo>
                  <a:lnTo>
                    <a:pt x="1" y="167"/>
                  </a:lnTo>
                  <a:lnTo>
                    <a:pt x="453" y="1191"/>
                  </a:lnTo>
                  <a:lnTo>
                    <a:pt x="5740" y="3810"/>
                  </a:lnTo>
                  <a:lnTo>
                    <a:pt x="6061" y="323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6"/>
            <p:cNvSpPr/>
            <p:nvPr/>
          </p:nvSpPr>
          <p:spPr>
            <a:xfrm>
              <a:off x="5910825" y="2120275"/>
              <a:ext cx="72075" cy="162825"/>
            </a:xfrm>
            <a:custGeom>
              <a:avLst/>
              <a:gdLst/>
              <a:ahLst/>
              <a:cxnLst/>
              <a:rect l="l" t="t" r="r" b="b"/>
              <a:pathLst>
                <a:path w="2883" h="6513" extrusionOk="0">
                  <a:moveTo>
                    <a:pt x="2263" y="0"/>
                  </a:moveTo>
                  <a:lnTo>
                    <a:pt x="1" y="5596"/>
                  </a:lnTo>
                  <a:lnTo>
                    <a:pt x="346" y="6513"/>
                  </a:lnTo>
                  <a:lnTo>
                    <a:pt x="1275" y="5894"/>
                  </a:lnTo>
                  <a:lnTo>
                    <a:pt x="2882" y="215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6"/>
            <p:cNvSpPr/>
            <p:nvPr/>
          </p:nvSpPr>
          <p:spPr>
            <a:xfrm>
              <a:off x="5918875" y="2285175"/>
              <a:ext cx="151525" cy="95275"/>
            </a:xfrm>
            <a:custGeom>
              <a:avLst/>
              <a:gdLst/>
              <a:ahLst/>
              <a:cxnLst/>
              <a:rect l="l" t="t" r="r" b="b"/>
              <a:pathLst>
                <a:path w="6061" h="3811" extrusionOk="0">
                  <a:moveTo>
                    <a:pt x="977" y="0"/>
                  </a:moveTo>
                  <a:lnTo>
                    <a:pt x="0" y="167"/>
                  </a:lnTo>
                  <a:lnTo>
                    <a:pt x="453" y="1191"/>
                  </a:lnTo>
                  <a:lnTo>
                    <a:pt x="5739" y="3810"/>
                  </a:lnTo>
                  <a:lnTo>
                    <a:pt x="6061" y="323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6"/>
            <p:cNvSpPr/>
            <p:nvPr/>
          </p:nvSpPr>
          <p:spPr>
            <a:xfrm>
              <a:off x="5750700" y="2277725"/>
              <a:ext cx="168500" cy="50625"/>
            </a:xfrm>
            <a:custGeom>
              <a:avLst/>
              <a:gdLst/>
              <a:ahLst/>
              <a:cxnLst/>
              <a:rect l="l" t="t" r="r" b="b"/>
              <a:pathLst>
                <a:path w="6740" h="2025" extrusionOk="0">
                  <a:moveTo>
                    <a:pt x="5739" y="1"/>
                  </a:moveTo>
                  <a:lnTo>
                    <a:pt x="0" y="1382"/>
                  </a:lnTo>
                  <a:lnTo>
                    <a:pt x="119" y="2025"/>
                  </a:lnTo>
                  <a:lnTo>
                    <a:pt x="6096" y="1239"/>
                  </a:lnTo>
                  <a:lnTo>
                    <a:pt x="6739" y="489"/>
                  </a:lnTo>
                  <a:lnTo>
                    <a:pt x="5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6"/>
            <p:cNvSpPr/>
            <p:nvPr/>
          </p:nvSpPr>
          <p:spPr>
            <a:xfrm>
              <a:off x="5750400" y="2274150"/>
              <a:ext cx="168200" cy="50625"/>
            </a:xfrm>
            <a:custGeom>
              <a:avLst/>
              <a:gdLst/>
              <a:ahLst/>
              <a:cxnLst/>
              <a:rect l="l" t="t" r="r" b="b"/>
              <a:pathLst>
                <a:path w="6728" h="2025" extrusionOk="0">
                  <a:moveTo>
                    <a:pt x="5739" y="1"/>
                  </a:moveTo>
                  <a:lnTo>
                    <a:pt x="1" y="1382"/>
                  </a:lnTo>
                  <a:lnTo>
                    <a:pt x="108" y="2025"/>
                  </a:lnTo>
                  <a:lnTo>
                    <a:pt x="6097" y="1251"/>
                  </a:lnTo>
                  <a:lnTo>
                    <a:pt x="6728" y="489"/>
                  </a:lnTo>
                  <a:lnTo>
                    <a:pt x="5739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6"/>
            <p:cNvSpPr/>
            <p:nvPr/>
          </p:nvSpPr>
          <p:spPr>
            <a:xfrm>
              <a:off x="5903700" y="2270000"/>
              <a:ext cx="32750" cy="32450"/>
            </a:xfrm>
            <a:custGeom>
              <a:avLst/>
              <a:gdLst/>
              <a:ahLst/>
              <a:cxnLst/>
              <a:rect l="l" t="t" r="r" b="b"/>
              <a:pathLst>
                <a:path w="1310" h="1298" extrusionOk="0">
                  <a:moveTo>
                    <a:pt x="655" y="0"/>
                  </a:moveTo>
                  <a:cubicBezTo>
                    <a:pt x="298" y="0"/>
                    <a:pt x="0" y="286"/>
                    <a:pt x="0" y="643"/>
                  </a:cubicBezTo>
                  <a:cubicBezTo>
                    <a:pt x="0" y="1012"/>
                    <a:pt x="298" y="1298"/>
                    <a:pt x="655" y="1298"/>
                  </a:cubicBezTo>
                  <a:cubicBezTo>
                    <a:pt x="1012" y="1298"/>
                    <a:pt x="1310" y="1012"/>
                    <a:pt x="1310" y="643"/>
                  </a:cubicBezTo>
                  <a:cubicBezTo>
                    <a:pt x="1310" y="286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6"/>
            <p:cNvSpPr/>
            <p:nvPr/>
          </p:nvSpPr>
          <p:spPr>
            <a:xfrm>
              <a:off x="5400050" y="2039600"/>
              <a:ext cx="23250" cy="728700"/>
            </a:xfrm>
            <a:custGeom>
              <a:avLst/>
              <a:gdLst/>
              <a:ahLst/>
              <a:cxnLst/>
              <a:rect l="l" t="t" r="r" b="b"/>
              <a:pathLst>
                <a:path w="930" h="29148" extrusionOk="0">
                  <a:moveTo>
                    <a:pt x="1" y="1"/>
                  </a:moveTo>
                  <a:lnTo>
                    <a:pt x="1" y="29147"/>
                  </a:lnTo>
                  <a:lnTo>
                    <a:pt x="930" y="29147"/>
                  </a:lnTo>
                  <a:lnTo>
                    <a:pt x="930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6"/>
            <p:cNvSpPr/>
            <p:nvPr/>
          </p:nvSpPr>
          <p:spPr>
            <a:xfrm>
              <a:off x="5417847" y="2039600"/>
              <a:ext cx="7475" cy="728700"/>
            </a:xfrm>
            <a:custGeom>
              <a:avLst/>
              <a:gdLst/>
              <a:ahLst/>
              <a:cxnLst/>
              <a:rect l="l" t="t" r="r" b="b"/>
              <a:pathLst>
                <a:path w="299" h="29148" extrusionOk="0">
                  <a:moveTo>
                    <a:pt x="1" y="1"/>
                  </a:moveTo>
                  <a:lnTo>
                    <a:pt x="1" y="29147"/>
                  </a:lnTo>
                  <a:lnTo>
                    <a:pt x="299" y="29147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6"/>
            <p:cNvSpPr/>
            <p:nvPr/>
          </p:nvSpPr>
          <p:spPr>
            <a:xfrm>
              <a:off x="5198250" y="1783325"/>
              <a:ext cx="213150" cy="283100"/>
            </a:xfrm>
            <a:custGeom>
              <a:avLst/>
              <a:gdLst/>
              <a:ahLst/>
              <a:cxnLst/>
              <a:rect l="l" t="t" r="r" b="b"/>
              <a:pathLst>
                <a:path w="8526" h="11324" extrusionOk="0">
                  <a:moveTo>
                    <a:pt x="1060" y="0"/>
                  </a:moveTo>
                  <a:lnTo>
                    <a:pt x="0" y="762"/>
                  </a:lnTo>
                  <a:lnTo>
                    <a:pt x="6596" y="10835"/>
                  </a:lnTo>
                  <a:lnTo>
                    <a:pt x="8501" y="11323"/>
                  </a:lnTo>
                  <a:lnTo>
                    <a:pt x="8525" y="9097"/>
                  </a:lnTo>
                  <a:lnTo>
                    <a:pt x="10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6"/>
            <p:cNvSpPr/>
            <p:nvPr/>
          </p:nvSpPr>
          <p:spPr>
            <a:xfrm>
              <a:off x="5420300" y="1920850"/>
              <a:ext cx="312275" cy="171750"/>
            </a:xfrm>
            <a:custGeom>
              <a:avLst/>
              <a:gdLst/>
              <a:ahLst/>
              <a:cxnLst/>
              <a:rect l="l" t="t" r="r" b="b"/>
              <a:pathLst>
                <a:path w="12491" h="6870" extrusionOk="0">
                  <a:moveTo>
                    <a:pt x="11931" y="0"/>
                  </a:moveTo>
                  <a:lnTo>
                    <a:pt x="834" y="4655"/>
                  </a:lnTo>
                  <a:lnTo>
                    <a:pt x="0" y="6441"/>
                  </a:lnTo>
                  <a:lnTo>
                    <a:pt x="2191" y="6870"/>
                  </a:lnTo>
                  <a:lnTo>
                    <a:pt x="12490" y="117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6"/>
            <p:cNvSpPr/>
            <p:nvPr/>
          </p:nvSpPr>
          <p:spPr>
            <a:xfrm>
              <a:off x="5194675" y="1786000"/>
              <a:ext cx="213150" cy="283100"/>
            </a:xfrm>
            <a:custGeom>
              <a:avLst/>
              <a:gdLst/>
              <a:ahLst/>
              <a:cxnLst/>
              <a:rect l="l" t="t" r="r" b="b"/>
              <a:pathLst>
                <a:path w="8526" h="11324" extrusionOk="0">
                  <a:moveTo>
                    <a:pt x="1060" y="1"/>
                  </a:moveTo>
                  <a:lnTo>
                    <a:pt x="1" y="763"/>
                  </a:lnTo>
                  <a:lnTo>
                    <a:pt x="6597" y="10835"/>
                  </a:lnTo>
                  <a:lnTo>
                    <a:pt x="8502" y="11323"/>
                  </a:lnTo>
                  <a:lnTo>
                    <a:pt x="8525" y="9097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6"/>
            <p:cNvSpPr/>
            <p:nvPr/>
          </p:nvSpPr>
          <p:spPr>
            <a:xfrm>
              <a:off x="5416725" y="1915775"/>
              <a:ext cx="312275" cy="171775"/>
            </a:xfrm>
            <a:custGeom>
              <a:avLst/>
              <a:gdLst/>
              <a:ahLst/>
              <a:cxnLst/>
              <a:rect l="l" t="t" r="r" b="b"/>
              <a:pathLst>
                <a:path w="12491" h="6871" extrusionOk="0">
                  <a:moveTo>
                    <a:pt x="11931" y="1"/>
                  </a:moveTo>
                  <a:lnTo>
                    <a:pt x="834" y="4656"/>
                  </a:lnTo>
                  <a:lnTo>
                    <a:pt x="1" y="6442"/>
                  </a:lnTo>
                  <a:lnTo>
                    <a:pt x="2179" y="6871"/>
                  </a:lnTo>
                  <a:lnTo>
                    <a:pt x="12490" y="1179"/>
                  </a:lnTo>
                  <a:lnTo>
                    <a:pt x="11931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6"/>
            <p:cNvSpPr/>
            <p:nvPr/>
          </p:nvSpPr>
          <p:spPr>
            <a:xfrm>
              <a:off x="5263125" y="2077400"/>
              <a:ext cx="167625" cy="314950"/>
            </a:xfrm>
            <a:custGeom>
              <a:avLst/>
              <a:gdLst/>
              <a:ahLst/>
              <a:cxnLst/>
              <a:rect l="l" t="t" r="r" b="b"/>
              <a:pathLst>
                <a:path w="6705" h="12598" extrusionOk="0">
                  <a:moveTo>
                    <a:pt x="6192" y="1"/>
                  </a:moveTo>
                  <a:lnTo>
                    <a:pt x="4252" y="1072"/>
                  </a:lnTo>
                  <a:lnTo>
                    <a:pt x="1" y="12050"/>
                  </a:lnTo>
                  <a:lnTo>
                    <a:pt x="1180" y="12598"/>
                  </a:lnTo>
                  <a:lnTo>
                    <a:pt x="6704" y="1894"/>
                  </a:lnTo>
                  <a:lnTo>
                    <a:pt x="61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6"/>
            <p:cNvSpPr/>
            <p:nvPr/>
          </p:nvSpPr>
          <p:spPr>
            <a:xfrm>
              <a:off x="5256875" y="2074125"/>
              <a:ext cx="167625" cy="314950"/>
            </a:xfrm>
            <a:custGeom>
              <a:avLst/>
              <a:gdLst/>
              <a:ahLst/>
              <a:cxnLst/>
              <a:rect l="l" t="t" r="r" b="b"/>
              <a:pathLst>
                <a:path w="6705" h="12598" extrusionOk="0">
                  <a:moveTo>
                    <a:pt x="6192" y="1"/>
                  </a:moveTo>
                  <a:lnTo>
                    <a:pt x="4251" y="1072"/>
                  </a:lnTo>
                  <a:lnTo>
                    <a:pt x="1" y="12050"/>
                  </a:lnTo>
                  <a:lnTo>
                    <a:pt x="1180" y="12598"/>
                  </a:lnTo>
                  <a:lnTo>
                    <a:pt x="6704" y="1894"/>
                  </a:lnTo>
                  <a:lnTo>
                    <a:pt x="6192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6"/>
            <p:cNvSpPr/>
            <p:nvPr/>
          </p:nvSpPr>
          <p:spPr>
            <a:xfrm>
              <a:off x="5380125" y="2039000"/>
              <a:ext cx="65200" cy="64925"/>
            </a:xfrm>
            <a:custGeom>
              <a:avLst/>
              <a:gdLst/>
              <a:ahLst/>
              <a:cxnLst/>
              <a:rect l="l" t="t" r="r" b="b"/>
              <a:pathLst>
                <a:path w="2608" h="2597" extrusionOk="0">
                  <a:moveTo>
                    <a:pt x="1310" y="1"/>
                  </a:moveTo>
                  <a:cubicBezTo>
                    <a:pt x="584" y="1"/>
                    <a:pt x="0" y="584"/>
                    <a:pt x="0" y="1299"/>
                  </a:cubicBezTo>
                  <a:cubicBezTo>
                    <a:pt x="0" y="2013"/>
                    <a:pt x="584" y="2596"/>
                    <a:pt x="1310" y="2596"/>
                  </a:cubicBezTo>
                  <a:cubicBezTo>
                    <a:pt x="2024" y="2596"/>
                    <a:pt x="2608" y="2013"/>
                    <a:pt x="2608" y="1299"/>
                  </a:cubicBezTo>
                  <a:cubicBezTo>
                    <a:pt x="2608" y="584"/>
                    <a:pt x="2024" y="1"/>
                    <a:pt x="1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6"/>
            <p:cNvSpPr/>
            <p:nvPr/>
          </p:nvSpPr>
          <p:spPr>
            <a:xfrm>
              <a:off x="7405375" y="305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85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6"/>
            <p:cNvSpPr/>
            <p:nvPr/>
          </p:nvSpPr>
          <p:spPr>
            <a:xfrm>
              <a:off x="4008525" y="3049550"/>
              <a:ext cx="3708800" cy="809200"/>
            </a:xfrm>
            <a:custGeom>
              <a:avLst/>
              <a:gdLst/>
              <a:ahLst/>
              <a:cxnLst/>
              <a:rect l="l" t="t" r="r" b="b"/>
              <a:pathLst>
                <a:path w="148352" h="32368" extrusionOk="0">
                  <a:moveTo>
                    <a:pt x="128403" y="1"/>
                  </a:moveTo>
                  <a:cubicBezTo>
                    <a:pt x="126146" y="1"/>
                    <a:pt x="123944" y="496"/>
                    <a:pt x="122027" y="1780"/>
                  </a:cubicBezTo>
                  <a:cubicBezTo>
                    <a:pt x="113657" y="7400"/>
                    <a:pt x="108359" y="12281"/>
                    <a:pt x="91535" y="12496"/>
                  </a:cubicBezTo>
                  <a:cubicBezTo>
                    <a:pt x="74712" y="12722"/>
                    <a:pt x="55388" y="17187"/>
                    <a:pt x="47780" y="22247"/>
                  </a:cubicBezTo>
                  <a:cubicBezTo>
                    <a:pt x="40803" y="26902"/>
                    <a:pt x="12764" y="26235"/>
                    <a:pt x="0" y="32367"/>
                  </a:cubicBezTo>
                  <a:lnTo>
                    <a:pt x="148352" y="32367"/>
                  </a:lnTo>
                  <a:lnTo>
                    <a:pt x="148352" y="9555"/>
                  </a:lnTo>
                  <a:lnTo>
                    <a:pt x="144221" y="5614"/>
                  </a:lnTo>
                  <a:cubicBezTo>
                    <a:pt x="144221" y="5614"/>
                    <a:pt x="136003" y="1"/>
                    <a:pt x="128403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6"/>
            <p:cNvSpPr/>
            <p:nvPr/>
          </p:nvSpPr>
          <p:spPr>
            <a:xfrm>
              <a:off x="1655813" y="3473125"/>
              <a:ext cx="1529975" cy="390550"/>
            </a:xfrm>
            <a:custGeom>
              <a:avLst/>
              <a:gdLst/>
              <a:ahLst/>
              <a:cxnLst/>
              <a:rect l="l" t="t" r="r" b="b"/>
              <a:pathLst>
                <a:path w="61199" h="15622" extrusionOk="0">
                  <a:moveTo>
                    <a:pt x="31147" y="1"/>
                  </a:moveTo>
                  <a:cubicBezTo>
                    <a:pt x="27159" y="1"/>
                    <a:pt x="23753" y="2965"/>
                    <a:pt x="22384" y="7145"/>
                  </a:cubicBezTo>
                  <a:cubicBezTo>
                    <a:pt x="20717" y="5501"/>
                    <a:pt x="18419" y="4489"/>
                    <a:pt x="15895" y="4489"/>
                  </a:cubicBezTo>
                  <a:cubicBezTo>
                    <a:pt x="11311" y="4489"/>
                    <a:pt x="7501" y="7811"/>
                    <a:pt x="6739" y="12181"/>
                  </a:cubicBezTo>
                  <a:cubicBezTo>
                    <a:pt x="6108" y="11871"/>
                    <a:pt x="5418" y="11693"/>
                    <a:pt x="4680" y="11693"/>
                  </a:cubicBezTo>
                  <a:cubicBezTo>
                    <a:pt x="2334" y="11693"/>
                    <a:pt x="393" y="13383"/>
                    <a:pt x="0" y="15622"/>
                  </a:cubicBezTo>
                  <a:lnTo>
                    <a:pt x="61199" y="15622"/>
                  </a:lnTo>
                  <a:cubicBezTo>
                    <a:pt x="61199" y="15610"/>
                    <a:pt x="61199" y="15610"/>
                    <a:pt x="61199" y="15598"/>
                  </a:cubicBezTo>
                  <a:cubicBezTo>
                    <a:pt x="61199" y="11943"/>
                    <a:pt x="58234" y="8978"/>
                    <a:pt x="54579" y="8978"/>
                  </a:cubicBezTo>
                  <a:cubicBezTo>
                    <a:pt x="53650" y="8978"/>
                    <a:pt x="52769" y="9169"/>
                    <a:pt x="51959" y="9514"/>
                  </a:cubicBezTo>
                  <a:cubicBezTo>
                    <a:pt x="50912" y="5716"/>
                    <a:pt x="47435" y="2918"/>
                    <a:pt x="43292" y="2918"/>
                  </a:cubicBezTo>
                  <a:cubicBezTo>
                    <a:pt x="41553" y="2918"/>
                    <a:pt x="39922" y="3430"/>
                    <a:pt x="38541" y="4287"/>
                  </a:cubicBezTo>
                  <a:cubicBezTo>
                    <a:pt x="36827" y="1680"/>
                    <a:pt x="34148" y="1"/>
                    <a:pt x="31147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6"/>
            <p:cNvSpPr/>
            <p:nvPr/>
          </p:nvSpPr>
          <p:spPr>
            <a:xfrm>
              <a:off x="5460488" y="3289175"/>
              <a:ext cx="2250625" cy="574500"/>
            </a:xfrm>
            <a:custGeom>
              <a:avLst/>
              <a:gdLst/>
              <a:ahLst/>
              <a:cxnLst/>
              <a:rect l="l" t="t" r="r" b="b"/>
              <a:pathLst>
                <a:path w="90025" h="22980" extrusionOk="0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6"/>
            <p:cNvSpPr/>
            <p:nvPr/>
          </p:nvSpPr>
          <p:spPr>
            <a:xfrm>
              <a:off x="3512313" y="3449600"/>
              <a:ext cx="1621650" cy="414075"/>
            </a:xfrm>
            <a:custGeom>
              <a:avLst/>
              <a:gdLst/>
              <a:ahLst/>
              <a:cxnLst/>
              <a:rect l="l" t="t" r="r" b="b"/>
              <a:pathLst>
                <a:path w="64866" h="16563" extrusionOk="0">
                  <a:moveTo>
                    <a:pt x="33016" y="1"/>
                  </a:moveTo>
                  <a:cubicBezTo>
                    <a:pt x="28790" y="1"/>
                    <a:pt x="25182" y="3144"/>
                    <a:pt x="23729" y="7573"/>
                  </a:cubicBezTo>
                  <a:cubicBezTo>
                    <a:pt x="21955" y="5835"/>
                    <a:pt x="19527" y="4763"/>
                    <a:pt x="16848" y="4763"/>
                  </a:cubicBezTo>
                  <a:cubicBezTo>
                    <a:pt x="11990" y="4763"/>
                    <a:pt x="7954" y="8287"/>
                    <a:pt x="7144" y="12919"/>
                  </a:cubicBezTo>
                  <a:cubicBezTo>
                    <a:pt x="6477" y="12597"/>
                    <a:pt x="5739" y="12395"/>
                    <a:pt x="4953" y="12395"/>
                  </a:cubicBezTo>
                  <a:cubicBezTo>
                    <a:pt x="2477" y="12395"/>
                    <a:pt x="417" y="14193"/>
                    <a:pt x="0" y="16562"/>
                  </a:cubicBezTo>
                  <a:lnTo>
                    <a:pt x="64866" y="16562"/>
                  </a:lnTo>
                  <a:cubicBezTo>
                    <a:pt x="64866" y="16550"/>
                    <a:pt x="64866" y="16550"/>
                    <a:pt x="64866" y="16538"/>
                  </a:cubicBezTo>
                  <a:cubicBezTo>
                    <a:pt x="64866" y="12669"/>
                    <a:pt x="61722" y="9526"/>
                    <a:pt x="57841" y="9526"/>
                  </a:cubicBezTo>
                  <a:cubicBezTo>
                    <a:pt x="56865" y="9526"/>
                    <a:pt x="55924" y="9728"/>
                    <a:pt x="55079" y="10097"/>
                  </a:cubicBezTo>
                  <a:cubicBezTo>
                    <a:pt x="53959" y="6061"/>
                    <a:pt x="50280" y="3108"/>
                    <a:pt x="45887" y="3108"/>
                  </a:cubicBezTo>
                  <a:cubicBezTo>
                    <a:pt x="44041" y="3108"/>
                    <a:pt x="42315" y="3644"/>
                    <a:pt x="40851" y="4549"/>
                  </a:cubicBezTo>
                  <a:cubicBezTo>
                    <a:pt x="39029" y="1787"/>
                    <a:pt x="36195" y="1"/>
                    <a:pt x="33016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6"/>
            <p:cNvSpPr/>
            <p:nvPr/>
          </p:nvSpPr>
          <p:spPr>
            <a:xfrm>
              <a:off x="4241588" y="3588925"/>
              <a:ext cx="1076350" cy="274750"/>
            </a:xfrm>
            <a:custGeom>
              <a:avLst/>
              <a:gdLst/>
              <a:ahLst/>
              <a:cxnLst/>
              <a:rect l="l" t="t" r="r" b="b"/>
              <a:pathLst>
                <a:path w="43054" h="10990" extrusionOk="0">
                  <a:moveTo>
                    <a:pt x="21908" y="0"/>
                  </a:moveTo>
                  <a:cubicBezTo>
                    <a:pt x="19110" y="0"/>
                    <a:pt x="16717" y="2084"/>
                    <a:pt x="15753" y="5025"/>
                  </a:cubicBezTo>
                  <a:cubicBezTo>
                    <a:pt x="14574" y="3882"/>
                    <a:pt x="12955" y="3168"/>
                    <a:pt x="11181" y="3168"/>
                  </a:cubicBezTo>
                  <a:cubicBezTo>
                    <a:pt x="7954" y="3168"/>
                    <a:pt x="5275" y="5501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32" y="8228"/>
                    <a:pt x="275" y="9418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6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53" y="6704"/>
                  </a:cubicBezTo>
                  <a:cubicBezTo>
                    <a:pt x="35815" y="4025"/>
                    <a:pt x="33374" y="2060"/>
                    <a:pt x="30457" y="2060"/>
                  </a:cubicBezTo>
                  <a:cubicBezTo>
                    <a:pt x="29231" y="2060"/>
                    <a:pt x="28088" y="2417"/>
                    <a:pt x="27111" y="3025"/>
                  </a:cubicBezTo>
                  <a:cubicBezTo>
                    <a:pt x="25897" y="1191"/>
                    <a:pt x="24028" y="0"/>
                    <a:pt x="21908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6"/>
            <p:cNvSpPr/>
            <p:nvPr/>
          </p:nvSpPr>
          <p:spPr>
            <a:xfrm>
              <a:off x="4749063" y="3588900"/>
              <a:ext cx="1076350" cy="274775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6"/>
            <p:cNvSpPr/>
            <p:nvPr/>
          </p:nvSpPr>
          <p:spPr>
            <a:xfrm>
              <a:off x="2647613" y="3588900"/>
              <a:ext cx="1076350" cy="274775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08" y="1"/>
                  </a:moveTo>
                  <a:cubicBezTo>
                    <a:pt x="19110" y="1"/>
                    <a:pt x="16716" y="2084"/>
                    <a:pt x="15752" y="5025"/>
                  </a:cubicBezTo>
                  <a:cubicBezTo>
                    <a:pt x="14573" y="3882"/>
                    <a:pt x="12954" y="3168"/>
                    <a:pt x="11180" y="3168"/>
                  </a:cubicBezTo>
                  <a:cubicBezTo>
                    <a:pt x="7953" y="3168"/>
                    <a:pt x="5275" y="5502"/>
                    <a:pt x="4739" y="8573"/>
                  </a:cubicBezTo>
                  <a:cubicBezTo>
                    <a:pt x="4298" y="8359"/>
                    <a:pt x="3810" y="8228"/>
                    <a:pt x="3286" y="8228"/>
                  </a:cubicBezTo>
                  <a:cubicBezTo>
                    <a:pt x="1631" y="8228"/>
                    <a:pt x="274" y="9419"/>
                    <a:pt x="0" y="10990"/>
                  </a:cubicBezTo>
                  <a:lnTo>
                    <a:pt x="43053" y="10990"/>
                  </a:lnTo>
                  <a:cubicBezTo>
                    <a:pt x="43053" y="10990"/>
                    <a:pt x="43053" y="10990"/>
                    <a:pt x="43053" y="10978"/>
                  </a:cubicBezTo>
                  <a:cubicBezTo>
                    <a:pt x="43053" y="8407"/>
                    <a:pt x="40970" y="6323"/>
                    <a:pt x="38398" y="6323"/>
                  </a:cubicBezTo>
                  <a:cubicBezTo>
                    <a:pt x="37743" y="6323"/>
                    <a:pt x="37124" y="6454"/>
                    <a:pt x="36552" y="6704"/>
                  </a:cubicBezTo>
                  <a:cubicBezTo>
                    <a:pt x="35814" y="4025"/>
                    <a:pt x="33373" y="2061"/>
                    <a:pt x="30456" y="2061"/>
                  </a:cubicBezTo>
                  <a:cubicBezTo>
                    <a:pt x="29230" y="2061"/>
                    <a:pt x="28087" y="2418"/>
                    <a:pt x="27111" y="3025"/>
                  </a:cubicBezTo>
                  <a:cubicBezTo>
                    <a:pt x="25896" y="1191"/>
                    <a:pt x="24027" y="1"/>
                    <a:pt x="21908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56"/>
          <p:cNvGrpSpPr/>
          <p:nvPr/>
        </p:nvGrpSpPr>
        <p:grpSpPr>
          <a:xfrm flipH="1">
            <a:off x="7881339" y="1648681"/>
            <a:ext cx="446222" cy="77476"/>
            <a:chOff x="6146875" y="1767300"/>
            <a:chExt cx="331025" cy="57475"/>
          </a:xfrm>
        </p:grpSpPr>
        <p:sp>
          <p:nvSpPr>
            <p:cNvPr id="1838" name="Google Shape;1838;p56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6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6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0624" y="536265"/>
            <a:ext cx="3051425" cy="85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6"/>
          <p:cNvSpPr txBox="1">
            <a:spLocks noGrp="1"/>
          </p:cNvSpPr>
          <p:nvPr>
            <p:ph type="title"/>
          </p:nvPr>
        </p:nvSpPr>
        <p:spPr>
          <a:xfrm>
            <a:off x="1594136" y="2506532"/>
            <a:ext cx="2288400" cy="14383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ELEVATOR</a:t>
            </a:r>
            <a:br>
              <a:rPr lang="en" dirty="0"/>
            </a:br>
            <a:r>
              <a:rPr lang="en" dirty="0"/>
              <a:t>PITCH </a:t>
            </a:r>
            <a:endParaRPr dirty="0"/>
          </a:p>
        </p:txBody>
      </p:sp>
      <p:sp>
        <p:nvSpPr>
          <p:cNvPr id="506" name="Google Shape;506;p36"/>
          <p:cNvSpPr txBox="1">
            <a:spLocks noGrp="1"/>
          </p:cNvSpPr>
          <p:nvPr>
            <p:ph type="title" idx="2"/>
          </p:nvPr>
        </p:nvSpPr>
        <p:spPr>
          <a:xfrm>
            <a:off x="1555687" y="862746"/>
            <a:ext cx="1132200" cy="13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509" name="Google Shape;509;p36"/>
          <p:cNvGrpSpPr/>
          <p:nvPr/>
        </p:nvGrpSpPr>
        <p:grpSpPr>
          <a:xfrm>
            <a:off x="4584851" y="798716"/>
            <a:ext cx="3692747" cy="3689803"/>
            <a:chOff x="1736800" y="621675"/>
            <a:chExt cx="4451775" cy="4448225"/>
          </a:xfrm>
        </p:grpSpPr>
        <p:sp>
          <p:nvSpPr>
            <p:cNvPr id="510" name="Google Shape;510;p36"/>
            <p:cNvSpPr/>
            <p:nvPr/>
          </p:nvSpPr>
          <p:spPr>
            <a:xfrm>
              <a:off x="2950350" y="621675"/>
              <a:ext cx="3168575" cy="3683275"/>
            </a:xfrm>
            <a:custGeom>
              <a:avLst/>
              <a:gdLst/>
              <a:ahLst/>
              <a:cxnLst/>
              <a:rect l="l" t="t" r="r" b="b"/>
              <a:pathLst>
                <a:path w="126743" h="147331" extrusionOk="0">
                  <a:moveTo>
                    <a:pt x="30909" y="1"/>
                  </a:moveTo>
                  <a:cubicBezTo>
                    <a:pt x="27620" y="1"/>
                    <a:pt x="24316" y="644"/>
                    <a:pt x="21289" y="1809"/>
                  </a:cubicBezTo>
                  <a:cubicBezTo>
                    <a:pt x="4585" y="8250"/>
                    <a:pt x="1894" y="30443"/>
                    <a:pt x="798" y="45838"/>
                  </a:cubicBezTo>
                  <a:cubicBezTo>
                    <a:pt x="1" y="56970"/>
                    <a:pt x="1763" y="68353"/>
                    <a:pt x="4573" y="79104"/>
                  </a:cubicBezTo>
                  <a:cubicBezTo>
                    <a:pt x="7252" y="89391"/>
                    <a:pt x="10919" y="99821"/>
                    <a:pt x="16872" y="108703"/>
                  </a:cubicBezTo>
                  <a:cubicBezTo>
                    <a:pt x="24516" y="120121"/>
                    <a:pt x="36208" y="129717"/>
                    <a:pt x="48257" y="136075"/>
                  </a:cubicBezTo>
                  <a:cubicBezTo>
                    <a:pt x="59206" y="141857"/>
                    <a:pt x="71298" y="147331"/>
                    <a:pt x="83763" y="147331"/>
                  </a:cubicBezTo>
                  <a:cubicBezTo>
                    <a:pt x="86980" y="147331"/>
                    <a:pt x="90223" y="146966"/>
                    <a:pt x="93477" y="146148"/>
                  </a:cubicBezTo>
                  <a:cubicBezTo>
                    <a:pt x="118670" y="139814"/>
                    <a:pt x="126743" y="111060"/>
                    <a:pt x="120778" y="88522"/>
                  </a:cubicBezTo>
                  <a:cubicBezTo>
                    <a:pt x="114622" y="65245"/>
                    <a:pt x="94334" y="48767"/>
                    <a:pt x="73177" y="39278"/>
                  </a:cubicBezTo>
                  <a:cubicBezTo>
                    <a:pt x="67581" y="36765"/>
                    <a:pt x="60175" y="33920"/>
                    <a:pt x="55924" y="29312"/>
                  </a:cubicBezTo>
                  <a:cubicBezTo>
                    <a:pt x="52436" y="25526"/>
                    <a:pt x="52436" y="20359"/>
                    <a:pt x="51233" y="15632"/>
                  </a:cubicBezTo>
                  <a:cubicBezTo>
                    <a:pt x="49995" y="10774"/>
                    <a:pt x="47340" y="6547"/>
                    <a:pt x="43185" y="3642"/>
                  </a:cubicBezTo>
                  <a:cubicBezTo>
                    <a:pt x="39567" y="1122"/>
                    <a:pt x="35251" y="1"/>
                    <a:pt x="30909" y="1"/>
                  </a:cubicBezTo>
                  <a:close/>
                </a:path>
              </a:pathLst>
            </a:custGeom>
            <a:solidFill>
              <a:srgbClr val="3FB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1743950" y="2590925"/>
              <a:ext cx="3777575" cy="2478975"/>
            </a:xfrm>
            <a:custGeom>
              <a:avLst/>
              <a:gdLst/>
              <a:ahLst/>
              <a:cxnLst/>
              <a:rect l="l" t="t" r="r" b="b"/>
              <a:pathLst>
                <a:path w="151103" h="99159" extrusionOk="0">
                  <a:moveTo>
                    <a:pt x="80976" y="0"/>
                  </a:moveTo>
                  <a:cubicBezTo>
                    <a:pt x="80204" y="0"/>
                    <a:pt x="79434" y="12"/>
                    <a:pt x="78665" y="36"/>
                  </a:cubicBezTo>
                  <a:cubicBezTo>
                    <a:pt x="73998" y="179"/>
                    <a:pt x="69664" y="929"/>
                    <a:pt x="65295" y="1727"/>
                  </a:cubicBezTo>
                  <a:cubicBezTo>
                    <a:pt x="60520" y="2156"/>
                    <a:pt x="55722" y="2560"/>
                    <a:pt x="50912" y="2894"/>
                  </a:cubicBezTo>
                  <a:cubicBezTo>
                    <a:pt x="47459" y="3132"/>
                    <a:pt x="44006" y="3394"/>
                    <a:pt x="40613" y="3799"/>
                  </a:cubicBezTo>
                  <a:cubicBezTo>
                    <a:pt x="39833" y="3747"/>
                    <a:pt x="39057" y="3709"/>
                    <a:pt x="38304" y="3709"/>
                  </a:cubicBezTo>
                  <a:cubicBezTo>
                    <a:pt x="36286" y="3709"/>
                    <a:pt x="34441" y="3980"/>
                    <a:pt x="33183" y="4977"/>
                  </a:cubicBezTo>
                  <a:cubicBezTo>
                    <a:pt x="32433" y="5132"/>
                    <a:pt x="31695" y="5299"/>
                    <a:pt x="30957" y="5477"/>
                  </a:cubicBezTo>
                  <a:cubicBezTo>
                    <a:pt x="16300" y="9013"/>
                    <a:pt x="6763" y="18491"/>
                    <a:pt x="3406" y="29647"/>
                  </a:cubicBezTo>
                  <a:cubicBezTo>
                    <a:pt x="1" y="40994"/>
                    <a:pt x="3084" y="54281"/>
                    <a:pt x="9514" y="65723"/>
                  </a:cubicBezTo>
                  <a:cubicBezTo>
                    <a:pt x="15038" y="75545"/>
                    <a:pt x="24087" y="84308"/>
                    <a:pt x="36303" y="90226"/>
                  </a:cubicBezTo>
                  <a:cubicBezTo>
                    <a:pt x="49235" y="96492"/>
                    <a:pt x="65296" y="99158"/>
                    <a:pt x="79683" y="99158"/>
                  </a:cubicBezTo>
                  <a:cubicBezTo>
                    <a:pt x="80303" y="99158"/>
                    <a:pt x="80921" y="99153"/>
                    <a:pt x="81535" y="99144"/>
                  </a:cubicBezTo>
                  <a:cubicBezTo>
                    <a:pt x="97203" y="98894"/>
                    <a:pt x="111693" y="94834"/>
                    <a:pt x="123826" y="88571"/>
                  </a:cubicBezTo>
                  <a:cubicBezTo>
                    <a:pt x="135780" y="82415"/>
                    <a:pt x="144757" y="73474"/>
                    <a:pt x="148031" y="62472"/>
                  </a:cubicBezTo>
                  <a:cubicBezTo>
                    <a:pt x="151103" y="52126"/>
                    <a:pt x="148198" y="40232"/>
                    <a:pt x="142185" y="29826"/>
                  </a:cubicBezTo>
                  <a:cubicBezTo>
                    <a:pt x="138304" y="23099"/>
                    <a:pt x="132541" y="16872"/>
                    <a:pt x="124993" y="11954"/>
                  </a:cubicBezTo>
                  <a:cubicBezTo>
                    <a:pt x="116206" y="6227"/>
                    <a:pt x="105562" y="3084"/>
                    <a:pt x="94786" y="1215"/>
                  </a:cubicBezTo>
                  <a:cubicBezTo>
                    <a:pt x="90180" y="420"/>
                    <a:pt x="85557" y="0"/>
                    <a:pt x="80976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4102875" y="1393400"/>
              <a:ext cx="2085700" cy="1942975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3636950" y="1852825"/>
              <a:ext cx="1947450" cy="1333525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4653100" y="2680525"/>
              <a:ext cx="490125" cy="66750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5039700" y="1915525"/>
              <a:ext cx="186000" cy="408475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955000" y="777275"/>
              <a:ext cx="1748150" cy="2266025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2544625" y="1125700"/>
              <a:ext cx="1171925" cy="2553025"/>
            </a:xfrm>
            <a:custGeom>
              <a:avLst/>
              <a:gdLst/>
              <a:ahLst/>
              <a:cxnLst/>
              <a:rect l="l" t="t" r="r" b="b"/>
              <a:pathLst>
                <a:path w="46877" h="102121" extrusionOk="0">
                  <a:moveTo>
                    <a:pt x="249" y="0"/>
                  </a:moveTo>
                  <a:cubicBezTo>
                    <a:pt x="0" y="0"/>
                    <a:pt x="69" y="331"/>
                    <a:pt x="644" y="817"/>
                  </a:cubicBezTo>
                  <a:cubicBezTo>
                    <a:pt x="644" y="817"/>
                    <a:pt x="1049" y="1162"/>
                    <a:pt x="1799" y="1805"/>
                  </a:cubicBezTo>
                  <a:cubicBezTo>
                    <a:pt x="2180" y="2114"/>
                    <a:pt x="2633" y="2519"/>
                    <a:pt x="3157" y="2984"/>
                  </a:cubicBezTo>
                  <a:cubicBezTo>
                    <a:pt x="3419" y="3222"/>
                    <a:pt x="3704" y="3472"/>
                    <a:pt x="4002" y="3746"/>
                  </a:cubicBezTo>
                  <a:cubicBezTo>
                    <a:pt x="4300" y="4008"/>
                    <a:pt x="4609" y="4305"/>
                    <a:pt x="4943" y="4603"/>
                  </a:cubicBezTo>
                  <a:cubicBezTo>
                    <a:pt x="6264" y="5805"/>
                    <a:pt x="7788" y="7317"/>
                    <a:pt x="9467" y="9032"/>
                  </a:cubicBezTo>
                  <a:cubicBezTo>
                    <a:pt x="11134" y="10770"/>
                    <a:pt x="12932" y="12747"/>
                    <a:pt x="14765" y="14926"/>
                  </a:cubicBezTo>
                  <a:cubicBezTo>
                    <a:pt x="18409" y="19295"/>
                    <a:pt x="22100" y="24522"/>
                    <a:pt x="25231" y="30035"/>
                  </a:cubicBezTo>
                  <a:cubicBezTo>
                    <a:pt x="26791" y="32785"/>
                    <a:pt x="28219" y="35619"/>
                    <a:pt x="29529" y="38381"/>
                  </a:cubicBezTo>
                  <a:cubicBezTo>
                    <a:pt x="29696" y="38726"/>
                    <a:pt x="29862" y="39071"/>
                    <a:pt x="30029" y="39405"/>
                  </a:cubicBezTo>
                  <a:cubicBezTo>
                    <a:pt x="30184" y="39750"/>
                    <a:pt x="30339" y="40095"/>
                    <a:pt x="30505" y="40441"/>
                  </a:cubicBezTo>
                  <a:cubicBezTo>
                    <a:pt x="30815" y="41131"/>
                    <a:pt x="31124" y="41798"/>
                    <a:pt x="31422" y="42477"/>
                  </a:cubicBezTo>
                  <a:cubicBezTo>
                    <a:pt x="31720" y="43143"/>
                    <a:pt x="32006" y="43810"/>
                    <a:pt x="32291" y="44465"/>
                  </a:cubicBezTo>
                  <a:cubicBezTo>
                    <a:pt x="32363" y="44632"/>
                    <a:pt x="32434" y="44798"/>
                    <a:pt x="32506" y="44953"/>
                  </a:cubicBezTo>
                  <a:cubicBezTo>
                    <a:pt x="32577" y="45120"/>
                    <a:pt x="32637" y="45286"/>
                    <a:pt x="32708" y="45453"/>
                  </a:cubicBezTo>
                  <a:cubicBezTo>
                    <a:pt x="32839" y="45775"/>
                    <a:pt x="32970" y="46096"/>
                    <a:pt x="33113" y="46418"/>
                  </a:cubicBezTo>
                  <a:cubicBezTo>
                    <a:pt x="33649" y="47691"/>
                    <a:pt x="34161" y="49025"/>
                    <a:pt x="34708" y="50394"/>
                  </a:cubicBezTo>
                  <a:cubicBezTo>
                    <a:pt x="34970" y="51085"/>
                    <a:pt x="35232" y="51787"/>
                    <a:pt x="35494" y="52490"/>
                  </a:cubicBezTo>
                  <a:cubicBezTo>
                    <a:pt x="35625" y="52835"/>
                    <a:pt x="35768" y="53192"/>
                    <a:pt x="35899" y="53549"/>
                  </a:cubicBezTo>
                  <a:cubicBezTo>
                    <a:pt x="36018" y="53907"/>
                    <a:pt x="36149" y="54264"/>
                    <a:pt x="36280" y="54621"/>
                  </a:cubicBezTo>
                  <a:cubicBezTo>
                    <a:pt x="36411" y="54990"/>
                    <a:pt x="36542" y="55347"/>
                    <a:pt x="36661" y="55716"/>
                  </a:cubicBezTo>
                  <a:cubicBezTo>
                    <a:pt x="36732" y="55895"/>
                    <a:pt x="36792" y="56073"/>
                    <a:pt x="36863" y="56252"/>
                  </a:cubicBezTo>
                  <a:cubicBezTo>
                    <a:pt x="36923" y="56443"/>
                    <a:pt x="36982" y="56621"/>
                    <a:pt x="37054" y="56812"/>
                  </a:cubicBezTo>
                  <a:cubicBezTo>
                    <a:pt x="37304" y="57550"/>
                    <a:pt x="37554" y="58288"/>
                    <a:pt x="37804" y="59026"/>
                  </a:cubicBezTo>
                  <a:cubicBezTo>
                    <a:pt x="38280" y="60526"/>
                    <a:pt x="38780" y="62027"/>
                    <a:pt x="39233" y="63551"/>
                  </a:cubicBezTo>
                  <a:cubicBezTo>
                    <a:pt x="39697" y="65075"/>
                    <a:pt x="40126" y="66599"/>
                    <a:pt x="40554" y="68123"/>
                  </a:cubicBezTo>
                  <a:cubicBezTo>
                    <a:pt x="40769" y="68885"/>
                    <a:pt x="40971" y="69647"/>
                    <a:pt x="41173" y="70409"/>
                  </a:cubicBezTo>
                  <a:cubicBezTo>
                    <a:pt x="41376" y="71159"/>
                    <a:pt x="41566" y="71921"/>
                    <a:pt x="41757" y="72671"/>
                  </a:cubicBezTo>
                  <a:cubicBezTo>
                    <a:pt x="41852" y="73052"/>
                    <a:pt x="41947" y="73421"/>
                    <a:pt x="42043" y="73802"/>
                  </a:cubicBezTo>
                  <a:cubicBezTo>
                    <a:pt x="42126" y="74171"/>
                    <a:pt x="42221" y="74540"/>
                    <a:pt x="42304" y="74921"/>
                  </a:cubicBezTo>
                  <a:cubicBezTo>
                    <a:pt x="42388" y="75290"/>
                    <a:pt x="42483" y="75659"/>
                    <a:pt x="42566" y="76028"/>
                  </a:cubicBezTo>
                  <a:cubicBezTo>
                    <a:pt x="42650" y="76397"/>
                    <a:pt x="42745" y="76766"/>
                    <a:pt x="42816" y="77124"/>
                  </a:cubicBezTo>
                  <a:cubicBezTo>
                    <a:pt x="43126" y="78588"/>
                    <a:pt x="43436" y="80029"/>
                    <a:pt x="43686" y="81422"/>
                  </a:cubicBezTo>
                  <a:cubicBezTo>
                    <a:pt x="44733" y="87018"/>
                    <a:pt x="45341" y="91995"/>
                    <a:pt x="45722" y="95554"/>
                  </a:cubicBezTo>
                  <a:cubicBezTo>
                    <a:pt x="45817" y="96447"/>
                    <a:pt x="45900" y="97257"/>
                    <a:pt x="45972" y="97960"/>
                  </a:cubicBezTo>
                  <a:cubicBezTo>
                    <a:pt x="46055" y="98650"/>
                    <a:pt x="46114" y="99257"/>
                    <a:pt x="46150" y="99745"/>
                  </a:cubicBezTo>
                  <a:cubicBezTo>
                    <a:pt x="46245" y="100734"/>
                    <a:pt x="46305" y="101269"/>
                    <a:pt x="46305" y="101269"/>
                  </a:cubicBezTo>
                  <a:cubicBezTo>
                    <a:pt x="46369" y="101838"/>
                    <a:pt x="46515" y="102121"/>
                    <a:pt x="46640" y="102121"/>
                  </a:cubicBezTo>
                  <a:cubicBezTo>
                    <a:pt x="46769" y="102121"/>
                    <a:pt x="46877" y="101820"/>
                    <a:pt x="46853" y="101222"/>
                  </a:cubicBezTo>
                  <a:cubicBezTo>
                    <a:pt x="46853" y="101222"/>
                    <a:pt x="46805" y="100686"/>
                    <a:pt x="46734" y="99698"/>
                  </a:cubicBezTo>
                  <a:cubicBezTo>
                    <a:pt x="46686" y="99210"/>
                    <a:pt x="46638" y="98602"/>
                    <a:pt x="46579" y="97900"/>
                  </a:cubicBezTo>
                  <a:cubicBezTo>
                    <a:pt x="46507" y="97198"/>
                    <a:pt x="46436" y="96388"/>
                    <a:pt x="46353" y="95495"/>
                  </a:cubicBezTo>
                  <a:cubicBezTo>
                    <a:pt x="46007" y="91923"/>
                    <a:pt x="45472" y="86922"/>
                    <a:pt x="44483" y="81279"/>
                  </a:cubicBezTo>
                  <a:cubicBezTo>
                    <a:pt x="44245" y="79874"/>
                    <a:pt x="43948" y="78421"/>
                    <a:pt x="43650" y="76945"/>
                  </a:cubicBezTo>
                  <a:cubicBezTo>
                    <a:pt x="43590" y="76576"/>
                    <a:pt x="43495" y="76207"/>
                    <a:pt x="43412" y="75838"/>
                  </a:cubicBezTo>
                  <a:cubicBezTo>
                    <a:pt x="43328" y="75469"/>
                    <a:pt x="43245" y="75088"/>
                    <a:pt x="43162" y="74719"/>
                  </a:cubicBezTo>
                  <a:cubicBezTo>
                    <a:pt x="43078" y="74338"/>
                    <a:pt x="42995" y="73969"/>
                    <a:pt x="42912" y="73588"/>
                  </a:cubicBezTo>
                  <a:cubicBezTo>
                    <a:pt x="42816" y="73218"/>
                    <a:pt x="42721" y="72837"/>
                    <a:pt x="42626" y="72456"/>
                  </a:cubicBezTo>
                  <a:cubicBezTo>
                    <a:pt x="42447" y="71694"/>
                    <a:pt x="42269" y="70932"/>
                    <a:pt x="42066" y="70170"/>
                  </a:cubicBezTo>
                  <a:cubicBezTo>
                    <a:pt x="41876" y="69408"/>
                    <a:pt x="41673" y="68646"/>
                    <a:pt x="41471" y="67873"/>
                  </a:cubicBezTo>
                  <a:cubicBezTo>
                    <a:pt x="41054" y="66337"/>
                    <a:pt x="40638" y="64801"/>
                    <a:pt x="40173" y="63265"/>
                  </a:cubicBezTo>
                  <a:cubicBezTo>
                    <a:pt x="39733" y="61741"/>
                    <a:pt x="39245" y="60217"/>
                    <a:pt x="38768" y="58717"/>
                  </a:cubicBezTo>
                  <a:cubicBezTo>
                    <a:pt x="38518" y="57967"/>
                    <a:pt x="38268" y="57216"/>
                    <a:pt x="38030" y="56478"/>
                  </a:cubicBezTo>
                  <a:cubicBezTo>
                    <a:pt x="37971" y="56288"/>
                    <a:pt x="37899" y="56109"/>
                    <a:pt x="37840" y="55919"/>
                  </a:cubicBezTo>
                  <a:cubicBezTo>
                    <a:pt x="37780" y="55740"/>
                    <a:pt x="37709" y="55550"/>
                    <a:pt x="37649" y="55371"/>
                  </a:cubicBezTo>
                  <a:cubicBezTo>
                    <a:pt x="37518" y="55002"/>
                    <a:pt x="37387" y="54633"/>
                    <a:pt x="37268" y="54276"/>
                  </a:cubicBezTo>
                  <a:cubicBezTo>
                    <a:pt x="37137" y="53907"/>
                    <a:pt x="37006" y="53549"/>
                    <a:pt x="36887" y="53192"/>
                  </a:cubicBezTo>
                  <a:cubicBezTo>
                    <a:pt x="36756" y="52823"/>
                    <a:pt x="36613" y="52478"/>
                    <a:pt x="36482" y="52121"/>
                  </a:cubicBezTo>
                  <a:cubicBezTo>
                    <a:pt x="36220" y="51406"/>
                    <a:pt x="35970" y="50704"/>
                    <a:pt x="35696" y="50013"/>
                  </a:cubicBezTo>
                  <a:cubicBezTo>
                    <a:pt x="35161" y="48644"/>
                    <a:pt x="34637" y="47287"/>
                    <a:pt x="34101" y="46013"/>
                  </a:cubicBezTo>
                  <a:cubicBezTo>
                    <a:pt x="33958" y="45679"/>
                    <a:pt x="33827" y="45358"/>
                    <a:pt x="33696" y="45036"/>
                  </a:cubicBezTo>
                  <a:cubicBezTo>
                    <a:pt x="33625" y="44870"/>
                    <a:pt x="33553" y="44703"/>
                    <a:pt x="33482" y="44536"/>
                  </a:cubicBezTo>
                  <a:cubicBezTo>
                    <a:pt x="33410" y="44382"/>
                    <a:pt x="33339" y="44215"/>
                    <a:pt x="33268" y="44048"/>
                  </a:cubicBezTo>
                  <a:cubicBezTo>
                    <a:pt x="32982" y="43393"/>
                    <a:pt x="32696" y="42715"/>
                    <a:pt x="32398" y="42036"/>
                  </a:cubicBezTo>
                  <a:cubicBezTo>
                    <a:pt x="32089" y="41369"/>
                    <a:pt x="31779" y="40691"/>
                    <a:pt x="31458" y="40000"/>
                  </a:cubicBezTo>
                  <a:cubicBezTo>
                    <a:pt x="31303" y="39655"/>
                    <a:pt x="31136" y="39309"/>
                    <a:pt x="30982" y="38964"/>
                  </a:cubicBezTo>
                  <a:cubicBezTo>
                    <a:pt x="30815" y="38619"/>
                    <a:pt x="30648" y="38274"/>
                    <a:pt x="30482" y="37928"/>
                  </a:cubicBezTo>
                  <a:cubicBezTo>
                    <a:pt x="29136" y="35142"/>
                    <a:pt x="27684" y="32309"/>
                    <a:pt x="26088" y="29546"/>
                  </a:cubicBezTo>
                  <a:cubicBezTo>
                    <a:pt x="22885" y="23998"/>
                    <a:pt x="19111" y="18759"/>
                    <a:pt x="15384" y="14414"/>
                  </a:cubicBezTo>
                  <a:cubicBezTo>
                    <a:pt x="13515" y="12235"/>
                    <a:pt x="11682" y="10258"/>
                    <a:pt x="9979" y="8532"/>
                  </a:cubicBezTo>
                  <a:cubicBezTo>
                    <a:pt x="8264" y="6829"/>
                    <a:pt x="6705" y="5329"/>
                    <a:pt x="5359" y="4139"/>
                  </a:cubicBezTo>
                  <a:cubicBezTo>
                    <a:pt x="5026" y="3841"/>
                    <a:pt x="4716" y="3555"/>
                    <a:pt x="4419" y="3281"/>
                  </a:cubicBezTo>
                  <a:cubicBezTo>
                    <a:pt x="4109" y="3019"/>
                    <a:pt x="3823" y="2769"/>
                    <a:pt x="3550" y="2543"/>
                  </a:cubicBezTo>
                  <a:cubicBezTo>
                    <a:pt x="3014" y="2079"/>
                    <a:pt x="2561" y="1674"/>
                    <a:pt x="2180" y="1364"/>
                  </a:cubicBezTo>
                  <a:cubicBezTo>
                    <a:pt x="1406" y="733"/>
                    <a:pt x="990" y="388"/>
                    <a:pt x="990" y="388"/>
                  </a:cubicBezTo>
                  <a:cubicBezTo>
                    <a:pt x="657" y="117"/>
                    <a:pt x="397" y="0"/>
                    <a:pt x="24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3414400" y="1814125"/>
              <a:ext cx="59600" cy="670275"/>
            </a:xfrm>
            <a:custGeom>
              <a:avLst/>
              <a:gdLst/>
              <a:ahLst/>
              <a:cxnLst/>
              <a:rect l="l" t="t" r="r" b="b"/>
              <a:pathLst>
                <a:path w="2384" h="26811" extrusionOk="0">
                  <a:moveTo>
                    <a:pt x="289" y="0"/>
                  </a:moveTo>
                  <a:cubicBezTo>
                    <a:pt x="158" y="0"/>
                    <a:pt x="25" y="72"/>
                    <a:pt x="1" y="212"/>
                  </a:cubicBezTo>
                  <a:cubicBezTo>
                    <a:pt x="1" y="212"/>
                    <a:pt x="1" y="724"/>
                    <a:pt x="13" y="1557"/>
                  </a:cubicBezTo>
                  <a:cubicBezTo>
                    <a:pt x="13" y="2390"/>
                    <a:pt x="24" y="3557"/>
                    <a:pt x="48" y="4891"/>
                  </a:cubicBezTo>
                  <a:cubicBezTo>
                    <a:pt x="84" y="7558"/>
                    <a:pt x="179" y="10868"/>
                    <a:pt x="322" y="13463"/>
                  </a:cubicBezTo>
                  <a:cubicBezTo>
                    <a:pt x="501" y="16047"/>
                    <a:pt x="798" y="19357"/>
                    <a:pt x="1156" y="22000"/>
                  </a:cubicBezTo>
                  <a:cubicBezTo>
                    <a:pt x="1239" y="22667"/>
                    <a:pt x="1310" y="23286"/>
                    <a:pt x="1394" y="23845"/>
                  </a:cubicBezTo>
                  <a:cubicBezTo>
                    <a:pt x="1477" y="24405"/>
                    <a:pt x="1560" y="24893"/>
                    <a:pt x="1620" y="25310"/>
                  </a:cubicBezTo>
                  <a:cubicBezTo>
                    <a:pt x="1751" y="26143"/>
                    <a:pt x="1822" y="26643"/>
                    <a:pt x="1822" y="26643"/>
                  </a:cubicBezTo>
                  <a:cubicBezTo>
                    <a:pt x="1848" y="26757"/>
                    <a:pt x="1960" y="26811"/>
                    <a:pt x="2076" y="26811"/>
                  </a:cubicBezTo>
                  <a:cubicBezTo>
                    <a:pt x="2226" y="26811"/>
                    <a:pt x="2383" y="26721"/>
                    <a:pt x="2370" y="26560"/>
                  </a:cubicBezTo>
                  <a:cubicBezTo>
                    <a:pt x="2370" y="26560"/>
                    <a:pt x="2322" y="26060"/>
                    <a:pt x="2251" y="25238"/>
                  </a:cubicBezTo>
                  <a:cubicBezTo>
                    <a:pt x="2203" y="24822"/>
                    <a:pt x="2156" y="24322"/>
                    <a:pt x="2108" y="23762"/>
                  </a:cubicBezTo>
                  <a:cubicBezTo>
                    <a:pt x="2048" y="23202"/>
                    <a:pt x="2013" y="22583"/>
                    <a:pt x="1953" y="21917"/>
                  </a:cubicBezTo>
                  <a:cubicBezTo>
                    <a:pt x="1727" y="19273"/>
                    <a:pt x="1560" y="15975"/>
                    <a:pt x="1394" y="13392"/>
                  </a:cubicBezTo>
                  <a:cubicBezTo>
                    <a:pt x="1072" y="8224"/>
                    <a:pt x="560" y="200"/>
                    <a:pt x="560" y="200"/>
                  </a:cubicBezTo>
                  <a:cubicBezTo>
                    <a:pt x="537" y="66"/>
                    <a:pt x="414" y="0"/>
                    <a:pt x="28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2742000" y="1801225"/>
              <a:ext cx="531925" cy="236125"/>
            </a:xfrm>
            <a:custGeom>
              <a:avLst/>
              <a:gdLst/>
              <a:ahLst/>
              <a:cxnLst/>
              <a:rect l="l" t="t" r="r" b="b"/>
              <a:pathLst>
                <a:path w="21277" h="9445" extrusionOk="0">
                  <a:moveTo>
                    <a:pt x="1569" y="0"/>
                  </a:moveTo>
                  <a:cubicBezTo>
                    <a:pt x="1521" y="0"/>
                    <a:pt x="1475" y="1"/>
                    <a:pt x="1429" y="1"/>
                  </a:cubicBezTo>
                  <a:cubicBezTo>
                    <a:pt x="1239" y="1"/>
                    <a:pt x="1072" y="13"/>
                    <a:pt x="929" y="25"/>
                  </a:cubicBezTo>
                  <a:cubicBezTo>
                    <a:pt x="786" y="25"/>
                    <a:pt x="655" y="37"/>
                    <a:pt x="560" y="49"/>
                  </a:cubicBezTo>
                  <a:cubicBezTo>
                    <a:pt x="358" y="61"/>
                    <a:pt x="239" y="73"/>
                    <a:pt x="239" y="73"/>
                  </a:cubicBezTo>
                  <a:cubicBezTo>
                    <a:pt x="0" y="132"/>
                    <a:pt x="48" y="585"/>
                    <a:pt x="286" y="632"/>
                  </a:cubicBezTo>
                  <a:cubicBezTo>
                    <a:pt x="286" y="632"/>
                    <a:pt x="393" y="620"/>
                    <a:pt x="584" y="620"/>
                  </a:cubicBezTo>
                  <a:cubicBezTo>
                    <a:pt x="616" y="616"/>
                    <a:pt x="650" y="615"/>
                    <a:pt x="687" y="615"/>
                  </a:cubicBezTo>
                  <a:cubicBezTo>
                    <a:pt x="761" y="615"/>
                    <a:pt x="846" y="620"/>
                    <a:pt x="941" y="620"/>
                  </a:cubicBezTo>
                  <a:cubicBezTo>
                    <a:pt x="1084" y="620"/>
                    <a:pt x="1239" y="620"/>
                    <a:pt x="1417" y="632"/>
                  </a:cubicBezTo>
                  <a:cubicBezTo>
                    <a:pt x="2120" y="668"/>
                    <a:pt x="3096" y="811"/>
                    <a:pt x="4191" y="1085"/>
                  </a:cubicBezTo>
                  <a:cubicBezTo>
                    <a:pt x="5287" y="1347"/>
                    <a:pt x="6489" y="1751"/>
                    <a:pt x="7668" y="2216"/>
                  </a:cubicBezTo>
                  <a:cubicBezTo>
                    <a:pt x="8847" y="2680"/>
                    <a:pt x="9990" y="3216"/>
                    <a:pt x="10990" y="3692"/>
                  </a:cubicBezTo>
                  <a:cubicBezTo>
                    <a:pt x="12978" y="4657"/>
                    <a:pt x="15479" y="6014"/>
                    <a:pt x="17419" y="7228"/>
                  </a:cubicBezTo>
                  <a:cubicBezTo>
                    <a:pt x="19372" y="8419"/>
                    <a:pt x="20789" y="9419"/>
                    <a:pt x="20789" y="9419"/>
                  </a:cubicBezTo>
                  <a:cubicBezTo>
                    <a:pt x="20814" y="9436"/>
                    <a:pt x="20841" y="9444"/>
                    <a:pt x="20870" y="9444"/>
                  </a:cubicBezTo>
                  <a:cubicBezTo>
                    <a:pt x="21056" y="9444"/>
                    <a:pt x="21277" y="9113"/>
                    <a:pt x="21122" y="8979"/>
                  </a:cubicBezTo>
                  <a:cubicBezTo>
                    <a:pt x="21122" y="8979"/>
                    <a:pt x="19765" y="7859"/>
                    <a:pt x="17860" y="6550"/>
                  </a:cubicBezTo>
                  <a:cubicBezTo>
                    <a:pt x="16907" y="5883"/>
                    <a:pt x="15824" y="5169"/>
                    <a:pt x="14717" y="4514"/>
                  </a:cubicBezTo>
                  <a:cubicBezTo>
                    <a:pt x="13597" y="3847"/>
                    <a:pt x="12466" y="3228"/>
                    <a:pt x="11454" y="2728"/>
                  </a:cubicBezTo>
                  <a:cubicBezTo>
                    <a:pt x="10430" y="2240"/>
                    <a:pt x="9240" y="1728"/>
                    <a:pt x="8013" y="1299"/>
                  </a:cubicBezTo>
                  <a:cubicBezTo>
                    <a:pt x="6787" y="859"/>
                    <a:pt x="5513" y="513"/>
                    <a:pt x="4358" y="287"/>
                  </a:cubicBezTo>
                  <a:cubicBezTo>
                    <a:pt x="3275" y="86"/>
                    <a:pt x="2296" y="0"/>
                    <a:pt x="156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2896175" y="1225675"/>
              <a:ext cx="58250" cy="290675"/>
            </a:xfrm>
            <a:custGeom>
              <a:avLst/>
              <a:gdLst/>
              <a:ahLst/>
              <a:cxnLst/>
              <a:rect l="l" t="t" r="r" b="b"/>
              <a:pathLst>
                <a:path w="2330" h="11627" extrusionOk="0">
                  <a:moveTo>
                    <a:pt x="372" y="0"/>
                  </a:moveTo>
                  <a:cubicBezTo>
                    <a:pt x="220" y="0"/>
                    <a:pt x="24" y="52"/>
                    <a:pt x="1" y="128"/>
                  </a:cubicBezTo>
                  <a:cubicBezTo>
                    <a:pt x="1" y="128"/>
                    <a:pt x="13" y="354"/>
                    <a:pt x="37" y="711"/>
                  </a:cubicBezTo>
                  <a:cubicBezTo>
                    <a:pt x="48" y="1080"/>
                    <a:pt x="72" y="1580"/>
                    <a:pt x="96" y="2164"/>
                  </a:cubicBezTo>
                  <a:cubicBezTo>
                    <a:pt x="144" y="3318"/>
                    <a:pt x="179" y="4771"/>
                    <a:pt x="310" y="5914"/>
                  </a:cubicBezTo>
                  <a:cubicBezTo>
                    <a:pt x="429" y="7045"/>
                    <a:pt x="703" y="8510"/>
                    <a:pt x="1060" y="9641"/>
                  </a:cubicBezTo>
                  <a:cubicBezTo>
                    <a:pt x="1156" y="9926"/>
                    <a:pt x="1227" y="10188"/>
                    <a:pt x="1322" y="10426"/>
                  </a:cubicBezTo>
                  <a:cubicBezTo>
                    <a:pt x="1406" y="10665"/>
                    <a:pt x="1477" y="10879"/>
                    <a:pt x="1549" y="11046"/>
                  </a:cubicBezTo>
                  <a:cubicBezTo>
                    <a:pt x="1703" y="11391"/>
                    <a:pt x="1787" y="11593"/>
                    <a:pt x="1787" y="11593"/>
                  </a:cubicBezTo>
                  <a:cubicBezTo>
                    <a:pt x="1800" y="11616"/>
                    <a:pt x="1832" y="11626"/>
                    <a:pt x="1876" y="11626"/>
                  </a:cubicBezTo>
                  <a:cubicBezTo>
                    <a:pt x="2033" y="11626"/>
                    <a:pt x="2329" y="11496"/>
                    <a:pt x="2311" y="11403"/>
                  </a:cubicBezTo>
                  <a:cubicBezTo>
                    <a:pt x="2311" y="11403"/>
                    <a:pt x="2251" y="11188"/>
                    <a:pt x="2156" y="10843"/>
                  </a:cubicBezTo>
                  <a:cubicBezTo>
                    <a:pt x="2108" y="10677"/>
                    <a:pt x="2061" y="10462"/>
                    <a:pt x="2001" y="10224"/>
                  </a:cubicBezTo>
                  <a:cubicBezTo>
                    <a:pt x="1942" y="9998"/>
                    <a:pt x="1906" y="9724"/>
                    <a:pt x="1846" y="9450"/>
                  </a:cubicBezTo>
                  <a:cubicBezTo>
                    <a:pt x="1632" y="8331"/>
                    <a:pt x="1489" y="6914"/>
                    <a:pt x="1370" y="5795"/>
                  </a:cubicBezTo>
                  <a:cubicBezTo>
                    <a:pt x="1251" y="4688"/>
                    <a:pt x="1072" y="3247"/>
                    <a:pt x="906" y="2092"/>
                  </a:cubicBezTo>
                  <a:cubicBezTo>
                    <a:pt x="822" y="1509"/>
                    <a:pt x="727" y="997"/>
                    <a:pt x="668" y="640"/>
                  </a:cubicBezTo>
                  <a:cubicBezTo>
                    <a:pt x="596" y="282"/>
                    <a:pt x="549" y="56"/>
                    <a:pt x="549" y="56"/>
                  </a:cubicBezTo>
                  <a:cubicBezTo>
                    <a:pt x="531" y="17"/>
                    <a:pt x="459" y="0"/>
                    <a:pt x="372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1736800" y="1865100"/>
              <a:ext cx="1752800" cy="1023700"/>
            </a:xfrm>
            <a:custGeom>
              <a:avLst/>
              <a:gdLst/>
              <a:ahLst/>
              <a:cxnLst/>
              <a:rect l="l" t="t" r="r" b="b"/>
              <a:pathLst>
                <a:path w="70112" h="40948" extrusionOk="0">
                  <a:moveTo>
                    <a:pt x="18049" y="1"/>
                  </a:moveTo>
                  <a:cubicBezTo>
                    <a:pt x="11492" y="1"/>
                    <a:pt x="4224" y="1919"/>
                    <a:pt x="1442" y="7055"/>
                  </a:cubicBezTo>
                  <a:cubicBezTo>
                    <a:pt x="418" y="8960"/>
                    <a:pt x="1" y="11293"/>
                    <a:pt x="453" y="14127"/>
                  </a:cubicBezTo>
                  <a:cubicBezTo>
                    <a:pt x="1489" y="20604"/>
                    <a:pt x="6788" y="25307"/>
                    <a:pt x="11872" y="28926"/>
                  </a:cubicBezTo>
                  <a:cubicBezTo>
                    <a:pt x="18587" y="33689"/>
                    <a:pt x="27528" y="34260"/>
                    <a:pt x="35482" y="34796"/>
                  </a:cubicBezTo>
                  <a:cubicBezTo>
                    <a:pt x="41363" y="35201"/>
                    <a:pt x="47281" y="35356"/>
                    <a:pt x="53139" y="36141"/>
                  </a:cubicBezTo>
                  <a:cubicBezTo>
                    <a:pt x="57306" y="36689"/>
                    <a:pt x="61604" y="37523"/>
                    <a:pt x="65414" y="39380"/>
                  </a:cubicBezTo>
                  <a:cubicBezTo>
                    <a:pt x="66259" y="39809"/>
                    <a:pt x="67081" y="40261"/>
                    <a:pt x="67890" y="40773"/>
                  </a:cubicBezTo>
                  <a:cubicBezTo>
                    <a:pt x="68085" y="40895"/>
                    <a:pt x="68284" y="40948"/>
                    <a:pt x="68475" y="40948"/>
                  </a:cubicBezTo>
                  <a:cubicBezTo>
                    <a:pt x="69387" y="40948"/>
                    <a:pt x="70111" y="39750"/>
                    <a:pt x="69176" y="39130"/>
                  </a:cubicBezTo>
                  <a:cubicBezTo>
                    <a:pt x="69081" y="39070"/>
                    <a:pt x="68986" y="39011"/>
                    <a:pt x="68891" y="38951"/>
                  </a:cubicBezTo>
                  <a:cubicBezTo>
                    <a:pt x="68867" y="38892"/>
                    <a:pt x="68843" y="38832"/>
                    <a:pt x="68807" y="38785"/>
                  </a:cubicBezTo>
                  <a:cubicBezTo>
                    <a:pt x="65390" y="32903"/>
                    <a:pt x="61342" y="27319"/>
                    <a:pt x="56770" y="22211"/>
                  </a:cubicBezTo>
                  <a:cubicBezTo>
                    <a:pt x="56449" y="21806"/>
                    <a:pt x="56115" y="21402"/>
                    <a:pt x="55770" y="20997"/>
                  </a:cubicBezTo>
                  <a:cubicBezTo>
                    <a:pt x="51638" y="16115"/>
                    <a:pt x="46828" y="11638"/>
                    <a:pt x="41470" y="8126"/>
                  </a:cubicBezTo>
                  <a:cubicBezTo>
                    <a:pt x="36303" y="4733"/>
                    <a:pt x="30612" y="2006"/>
                    <a:pt x="24552" y="673"/>
                  </a:cubicBezTo>
                  <a:cubicBezTo>
                    <a:pt x="22631" y="244"/>
                    <a:pt x="20385" y="1"/>
                    <a:pt x="18049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2112150" y="2219350"/>
              <a:ext cx="1607200" cy="1043925"/>
            </a:xfrm>
            <a:custGeom>
              <a:avLst/>
              <a:gdLst/>
              <a:ahLst/>
              <a:cxnLst/>
              <a:rect l="l" t="t" r="r" b="b"/>
              <a:pathLst>
                <a:path w="64288" h="41757" extrusionOk="0">
                  <a:moveTo>
                    <a:pt x="487" y="0"/>
                  </a:moveTo>
                  <a:cubicBezTo>
                    <a:pt x="23" y="0"/>
                    <a:pt x="1" y="382"/>
                    <a:pt x="644" y="600"/>
                  </a:cubicBezTo>
                  <a:cubicBezTo>
                    <a:pt x="644" y="600"/>
                    <a:pt x="2049" y="1064"/>
                    <a:pt x="4382" y="1826"/>
                  </a:cubicBezTo>
                  <a:cubicBezTo>
                    <a:pt x="6704" y="2600"/>
                    <a:pt x="9966" y="3695"/>
                    <a:pt x="13633" y="5017"/>
                  </a:cubicBezTo>
                  <a:cubicBezTo>
                    <a:pt x="17301" y="6339"/>
                    <a:pt x="21384" y="7910"/>
                    <a:pt x="25373" y="9625"/>
                  </a:cubicBezTo>
                  <a:cubicBezTo>
                    <a:pt x="29362" y="11339"/>
                    <a:pt x="33255" y="13220"/>
                    <a:pt x="36577" y="15030"/>
                  </a:cubicBezTo>
                  <a:cubicBezTo>
                    <a:pt x="38244" y="15935"/>
                    <a:pt x="39994" y="16947"/>
                    <a:pt x="41768" y="18054"/>
                  </a:cubicBezTo>
                  <a:cubicBezTo>
                    <a:pt x="43542" y="19150"/>
                    <a:pt x="45352" y="20340"/>
                    <a:pt x="47102" y="21614"/>
                  </a:cubicBezTo>
                  <a:cubicBezTo>
                    <a:pt x="48852" y="22888"/>
                    <a:pt x="50555" y="24234"/>
                    <a:pt x="52150" y="25615"/>
                  </a:cubicBezTo>
                  <a:cubicBezTo>
                    <a:pt x="52555" y="25972"/>
                    <a:pt x="52948" y="26317"/>
                    <a:pt x="53341" y="26663"/>
                  </a:cubicBezTo>
                  <a:cubicBezTo>
                    <a:pt x="53722" y="27008"/>
                    <a:pt x="54091" y="27365"/>
                    <a:pt x="54472" y="27710"/>
                  </a:cubicBezTo>
                  <a:cubicBezTo>
                    <a:pt x="54662" y="27877"/>
                    <a:pt x="54841" y="28056"/>
                    <a:pt x="55008" y="28234"/>
                  </a:cubicBezTo>
                  <a:cubicBezTo>
                    <a:pt x="55186" y="28425"/>
                    <a:pt x="55365" y="28591"/>
                    <a:pt x="55532" y="28782"/>
                  </a:cubicBezTo>
                  <a:cubicBezTo>
                    <a:pt x="55889" y="29139"/>
                    <a:pt x="56222" y="29496"/>
                    <a:pt x="56555" y="29853"/>
                  </a:cubicBezTo>
                  <a:cubicBezTo>
                    <a:pt x="57877" y="31270"/>
                    <a:pt x="59032" y="32675"/>
                    <a:pt x="59996" y="33997"/>
                  </a:cubicBezTo>
                  <a:cubicBezTo>
                    <a:pt x="60961" y="35318"/>
                    <a:pt x="61723" y="36557"/>
                    <a:pt x="62259" y="37640"/>
                  </a:cubicBezTo>
                  <a:cubicBezTo>
                    <a:pt x="62806" y="38724"/>
                    <a:pt x="63163" y="39617"/>
                    <a:pt x="63366" y="40248"/>
                  </a:cubicBezTo>
                  <a:cubicBezTo>
                    <a:pt x="63413" y="40414"/>
                    <a:pt x="63461" y="40545"/>
                    <a:pt x="63509" y="40676"/>
                  </a:cubicBezTo>
                  <a:cubicBezTo>
                    <a:pt x="63521" y="40736"/>
                    <a:pt x="63544" y="40783"/>
                    <a:pt x="63556" y="40843"/>
                  </a:cubicBezTo>
                  <a:cubicBezTo>
                    <a:pt x="63568" y="40890"/>
                    <a:pt x="63580" y="40938"/>
                    <a:pt x="63592" y="40986"/>
                  </a:cubicBezTo>
                  <a:cubicBezTo>
                    <a:pt x="63640" y="41152"/>
                    <a:pt x="63663" y="41236"/>
                    <a:pt x="63663" y="41236"/>
                  </a:cubicBezTo>
                  <a:cubicBezTo>
                    <a:pt x="63763" y="41585"/>
                    <a:pt x="63920" y="41756"/>
                    <a:pt x="64045" y="41756"/>
                  </a:cubicBezTo>
                  <a:cubicBezTo>
                    <a:pt x="64187" y="41756"/>
                    <a:pt x="64287" y="41532"/>
                    <a:pt x="64211" y="41093"/>
                  </a:cubicBezTo>
                  <a:cubicBezTo>
                    <a:pt x="64211" y="41093"/>
                    <a:pt x="64187" y="41010"/>
                    <a:pt x="64152" y="40831"/>
                  </a:cubicBezTo>
                  <a:cubicBezTo>
                    <a:pt x="64140" y="40783"/>
                    <a:pt x="64128" y="40736"/>
                    <a:pt x="64116" y="40688"/>
                  </a:cubicBezTo>
                  <a:cubicBezTo>
                    <a:pt x="64104" y="40629"/>
                    <a:pt x="64080" y="40569"/>
                    <a:pt x="64068" y="40509"/>
                  </a:cubicBezTo>
                  <a:cubicBezTo>
                    <a:pt x="64033" y="40379"/>
                    <a:pt x="63985" y="40236"/>
                    <a:pt x="63937" y="40069"/>
                  </a:cubicBezTo>
                  <a:cubicBezTo>
                    <a:pt x="63735" y="39414"/>
                    <a:pt x="63390" y="38474"/>
                    <a:pt x="62854" y="37354"/>
                  </a:cubicBezTo>
                  <a:cubicBezTo>
                    <a:pt x="62306" y="36223"/>
                    <a:pt x="61556" y="34937"/>
                    <a:pt x="60604" y="33568"/>
                  </a:cubicBezTo>
                  <a:cubicBezTo>
                    <a:pt x="59639" y="32199"/>
                    <a:pt x="58484" y="30746"/>
                    <a:pt x="57175" y="29282"/>
                  </a:cubicBezTo>
                  <a:cubicBezTo>
                    <a:pt x="56841" y="28913"/>
                    <a:pt x="56508" y="28556"/>
                    <a:pt x="56163" y="28187"/>
                  </a:cubicBezTo>
                  <a:cubicBezTo>
                    <a:pt x="55996" y="27996"/>
                    <a:pt x="55805" y="27817"/>
                    <a:pt x="55639" y="27627"/>
                  </a:cubicBezTo>
                  <a:cubicBezTo>
                    <a:pt x="55460" y="27436"/>
                    <a:pt x="55281" y="27258"/>
                    <a:pt x="55091" y="27079"/>
                  </a:cubicBezTo>
                  <a:cubicBezTo>
                    <a:pt x="54710" y="26722"/>
                    <a:pt x="54341" y="26353"/>
                    <a:pt x="53948" y="25984"/>
                  </a:cubicBezTo>
                  <a:cubicBezTo>
                    <a:pt x="53567" y="25639"/>
                    <a:pt x="53174" y="25281"/>
                    <a:pt x="52769" y="24912"/>
                  </a:cubicBezTo>
                  <a:cubicBezTo>
                    <a:pt x="51174" y="23495"/>
                    <a:pt x="49459" y="22102"/>
                    <a:pt x="47709" y="20793"/>
                  </a:cubicBezTo>
                  <a:cubicBezTo>
                    <a:pt x="45947" y="19483"/>
                    <a:pt x="44137" y="18257"/>
                    <a:pt x="42339" y="17126"/>
                  </a:cubicBezTo>
                  <a:cubicBezTo>
                    <a:pt x="40553" y="16006"/>
                    <a:pt x="38791" y="14971"/>
                    <a:pt x="37101" y="14066"/>
                  </a:cubicBezTo>
                  <a:cubicBezTo>
                    <a:pt x="33743" y="12220"/>
                    <a:pt x="29802" y="10363"/>
                    <a:pt x="25778" y="8684"/>
                  </a:cubicBezTo>
                  <a:cubicBezTo>
                    <a:pt x="21742" y="7005"/>
                    <a:pt x="17610" y="5481"/>
                    <a:pt x="13907" y="4231"/>
                  </a:cubicBezTo>
                  <a:cubicBezTo>
                    <a:pt x="10204" y="2957"/>
                    <a:pt x="6930" y="1933"/>
                    <a:pt x="4585" y="1207"/>
                  </a:cubicBezTo>
                  <a:cubicBezTo>
                    <a:pt x="2239" y="493"/>
                    <a:pt x="822" y="52"/>
                    <a:pt x="822" y="52"/>
                  </a:cubicBezTo>
                  <a:cubicBezTo>
                    <a:pt x="693" y="16"/>
                    <a:pt x="581" y="0"/>
                    <a:pt x="48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2695475" y="2245500"/>
              <a:ext cx="328950" cy="329525"/>
            </a:xfrm>
            <a:custGeom>
              <a:avLst/>
              <a:gdLst/>
              <a:ahLst/>
              <a:cxnLst/>
              <a:rect l="l" t="t" r="r" b="b"/>
              <a:pathLst>
                <a:path w="13158" h="13181" extrusionOk="0">
                  <a:moveTo>
                    <a:pt x="362" y="1"/>
                  </a:moveTo>
                  <a:cubicBezTo>
                    <a:pt x="191" y="1"/>
                    <a:pt x="1" y="385"/>
                    <a:pt x="123" y="518"/>
                  </a:cubicBezTo>
                  <a:cubicBezTo>
                    <a:pt x="123" y="518"/>
                    <a:pt x="409" y="697"/>
                    <a:pt x="873" y="994"/>
                  </a:cubicBezTo>
                  <a:cubicBezTo>
                    <a:pt x="1087" y="1161"/>
                    <a:pt x="1349" y="1364"/>
                    <a:pt x="1647" y="1590"/>
                  </a:cubicBezTo>
                  <a:cubicBezTo>
                    <a:pt x="1790" y="1709"/>
                    <a:pt x="1933" y="1840"/>
                    <a:pt x="2100" y="1971"/>
                  </a:cubicBezTo>
                  <a:cubicBezTo>
                    <a:pt x="2242" y="2114"/>
                    <a:pt x="2409" y="2245"/>
                    <a:pt x="2576" y="2399"/>
                  </a:cubicBezTo>
                  <a:cubicBezTo>
                    <a:pt x="3874" y="3602"/>
                    <a:pt x="5302" y="5293"/>
                    <a:pt x="6433" y="6638"/>
                  </a:cubicBezTo>
                  <a:cubicBezTo>
                    <a:pt x="7564" y="7972"/>
                    <a:pt x="9041" y="9674"/>
                    <a:pt x="10303" y="10984"/>
                  </a:cubicBezTo>
                  <a:cubicBezTo>
                    <a:pt x="10636" y="11305"/>
                    <a:pt x="10934" y="11603"/>
                    <a:pt x="11208" y="11877"/>
                  </a:cubicBezTo>
                  <a:cubicBezTo>
                    <a:pt x="11494" y="12139"/>
                    <a:pt x="11744" y="12365"/>
                    <a:pt x="11958" y="12567"/>
                  </a:cubicBezTo>
                  <a:cubicBezTo>
                    <a:pt x="12398" y="12936"/>
                    <a:pt x="12660" y="13163"/>
                    <a:pt x="12660" y="13163"/>
                  </a:cubicBezTo>
                  <a:cubicBezTo>
                    <a:pt x="12678" y="13175"/>
                    <a:pt x="12699" y="13180"/>
                    <a:pt x="12721" y="13180"/>
                  </a:cubicBezTo>
                  <a:cubicBezTo>
                    <a:pt x="12891" y="13180"/>
                    <a:pt x="13157" y="12850"/>
                    <a:pt x="13041" y="12734"/>
                  </a:cubicBezTo>
                  <a:cubicBezTo>
                    <a:pt x="13041" y="12734"/>
                    <a:pt x="12803" y="12496"/>
                    <a:pt x="12410" y="12091"/>
                  </a:cubicBezTo>
                  <a:cubicBezTo>
                    <a:pt x="12220" y="11889"/>
                    <a:pt x="11994" y="11639"/>
                    <a:pt x="11744" y="11365"/>
                  </a:cubicBezTo>
                  <a:cubicBezTo>
                    <a:pt x="11494" y="11079"/>
                    <a:pt x="11220" y="10758"/>
                    <a:pt x="10934" y="10412"/>
                  </a:cubicBezTo>
                  <a:cubicBezTo>
                    <a:pt x="9779" y="9043"/>
                    <a:pt x="8422" y="7269"/>
                    <a:pt x="7279" y="5924"/>
                  </a:cubicBezTo>
                  <a:cubicBezTo>
                    <a:pt x="6136" y="4566"/>
                    <a:pt x="4564" y="2923"/>
                    <a:pt x="3123" y="1768"/>
                  </a:cubicBezTo>
                  <a:cubicBezTo>
                    <a:pt x="2945" y="1614"/>
                    <a:pt x="2754" y="1495"/>
                    <a:pt x="2588" y="1364"/>
                  </a:cubicBezTo>
                  <a:cubicBezTo>
                    <a:pt x="2409" y="1233"/>
                    <a:pt x="2254" y="1114"/>
                    <a:pt x="2088" y="994"/>
                  </a:cubicBezTo>
                  <a:cubicBezTo>
                    <a:pt x="1766" y="792"/>
                    <a:pt x="1468" y="602"/>
                    <a:pt x="1218" y="447"/>
                  </a:cubicBezTo>
                  <a:cubicBezTo>
                    <a:pt x="706" y="173"/>
                    <a:pt x="397" y="6"/>
                    <a:pt x="397" y="6"/>
                  </a:cubicBezTo>
                  <a:cubicBezTo>
                    <a:pt x="385" y="2"/>
                    <a:pt x="374" y="1"/>
                    <a:pt x="362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2179125" y="2402975"/>
              <a:ext cx="489325" cy="87375"/>
            </a:xfrm>
            <a:custGeom>
              <a:avLst/>
              <a:gdLst/>
              <a:ahLst/>
              <a:cxnLst/>
              <a:rect l="l" t="t" r="r" b="b"/>
              <a:pathLst>
                <a:path w="19573" h="3495" extrusionOk="0">
                  <a:moveTo>
                    <a:pt x="14883" y="0"/>
                  </a:moveTo>
                  <a:cubicBezTo>
                    <a:pt x="14840" y="0"/>
                    <a:pt x="14796" y="2"/>
                    <a:pt x="14753" y="6"/>
                  </a:cubicBezTo>
                  <a:cubicBezTo>
                    <a:pt x="14622" y="6"/>
                    <a:pt x="14491" y="18"/>
                    <a:pt x="14348" y="18"/>
                  </a:cubicBezTo>
                  <a:cubicBezTo>
                    <a:pt x="14086" y="29"/>
                    <a:pt x="13812" y="41"/>
                    <a:pt x="13538" y="53"/>
                  </a:cubicBezTo>
                  <a:cubicBezTo>
                    <a:pt x="13264" y="77"/>
                    <a:pt x="12990" y="101"/>
                    <a:pt x="12717" y="125"/>
                  </a:cubicBezTo>
                  <a:cubicBezTo>
                    <a:pt x="12169" y="172"/>
                    <a:pt x="11621" y="256"/>
                    <a:pt x="11097" y="315"/>
                  </a:cubicBezTo>
                  <a:cubicBezTo>
                    <a:pt x="10573" y="387"/>
                    <a:pt x="10061" y="470"/>
                    <a:pt x="9597" y="553"/>
                  </a:cubicBezTo>
                  <a:cubicBezTo>
                    <a:pt x="7716" y="899"/>
                    <a:pt x="5358" y="1518"/>
                    <a:pt x="3477" y="2042"/>
                  </a:cubicBezTo>
                  <a:cubicBezTo>
                    <a:pt x="2537" y="2292"/>
                    <a:pt x="1715" y="2518"/>
                    <a:pt x="1132" y="2685"/>
                  </a:cubicBezTo>
                  <a:cubicBezTo>
                    <a:pt x="536" y="2839"/>
                    <a:pt x="179" y="2935"/>
                    <a:pt x="179" y="2935"/>
                  </a:cubicBezTo>
                  <a:cubicBezTo>
                    <a:pt x="1" y="3018"/>
                    <a:pt x="96" y="3482"/>
                    <a:pt x="298" y="3494"/>
                  </a:cubicBezTo>
                  <a:cubicBezTo>
                    <a:pt x="298" y="3494"/>
                    <a:pt x="667" y="3435"/>
                    <a:pt x="1275" y="3327"/>
                  </a:cubicBezTo>
                  <a:cubicBezTo>
                    <a:pt x="1870" y="3208"/>
                    <a:pt x="2715" y="3042"/>
                    <a:pt x="3668" y="2851"/>
                  </a:cubicBezTo>
                  <a:cubicBezTo>
                    <a:pt x="5585" y="2470"/>
                    <a:pt x="7942" y="1982"/>
                    <a:pt x="9800" y="1649"/>
                  </a:cubicBezTo>
                  <a:cubicBezTo>
                    <a:pt x="11645" y="1292"/>
                    <a:pt x="14002" y="922"/>
                    <a:pt x="15919" y="839"/>
                  </a:cubicBezTo>
                  <a:cubicBezTo>
                    <a:pt x="16038" y="833"/>
                    <a:pt x="16154" y="833"/>
                    <a:pt x="16269" y="833"/>
                  </a:cubicBezTo>
                  <a:cubicBezTo>
                    <a:pt x="16384" y="833"/>
                    <a:pt x="16497" y="833"/>
                    <a:pt x="16610" y="827"/>
                  </a:cubicBezTo>
                  <a:lnTo>
                    <a:pt x="17253" y="827"/>
                  </a:lnTo>
                  <a:cubicBezTo>
                    <a:pt x="17646" y="851"/>
                    <a:pt x="18015" y="875"/>
                    <a:pt x="18312" y="887"/>
                  </a:cubicBezTo>
                  <a:cubicBezTo>
                    <a:pt x="18896" y="970"/>
                    <a:pt x="19253" y="1018"/>
                    <a:pt x="19253" y="1018"/>
                  </a:cubicBezTo>
                  <a:cubicBezTo>
                    <a:pt x="19255" y="1018"/>
                    <a:pt x="19257" y="1018"/>
                    <a:pt x="19259" y="1018"/>
                  </a:cubicBezTo>
                  <a:cubicBezTo>
                    <a:pt x="19446" y="1018"/>
                    <a:pt x="19572" y="505"/>
                    <a:pt x="19372" y="458"/>
                  </a:cubicBezTo>
                  <a:cubicBezTo>
                    <a:pt x="19372" y="458"/>
                    <a:pt x="19015" y="375"/>
                    <a:pt x="18396" y="244"/>
                  </a:cubicBezTo>
                  <a:cubicBezTo>
                    <a:pt x="18086" y="196"/>
                    <a:pt x="17717" y="149"/>
                    <a:pt x="17300" y="89"/>
                  </a:cubicBezTo>
                  <a:cubicBezTo>
                    <a:pt x="17086" y="77"/>
                    <a:pt x="16860" y="65"/>
                    <a:pt x="16634" y="41"/>
                  </a:cubicBezTo>
                  <a:cubicBezTo>
                    <a:pt x="16407" y="29"/>
                    <a:pt x="16157" y="6"/>
                    <a:pt x="15919" y="6"/>
                  </a:cubicBezTo>
                  <a:lnTo>
                    <a:pt x="15145" y="6"/>
                  </a:lnTo>
                  <a:cubicBezTo>
                    <a:pt x="15058" y="6"/>
                    <a:pt x="14971" y="0"/>
                    <a:pt x="14883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2525000" y="1956025"/>
              <a:ext cx="2631025" cy="2630700"/>
            </a:xfrm>
            <a:custGeom>
              <a:avLst/>
              <a:gdLst/>
              <a:ahLst/>
              <a:cxnLst/>
              <a:rect l="l" t="t" r="r" b="b"/>
              <a:pathLst>
                <a:path w="105241" h="105228" extrusionOk="0">
                  <a:moveTo>
                    <a:pt x="52614" y="1"/>
                  </a:moveTo>
                  <a:cubicBezTo>
                    <a:pt x="23563" y="1"/>
                    <a:pt x="1" y="23551"/>
                    <a:pt x="1" y="52614"/>
                  </a:cubicBezTo>
                  <a:cubicBezTo>
                    <a:pt x="1" y="81677"/>
                    <a:pt x="23563" y="105228"/>
                    <a:pt x="52614" y="105228"/>
                  </a:cubicBezTo>
                  <a:cubicBezTo>
                    <a:pt x="81678" y="105228"/>
                    <a:pt x="105240" y="81677"/>
                    <a:pt x="105240" y="52614"/>
                  </a:cubicBezTo>
                  <a:cubicBezTo>
                    <a:pt x="105240" y="23551"/>
                    <a:pt x="81678" y="1"/>
                    <a:pt x="52614" y="1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4178175" y="4397625"/>
              <a:ext cx="88750" cy="32875"/>
            </a:xfrm>
            <a:custGeom>
              <a:avLst/>
              <a:gdLst/>
              <a:ahLst/>
              <a:cxnLst/>
              <a:rect l="l" t="t" r="r" b="b"/>
              <a:pathLst>
                <a:path w="3550" h="1315" extrusionOk="0">
                  <a:moveTo>
                    <a:pt x="1702" y="1"/>
                  </a:moveTo>
                  <a:cubicBezTo>
                    <a:pt x="1127" y="1"/>
                    <a:pt x="621" y="113"/>
                    <a:pt x="251" y="694"/>
                  </a:cubicBezTo>
                  <a:cubicBezTo>
                    <a:pt x="0" y="1204"/>
                    <a:pt x="466" y="1315"/>
                    <a:pt x="914" y="1315"/>
                  </a:cubicBezTo>
                  <a:cubicBezTo>
                    <a:pt x="1104" y="1315"/>
                    <a:pt x="1290" y="1295"/>
                    <a:pt x="1418" y="1277"/>
                  </a:cubicBezTo>
                  <a:cubicBezTo>
                    <a:pt x="1763" y="1230"/>
                    <a:pt x="3549" y="920"/>
                    <a:pt x="3442" y="301"/>
                  </a:cubicBezTo>
                  <a:cubicBezTo>
                    <a:pt x="3393" y="56"/>
                    <a:pt x="3004" y="24"/>
                    <a:pt x="2687" y="24"/>
                  </a:cubicBezTo>
                  <a:cubicBezTo>
                    <a:pt x="2572" y="24"/>
                    <a:pt x="2466" y="28"/>
                    <a:pt x="2390" y="28"/>
                  </a:cubicBezTo>
                  <a:cubicBezTo>
                    <a:pt x="2369" y="28"/>
                    <a:pt x="2351" y="28"/>
                    <a:pt x="2335" y="27"/>
                  </a:cubicBezTo>
                  <a:cubicBezTo>
                    <a:pt x="2117" y="15"/>
                    <a:pt x="1905" y="1"/>
                    <a:pt x="1702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3759975" y="2855825"/>
              <a:ext cx="289350" cy="91800"/>
            </a:xfrm>
            <a:custGeom>
              <a:avLst/>
              <a:gdLst/>
              <a:ahLst/>
              <a:cxnLst/>
              <a:rect l="l" t="t" r="r" b="b"/>
              <a:pathLst>
                <a:path w="11574" h="3672" extrusionOk="0">
                  <a:moveTo>
                    <a:pt x="3129" y="1"/>
                  </a:moveTo>
                  <a:cubicBezTo>
                    <a:pt x="2199" y="1"/>
                    <a:pt x="1385" y="597"/>
                    <a:pt x="453" y="715"/>
                  </a:cubicBezTo>
                  <a:cubicBezTo>
                    <a:pt x="440" y="712"/>
                    <a:pt x="429" y="711"/>
                    <a:pt x="417" y="711"/>
                  </a:cubicBezTo>
                  <a:cubicBezTo>
                    <a:pt x="386" y="711"/>
                    <a:pt x="357" y="722"/>
                    <a:pt x="322" y="739"/>
                  </a:cubicBezTo>
                  <a:cubicBezTo>
                    <a:pt x="179" y="858"/>
                    <a:pt x="156" y="870"/>
                    <a:pt x="60" y="1049"/>
                  </a:cubicBezTo>
                  <a:cubicBezTo>
                    <a:pt x="1" y="1156"/>
                    <a:pt x="60" y="1275"/>
                    <a:pt x="179" y="1323"/>
                  </a:cubicBezTo>
                  <a:cubicBezTo>
                    <a:pt x="409" y="1413"/>
                    <a:pt x="616" y="1449"/>
                    <a:pt x="810" y="1449"/>
                  </a:cubicBezTo>
                  <a:cubicBezTo>
                    <a:pt x="1551" y="1449"/>
                    <a:pt x="2099" y="929"/>
                    <a:pt x="2944" y="929"/>
                  </a:cubicBezTo>
                  <a:cubicBezTo>
                    <a:pt x="2959" y="929"/>
                    <a:pt x="2974" y="929"/>
                    <a:pt x="2989" y="930"/>
                  </a:cubicBezTo>
                  <a:cubicBezTo>
                    <a:pt x="3882" y="954"/>
                    <a:pt x="4299" y="1680"/>
                    <a:pt x="5073" y="1870"/>
                  </a:cubicBezTo>
                  <a:cubicBezTo>
                    <a:pt x="5799" y="2061"/>
                    <a:pt x="6180" y="1989"/>
                    <a:pt x="6835" y="2478"/>
                  </a:cubicBezTo>
                  <a:cubicBezTo>
                    <a:pt x="7085" y="2668"/>
                    <a:pt x="8097" y="2894"/>
                    <a:pt x="7526" y="3347"/>
                  </a:cubicBezTo>
                  <a:cubicBezTo>
                    <a:pt x="7395" y="3454"/>
                    <a:pt x="7514" y="3668"/>
                    <a:pt x="7656" y="3668"/>
                  </a:cubicBezTo>
                  <a:cubicBezTo>
                    <a:pt x="7787" y="3670"/>
                    <a:pt x="7930" y="3671"/>
                    <a:pt x="8083" y="3671"/>
                  </a:cubicBezTo>
                  <a:cubicBezTo>
                    <a:pt x="9172" y="3671"/>
                    <a:pt x="10737" y="3597"/>
                    <a:pt x="11478" y="2918"/>
                  </a:cubicBezTo>
                  <a:cubicBezTo>
                    <a:pt x="11574" y="2823"/>
                    <a:pt x="11538" y="2680"/>
                    <a:pt x="11443" y="2620"/>
                  </a:cubicBezTo>
                  <a:cubicBezTo>
                    <a:pt x="10109" y="1704"/>
                    <a:pt x="8002" y="1608"/>
                    <a:pt x="6442" y="1120"/>
                  </a:cubicBezTo>
                  <a:cubicBezTo>
                    <a:pt x="5454" y="811"/>
                    <a:pt x="4216" y="25"/>
                    <a:pt x="3156" y="1"/>
                  </a:cubicBezTo>
                  <a:cubicBezTo>
                    <a:pt x="3147" y="1"/>
                    <a:pt x="3138" y="1"/>
                    <a:pt x="312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3922500" y="2967700"/>
              <a:ext cx="77800" cy="27925"/>
            </a:xfrm>
            <a:custGeom>
              <a:avLst/>
              <a:gdLst/>
              <a:ahLst/>
              <a:cxnLst/>
              <a:rect l="l" t="t" r="r" b="b"/>
              <a:pathLst>
                <a:path w="3112" h="1117" extrusionOk="0">
                  <a:moveTo>
                    <a:pt x="337" y="0"/>
                  </a:moveTo>
                  <a:cubicBezTo>
                    <a:pt x="283" y="0"/>
                    <a:pt x="230" y="15"/>
                    <a:pt x="179" y="50"/>
                  </a:cubicBezTo>
                  <a:cubicBezTo>
                    <a:pt x="1" y="181"/>
                    <a:pt x="1" y="491"/>
                    <a:pt x="108" y="658"/>
                  </a:cubicBezTo>
                  <a:cubicBezTo>
                    <a:pt x="251" y="884"/>
                    <a:pt x="560" y="920"/>
                    <a:pt x="798" y="943"/>
                  </a:cubicBezTo>
                  <a:cubicBezTo>
                    <a:pt x="1203" y="979"/>
                    <a:pt x="1560" y="955"/>
                    <a:pt x="1965" y="1074"/>
                  </a:cubicBezTo>
                  <a:cubicBezTo>
                    <a:pt x="2048" y="1100"/>
                    <a:pt x="2176" y="1117"/>
                    <a:pt x="2312" y="1117"/>
                  </a:cubicBezTo>
                  <a:cubicBezTo>
                    <a:pt x="2680" y="1117"/>
                    <a:pt x="3111" y="992"/>
                    <a:pt x="2894" y="574"/>
                  </a:cubicBezTo>
                  <a:cubicBezTo>
                    <a:pt x="2751" y="312"/>
                    <a:pt x="2358" y="158"/>
                    <a:pt x="2084" y="98"/>
                  </a:cubicBezTo>
                  <a:cubicBezTo>
                    <a:pt x="2031" y="88"/>
                    <a:pt x="1979" y="83"/>
                    <a:pt x="1928" y="83"/>
                  </a:cubicBezTo>
                  <a:cubicBezTo>
                    <a:pt x="1607" y="83"/>
                    <a:pt x="1327" y="261"/>
                    <a:pt x="1025" y="261"/>
                  </a:cubicBezTo>
                  <a:cubicBezTo>
                    <a:pt x="989" y="261"/>
                    <a:pt x="954" y="258"/>
                    <a:pt x="917" y="253"/>
                  </a:cubicBezTo>
                  <a:cubicBezTo>
                    <a:pt x="749" y="197"/>
                    <a:pt x="536" y="0"/>
                    <a:pt x="337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4042750" y="2932100"/>
              <a:ext cx="156725" cy="70025"/>
            </a:xfrm>
            <a:custGeom>
              <a:avLst/>
              <a:gdLst/>
              <a:ahLst/>
              <a:cxnLst/>
              <a:rect l="l" t="t" r="r" b="b"/>
              <a:pathLst>
                <a:path w="6269" h="2801" extrusionOk="0">
                  <a:moveTo>
                    <a:pt x="1479" y="1"/>
                  </a:moveTo>
                  <a:cubicBezTo>
                    <a:pt x="1168" y="1"/>
                    <a:pt x="881" y="65"/>
                    <a:pt x="656" y="236"/>
                  </a:cubicBezTo>
                  <a:cubicBezTo>
                    <a:pt x="644" y="248"/>
                    <a:pt x="632" y="260"/>
                    <a:pt x="620" y="272"/>
                  </a:cubicBezTo>
                  <a:cubicBezTo>
                    <a:pt x="572" y="331"/>
                    <a:pt x="536" y="415"/>
                    <a:pt x="584" y="498"/>
                  </a:cubicBezTo>
                  <a:cubicBezTo>
                    <a:pt x="763" y="820"/>
                    <a:pt x="2037" y="1177"/>
                    <a:pt x="2013" y="1462"/>
                  </a:cubicBezTo>
                  <a:cubicBezTo>
                    <a:pt x="2013" y="1441"/>
                    <a:pt x="1814" y="1427"/>
                    <a:pt x="1543" y="1427"/>
                  </a:cubicBezTo>
                  <a:cubicBezTo>
                    <a:pt x="1059" y="1427"/>
                    <a:pt x="346" y="1471"/>
                    <a:pt x="132" y="1593"/>
                  </a:cubicBezTo>
                  <a:cubicBezTo>
                    <a:pt x="25" y="1641"/>
                    <a:pt x="1" y="1808"/>
                    <a:pt x="84" y="1891"/>
                  </a:cubicBezTo>
                  <a:cubicBezTo>
                    <a:pt x="358" y="2129"/>
                    <a:pt x="739" y="2153"/>
                    <a:pt x="1084" y="2189"/>
                  </a:cubicBezTo>
                  <a:cubicBezTo>
                    <a:pt x="1117" y="2191"/>
                    <a:pt x="1150" y="2192"/>
                    <a:pt x="1185" y="2192"/>
                  </a:cubicBezTo>
                  <a:cubicBezTo>
                    <a:pt x="1376" y="2192"/>
                    <a:pt x="1598" y="2160"/>
                    <a:pt x="1803" y="2160"/>
                  </a:cubicBezTo>
                  <a:cubicBezTo>
                    <a:pt x="1917" y="2160"/>
                    <a:pt x="2025" y="2170"/>
                    <a:pt x="2120" y="2201"/>
                  </a:cubicBezTo>
                  <a:cubicBezTo>
                    <a:pt x="2239" y="2236"/>
                    <a:pt x="2620" y="2713"/>
                    <a:pt x="2787" y="2748"/>
                  </a:cubicBezTo>
                  <a:cubicBezTo>
                    <a:pt x="2924" y="2783"/>
                    <a:pt x="2968" y="2801"/>
                    <a:pt x="3008" y="2801"/>
                  </a:cubicBezTo>
                  <a:cubicBezTo>
                    <a:pt x="3052" y="2801"/>
                    <a:pt x="3091" y="2780"/>
                    <a:pt x="3239" y="2736"/>
                  </a:cubicBezTo>
                  <a:cubicBezTo>
                    <a:pt x="3891" y="2553"/>
                    <a:pt x="2687" y="2151"/>
                    <a:pt x="4035" y="2151"/>
                  </a:cubicBezTo>
                  <a:cubicBezTo>
                    <a:pt x="4091" y="2151"/>
                    <a:pt x="4151" y="2152"/>
                    <a:pt x="4216" y="2153"/>
                  </a:cubicBezTo>
                  <a:cubicBezTo>
                    <a:pt x="4404" y="2153"/>
                    <a:pt x="4531" y="2298"/>
                    <a:pt x="4712" y="2298"/>
                  </a:cubicBezTo>
                  <a:cubicBezTo>
                    <a:pt x="4725" y="2298"/>
                    <a:pt x="4738" y="2298"/>
                    <a:pt x="4751" y="2296"/>
                  </a:cubicBezTo>
                  <a:cubicBezTo>
                    <a:pt x="4823" y="2296"/>
                    <a:pt x="4918" y="2248"/>
                    <a:pt x="4930" y="2165"/>
                  </a:cubicBezTo>
                  <a:cubicBezTo>
                    <a:pt x="4988" y="1789"/>
                    <a:pt x="5359" y="1686"/>
                    <a:pt x="5719" y="1686"/>
                  </a:cubicBezTo>
                  <a:cubicBezTo>
                    <a:pt x="5803" y="1686"/>
                    <a:pt x="5887" y="1692"/>
                    <a:pt x="5966" y="1701"/>
                  </a:cubicBezTo>
                  <a:cubicBezTo>
                    <a:pt x="5977" y="1702"/>
                    <a:pt x="5989" y="1703"/>
                    <a:pt x="6000" y="1703"/>
                  </a:cubicBezTo>
                  <a:cubicBezTo>
                    <a:pt x="6142" y="1703"/>
                    <a:pt x="6268" y="1570"/>
                    <a:pt x="6180" y="1427"/>
                  </a:cubicBezTo>
                  <a:cubicBezTo>
                    <a:pt x="5668" y="570"/>
                    <a:pt x="4335" y="736"/>
                    <a:pt x="3537" y="498"/>
                  </a:cubicBezTo>
                  <a:cubicBezTo>
                    <a:pt x="3016" y="333"/>
                    <a:pt x="2185" y="1"/>
                    <a:pt x="147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4212125" y="2968325"/>
              <a:ext cx="65725" cy="32225"/>
            </a:xfrm>
            <a:custGeom>
              <a:avLst/>
              <a:gdLst/>
              <a:ahLst/>
              <a:cxnLst/>
              <a:rect l="l" t="t" r="r" b="b"/>
              <a:pathLst>
                <a:path w="2629" h="1289" extrusionOk="0">
                  <a:moveTo>
                    <a:pt x="1267" y="1"/>
                  </a:moveTo>
                  <a:cubicBezTo>
                    <a:pt x="1051" y="1"/>
                    <a:pt x="840" y="31"/>
                    <a:pt x="667" y="85"/>
                  </a:cubicBezTo>
                  <a:cubicBezTo>
                    <a:pt x="298" y="204"/>
                    <a:pt x="0" y="549"/>
                    <a:pt x="477" y="775"/>
                  </a:cubicBezTo>
                  <a:cubicBezTo>
                    <a:pt x="786" y="918"/>
                    <a:pt x="1143" y="1002"/>
                    <a:pt x="1477" y="1109"/>
                  </a:cubicBezTo>
                  <a:cubicBezTo>
                    <a:pt x="1679" y="1180"/>
                    <a:pt x="1905" y="1276"/>
                    <a:pt x="2132" y="1287"/>
                  </a:cubicBezTo>
                  <a:cubicBezTo>
                    <a:pt x="2142" y="1288"/>
                    <a:pt x="2151" y="1288"/>
                    <a:pt x="2161" y="1288"/>
                  </a:cubicBezTo>
                  <a:cubicBezTo>
                    <a:pt x="2629" y="1288"/>
                    <a:pt x="2556" y="722"/>
                    <a:pt x="2370" y="418"/>
                  </a:cubicBezTo>
                  <a:cubicBezTo>
                    <a:pt x="2370" y="406"/>
                    <a:pt x="2358" y="406"/>
                    <a:pt x="2358" y="394"/>
                  </a:cubicBezTo>
                  <a:cubicBezTo>
                    <a:pt x="2346" y="394"/>
                    <a:pt x="2346" y="383"/>
                    <a:pt x="2346" y="383"/>
                  </a:cubicBezTo>
                  <a:cubicBezTo>
                    <a:pt x="2105" y="110"/>
                    <a:pt x="1675" y="1"/>
                    <a:pt x="126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3918025" y="2797925"/>
              <a:ext cx="53625" cy="58200"/>
            </a:xfrm>
            <a:custGeom>
              <a:avLst/>
              <a:gdLst/>
              <a:ahLst/>
              <a:cxnLst/>
              <a:rect l="l" t="t" r="r" b="b"/>
              <a:pathLst>
                <a:path w="2145" h="2328" extrusionOk="0">
                  <a:moveTo>
                    <a:pt x="502" y="0"/>
                  </a:moveTo>
                  <a:cubicBezTo>
                    <a:pt x="471" y="0"/>
                    <a:pt x="436" y="8"/>
                    <a:pt x="406" y="31"/>
                  </a:cubicBezTo>
                  <a:cubicBezTo>
                    <a:pt x="1" y="269"/>
                    <a:pt x="191" y="1043"/>
                    <a:pt x="322" y="1388"/>
                  </a:cubicBezTo>
                  <a:cubicBezTo>
                    <a:pt x="476" y="1817"/>
                    <a:pt x="915" y="2328"/>
                    <a:pt x="1413" y="2328"/>
                  </a:cubicBezTo>
                  <a:cubicBezTo>
                    <a:pt x="1454" y="2328"/>
                    <a:pt x="1495" y="2324"/>
                    <a:pt x="1537" y="2317"/>
                  </a:cubicBezTo>
                  <a:cubicBezTo>
                    <a:pt x="2144" y="2210"/>
                    <a:pt x="1632" y="1424"/>
                    <a:pt x="1477" y="1150"/>
                  </a:cubicBezTo>
                  <a:cubicBezTo>
                    <a:pt x="1323" y="853"/>
                    <a:pt x="977" y="43"/>
                    <a:pt x="549" y="7"/>
                  </a:cubicBezTo>
                  <a:cubicBezTo>
                    <a:pt x="536" y="3"/>
                    <a:pt x="519" y="0"/>
                    <a:pt x="502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3800175" y="2889750"/>
              <a:ext cx="37525" cy="28300"/>
            </a:xfrm>
            <a:custGeom>
              <a:avLst/>
              <a:gdLst/>
              <a:ahLst/>
              <a:cxnLst/>
              <a:rect l="l" t="t" r="r" b="b"/>
              <a:pathLst>
                <a:path w="1501" h="1132" extrusionOk="0">
                  <a:moveTo>
                    <a:pt x="721" y="0"/>
                  </a:moveTo>
                  <a:cubicBezTo>
                    <a:pt x="418" y="0"/>
                    <a:pt x="117" y="126"/>
                    <a:pt x="12" y="382"/>
                  </a:cubicBezTo>
                  <a:cubicBezTo>
                    <a:pt x="0" y="430"/>
                    <a:pt x="0" y="454"/>
                    <a:pt x="12" y="489"/>
                  </a:cubicBezTo>
                  <a:cubicBezTo>
                    <a:pt x="12" y="811"/>
                    <a:pt x="393" y="1073"/>
                    <a:pt x="667" y="1121"/>
                  </a:cubicBezTo>
                  <a:cubicBezTo>
                    <a:pt x="707" y="1128"/>
                    <a:pt x="750" y="1131"/>
                    <a:pt x="793" y="1131"/>
                  </a:cubicBezTo>
                  <a:cubicBezTo>
                    <a:pt x="1113" y="1131"/>
                    <a:pt x="1500" y="942"/>
                    <a:pt x="1500" y="597"/>
                  </a:cubicBezTo>
                  <a:cubicBezTo>
                    <a:pt x="1500" y="203"/>
                    <a:pt x="1108" y="0"/>
                    <a:pt x="721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4054075" y="2895650"/>
              <a:ext cx="42875" cy="32800"/>
            </a:xfrm>
            <a:custGeom>
              <a:avLst/>
              <a:gdLst/>
              <a:ahLst/>
              <a:cxnLst/>
              <a:rect l="l" t="t" r="r" b="b"/>
              <a:pathLst>
                <a:path w="1715" h="1312" extrusionOk="0">
                  <a:moveTo>
                    <a:pt x="797" y="1"/>
                  </a:moveTo>
                  <a:cubicBezTo>
                    <a:pt x="716" y="1"/>
                    <a:pt x="636" y="13"/>
                    <a:pt x="560" y="39"/>
                  </a:cubicBezTo>
                  <a:cubicBezTo>
                    <a:pt x="560" y="39"/>
                    <a:pt x="548" y="51"/>
                    <a:pt x="548" y="51"/>
                  </a:cubicBezTo>
                  <a:lnTo>
                    <a:pt x="512" y="51"/>
                  </a:lnTo>
                  <a:cubicBezTo>
                    <a:pt x="179" y="230"/>
                    <a:pt x="0" y="646"/>
                    <a:pt x="238" y="980"/>
                  </a:cubicBezTo>
                  <a:cubicBezTo>
                    <a:pt x="388" y="1191"/>
                    <a:pt x="649" y="1311"/>
                    <a:pt x="904" y="1311"/>
                  </a:cubicBezTo>
                  <a:cubicBezTo>
                    <a:pt x="994" y="1311"/>
                    <a:pt x="1083" y="1296"/>
                    <a:pt x="1167" y="1266"/>
                  </a:cubicBezTo>
                  <a:cubicBezTo>
                    <a:pt x="1512" y="1135"/>
                    <a:pt x="1715" y="742"/>
                    <a:pt x="1524" y="396"/>
                  </a:cubicBezTo>
                  <a:cubicBezTo>
                    <a:pt x="1376" y="155"/>
                    <a:pt x="1082" y="1"/>
                    <a:pt x="79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3014650" y="1963250"/>
              <a:ext cx="1907400" cy="2504750"/>
            </a:xfrm>
            <a:custGeom>
              <a:avLst/>
              <a:gdLst/>
              <a:ahLst/>
              <a:cxnLst/>
              <a:rect l="l" t="t" r="r" b="b"/>
              <a:pathLst>
                <a:path w="76296" h="100190" extrusionOk="0">
                  <a:moveTo>
                    <a:pt x="35267" y="1963"/>
                  </a:moveTo>
                  <a:cubicBezTo>
                    <a:pt x="35411" y="1963"/>
                    <a:pt x="35575" y="1983"/>
                    <a:pt x="35791" y="2033"/>
                  </a:cubicBezTo>
                  <a:cubicBezTo>
                    <a:pt x="35606" y="2008"/>
                    <a:pt x="35431" y="1996"/>
                    <a:pt x="35255" y="1996"/>
                  </a:cubicBezTo>
                  <a:cubicBezTo>
                    <a:pt x="35103" y="1996"/>
                    <a:pt x="34951" y="2005"/>
                    <a:pt x="34791" y="2021"/>
                  </a:cubicBezTo>
                  <a:cubicBezTo>
                    <a:pt x="34886" y="1997"/>
                    <a:pt x="34981" y="1974"/>
                    <a:pt x="35088" y="1974"/>
                  </a:cubicBezTo>
                  <a:cubicBezTo>
                    <a:pt x="35146" y="1966"/>
                    <a:pt x="35205" y="1963"/>
                    <a:pt x="35267" y="1963"/>
                  </a:cubicBezTo>
                  <a:close/>
                  <a:moveTo>
                    <a:pt x="20348" y="1628"/>
                  </a:moveTo>
                  <a:cubicBezTo>
                    <a:pt x="19622" y="1771"/>
                    <a:pt x="18884" y="1938"/>
                    <a:pt x="18181" y="2117"/>
                  </a:cubicBezTo>
                  <a:cubicBezTo>
                    <a:pt x="18884" y="1926"/>
                    <a:pt x="19610" y="1759"/>
                    <a:pt x="20348" y="1628"/>
                  </a:cubicBezTo>
                  <a:close/>
                  <a:moveTo>
                    <a:pt x="42875" y="4486"/>
                  </a:moveTo>
                  <a:lnTo>
                    <a:pt x="42875" y="4486"/>
                  </a:lnTo>
                  <a:cubicBezTo>
                    <a:pt x="43030" y="4593"/>
                    <a:pt x="43173" y="4712"/>
                    <a:pt x="43280" y="4855"/>
                  </a:cubicBezTo>
                  <a:cubicBezTo>
                    <a:pt x="43065" y="4676"/>
                    <a:pt x="43054" y="4629"/>
                    <a:pt x="42875" y="4486"/>
                  </a:cubicBezTo>
                  <a:close/>
                  <a:moveTo>
                    <a:pt x="15872" y="4236"/>
                  </a:moveTo>
                  <a:cubicBezTo>
                    <a:pt x="15860" y="4283"/>
                    <a:pt x="15872" y="4331"/>
                    <a:pt x="15895" y="4379"/>
                  </a:cubicBezTo>
                  <a:cubicBezTo>
                    <a:pt x="16055" y="4720"/>
                    <a:pt x="16185" y="4819"/>
                    <a:pt x="16320" y="4819"/>
                  </a:cubicBezTo>
                  <a:cubicBezTo>
                    <a:pt x="16507" y="4819"/>
                    <a:pt x="16705" y="4632"/>
                    <a:pt x="17007" y="4632"/>
                  </a:cubicBezTo>
                  <a:cubicBezTo>
                    <a:pt x="17075" y="4632"/>
                    <a:pt x="17149" y="4641"/>
                    <a:pt x="17229" y="4664"/>
                  </a:cubicBezTo>
                  <a:cubicBezTo>
                    <a:pt x="17372" y="4712"/>
                    <a:pt x="17419" y="4843"/>
                    <a:pt x="17515" y="4986"/>
                  </a:cubicBezTo>
                  <a:cubicBezTo>
                    <a:pt x="16748" y="4865"/>
                    <a:pt x="15969" y="4778"/>
                    <a:pt x="15177" y="4778"/>
                  </a:cubicBezTo>
                  <a:cubicBezTo>
                    <a:pt x="14640" y="4778"/>
                    <a:pt x="14098" y="4818"/>
                    <a:pt x="13550" y="4915"/>
                  </a:cubicBezTo>
                  <a:cubicBezTo>
                    <a:pt x="13193" y="4974"/>
                    <a:pt x="12943" y="5081"/>
                    <a:pt x="12597" y="5176"/>
                  </a:cubicBezTo>
                  <a:cubicBezTo>
                    <a:pt x="12323" y="5248"/>
                    <a:pt x="12026" y="5260"/>
                    <a:pt x="11728" y="5284"/>
                  </a:cubicBezTo>
                  <a:cubicBezTo>
                    <a:pt x="11835" y="5272"/>
                    <a:pt x="11931" y="5260"/>
                    <a:pt x="12038" y="5236"/>
                  </a:cubicBezTo>
                  <a:cubicBezTo>
                    <a:pt x="13205" y="4986"/>
                    <a:pt x="14395" y="4700"/>
                    <a:pt x="15514" y="4343"/>
                  </a:cubicBezTo>
                  <a:cubicBezTo>
                    <a:pt x="15550" y="4343"/>
                    <a:pt x="15693" y="4295"/>
                    <a:pt x="15872" y="4236"/>
                  </a:cubicBezTo>
                  <a:close/>
                  <a:moveTo>
                    <a:pt x="14645" y="6069"/>
                  </a:moveTo>
                  <a:cubicBezTo>
                    <a:pt x="14752" y="6069"/>
                    <a:pt x="14860" y="6081"/>
                    <a:pt x="14967" y="6081"/>
                  </a:cubicBezTo>
                  <a:cubicBezTo>
                    <a:pt x="15050" y="6093"/>
                    <a:pt x="15121" y="6105"/>
                    <a:pt x="15205" y="6117"/>
                  </a:cubicBezTo>
                  <a:cubicBezTo>
                    <a:pt x="15324" y="6141"/>
                    <a:pt x="15348" y="6153"/>
                    <a:pt x="15276" y="6153"/>
                  </a:cubicBezTo>
                  <a:cubicBezTo>
                    <a:pt x="15169" y="6308"/>
                    <a:pt x="14740" y="6450"/>
                    <a:pt x="14550" y="6522"/>
                  </a:cubicBezTo>
                  <a:cubicBezTo>
                    <a:pt x="14401" y="6583"/>
                    <a:pt x="14141" y="6709"/>
                    <a:pt x="13930" y="6709"/>
                  </a:cubicBezTo>
                  <a:cubicBezTo>
                    <a:pt x="13854" y="6709"/>
                    <a:pt x="13785" y="6693"/>
                    <a:pt x="13728" y="6653"/>
                  </a:cubicBezTo>
                  <a:cubicBezTo>
                    <a:pt x="13312" y="6355"/>
                    <a:pt x="13597" y="6248"/>
                    <a:pt x="13788" y="6188"/>
                  </a:cubicBezTo>
                  <a:cubicBezTo>
                    <a:pt x="14062" y="6093"/>
                    <a:pt x="14359" y="6069"/>
                    <a:pt x="14645" y="6069"/>
                  </a:cubicBezTo>
                  <a:close/>
                  <a:moveTo>
                    <a:pt x="17995" y="7090"/>
                  </a:moveTo>
                  <a:cubicBezTo>
                    <a:pt x="18097" y="7090"/>
                    <a:pt x="18200" y="7099"/>
                    <a:pt x="18300" y="7117"/>
                  </a:cubicBezTo>
                  <a:cubicBezTo>
                    <a:pt x="18396" y="7141"/>
                    <a:pt x="18539" y="7153"/>
                    <a:pt x="18550" y="7272"/>
                  </a:cubicBezTo>
                  <a:cubicBezTo>
                    <a:pt x="18550" y="7367"/>
                    <a:pt x="18241" y="7546"/>
                    <a:pt x="18181" y="7570"/>
                  </a:cubicBezTo>
                  <a:cubicBezTo>
                    <a:pt x="17999" y="7670"/>
                    <a:pt x="17769" y="7749"/>
                    <a:pt x="17554" y="7749"/>
                  </a:cubicBezTo>
                  <a:cubicBezTo>
                    <a:pt x="17487" y="7749"/>
                    <a:pt x="17422" y="7741"/>
                    <a:pt x="17360" y="7724"/>
                  </a:cubicBezTo>
                  <a:cubicBezTo>
                    <a:pt x="17193" y="7689"/>
                    <a:pt x="16979" y="7582"/>
                    <a:pt x="17074" y="7403"/>
                  </a:cubicBezTo>
                  <a:cubicBezTo>
                    <a:pt x="17110" y="7331"/>
                    <a:pt x="17241" y="7284"/>
                    <a:pt x="17312" y="7248"/>
                  </a:cubicBezTo>
                  <a:cubicBezTo>
                    <a:pt x="17520" y="7140"/>
                    <a:pt x="17757" y="7090"/>
                    <a:pt x="17995" y="7090"/>
                  </a:cubicBezTo>
                  <a:close/>
                  <a:moveTo>
                    <a:pt x="54186" y="7879"/>
                  </a:moveTo>
                  <a:cubicBezTo>
                    <a:pt x="54186" y="7915"/>
                    <a:pt x="54186" y="7963"/>
                    <a:pt x="54186" y="8010"/>
                  </a:cubicBezTo>
                  <a:cubicBezTo>
                    <a:pt x="54186" y="8010"/>
                    <a:pt x="54174" y="7998"/>
                    <a:pt x="54174" y="7998"/>
                  </a:cubicBezTo>
                  <a:cubicBezTo>
                    <a:pt x="54162" y="7974"/>
                    <a:pt x="54150" y="7951"/>
                    <a:pt x="54138" y="7927"/>
                  </a:cubicBezTo>
                  <a:cubicBezTo>
                    <a:pt x="54162" y="7915"/>
                    <a:pt x="54174" y="7903"/>
                    <a:pt x="54186" y="7879"/>
                  </a:cubicBezTo>
                  <a:close/>
                  <a:moveTo>
                    <a:pt x="14696" y="8031"/>
                  </a:moveTo>
                  <a:cubicBezTo>
                    <a:pt x="14788" y="8031"/>
                    <a:pt x="14907" y="8057"/>
                    <a:pt x="14967" y="8117"/>
                  </a:cubicBezTo>
                  <a:cubicBezTo>
                    <a:pt x="15145" y="8272"/>
                    <a:pt x="14883" y="8415"/>
                    <a:pt x="14729" y="8439"/>
                  </a:cubicBezTo>
                  <a:cubicBezTo>
                    <a:pt x="14586" y="8427"/>
                    <a:pt x="14300" y="8332"/>
                    <a:pt x="14407" y="8153"/>
                  </a:cubicBezTo>
                  <a:cubicBezTo>
                    <a:pt x="14455" y="8082"/>
                    <a:pt x="14562" y="8046"/>
                    <a:pt x="14645" y="8034"/>
                  </a:cubicBezTo>
                  <a:cubicBezTo>
                    <a:pt x="14661" y="8032"/>
                    <a:pt x="14678" y="8031"/>
                    <a:pt x="14696" y="8031"/>
                  </a:cubicBezTo>
                  <a:close/>
                  <a:moveTo>
                    <a:pt x="21338" y="11827"/>
                  </a:moveTo>
                  <a:cubicBezTo>
                    <a:pt x="21591" y="11827"/>
                    <a:pt x="21895" y="12320"/>
                    <a:pt x="21956" y="12570"/>
                  </a:cubicBezTo>
                  <a:cubicBezTo>
                    <a:pt x="21979" y="12665"/>
                    <a:pt x="22015" y="12773"/>
                    <a:pt x="21991" y="12868"/>
                  </a:cubicBezTo>
                  <a:cubicBezTo>
                    <a:pt x="21961" y="12983"/>
                    <a:pt x="21890" y="13021"/>
                    <a:pt x="21806" y="13021"/>
                  </a:cubicBezTo>
                  <a:cubicBezTo>
                    <a:pt x="21726" y="13021"/>
                    <a:pt x="21632" y="12986"/>
                    <a:pt x="21551" y="12951"/>
                  </a:cubicBezTo>
                  <a:cubicBezTo>
                    <a:pt x="21229" y="12796"/>
                    <a:pt x="20991" y="12451"/>
                    <a:pt x="21086" y="12082"/>
                  </a:cubicBezTo>
                  <a:cubicBezTo>
                    <a:pt x="21152" y="11898"/>
                    <a:pt x="21241" y="11827"/>
                    <a:pt x="21338" y="11827"/>
                  </a:cubicBezTo>
                  <a:close/>
                  <a:moveTo>
                    <a:pt x="32862" y="12892"/>
                  </a:moveTo>
                  <a:lnTo>
                    <a:pt x="32862" y="12892"/>
                  </a:lnTo>
                  <a:cubicBezTo>
                    <a:pt x="32921" y="12963"/>
                    <a:pt x="32981" y="13023"/>
                    <a:pt x="33028" y="13082"/>
                  </a:cubicBezTo>
                  <a:cubicBezTo>
                    <a:pt x="33005" y="13070"/>
                    <a:pt x="32981" y="13058"/>
                    <a:pt x="32969" y="13046"/>
                  </a:cubicBezTo>
                  <a:cubicBezTo>
                    <a:pt x="32921" y="12999"/>
                    <a:pt x="32897" y="12963"/>
                    <a:pt x="32862" y="12892"/>
                  </a:cubicBezTo>
                  <a:close/>
                  <a:moveTo>
                    <a:pt x="28815" y="15080"/>
                  </a:moveTo>
                  <a:cubicBezTo>
                    <a:pt x="28943" y="15080"/>
                    <a:pt x="29073" y="15092"/>
                    <a:pt x="29207" y="15118"/>
                  </a:cubicBezTo>
                  <a:cubicBezTo>
                    <a:pt x="29659" y="15202"/>
                    <a:pt x="31469" y="15844"/>
                    <a:pt x="30135" y="16142"/>
                  </a:cubicBezTo>
                  <a:cubicBezTo>
                    <a:pt x="30077" y="16156"/>
                    <a:pt x="30013" y="16161"/>
                    <a:pt x="29945" y="16161"/>
                  </a:cubicBezTo>
                  <a:cubicBezTo>
                    <a:pt x="29668" y="16161"/>
                    <a:pt x="29331" y="16070"/>
                    <a:pt x="29066" y="16070"/>
                  </a:cubicBezTo>
                  <a:cubicBezTo>
                    <a:pt x="29053" y="16070"/>
                    <a:pt x="29040" y="16070"/>
                    <a:pt x="29028" y="16071"/>
                  </a:cubicBezTo>
                  <a:cubicBezTo>
                    <a:pt x="28103" y="16105"/>
                    <a:pt x="27188" y="16299"/>
                    <a:pt x="26274" y="16299"/>
                  </a:cubicBezTo>
                  <a:cubicBezTo>
                    <a:pt x="26224" y="16299"/>
                    <a:pt x="26173" y="16298"/>
                    <a:pt x="26123" y="16297"/>
                  </a:cubicBezTo>
                  <a:cubicBezTo>
                    <a:pt x="25985" y="16297"/>
                    <a:pt x="25769" y="16307"/>
                    <a:pt x="25577" y="16307"/>
                  </a:cubicBezTo>
                  <a:cubicBezTo>
                    <a:pt x="25208" y="16307"/>
                    <a:pt x="24931" y="16270"/>
                    <a:pt x="25480" y="16059"/>
                  </a:cubicBezTo>
                  <a:cubicBezTo>
                    <a:pt x="25873" y="15916"/>
                    <a:pt x="26290" y="15785"/>
                    <a:pt x="26694" y="15678"/>
                  </a:cubicBezTo>
                  <a:cubicBezTo>
                    <a:pt x="27424" y="15465"/>
                    <a:pt x="28084" y="15080"/>
                    <a:pt x="28815" y="15080"/>
                  </a:cubicBezTo>
                  <a:close/>
                  <a:moveTo>
                    <a:pt x="31750" y="18591"/>
                  </a:moveTo>
                  <a:lnTo>
                    <a:pt x="31750" y="18591"/>
                  </a:lnTo>
                  <a:cubicBezTo>
                    <a:pt x="31751" y="18592"/>
                    <a:pt x="31753" y="18593"/>
                    <a:pt x="31754" y="18595"/>
                  </a:cubicBezTo>
                  <a:cubicBezTo>
                    <a:pt x="31753" y="18594"/>
                    <a:pt x="31751" y="18592"/>
                    <a:pt x="31750" y="18591"/>
                  </a:cubicBezTo>
                  <a:close/>
                  <a:moveTo>
                    <a:pt x="37403" y="18124"/>
                  </a:moveTo>
                  <a:cubicBezTo>
                    <a:pt x="37414" y="18124"/>
                    <a:pt x="37424" y="18126"/>
                    <a:pt x="37434" y="18130"/>
                  </a:cubicBezTo>
                  <a:cubicBezTo>
                    <a:pt x="37529" y="18178"/>
                    <a:pt x="37529" y="18476"/>
                    <a:pt x="37481" y="18547"/>
                  </a:cubicBezTo>
                  <a:cubicBezTo>
                    <a:pt x="37420" y="18670"/>
                    <a:pt x="37303" y="18704"/>
                    <a:pt x="37174" y="18704"/>
                  </a:cubicBezTo>
                  <a:cubicBezTo>
                    <a:pt x="37027" y="18704"/>
                    <a:pt x="36863" y="18661"/>
                    <a:pt x="36743" y="18654"/>
                  </a:cubicBezTo>
                  <a:cubicBezTo>
                    <a:pt x="36720" y="18654"/>
                    <a:pt x="36697" y="18653"/>
                    <a:pt x="36674" y="18653"/>
                  </a:cubicBezTo>
                  <a:cubicBezTo>
                    <a:pt x="36448" y="18653"/>
                    <a:pt x="36229" y="18685"/>
                    <a:pt x="36010" y="18685"/>
                  </a:cubicBezTo>
                  <a:cubicBezTo>
                    <a:pt x="35886" y="18685"/>
                    <a:pt x="35762" y="18675"/>
                    <a:pt x="35636" y="18642"/>
                  </a:cubicBezTo>
                  <a:cubicBezTo>
                    <a:pt x="35564" y="18619"/>
                    <a:pt x="35505" y="18595"/>
                    <a:pt x="35445" y="18571"/>
                  </a:cubicBezTo>
                  <a:cubicBezTo>
                    <a:pt x="35648" y="18547"/>
                    <a:pt x="35862" y="18523"/>
                    <a:pt x="36065" y="18500"/>
                  </a:cubicBezTo>
                  <a:cubicBezTo>
                    <a:pt x="36457" y="18416"/>
                    <a:pt x="36874" y="18190"/>
                    <a:pt x="37267" y="18154"/>
                  </a:cubicBezTo>
                  <a:cubicBezTo>
                    <a:pt x="37305" y="18154"/>
                    <a:pt x="37359" y="18124"/>
                    <a:pt x="37403" y="18124"/>
                  </a:cubicBezTo>
                  <a:close/>
                  <a:moveTo>
                    <a:pt x="33379" y="16848"/>
                  </a:moveTo>
                  <a:cubicBezTo>
                    <a:pt x="33609" y="16848"/>
                    <a:pt x="33780" y="16998"/>
                    <a:pt x="33886" y="17297"/>
                  </a:cubicBezTo>
                  <a:cubicBezTo>
                    <a:pt x="34347" y="17615"/>
                    <a:pt x="34429" y="17774"/>
                    <a:pt x="34116" y="17774"/>
                  </a:cubicBezTo>
                  <a:cubicBezTo>
                    <a:pt x="34065" y="17774"/>
                    <a:pt x="34004" y="17770"/>
                    <a:pt x="33933" y="17761"/>
                  </a:cubicBezTo>
                  <a:cubicBezTo>
                    <a:pt x="33850" y="17821"/>
                    <a:pt x="33695" y="17797"/>
                    <a:pt x="33612" y="17845"/>
                  </a:cubicBezTo>
                  <a:cubicBezTo>
                    <a:pt x="33350" y="17988"/>
                    <a:pt x="33326" y="18107"/>
                    <a:pt x="33195" y="18369"/>
                  </a:cubicBezTo>
                  <a:cubicBezTo>
                    <a:pt x="33004" y="18735"/>
                    <a:pt x="32924" y="18861"/>
                    <a:pt x="32878" y="18861"/>
                  </a:cubicBezTo>
                  <a:cubicBezTo>
                    <a:pt x="32782" y="18861"/>
                    <a:pt x="32843" y="18290"/>
                    <a:pt x="32350" y="18226"/>
                  </a:cubicBezTo>
                  <a:cubicBezTo>
                    <a:pt x="32350" y="18226"/>
                    <a:pt x="31730" y="18436"/>
                    <a:pt x="31736" y="18562"/>
                  </a:cubicBezTo>
                  <a:lnTo>
                    <a:pt x="31736" y="18562"/>
                  </a:lnTo>
                  <a:cubicBezTo>
                    <a:pt x="31694" y="18404"/>
                    <a:pt x="31865" y="17804"/>
                    <a:pt x="31778" y="17630"/>
                  </a:cubicBezTo>
                  <a:cubicBezTo>
                    <a:pt x="31631" y="17305"/>
                    <a:pt x="31226" y="17183"/>
                    <a:pt x="30847" y="17183"/>
                  </a:cubicBezTo>
                  <a:cubicBezTo>
                    <a:pt x="30795" y="17183"/>
                    <a:pt x="30744" y="17186"/>
                    <a:pt x="30695" y="17190"/>
                  </a:cubicBezTo>
                  <a:cubicBezTo>
                    <a:pt x="31493" y="17071"/>
                    <a:pt x="32302" y="16987"/>
                    <a:pt x="33112" y="16904"/>
                  </a:cubicBezTo>
                  <a:cubicBezTo>
                    <a:pt x="33208" y="16867"/>
                    <a:pt x="33297" y="16848"/>
                    <a:pt x="33379" y="16848"/>
                  </a:cubicBezTo>
                  <a:close/>
                  <a:moveTo>
                    <a:pt x="30457" y="17214"/>
                  </a:moveTo>
                  <a:cubicBezTo>
                    <a:pt x="30421" y="17226"/>
                    <a:pt x="30385" y="17237"/>
                    <a:pt x="30350" y="17249"/>
                  </a:cubicBezTo>
                  <a:cubicBezTo>
                    <a:pt x="29849" y="17392"/>
                    <a:pt x="29302" y="18011"/>
                    <a:pt x="29242" y="18535"/>
                  </a:cubicBezTo>
                  <a:cubicBezTo>
                    <a:pt x="29195" y="19000"/>
                    <a:pt x="29457" y="19011"/>
                    <a:pt x="29528" y="19381"/>
                  </a:cubicBezTo>
                  <a:cubicBezTo>
                    <a:pt x="29599" y="19726"/>
                    <a:pt x="29814" y="19476"/>
                    <a:pt x="29361" y="19845"/>
                  </a:cubicBezTo>
                  <a:cubicBezTo>
                    <a:pt x="29254" y="19916"/>
                    <a:pt x="29159" y="20000"/>
                    <a:pt x="29064" y="20071"/>
                  </a:cubicBezTo>
                  <a:cubicBezTo>
                    <a:pt x="28768" y="19740"/>
                    <a:pt x="28461" y="19410"/>
                    <a:pt x="28154" y="19079"/>
                  </a:cubicBezTo>
                  <a:lnTo>
                    <a:pt x="28154" y="19079"/>
                  </a:lnTo>
                  <a:cubicBezTo>
                    <a:pt x="28203" y="19039"/>
                    <a:pt x="28375" y="17640"/>
                    <a:pt x="28351" y="17640"/>
                  </a:cubicBezTo>
                  <a:lnTo>
                    <a:pt x="28351" y="17640"/>
                  </a:lnTo>
                  <a:cubicBezTo>
                    <a:pt x="28351" y="17640"/>
                    <a:pt x="28351" y="17640"/>
                    <a:pt x="28350" y="17641"/>
                  </a:cubicBezTo>
                  <a:lnTo>
                    <a:pt x="28350" y="17641"/>
                  </a:lnTo>
                  <a:cubicBezTo>
                    <a:pt x="28532" y="17345"/>
                    <a:pt x="29636" y="17345"/>
                    <a:pt x="29921" y="17297"/>
                  </a:cubicBezTo>
                  <a:cubicBezTo>
                    <a:pt x="30100" y="17261"/>
                    <a:pt x="30278" y="17249"/>
                    <a:pt x="30457" y="17214"/>
                  </a:cubicBezTo>
                  <a:close/>
                  <a:moveTo>
                    <a:pt x="35826" y="19535"/>
                  </a:moveTo>
                  <a:cubicBezTo>
                    <a:pt x="35600" y="19773"/>
                    <a:pt x="35064" y="20000"/>
                    <a:pt x="34874" y="20095"/>
                  </a:cubicBezTo>
                  <a:cubicBezTo>
                    <a:pt x="34421" y="20297"/>
                    <a:pt x="33933" y="20428"/>
                    <a:pt x="33445" y="20524"/>
                  </a:cubicBezTo>
                  <a:cubicBezTo>
                    <a:pt x="33153" y="20574"/>
                    <a:pt x="32853" y="20624"/>
                    <a:pt x="32551" y="20624"/>
                  </a:cubicBezTo>
                  <a:cubicBezTo>
                    <a:pt x="32496" y="20624"/>
                    <a:pt x="32441" y="20623"/>
                    <a:pt x="32386" y="20619"/>
                  </a:cubicBezTo>
                  <a:cubicBezTo>
                    <a:pt x="31862" y="20571"/>
                    <a:pt x="31624" y="20250"/>
                    <a:pt x="32386" y="20107"/>
                  </a:cubicBezTo>
                  <a:cubicBezTo>
                    <a:pt x="32647" y="20047"/>
                    <a:pt x="32897" y="20059"/>
                    <a:pt x="33159" y="19964"/>
                  </a:cubicBezTo>
                  <a:cubicBezTo>
                    <a:pt x="33481" y="19845"/>
                    <a:pt x="33719" y="19654"/>
                    <a:pt x="34076" y="19619"/>
                  </a:cubicBezTo>
                  <a:cubicBezTo>
                    <a:pt x="34150" y="19614"/>
                    <a:pt x="34224" y="19612"/>
                    <a:pt x="34300" y="19612"/>
                  </a:cubicBezTo>
                  <a:cubicBezTo>
                    <a:pt x="34551" y="19612"/>
                    <a:pt x="34814" y="19633"/>
                    <a:pt x="35068" y="19633"/>
                  </a:cubicBezTo>
                  <a:cubicBezTo>
                    <a:pt x="35111" y="19633"/>
                    <a:pt x="35153" y="19632"/>
                    <a:pt x="35195" y="19631"/>
                  </a:cubicBezTo>
                  <a:cubicBezTo>
                    <a:pt x="35267" y="19619"/>
                    <a:pt x="35612" y="19559"/>
                    <a:pt x="35826" y="19535"/>
                  </a:cubicBezTo>
                  <a:close/>
                  <a:moveTo>
                    <a:pt x="3465" y="30465"/>
                  </a:moveTo>
                  <a:cubicBezTo>
                    <a:pt x="3477" y="30465"/>
                    <a:pt x="3477" y="30477"/>
                    <a:pt x="3477" y="30477"/>
                  </a:cubicBezTo>
                  <a:cubicBezTo>
                    <a:pt x="3489" y="30489"/>
                    <a:pt x="3489" y="30501"/>
                    <a:pt x="3489" y="30513"/>
                  </a:cubicBezTo>
                  <a:cubicBezTo>
                    <a:pt x="3489" y="30501"/>
                    <a:pt x="3477" y="30477"/>
                    <a:pt x="3465" y="30465"/>
                  </a:cubicBezTo>
                  <a:close/>
                  <a:moveTo>
                    <a:pt x="3489" y="31037"/>
                  </a:moveTo>
                  <a:cubicBezTo>
                    <a:pt x="3489" y="31180"/>
                    <a:pt x="3501" y="31215"/>
                    <a:pt x="3465" y="31299"/>
                  </a:cubicBezTo>
                  <a:cubicBezTo>
                    <a:pt x="3453" y="31323"/>
                    <a:pt x="3441" y="31358"/>
                    <a:pt x="3418" y="31394"/>
                  </a:cubicBezTo>
                  <a:cubicBezTo>
                    <a:pt x="3441" y="31263"/>
                    <a:pt x="3465" y="31144"/>
                    <a:pt x="3489" y="31037"/>
                  </a:cubicBezTo>
                  <a:close/>
                  <a:moveTo>
                    <a:pt x="19384" y="42298"/>
                  </a:moveTo>
                  <a:cubicBezTo>
                    <a:pt x="19474" y="42298"/>
                    <a:pt x="19564" y="42316"/>
                    <a:pt x="19658" y="42360"/>
                  </a:cubicBezTo>
                  <a:cubicBezTo>
                    <a:pt x="19717" y="42383"/>
                    <a:pt x="19753" y="42419"/>
                    <a:pt x="19789" y="42455"/>
                  </a:cubicBezTo>
                  <a:cubicBezTo>
                    <a:pt x="19598" y="42383"/>
                    <a:pt x="19384" y="42348"/>
                    <a:pt x="19134" y="42336"/>
                  </a:cubicBezTo>
                  <a:cubicBezTo>
                    <a:pt x="19219" y="42313"/>
                    <a:pt x="19302" y="42298"/>
                    <a:pt x="19384" y="42298"/>
                  </a:cubicBezTo>
                  <a:close/>
                  <a:moveTo>
                    <a:pt x="42934" y="47241"/>
                  </a:moveTo>
                  <a:cubicBezTo>
                    <a:pt x="42911" y="47253"/>
                    <a:pt x="42875" y="47265"/>
                    <a:pt x="42839" y="47289"/>
                  </a:cubicBezTo>
                  <a:cubicBezTo>
                    <a:pt x="42744" y="47336"/>
                    <a:pt x="42482" y="47467"/>
                    <a:pt x="42137" y="47551"/>
                  </a:cubicBezTo>
                  <a:cubicBezTo>
                    <a:pt x="42399" y="47420"/>
                    <a:pt x="42673" y="47313"/>
                    <a:pt x="42934" y="47241"/>
                  </a:cubicBezTo>
                  <a:close/>
                  <a:moveTo>
                    <a:pt x="35148" y="61493"/>
                  </a:moveTo>
                  <a:lnTo>
                    <a:pt x="35148" y="61493"/>
                  </a:lnTo>
                  <a:cubicBezTo>
                    <a:pt x="35183" y="61541"/>
                    <a:pt x="35219" y="61576"/>
                    <a:pt x="35243" y="61636"/>
                  </a:cubicBezTo>
                  <a:cubicBezTo>
                    <a:pt x="35243" y="61660"/>
                    <a:pt x="35243" y="61683"/>
                    <a:pt x="35255" y="61707"/>
                  </a:cubicBezTo>
                  <a:cubicBezTo>
                    <a:pt x="35219" y="61648"/>
                    <a:pt x="35195" y="61588"/>
                    <a:pt x="35148" y="61493"/>
                  </a:cubicBezTo>
                  <a:close/>
                  <a:moveTo>
                    <a:pt x="38381" y="72400"/>
                  </a:moveTo>
                  <a:cubicBezTo>
                    <a:pt x="38412" y="72400"/>
                    <a:pt x="38465" y="72406"/>
                    <a:pt x="38529" y="72411"/>
                  </a:cubicBezTo>
                  <a:cubicBezTo>
                    <a:pt x="38493" y="72435"/>
                    <a:pt x="38470" y="72459"/>
                    <a:pt x="38458" y="72482"/>
                  </a:cubicBezTo>
                  <a:cubicBezTo>
                    <a:pt x="38340" y="72416"/>
                    <a:pt x="38331" y="72400"/>
                    <a:pt x="38381" y="72400"/>
                  </a:cubicBezTo>
                  <a:close/>
                  <a:moveTo>
                    <a:pt x="44887" y="81079"/>
                  </a:moveTo>
                  <a:lnTo>
                    <a:pt x="44887" y="81079"/>
                  </a:lnTo>
                  <a:cubicBezTo>
                    <a:pt x="44851" y="81305"/>
                    <a:pt x="44804" y="81495"/>
                    <a:pt x="44732" y="81650"/>
                  </a:cubicBezTo>
                  <a:cubicBezTo>
                    <a:pt x="44649" y="81888"/>
                    <a:pt x="44506" y="82186"/>
                    <a:pt x="44327" y="82507"/>
                  </a:cubicBezTo>
                  <a:cubicBezTo>
                    <a:pt x="44554" y="82019"/>
                    <a:pt x="44744" y="81555"/>
                    <a:pt x="44887" y="81079"/>
                  </a:cubicBezTo>
                  <a:close/>
                  <a:moveTo>
                    <a:pt x="33517" y="1"/>
                  </a:moveTo>
                  <a:cubicBezTo>
                    <a:pt x="29804" y="1"/>
                    <a:pt x="26111" y="398"/>
                    <a:pt x="22444" y="1033"/>
                  </a:cubicBezTo>
                  <a:cubicBezTo>
                    <a:pt x="20420" y="1390"/>
                    <a:pt x="18372" y="1783"/>
                    <a:pt x="16407" y="2426"/>
                  </a:cubicBezTo>
                  <a:cubicBezTo>
                    <a:pt x="14693" y="2986"/>
                    <a:pt x="13562" y="4236"/>
                    <a:pt x="11931" y="4867"/>
                  </a:cubicBezTo>
                  <a:cubicBezTo>
                    <a:pt x="11728" y="4903"/>
                    <a:pt x="11454" y="4879"/>
                    <a:pt x="11264" y="4950"/>
                  </a:cubicBezTo>
                  <a:cubicBezTo>
                    <a:pt x="11109" y="5010"/>
                    <a:pt x="11061" y="5284"/>
                    <a:pt x="11264" y="5307"/>
                  </a:cubicBezTo>
                  <a:cubicBezTo>
                    <a:pt x="11002" y="5331"/>
                    <a:pt x="10752" y="5343"/>
                    <a:pt x="10538" y="5403"/>
                  </a:cubicBezTo>
                  <a:cubicBezTo>
                    <a:pt x="10049" y="5546"/>
                    <a:pt x="9668" y="5831"/>
                    <a:pt x="9216" y="6069"/>
                  </a:cubicBezTo>
                  <a:cubicBezTo>
                    <a:pt x="7001" y="7248"/>
                    <a:pt x="4977" y="8153"/>
                    <a:pt x="3049" y="9760"/>
                  </a:cubicBezTo>
                  <a:cubicBezTo>
                    <a:pt x="2965" y="9832"/>
                    <a:pt x="2977" y="9963"/>
                    <a:pt x="3049" y="10034"/>
                  </a:cubicBezTo>
                  <a:cubicBezTo>
                    <a:pt x="3370" y="10379"/>
                    <a:pt x="3799" y="10153"/>
                    <a:pt x="4096" y="10475"/>
                  </a:cubicBezTo>
                  <a:cubicBezTo>
                    <a:pt x="4811" y="11237"/>
                    <a:pt x="4180" y="11999"/>
                    <a:pt x="3989" y="12844"/>
                  </a:cubicBezTo>
                  <a:cubicBezTo>
                    <a:pt x="3775" y="13749"/>
                    <a:pt x="3965" y="14249"/>
                    <a:pt x="2929" y="14725"/>
                  </a:cubicBezTo>
                  <a:cubicBezTo>
                    <a:pt x="2858" y="14761"/>
                    <a:pt x="2810" y="14868"/>
                    <a:pt x="2834" y="14940"/>
                  </a:cubicBezTo>
                  <a:cubicBezTo>
                    <a:pt x="3013" y="15428"/>
                    <a:pt x="3513" y="15928"/>
                    <a:pt x="4013" y="15987"/>
                  </a:cubicBezTo>
                  <a:lnTo>
                    <a:pt x="4001" y="15987"/>
                  </a:lnTo>
                  <a:cubicBezTo>
                    <a:pt x="3775" y="16035"/>
                    <a:pt x="3846" y="16344"/>
                    <a:pt x="4049" y="16356"/>
                  </a:cubicBezTo>
                  <a:cubicBezTo>
                    <a:pt x="4501" y="16404"/>
                    <a:pt x="3775" y="16571"/>
                    <a:pt x="3430" y="16892"/>
                  </a:cubicBezTo>
                  <a:cubicBezTo>
                    <a:pt x="2989" y="17285"/>
                    <a:pt x="2584" y="17845"/>
                    <a:pt x="2275" y="18357"/>
                  </a:cubicBezTo>
                  <a:cubicBezTo>
                    <a:pt x="1751" y="19226"/>
                    <a:pt x="917" y="20297"/>
                    <a:pt x="489" y="21238"/>
                  </a:cubicBezTo>
                  <a:cubicBezTo>
                    <a:pt x="1" y="22286"/>
                    <a:pt x="120" y="22833"/>
                    <a:pt x="322" y="23964"/>
                  </a:cubicBezTo>
                  <a:cubicBezTo>
                    <a:pt x="620" y="25655"/>
                    <a:pt x="1870" y="26929"/>
                    <a:pt x="2191" y="28548"/>
                  </a:cubicBezTo>
                  <a:cubicBezTo>
                    <a:pt x="2334" y="29263"/>
                    <a:pt x="2251" y="29668"/>
                    <a:pt x="2525" y="30310"/>
                  </a:cubicBezTo>
                  <a:cubicBezTo>
                    <a:pt x="2584" y="30465"/>
                    <a:pt x="2929" y="30334"/>
                    <a:pt x="3037" y="30561"/>
                  </a:cubicBezTo>
                  <a:cubicBezTo>
                    <a:pt x="3251" y="31001"/>
                    <a:pt x="3084" y="31370"/>
                    <a:pt x="2620" y="31751"/>
                  </a:cubicBezTo>
                  <a:cubicBezTo>
                    <a:pt x="2537" y="31823"/>
                    <a:pt x="2548" y="31954"/>
                    <a:pt x="2620" y="32013"/>
                  </a:cubicBezTo>
                  <a:cubicBezTo>
                    <a:pt x="2918" y="32335"/>
                    <a:pt x="3501" y="32549"/>
                    <a:pt x="3739" y="32835"/>
                  </a:cubicBezTo>
                  <a:cubicBezTo>
                    <a:pt x="4275" y="33478"/>
                    <a:pt x="4001" y="33799"/>
                    <a:pt x="4001" y="34478"/>
                  </a:cubicBezTo>
                  <a:cubicBezTo>
                    <a:pt x="4001" y="34537"/>
                    <a:pt x="4037" y="34609"/>
                    <a:pt x="4096" y="34632"/>
                  </a:cubicBezTo>
                  <a:cubicBezTo>
                    <a:pt x="4644" y="34954"/>
                    <a:pt x="4763" y="35692"/>
                    <a:pt x="4918" y="36252"/>
                  </a:cubicBezTo>
                  <a:cubicBezTo>
                    <a:pt x="4942" y="36311"/>
                    <a:pt x="4989" y="36359"/>
                    <a:pt x="5061" y="36383"/>
                  </a:cubicBezTo>
                  <a:cubicBezTo>
                    <a:pt x="5213" y="36422"/>
                    <a:pt x="5348" y="36442"/>
                    <a:pt x="5473" y="36442"/>
                  </a:cubicBezTo>
                  <a:cubicBezTo>
                    <a:pt x="5767" y="36442"/>
                    <a:pt x="6006" y="36331"/>
                    <a:pt x="6299" y="36097"/>
                  </a:cubicBezTo>
                  <a:cubicBezTo>
                    <a:pt x="6347" y="36049"/>
                    <a:pt x="6358" y="35966"/>
                    <a:pt x="6347" y="35906"/>
                  </a:cubicBezTo>
                  <a:cubicBezTo>
                    <a:pt x="6251" y="35537"/>
                    <a:pt x="6037" y="35240"/>
                    <a:pt x="5942" y="34871"/>
                  </a:cubicBezTo>
                  <a:cubicBezTo>
                    <a:pt x="5918" y="34811"/>
                    <a:pt x="5870" y="34752"/>
                    <a:pt x="5799" y="34740"/>
                  </a:cubicBezTo>
                  <a:cubicBezTo>
                    <a:pt x="5501" y="34668"/>
                    <a:pt x="5263" y="33918"/>
                    <a:pt x="5084" y="33287"/>
                  </a:cubicBezTo>
                  <a:cubicBezTo>
                    <a:pt x="5096" y="33263"/>
                    <a:pt x="5108" y="33228"/>
                    <a:pt x="5108" y="33192"/>
                  </a:cubicBezTo>
                  <a:cubicBezTo>
                    <a:pt x="5108" y="33144"/>
                    <a:pt x="5084" y="33097"/>
                    <a:pt x="5013" y="33013"/>
                  </a:cubicBezTo>
                  <a:cubicBezTo>
                    <a:pt x="4965" y="32811"/>
                    <a:pt x="4906" y="32632"/>
                    <a:pt x="4870" y="32513"/>
                  </a:cubicBezTo>
                  <a:cubicBezTo>
                    <a:pt x="4715" y="32096"/>
                    <a:pt x="4358" y="31334"/>
                    <a:pt x="4465" y="30930"/>
                  </a:cubicBezTo>
                  <a:cubicBezTo>
                    <a:pt x="4489" y="30858"/>
                    <a:pt x="4465" y="30787"/>
                    <a:pt x="4418" y="30739"/>
                  </a:cubicBezTo>
                  <a:cubicBezTo>
                    <a:pt x="3933" y="30272"/>
                    <a:pt x="3405" y="28617"/>
                    <a:pt x="3771" y="28617"/>
                  </a:cubicBezTo>
                  <a:cubicBezTo>
                    <a:pt x="3882" y="28617"/>
                    <a:pt x="4073" y="28766"/>
                    <a:pt x="4370" y="29144"/>
                  </a:cubicBezTo>
                  <a:cubicBezTo>
                    <a:pt x="4775" y="29656"/>
                    <a:pt x="4418" y="30275"/>
                    <a:pt x="4573" y="30715"/>
                  </a:cubicBezTo>
                  <a:cubicBezTo>
                    <a:pt x="4751" y="31192"/>
                    <a:pt x="5180" y="31942"/>
                    <a:pt x="5477" y="32263"/>
                  </a:cubicBezTo>
                  <a:cubicBezTo>
                    <a:pt x="5775" y="32596"/>
                    <a:pt x="6751" y="32704"/>
                    <a:pt x="6156" y="33168"/>
                  </a:cubicBezTo>
                  <a:cubicBezTo>
                    <a:pt x="6085" y="33228"/>
                    <a:pt x="6097" y="33335"/>
                    <a:pt x="6132" y="33406"/>
                  </a:cubicBezTo>
                  <a:cubicBezTo>
                    <a:pt x="6680" y="34442"/>
                    <a:pt x="7966" y="35061"/>
                    <a:pt x="8537" y="36240"/>
                  </a:cubicBezTo>
                  <a:cubicBezTo>
                    <a:pt x="9014" y="37204"/>
                    <a:pt x="8633" y="38288"/>
                    <a:pt x="9049" y="39157"/>
                  </a:cubicBezTo>
                  <a:cubicBezTo>
                    <a:pt x="9371" y="39788"/>
                    <a:pt x="10502" y="40562"/>
                    <a:pt x="11145" y="40907"/>
                  </a:cubicBezTo>
                  <a:cubicBezTo>
                    <a:pt x="12264" y="41526"/>
                    <a:pt x="13681" y="42181"/>
                    <a:pt x="14907" y="42633"/>
                  </a:cubicBezTo>
                  <a:cubicBezTo>
                    <a:pt x="15512" y="42862"/>
                    <a:pt x="16016" y="42935"/>
                    <a:pt x="16500" y="42935"/>
                  </a:cubicBezTo>
                  <a:cubicBezTo>
                    <a:pt x="16796" y="42935"/>
                    <a:pt x="17085" y="42908"/>
                    <a:pt x="17384" y="42872"/>
                  </a:cubicBezTo>
                  <a:lnTo>
                    <a:pt x="17467" y="42872"/>
                  </a:lnTo>
                  <a:cubicBezTo>
                    <a:pt x="17527" y="42860"/>
                    <a:pt x="17574" y="42848"/>
                    <a:pt x="17634" y="42836"/>
                  </a:cubicBezTo>
                  <a:cubicBezTo>
                    <a:pt x="17967" y="42800"/>
                    <a:pt x="18312" y="42753"/>
                    <a:pt x="18693" y="42717"/>
                  </a:cubicBezTo>
                  <a:cubicBezTo>
                    <a:pt x="18710" y="42716"/>
                    <a:pt x="18727" y="42715"/>
                    <a:pt x="18745" y="42715"/>
                  </a:cubicBezTo>
                  <a:cubicBezTo>
                    <a:pt x="19112" y="42715"/>
                    <a:pt x="19750" y="42946"/>
                    <a:pt x="20432" y="43264"/>
                  </a:cubicBezTo>
                  <a:cubicBezTo>
                    <a:pt x="20682" y="43455"/>
                    <a:pt x="20872" y="43515"/>
                    <a:pt x="21217" y="43634"/>
                  </a:cubicBezTo>
                  <a:cubicBezTo>
                    <a:pt x="22039" y="44050"/>
                    <a:pt x="22837" y="44503"/>
                    <a:pt x="23206" y="44717"/>
                  </a:cubicBezTo>
                  <a:cubicBezTo>
                    <a:pt x="23563" y="44919"/>
                    <a:pt x="23956" y="45098"/>
                    <a:pt x="24349" y="45253"/>
                  </a:cubicBezTo>
                  <a:cubicBezTo>
                    <a:pt x="24515" y="45372"/>
                    <a:pt x="24694" y="45455"/>
                    <a:pt x="24968" y="45515"/>
                  </a:cubicBezTo>
                  <a:cubicBezTo>
                    <a:pt x="25016" y="45539"/>
                    <a:pt x="25075" y="45550"/>
                    <a:pt x="25123" y="45562"/>
                  </a:cubicBezTo>
                  <a:cubicBezTo>
                    <a:pt x="26718" y="46170"/>
                    <a:pt x="28242" y="46777"/>
                    <a:pt x="28456" y="48825"/>
                  </a:cubicBezTo>
                  <a:cubicBezTo>
                    <a:pt x="28468" y="48920"/>
                    <a:pt x="28516" y="48979"/>
                    <a:pt x="28599" y="49015"/>
                  </a:cubicBezTo>
                  <a:cubicBezTo>
                    <a:pt x="29480" y="49337"/>
                    <a:pt x="29492" y="49337"/>
                    <a:pt x="30314" y="49991"/>
                  </a:cubicBezTo>
                  <a:cubicBezTo>
                    <a:pt x="30469" y="50099"/>
                    <a:pt x="30397" y="50253"/>
                    <a:pt x="30552" y="50337"/>
                  </a:cubicBezTo>
                  <a:cubicBezTo>
                    <a:pt x="31445" y="50801"/>
                    <a:pt x="32528" y="50432"/>
                    <a:pt x="33195" y="51396"/>
                  </a:cubicBezTo>
                  <a:cubicBezTo>
                    <a:pt x="33234" y="51451"/>
                    <a:pt x="33294" y="51486"/>
                    <a:pt x="33358" y="51486"/>
                  </a:cubicBezTo>
                  <a:cubicBezTo>
                    <a:pt x="33391" y="51486"/>
                    <a:pt x="33425" y="51476"/>
                    <a:pt x="33457" y="51456"/>
                  </a:cubicBezTo>
                  <a:cubicBezTo>
                    <a:pt x="33694" y="51315"/>
                    <a:pt x="33806" y="51263"/>
                    <a:pt x="33852" y="51263"/>
                  </a:cubicBezTo>
                  <a:cubicBezTo>
                    <a:pt x="33974" y="51263"/>
                    <a:pt x="33642" y="51617"/>
                    <a:pt x="33910" y="51635"/>
                  </a:cubicBezTo>
                  <a:cubicBezTo>
                    <a:pt x="34209" y="51656"/>
                    <a:pt x="34396" y="51763"/>
                    <a:pt x="34611" y="51763"/>
                  </a:cubicBezTo>
                  <a:cubicBezTo>
                    <a:pt x="34747" y="51763"/>
                    <a:pt x="34895" y="51721"/>
                    <a:pt x="35088" y="51587"/>
                  </a:cubicBezTo>
                  <a:cubicBezTo>
                    <a:pt x="35172" y="51527"/>
                    <a:pt x="35207" y="51420"/>
                    <a:pt x="35148" y="51325"/>
                  </a:cubicBezTo>
                  <a:cubicBezTo>
                    <a:pt x="34969" y="50992"/>
                    <a:pt x="34624" y="50777"/>
                    <a:pt x="34981" y="50420"/>
                  </a:cubicBezTo>
                  <a:cubicBezTo>
                    <a:pt x="35123" y="50276"/>
                    <a:pt x="35276" y="50216"/>
                    <a:pt x="35434" y="50216"/>
                  </a:cubicBezTo>
                  <a:cubicBezTo>
                    <a:pt x="36005" y="50216"/>
                    <a:pt x="36634" y="50997"/>
                    <a:pt x="36969" y="51361"/>
                  </a:cubicBezTo>
                  <a:cubicBezTo>
                    <a:pt x="37743" y="52194"/>
                    <a:pt x="37886" y="53349"/>
                    <a:pt x="37862" y="54480"/>
                  </a:cubicBezTo>
                  <a:cubicBezTo>
                    <a:pt x="37850" y="55349"/>
                    <a:pt x="37505" y="55552"/>
                    <a:pt x="37017" y="56135"/>
                  </a:cubicBezTo>
                  <a:cubicBezTo>
                    <a:pt x="36184" y="57147"/>
                    <a:pt x="33576" y="58838"/>
                    <a:pt x="33921" y="60588"/>
                  </a:cubicBezTo>
                  <a:cubicBezTo>
                    <a:pt x="33981" y="60910"/>
                    <a:pt x="34433" y="61255"/>
                    <a:pt x="34457" y="61398"/>
                  </a:cubicBezTo>
                  <a:cubicBezTo>
                    <a:pt x="34648" y="62600"/>
                    <a:pt x="33838" y="61898"/>
                    <a:pt x="33564" y="62624"/>
                  </a:cubicBezTo>
                  <a:cubicBezTo>
                    <a:pt x="33171" y="63612"/>
                    <a:pt x="33433" y="64565"/>
                    <a:pt x="34017" y="65267"/>
                  </a:cubicBezTo>
                  <a:cubicBezTo>
                    <a:pt x="34517" y="65886"/>
                    <a:pt x="35326" y="66339"/>
                    <a:pt x="35862" y="67041"/>
                  </a:cubicBezTo>
                  <a:cubicBezTo>
                    <a:pt x="36338" y="67660"/>
                    <a:pt x="36803" y="68291"/>
                    <a:pt x="37255" y="68934"/>
                  </a:cubicBezTo>
                  <a:cubicBezTo>
                    <a:pt x="37684" y="69542"/>
                    <a:pt x="38493" y="70458"/>
                    <a:pt x="38601" y="71196"/>
                  </a:cubicBezTo>
                  <a:cubicBezTo>
                    <a:pt x="38636" y="71542"/>
                    <a:pt x="38136" y="72363"/>
                    <a:pt x="38208" y="72578"/>
                  </a:cubicBezTo>
                  <a:cubicBezTo>
                    <a:pt x="38577" y="73637"/>
                    <a:pt x="40625" y="73923"/>
                    <a:pt x="41518" y="74280"/>
                  </a:cubicBezTo>
                  <a:cubicBezTo>
                    <a:pt x="42565" y="74697"/>
                    <a:pt x="44351" y="75245"/>
                    <a:pt x="44816" y="76459"/>
                  </a:cubicBezTo>
                  <a:cubicBezTo>
                    <a:pt x="45054" y="77102"/>
                    <a:pt x="44887" y="78090"/>
                    <a:pt x="44863" y="78757"/>
                  </a:cubicBezTo>
                  <a:cubicBezTo>
                    <a:pt x="44804" y="80305"/>
                    <a:pt x="44673" y="81543"/>
                    <a:pt x="43887" y="82912"/>
                  </a:cubicBezTo>
                  <a:cubicBezTo>
                    <a:pt x="43280" y="83984"/>
                    <a:pt x="42708" y="84805"/>
                    <a:pt x="42506" y="86032"/>
                  </a:cubicBezTo>
                  <a:cubicBezTo>
                    <a:pt x="42399" y="86758"/>
                    <a:pt x="42601" y="87722"/>
                    <a:pt x="42149" y="88365"/>
                  </a:cubicBezTo>
                  <a:cubicBezTo>
                    <a:pt x="41815" y="88853"/>
                    <a:pt x="41089" y="89068"/>
                    <a:pt x="40708" y="89556"/>
                  </a:cubicBezTo>
                  <a:cubicBezTo>
                    <a:pt x="40208" y="90223"/>
                    <a:pt x="40184" y="90889"/>
                    <a:pt x="40006" y="91699"/>
                  </a:cubicBezTo>
                  <a:cubicBezTo>
                    <a:pt x="39779" y="92675"/>
                    <a:pt x="38743" y="93783"/>
                    <a:pt x="38732" y="94735"/>
                  </a:cubicBezTo>
                  <a:cubicBezTo>
                    <a:pt x="38732" y="94771"/>
                    <a:pt x="38755" y="94807"/>
                    <a:pt x="38767" y="94842"/>
                  </a:cubicBezTo>
                  <a:cubicBezTo>
                    <a:pt x="38743" y="94842"/>
                    <a:pt x="38720" y="94854"/>
                    <a:pt x="38696" y="94878"/>
                  </a:cubicBezTo>
                  <a:cubicBezTo>
                    <a:pt x="38684" y="94878"/>
                    <a:pt x="38684" y="94890"/>
                    <a:pt x="38672" y="94890"/>
                  </a:cubicBezTo>
                  <a:cubicBezTo>
                    <a:pt x="38672" y="94902"/>
                    <a:pt x="38660" y="94902"/>
                    <a:pt x="38660" y="94902"/>
                  </a:cubicBezTo>
                  <a:cubicBezTo>
                    <a:pt x="38660" y="94902"/>
                    <a:pt x="38648" y="94914"/>
                    <a:pt x="38648" y="94914"/>
                  </a:cubicBezTo>
                  <a:cubicBezTo>
                    <a:pt x="38648" y="94926"/>
                    <a:pt x="38636" y="94926"/>
                    <a:pt x="38636" y="94937"/>
                  </a:cubicBezTo>
                  <a:cubicBezTo>
                    <a:pt x="38422" y="95140"/>
                    <a:pt x="38362" y="95485"/>
                    <a:pt x="38112" y="95676"/>
                  </a:cubicBezTo>
                  <a:cubicBezTo>
                    <a:pt x="37850" y="95866"/>
                    <a:pt x="37505" y="95926"/>
                    <a:pt x="37255" y="96152"/>
                  </a:cubicBezTo>
                  <a:cubicBezTo>
                    <a:pt x="37100" y="96283"/>
                    <a:pt x="37029" y="96450"/>
                    <a:pt x="37208" y="96604"/>
                  </a:cubicBezTo>
                  <a:cubicBezTo>
                    <a:pt x="37286" y="96667"/>
                    <a:pt x="37384" y="96691"/>
                    <a:pt x="37487" y="96691"/>
                  </a:cubicBezTo>
                  <a:cubicBezTo>
                    <a:pt x="37620" y="96691"/>
                    <a:pt x="37760" y="96651"/>
                    <a:pt x="37874" y="96604"/>
                  </a:cubicBezTo>
                  <a:cubicBezTo>
                    <a:pt x="38124" y="96509"/>
                    <a:pt x="38362" y="96354"/>
                    <a:pt x="38589" y="96200"/>
                  </a:cubicBezTo>
                  <a:lnTo>
                    <a:pt x="38589" y="96200"/>
                  </a:lnTo>
                  <a:cubicBezTo>
                    <a:pt x="38291" y="96628"/>
                    <a:pt x="38017" y="97069"/>
                    <a:pt x="37862" y="97545"/>
                  </a:cubicBezTo>
                  <a:cubicBezTo>
                    <a:pt x="37197" y="99641"/>
                    <a:pt x="39375" y="100189"/>
                    <a:pt x="41433" y="100189"/>
                  </a:cubicBezTo>
                  <a:cubicBezTo>
                    <a:pt x="42544" y="100189"/>
                    <a:pt x="43621" y="100029"/>
                    <a:pt x="44197" y="99867"/>
                  </a:cubicBezTo>
                  <a:cubicBezTo>
                    <a:pt x="44395" y="99808"/>
                    <a:pt x="44364" y="99497"/>
                    <a:pt x="44160" y="99497"/>
                  </a:cubicBezTo>
                  <a:cubicBezTo>
                    <a:pt x="44157" y="99497"/>
                    <a:pt x="44153" y="99497"/>
                    <a:pt x="44149" y="99498"/>
                  </a:cubicBezTo>
                  <a:cubicBezTo>
                    <a:pt x="43944" y="99504"/>
                    <a:pt x="43812" y="99520"/>
                    <a:pt x="43717" y="99520"/>
                  </a:cubicBezTo>
                  <a:cubicBezTo>
                    <a:pt x="43472" y="99520"/>
                    <a:pt x="43484" y="99413"/>
                    <a:pt x="43149" y="98759"/>
                  </a:cubicBezTo>
                  <a:cubicBezTo>
                    <a:pt x="42788" y="98072"/>
                    <a:pt x="42657" y="97961"/>
                    <a:pt x="42680" y="97961"/>
                  </a:cubicBezTo>
                  <a:cubicBezTo>
                    <a:pt x="42692" y="97961"/>
                    <a:pt x="42739" y="97987"/>
                    <a:pt x="42814" y="97987"/>
                  </a:cubicBezTo>
                  <a:cubicBezTo>
                    <a:pt x="42912" y="97987"/>
                    <a:pt x="43058" y="97942"/>
                    <a:pt x="43232" y="97735"/>
                  </a:cubicBezTo>
                  <a:cubicBezTo>
                    <a:pt x="43839" y="97021"/>
                    <a:pt x="44947" y="96890"/>
                    <a:pt x="45721" y="96438"/>
                  </a:cubicBezTo>
                  <a:cubicBezTo>
                    <a:pt x="45840" y="96354"/>
                    <a:pt x="45840" y="96116"/>
                    <a:pt x="45673" y="96092"/>
                  </a:cubicBezTo>
                  <a:cubicBezTo>
                    <a:pt x="45435" y="96057"/>
                    <a:pt x="45149" y="96033"/>
                    <a:pt x="44982" y="95842"/>
                  </a:cubicBezTo>
                  <a:cubicBezTo>
                    <a:pt x="44911" y="95759"/>
                    <a:pt x="44851" y="95699"/>
                    <a:pt x="44792" y="95652"/>
                  </a:cubicBezTo>
                  <a:cubicBezTo>
                    <a:pt x="44899" y="95652"/>
                    <a:pt x="45042" y="95628"/>
                    <a:pt x="45220" y="95497"/>
                  </a:cubicBezTo>
                  <a:cubicBezTo>
                    <a:pt x="45649" y="95188"/>
                    <a:pt x="46054" y="95104"/>
                    <a:pt x="46399" y="94664"/>
                  </a:cubicBezTo>
                  <a:cubicBezTo>
                    <a:pt x="47054" y="93783"/>
                    <a:pt x="46649" y="93140"/>
                    <a:pt x="47947" y="92806"/>
                  </a:cubicBezTo>
                  <a:cubicBezTo>
                    <a:pt x="47999" y="92792"/>
                    <a:pt x="48057" y="92787"/>
                    <a:pt x="48119" y="92787"/>
                  </a:cubicBezTo>
                  <a:cubicBezTo>
                    <a:pt x="48290" y="92787"/>
                    <a:pt x="48490" y="92826"/>
                    <a:pt x="48682" y="92826"/>
                  </a:cubicBezTo>
                  <a:cubicBezTo>
                    <a:pt x="48769" y="92826"/>
                    <a:pt x="48855" y="92818"/>
                    <a:pt x="48935" y="92794"/>
                  </a:cubicBezTo>
                  <a:cubicBezTo>
                    <a:pt x="49411" y="92675"/>
                    <a:pt x="49590" y="91580"/>
                    <a:pt x="50566" y="91294"/>
                  </a:cubicBezTo>
                  <a:cubicBezTo>
                    <a:pt x="50649" y="91274"/>
                    <a:pt x="50734" y="91267"/>
                    <a:pt x="50822" y="91267"/>
                  </a:cubicBezTo>
                  <a:cubicBezTo>
                    <a:pt x="50994" y="91267"/>
                    <a:pt x="51174" y="91293"/>
                    <a:pt x="51352" y="91293"/>
                  </a:cubicBezTo>
                  <a:cubicBezTo>
                    <a:pt x="51453" y="91293"/>
                    <a:pt x="51553" y="91284"/>
                    <a:pt x="51650" y="91258"/>
                  </a:cubicBezTo>
                  <a:cubicBezTo>
                    <a:pt x="52507" y="91032"/>
                    <a:pt x="54138" y="90139"/>
                    <a:pt x="54567" y="89353"/>
                  </a:cubicBezTo>
                  <a:cubicBezTo>
                    <a:pt x="54603" y="89282"/>
                    <a:pt x="54603" y="89187"/>
                    <a:pt x="54543" y="89127"/>
                  </a:cubicBezTo>
                  <a:lnTo>
                    <a:pt x="54543" y="89127"/>
                  </a:lnTo>
                  <a:cubicBezTo>
                    <a:pt x="54552" y="89137"/>
                    <a:pt x="54561" y="89141"/>
                    <a:pt x="54568" y="89141"/>
                  </a:cubicBezTo>
                  <a:cubicBezTo>
                    <a:pt x="54687" y="89141"/>
                    <a:pt x="54600" y="88064"/>
                    <a:pt x="54376" y="87818"/>
                  </a:cubicBezTo>
                  <a:lnTo>
                    <a:pt x="54376" y="87818"/>
                  </a:lnTo>
                  <a:cubicBezTo>
                    <a:pt x="54750" y="87825"/>
                    <a:pt x="55534" y="87922"/>
                    <a:pt x="56218" y="87922"/>
                  </a:cubicBezTo>
                  <a:cubicBezTo>
                    <a:pt x="56622" y="87922"/>
                    <a:pt x="56992" y="87888"/>
                    <a:pt x="57222" y="87782"/>
                  </a:cubicBezTo>
                  <a:cubicBezTo>
                    <a:pt x="58103" y="87377"/>
                    <a:pt x="58436" y="86603"/>
                    <a:pt x="58948" y="85853"/>
                  </a:cubicBezTo>
                  <a:cubicBezTo>
                    <a:pt x="59567" y="84912"/>
                    <a:pt x="60091" y="84710"/>
                    <a:pt x="60961" y="84079"/>
                  </a:cubicBezTo>
                  <a:cubicBezTo>
                    <a:pt x="61842" y="83436"/>
                    <a:pt x="62246" y="82912"/>
                    <a:pt x="62556" y="82341"/>
                  </a:cubicBezTo>
                  <a:cubicBezTo>
                    <a:pt x="62556" y="82341"/>
                    <a:pt x="62556" y="82341"/>
                    <a:pt x="62568" y="82329"/>
                  </a:cubicBezTo>
                  <a:cubicBezTo>
                    <a:pt x="62699" y="82138"/>
                    <a:pt x="62770" y="81984"/>
                    <a:pt x="62830" y="81793"/>
                  </a:cubicBezTo>
                  <a:cubicBezTo>
                    <a:pt x="63032" y="81341"/>
                    <a:pt x="63247" y="80841"/>
                    <a:pt x="63628" y="80221"/>
                  </a:cubicBezTo>
                  <a:cubicBezTo>
                    <a:pt x="64854" y="78209"/>
                    <a:pt x="67759" y="78733"/>
                    <a:pt x="69164" y="76864"/>
                  </a:cubicBezTo>
                  <a:cubicBezTo>
                    <a:pt x="69557" y="76328"/>
                    <a:pt x="69771" y="75638"/>
                    <a:pt x="70116" y="75066"/>
                  </a:cubicBezTo>
                  <a:cubicBezTo>
                    <a:pt x="70700" y="74114"/>
                    <a:pt x="71569" y="73268"/>
                    <a:pt x="71998" y="72220"/>
                  </a:cubicBezTo>
                  <a:cubicBezTo>
                    <a:pt x="72450" y="71089"/>
                    <a:pt x="72319" y="69970"/>
                    <a:pt x="72962" y="68887"/>
                  </a:cubicBezTo>
                  <a:cubicBezTo>
                    <a:pt x="73462" y="68041"/>
                    <a:pt x="73962" y="67196"/>
                    <a:pt x="74438" y="66315"/>
                  </a:cubicBezTo>
                  <a:cubicBezTo>
                    <a:pt x="75486" y="64386"/>
                    <a:pt x="76296" y="63957"/>
                    <a:pt x="75820" y="61695"/>
                  </a:cubicBezTo>
                  <a:cubicBezTo>
                    <a:pt x="75820" y="61671"/>
                    <a:pt x="75820" y="61660"/>
                    <a:pt x="75820" y="61648"/>
                  </a:cubicBezTo>
                  <a:cubicBezTo>
                    <a:pt x="75820" y="61648"/>
                    <a:pt x="75820" y="61648"/>
                    <a:pt x="75808" y="61636"/>
                  </a:cubicBezTo>
                  <a:cubicBezTo>
                    <a:pt x="75808" y="61636"/>
                    <a:pt x="75808" y="61624"/>
                    <a:pt x="75808" y="61624"/>
                  </a:cubicBezTo>
                  <a:cubicBezTo>
                    <a:pt x="75796" y="61612"/>
                    <a:pt x="75796" y="61600"/>
                    <a:pt x="75796" y="61600"/>
                  </a:cubicBezTo>
                  <a:cubicBezTo>
                    <a:pt x="75796" y="61600"/>
                    <a:pt x="75796" y="61588"/>
                    <a:pt x="75796" y="61588"/>
                  </a:cubicBezTo>
                  <a:cubicBezTo>
                    <a:pt x="75784" y="61576"/>
                    <a:pt x="75772" y="61564"/>
                    <a:pt x="75772" y="61552"/>
                  </a:cubicBezTo>
                  <a:cubicBezTo>
                    <a:pt x="75598" y="61302"/>
                    <a:pt x="75555" y="61258"/>
                    <a:pt x="75524" y="61258"/>
                  </a:cubicBezTo>
                  <a:cubicBezTo>
                    <a:pt x="75508" y="61258"/>
                    <a:pt x="75494" y="61271"/>
                    <a:pt x="75465" y="61271"/>
                  </a:cubicBezTo>
                  <a:cubicBezTo>
                    <a:pt x="75430" y="61271"/>
                    <a:pt x="75373" y="61253"/>
                    <a:pt x="75260" y="61171"/>
                  </a:cubicBezTo>
                  <a:cubicBezTo>
                    <a:pt x="74796" y="61124"/>
                    <a:pt x="74379" y="60921"/>
                    <a:pt x="74022" y="60564"/>
                  </a:cubicBezTo>
                  <a:cubicBezTo>
                    <a:pt x="73819" y="60314"/>
                    <a:pt x="73629" y="60064"/>
                    <a:pt x="73426" y="59814"/>
                  </a:cubicBezTo>
                  <a:cubicBezTo>
                    <a:pt x="73380" y="59791"/>
                    <a:pt x="73099" y="59611"/>
                    <a:pt x="73114" y="59611"/>
                  </a:cubicBezTo>
                  <a:cubicBezTo>
                    <a:pt x="73115" y="59611"/>
                    <a:pt x="73116" y="59611"/>
                    <a:pt x="73117" y="59612"/>
                  </a:cubicBezTo>
                  <a:cubicBezTo>
                    <a:pt x="72909" y="59528"/>
                    <a:pt x="72694" y="59499"/>
                    <a:pt x="72476" y="59499"/>
                  </a:cubicBezTo>
                  <a:cubicBezTo>
                    <a:pt x="71985" y="59499"/>
                    <a:pt x="71480" y="59647"/>
                    <a:pt x="71009" y="59647"/>
                  </a:cubicBezTo>
                  <a:cubicBezTo>
                    <a:pt x="70988" y="59563"/>
                    <a:pt x="70921" y="59489"/>
                    <a:pt x="70824" y="59489"/>
                  </a:cubicBezTo>
                  <a:cubicBezTo>
                    <a:pt x="70811" y="59489"/>
                    <a:pt x="70797" y="59490"/>
                    <a:pt x="70783" y="59493"/>
                  </a:cubicBezTo>
                  <a:cubicBezTo>
                    <a:pt x="70712" y="59505"/>
                    <a:pt x="70628" y="59528"/>
                    <a:pt x="70545" y="59576"/>
                  </a:cubicBezTo>
                  <a:cubicBezTo>
                    <a:pt x="70414" y="59540"/>
                    <a:pt x="70271" y="59469"/>
                    <a:pt x="70152" y="59362"/>
                  </a:cubicBezTo>
                  <a:cubicBezTo>
                    <a:pt x="69509" y="58826"/>
                    <a:pt x="70152" y="58362"/>
                    <a:pt x="68997" y="58195"/>
                  </a:cubicBezTo>
                  <a:cubicBezTo>
                    <a:pt x="68923" y="58183"/>
                    <a:pt x="68850" y="58178"/>
                    <a:pt x="68778" y="58178"/>
                  </a:cubicBezTo>
                  <a:cubicBezTo>
                    <a:pt x="68409" y="58178"/>
                    <a:pt x="68062" y="58317"/>
                    <a:pt x="67723" y="58457"/>
                  </a:cubicBezTo>
                  <a:cubicBezTo>
                    <a:pt x="67735" y="58433"/>
                    <a:pt x="67735" y="58421"/>
                    <a:pt x="67735" y="58409"/>
                  </a:cubicBezTo>
                  <a:cubicBezTo>
                    <a:pt x="67725" y="58293"/>
                    <a:pt x="67639" y="58215"/>
                    <a:pt x="67537" y="58215"/>
                  </a:cubicBezTo>
                  <a:cubicBezTo>
                    <a:pt x="67524" y="58215"/>
                    <a:pt x="67511" y="58216"/>
                    <a:pt x="67497" y="58219"/>
                  </a:cubicBezTo>
                  <a:cubicBezTo>
                    <a:pt x="67318" y="58254"/>
                    <a:pt x="67068" y="58576"/>
                    <a:pt x="67021" y="58790"/>
                  </a:cubicBezTo>
                  <a:cubicBezTo>
                    <a:pt x="66825" y="58910"/>
                    <a:pt x="66610" y="59019"/>
                    <a:pt x="66501" y="59019"/>
                  </a:cubicBezTo>
                  <a:cubicBezTo>
                    <a:pt x="66491" y="59019"/>
                    <a:pt x="66481" y="59018"/>
                    <a:pt x="66473" y="59016"/>
                  </a:cubicBezTo>
                  <a:cubicBezTo>
                    <a:pt x="66616" y="58981"/>
                    <a:pt x="66842" y="58004"/>
                    <a:pt x="66842" y="57992"/>
                  </a:cubicBezTo>
                  <a:cubicBezTo>
                    <a:pt x="66854" y="57885"/>
                    <a:pt x="66818" y="57802"/>
                    <a:pt x="66711" y="57766"/>
                  </a:cubicBezTo>
                  <a:cubicBezTo>
                    <a:pt x="66557" y="57711"/>
                    <a:pt x="66267" y="57696"/>
                    <a:pt x="65945" y="57696"/>
                  </a:cubicBezTo>
                  <a:cubicBezTo>
                    <a:pt x="65545" y="57696"/>
                    <a:pt x="65096" y="57720"/>
                    <a:pt x="64798" y="57720"/>
                  </a:cubicBezTo>
                  <a:cubicBezTo>
                    <a:pt x="64763" y="57720"/>
                    <a:pt x="64730" y="57719"/>
                    <a:pt x="64699" y="57719"/>
                  </a:cubicBezTo>
                  <a:cubicBezTo>
                    <a:pt x="64651" y="57683"/>
                    <a:pt x="64616" y="57635"/>
                    <a:pt x="64568" y="57600"/>
                  </a:cubicBezTo>
                  <a:cubicBezTo>
                    <a:pt x="64771" y="57457"/>
                    <a:pt x="65199" y="57111"/>
                    <a:pt x="65247" y="57016"/>
                  </a:cubicBezTo>
                  <a:cubicBezTo>
                    <a:pt x="65592" y="56254"/>
                    <a:pt x="65128" y="54897"/>
                    <a:pt x="64616" y="54075"/>
                  </a:cubicBezTo>
                  <a:cubicBezTo>
                    <a:pt x="64604" y="54016"/>
                    <a:pt x="64580" y="53980"/>
                    <a:pt x="64556" y="53944"/>
                  </a:cubicBezTo>
                  <a:cubicBezTo>
                    <a:pt x="64532" y="53909"/>
                    <a:pt x="64497" y="53885"/>
                    <a:pt x="64473" y="53861"/>
                  </a:cubicBezTo>
                  <a:cubicBezTo>
                    <a:pt x="64390" y="53742"/>
                    <a:pt x="64318" y="53647"/>
                    <a:pt x="64235" y="53575"/>
                  </a:cubicBezTo>
                  <a:cubicBezTo>
                    <a:pt x="63608" y="52937"/>
                    <a:pt x="62419" y="52170"/>
                    <a:pt x="61470" y="52170"/>
                  </a:cubicBezTo>
                  <a:cubicBezTo>
                    <a:pt x="61463" y="52170"/>
                    <a:pt x="61456" y="52170"/>
                    <a:pt x="61449" y="52170"/>
                  </a:cubicBezTo>
                  <a:cubicBezTo>
                    <a:pt x="61496" y="52170"/>
                    <a:pt x="60175" y="52337"/>
                    <a:pt x="60472" y="52349"/>
                  </a:cubicBezTo>
                  <a:cubicBezTo>
                    <a:pt x="60188" y="52480"/>
                    <a:pt x="59894" y="52541"/>
                    <a:pt x="59572" y="52541"/>
                  </a:cubicBezTo>
                  <a:cubicBezTo>
                    <a:pt x="59543" y="52541"/>
                    <a:pt x="59514" y="52540"/>
                    <a:pt x="59484" y="52539"/>
                  </a:cubicBezTo>
                  <a:cubicBezTo>
                    <a:pt x="58901" y="52289"/>
                    <a:pt x="58520" y="51861"/>
                    <a:pt x="58353" y="51277"/>
                  </a:cubicBezTo>
                  <a:cubicBezTo>
                    <a:pt x="57674" y="50456"/>
                    <a:pt x="57412" y="50182"/>
                    <a:pt x="56436" y="49801"/>
                  </a:cubicBezTo>
                  <a:cubicBezTo>
                    <a:pt x="56115" y="49670"/>
                    <a:pt x="55924" y="49658"/>
                    <a:pt x="55817" y="49658"/>
                  </a:cubicBezTo>
                  <a:cubicBezTo>
                    <a:pt x="55912" y="49634"/>
                    <a:pt x="56055" y="49563"/>
                    <a:pt x="56269" y="49360"/>
                  </a:cubicBezTo>
                  <a:cubicBezTo>
                    <a:pt x="56317" y="49301"/>
                    <a:pt x="56341" y="49194"/>
                    <a:pt x="56293" y="49134"/>
                  </a:cubicBezTo>
                  <a:cubicBezTo>
                    <a:pt x="55610" y="48197"/>
                    <a:pt x="54743" y="47781"/>
                    <a:pt x="53843" y="47781"/>
                  </a:cubicBezTo>
                  <a:cubicBezTo>
                    <a:pt x="53771" y="47781"/>
                    <a:pt x="53699" y="47784"/>
                    <a:pt x="53626" y="47789"/>
                  </a:cubicBezTo>
                  <a:cubicBezTo>
                    <a:pt x="53579" y="47783"/>
                    <a:pt x="53531" y="47780"/>
                    <a:pt x="53485" y="47780"/>
                  </a:cubicBezTo>
                  <a:cubicBezTo>
                    <a:pt x="53439" y="47780"/>
                    <a:pt x="53394" y="47783"/>
                    <a:pt x="53352" y="47789"/>
                  </a:cubicBezTo>
                  <a:cubicBezTo>
                    <a:pt x="53269" y="47813"/>
                    <a:pt x="53210" y="47825"/>
                    <a:pt x="53162" y="47860"/>
                  </a:cubicBezTo>
                  <a:cubicBezTo>
                    <a:pt x="52876" y="47932"/>
                    <a:pt x="52590" y="48027"/>
                    <a:pt x="52317" y="48170"/>
                  </a:cubicBezTo>
                  <a:cubicBezTo>
                    <a:pt x="51813" y="48422"/>
                    <a:pt x="51497" y="48515"/>
                    <a:pt x="51266" y="48515"/>
                  </a:cubicBezTo>
                  <a:cubicBezTo>
                    <a:pt x="50764" y="48515"/>
                    <a:pt x="50654" y="48080"/>
                    <a:pt x="49864" y="47884"/>
                  </a:cubicBezTo>
                  <a:cubicBezTo>
                    <a:pt x="49829" y="47875"/>
                    <a:pt x="49789" y="47871"/>
                    <a:pt x="49745" y="47871"/>
                  </a:cubicBezTo>
                  <a:cubicBezTo>
                    <a:pt x="49353" y="47871"/>
                    <a:pt x="48605" y="48183"/>
                    <a:pt x="48130" y="48183"/>
                  </a:cubicBezTo>
                  <a:cubicBezTo>
                    <a:pt x="47801" y="48183"/>
                    <a:pt x="47603" y="48034"/>
                    <a:pt x="47745" y="47527"/>
                  </a:cubicBezTo>
                  <a:cubicBezTo>
                    <a:pt x="47768" y="47455"/>
                    <a:pt x="47733" y="47348"/>
                    <a:pt x="47661" y="47313"/>
                  </a:cubicBezTo>
                  <a:cubicBezTo>
                    <a:pt x="47543" y="47255"/>
                    <a:pt x="47418" y="47238"/>
                    <a:pt x="47295" y="47238"/>
                  </a:cubicBezTo>
                  <a:cubicBezTo>
                    <a:pt x="47120" y="47238"/>
                    <a:pt x="46948" y="47273"/>
                    <a:pt x="46803" y="47273"/>
                  </a:cubicBezTo>
                  <a:cubicBezTo>
                    <a:pt x="46733" y="47273"/>
                    <a:pt x="46669" y="47265"/>
                    <a:pt x="46613" y="47241"/>
                  </a:cubicBezTo>
                  <a:cubicBezTo>
                    <a:pt x="46256" y="47086"/>
                    <a:pt x="46185" y="46801"/>
                    <a:pt x="45816" y="46455"/>
                  </a:cubicBezTo>
                  <a:cubicBezTo>
                    <a:pt x="45782" y="46425"/>
                    <a:pt x="45735" y="46410"/>
                    <a:pt x="45688" y="46410"/>
                  </a:cubicBezTo>
                  <a:cubicBezTo>
                    <a:pt x="45588" y="46410"/>
                    <a:pt x="45486" y="46477"/>
                    <a:pt x="45494" y="46598"/>
                  </a:cubicBezTo>
                  <a:cubicBezTo>
                    <a:pt x="45518" y="46801"/>
                    <a:pt x="44494" y="47920"/>
                    <a:pt x="44220" y="48241"/>
                  </a:cubicBezTo>
                  <a:cubicBezTo>
                    <a:pt x="44220" y="48241"/>
                    <a:pt x="44208" y="48253"/>
                    <a:pt x="44208" y="48253"/>
                  </a:cubicBezTo>
                  <a:cubicBezTo>
                    <a:pt x="44208" y="48241"/>
                    <a:pt x="44220" y="48229"/>
                    <a:pt x="44220" y="48229"/>
                  </a:cubicBezTo>
                  <a:cubicBezTo>
                    <a:pt x="44292" y="47646"/>
                    <a:pt x="44423" y="47146"/>
                    <a:pt x="44780" y="46622"/>
                  </a:cubicBezTo>
                  <a:cubicBezTo>
                    <a:pt x="44863" y="46503"/>
                    <a:pt x="44744" y="46348"/>
                    <a:pt x="44613" y="46336"/>
                  </a:cubicBezTo>
                  <a:cubicBezTo>
                    <a:pt x="44583" y="46334"/>
                    <a:pt x="44554" y="46333"/>
                    <a:pt x="44525" y="46333"/>
                  </a:cubicBezTo>
                  <a:cubicBezTo>
                    <a:pt x="43826" y="46333"/>
                    <a:pt x="43373" y="46871"/>
                    <a:pt x="42744" y="47122"/>
                  </a:cubicBezTo>
                  <a:cubicBezTo>
                    <a:pt x="42030" y="47408"/>
                    <a:pt x="40637" y="47134"/>
                    <a:pt x="40077" y="47825"/>
                  </a:cubicBezTo>
                  <a:cubicBezTo>
                    <a:pt x="39803" y="48170"/>
                    <a:pt x="39934" y="48563"/>
                    <a:pt x="39767" y="48837"/>
                  </a:cubicBezTo>
                  <a:cubicBezTo>
                    <a:pt x="39458" y="49313"/>
                    <a:pt x="39458" y="49110"/>
                    <a:pt x="39005" y="49444"/>
                  </a:cubicBezTo>
                  <a:cubicBezTo>
                    <a:pt x="38863" y="49634"/>
                    <a:pt x="38755" y="49825"/>
                    <a:pt x="38672" y="50051"/>
                  </a:cubicBezTo>
                  <a:cubicBezTo>
                    <a:pt x="38578" y="50060"/>
                    <a:pt x="38486" y="50065"/>
                    <a:pt x="38397" y="50065"/>
                  </a:cubicBezTo>
                  <a:cubicBezTo>
                    <a:pt x="37803" y="50065"/>
                    <a:pt x="37333" y="49857"/>
                    <a:pt x="36981" y="49432"/>
                  </a:cubicBezTo>
                  <a:cubicBezTo>
                    <a:pt x="36553" y="49265"/>
                    <a:pt x="36280" y="49024"/>
                    <a:pt x="35801" y="49024"/>
                  </a:cubicBezTo>
                  <a:cubicBezTo>
                    <a:pt x="35735" y="49024"/>
                    <a:pt x="35664" y="49029"/>
                    <a:pt x="35588" y="49039"/>
                  </a:cubicBezTo>
                  <a:cubicBezTo>
                    <a:pt x="34585" y="49169"/>
                    <a:pt x="34229" y="49638"/>
                    <a:pt x="33547" y="49638"/>
                  </a:cubicBezTo>
                  <a:cubicBezTo>
                    <a:pt x="33290" y="49638"/>
                    <a:pt x="32988" y="49572"/>
                    <a:pt x="32588" y="49396"/>
                  </a:cubicBezTo>
                  <a:cubicBezTo>
                    <a:pt x="30481" y="48456"/>
                    <a:pt x="30683" y="46920"/>
                    <a:pt x="31350" y="45193"/>
                  </a:cubicBezTo>
                  <a:cubicBezTo>
                    <a:pt x="31481" y="44860"/>
                    <a:pt x="31743" y="44384"/>
                    <a:pt x="31576" y="44015"/>
                  </a:cubicBezTo>
                  <a:cubicBezTo>
                    <a:pt x="31552" y="43955"/>
                    <a:pt x="31469" y="43919"/>
                    <a:pt x="31409" y="43919"/>
                  </a:cubicBezTo>
                  <a:cubicBezTo>
                    <a:pt x="31372" y="43922"/>
                    <a:pt x="31337" y="43924"/>
                    <a:pt x="31304" y="43924"/>
                  </a:cubicBezTo>
                  <a:cubicBezTo>
                    <a:pt x="30534" y="43924"/>
                    <a:pt x="31001" y="43143"/>
                    <a:pt x="30635" y="42812"/>
                  </a:cubicBezTo>
                  <a:cubicBezTo>
                    <a:pt x="30338" y="42548"/>
                    <a:pt x="29943" y="42465"/>
                    <a:pt x="29520" y="42465"/>
                  </a:cubicBezTo>
                  <a:cubicBezTo>
                    <a:pt x="28876" y="42465"/>
                    <a:pt x="28167" y="42657"/>
                    <a:pt x="27635" y="42693"/>
                  </a:cubicBezTo>
                  <a:cubicBezTo>
                    <a:pt x="27341" y="42712"/>
                    <a:pt x="26709" y="42780"/>
                    <a:pt x="26165" y="42780"/>
                  </a:cubicBezTo>
                  <a:cubicBezTo>
                    <a:pt x="25672" y="42780"/>
                    <a:pt x="25252" y="42724"/>
                    <a:pt x="25218" y="42526"/>
                  </a:cubicBezTo>
                  <a:cubicBezTo>
                    <a:pt x="25158" y="42145"/>
                    <a:pt x="25670" y="41717"/>
                    <a:pt x="25837" y="41383"/>
                  </a:cubicBezTo>
                  <a:cubicBezTo>
                    <a:pt x="26230" y="40609"/>
                    <a:pt x="26528" y="39871"/>
                    <a:pt x="27004" y="39157"/>
                  </a:cubicBezTo>
                  <a:cubicBezTo>
                    <a:pt x="27397" y="38585"/>
                    <a:pt x="27706" y="38264"/>
                    <a:pt x="27790" y="37585"/>
                  </a:cubicBezTo>
                  <a:cubicBezTo>
                    <a:pt x="27790" y="37502"/>
                    <a:pt x="27718" y="37407"/>
                    <a:pt x="27647" y="37395"/>
                  </a:cubicBezTo>
                  <a:cubicBezTo>
                    <a:pt x="27412" y="37363"/>
                    <a:pt x="27114" y="37344"/>
                    <a:pt x="26787" y="37344"/>
                  </a:cubicBezTo>
                  <a:cubicBezTo>
                    <a:pt x="25755" y="37344"/>
                    <a:pt x="24428" y="37534"/>
                    <a:pt x="23813" y="38121"/>
                  </a:cubicBezTo>
                  <a:cubicBezTo>
                    <a:pt x="23670" y="38252"/>
                    <a:pt x="23563" y="38442"/>
                    <a:pt x="23432" y="38562"/>
                  </a:cubicBezTo>
                  <a:cubicBezTo>
                    <a:pt x="23396" y="38800"/>
                    <a:pt x="23361" y="39050"/>
                    <a:pt x="23313" y="39288"/>
                  </a:cubicBezTo>
                  <a:cubicBezTo>
                    <a:pt x="22813" y="39946"/>
                    <a:pt x="22247" y="40272"/>
                    <a:pt x="21617" y="40272"/>
                  </a:cubicBezTo>
                  <a:cubicBezTo>
                    <a:pt x="21437" y="40272"/>
                    <a:pt x="21253" y="40245"/>
                    <a:pt x="21063" y="40193"/>
                  </a:cubicBezTo>
                  <a:cubicBezTo>
                    <a:pt x="20989" y="40196"/>
                    <a:pt x="20914" y="40198"/>
                    <a:pt x="20840" y="40198"/>
                  </a:cubicBezTo>
                  <a:cubicBezTo>
                    <a:pt x="19698" y="40198"/>
                    <a:pt x="18554" y="39768"/>
                    <a:pt x="17872" y="38907"/>
                  </a:cubicBezTo>
                  <a:cubicBezTo>
                    <a:pt x="17312" y="38192"/>
                    <a:pt x="16753" y="37633"/>
                    <a:pt x="16800" y="36668"/>
                  </a:cubicBezTo>
                  <a:cubicBezTo>
                    <a:pt x="16836" y="36109"/>
                    <a:pt x="17038" y="34549"/>
                    <a:pt x="17193" y="34228"/>
                  </a:cubicBezTo>
                  <a:cubicBezTo>
                    <a:pt x="17300" y="33990"/>
                    <a:pt x="17669" y="33775"/>
                    <a:pt x="17824" y="33513"/>
                  </a:cubicBezTo>
                  <a:cubicBezTo>
                    <a:pt x="17884" y="33418"/>
                    <a:pt x="17657" y="33216"/>
                    <a:pt x="17693" y="33132"/>
                  </a:cubicBezTo>
                  <a:cubicBezTo>
                    <a:pt x="18408" y="31430"/>
                    <a:pt x="17884" y="31704"/>
                    <a:pt x="18860" y="30930"/>
                  </a:cubicBezTo>
                  <a:cubicBezTo>
                    <a:pt x="19564" y="30371"/>
                    <a:pt x="20261" y="30200"/>
                    <a:pt x="20954" y="30200"/>
                  </a:cubicBezTo>
                  <a:cubicBezTo>
                    <a:pt x="22050" y="30200"/>
                    <a:pt x="23136" y="30628"/>
                    <a:pt x="24223" y="30628"/>
                  </a:cubicBezTo>
                  <a:cubicBezTo>
                    <a:pt x="24586" y="30628"/>
                    <a:pt x="24949" y="30581"/>
                    <a:pt x="25313" y="30453"/>
                  </a:cubicBezTo>
                  <a:cubicBezTo>
                    <a:pt x="25670" y="30334"/>
                    <a:pt x="25980" y="29751"/>
                    <a:pt x="26409" y="29549"/>
                  </a:cubicBezTo>
                  <a:cubicBezTo>
                    <a:pt x="26793" y="29373"/>
                    <a:pt x="27099" y="29304"/>
                    <a:pt x="27377" y="29304"/>
                  </a:cubicBezTo>
                  <a:cubicBezTo>
                    <a:pt x="27874" y="29304"/>
                    <a:pt x="28282" y="29526"/>
                    <a:pt x="28885" y="29763"/>
                  </a:cubicBezTo>
                  <a:cubicBezTo>
                    <a:pt x="29254" y="29906"/>
                    <a:pt x="29468" y="30049"/>
                    <a:pt x="29861" y="30120"/>
                  </a:cubicBezTo>
                  <a:cubicBezTo>
                    <a:pt x="29930" y="30133"/>
                    <a:pt x="29998" y="30138"/>
                    <a:pt x="30067" y="30138"/>
                  </a:cubicBezTo>
                  <a:cubicBezTo>
                    <a:pt x="30352" y="30138"/>
                    <a:pt x="30642" y="30050"/>
                    <a:pt x="30938" y="30050"/>
                  </a:cubicBezTo>
                  <a:cubicBezTo>
                    <a:pt x="31171" y="30050"/>
                    <a:pt x="31407" y="30105"/>
                    <a:pt x="31647" y="30299"/>
                  </a:cubicBezTo>
                  <a:cubicBezTo>
                    <a:pt x="32028" y="30608"/>
                    <a:pt x="32243" y="30834"/>
                    <a:pt x="32374" y="31025"/>
                  </a:cubicBezTo>
                  <a:cubicBezTo>
                    <a:pt x="32374" y="31025"/>
                    <a:pt x="32374" y="31025"/>
                    <a:pt x="32374" y="31037"/>
                  </a:cubicBezTo>
                  <a:cubicBezTo>
                    <a:pt x="32433" y="31215"/>
                    <a:pt x="32409" y="31263"/>
                    <a:pt x="32457" y="31632"/>
                  </a:cubicBezTo>
                  <a:cubicBezTo>
                    <a:pt x="32338" y="31870"/>
                    <a:pt x="32124" y="32061"/>
                    <a:pt x="32362" y="32489"/>
                  </a:cubicBezTo>
                  <a:cubicBezTo>
                    <a:pt x="32790" y="33228"/>
                    <a:pt x="33362" y="33990"/>
                    <a:pt x="34267" y="34251"/>
                  </a:cubicBezTo>
                  <a:cubicBezTo>
                    <a:pt x="34281" y="34256"/>
                    <a:pt x="34296" y="34258"/>
                    <a:pt x="34311" y="34258"/>
                  </a:cubicBezTo>
                  <a:cubicBezTo>
                    <a:pt x="34378" y="34258"/>
                    <a:pt x="34442" y="34215"/>
                    <a:pt x="34481" y="34156"/>
                  </a:cubicBezTo>
                  <a:cubicBezTo>
                    <a:pt x="35326" y="32966"/>
                    <a:pt x="34850" y="32049"/>
                    <a:pt x="34314" y="30822"/>
                  </a:cubicBezTo>
                  <a:cubicBezTo>
                    <a:pt x="33695" y="29453"/>
                    <a:pt x="33683" y="28120"/>
                    <a:pt x="34910" y="27036"/>
                  </a:cubicBezTo>
                  <a:cubicBezTo>
                    <a:pt x="35767" y="26286"/>
                    <a:pt x="36874" y="26203"/>
                    <a:pt x="37743" y="25536"/>
                  </a:cubicBezTo>
                  <a:cubicBezTo>
                    <a:pt x="38374" y="25060"/>
                    <a:pt x="38696" y="24655"/>
                    <a:pt x="38529" y="23881"/>
                  </a:cubicBezTo>
                  <a:cubicBezTo>
                    <a:pt x="38505" y="23786"/>
                    <a:pt x="38315" y="23703"/>
                    <a:pt x="38303" y="23655"/>
                  </a:cubicBezTo>
                  <a:cubicBezTo>
                    <a:pt x="38112" y="23214"/>
                    <a:pt x="37922" y="22774"/>
                    <a:pt x="37720" y="22333"/>
                  </a:cubicBezTo>
                  <a:lnTo>
                    <a:pt x="37720" y="22333"/>
                  </a:lnTo>
                  <a:cubicBezTo>
                    <a:pt x="37791" y="22452"/>
                    <a:pt x="37850" y="22571"/>
                    <a:pt x="37910" y="22691"/>
                  </a:cubicBezTo>
                  <a:cubicBezTo>
                    <a:pt x="37992" y="22726"/>
                    <a:pt x="38063" y="23131"/>
                    <a:pt x="38202" y="23131"/>
                  </a:cubicBezTo>
                  <a:cubicBezTo>
                    <a:pt x="38204" y="23131"/>
                    <a:pt x="38206" y="23131"/>
                    <a:pt x="38208" y="23131"/>
                  </a:cubicBezTo>
                  <a:cubicBezTo>
                    <a:pt x="38215" y="23131"/>
                    <a:pt x="38222" y="23131"/>
                    <a:pt x="38228" y="23131"/>
                  </a:cubicBezTo>
                  <a:cubicBezTo>
                    <a:pt x="38444" y="23131"/>
                    <a:pt x="38633" y="23228"/>
                    <a:pt x="38803" y="23228"/>
                  </a:cubicBezTo>
                  <a:cubicBezTo>
                    <a:pt x="38945" y="23228"/>
                    <a:pt x="39074" y="23161"/>
                    <a:pt x="39196" y="22917"/>
                  </a:cubicBezTo>
                  <a:cubicBezTo>
                    <a:pt x="39279" y="22762"/>
                    <a:pt x="39101" y="22631"/>
                    <a:pt x="39101" y="22476"/>
                  </a:cubicBezTo>
                  <a:cubicBezTo>
                    <a:pt x="39113" y="22405"/>
                    <a:pt x="38553" y="21821"/>
                    <a:pt x="38589" y="21762"/>
                  </a:cubicBezTo>
                  <a:lnTo>
                    <a:pt x="38589" y="21762"/>
                  </a:lnTo>
                  <a:cubicBezTo>
                    <a:pt x="38577" y="21786"/>
                    <a:pt x="38886" y="22071"/>
                    <a:pt x="38874" y="22083"/>
                  </a:cubicBezTo>
                  <a:cubicBezTo>
                    <a:pt x="38898" y="22059"/>
                    <a:pt x="39029" y="22000"/>
                    <a:pt x="39184" y="21940"/>
                  </a:cubicBezTo>
                  <a:cubicBezTo>
                    <a:pt x="39255" y="21917"/>
                    <a:pt x="39327" y="21893"/>
                    <a:pt x="39386" y="21845"/>
                  </a:cubicBezTo>
                  <a:cubicBezTo>
                    <a:pt x="39529" y="21774"/>
                    <a:pt x="39660" y="21702"/>
                    <a:pt x="39732" y="21643"/>
                  </a:cubicBezTo>
                  <a:cubicBezTo>
                    <a:pt x="40756" y="20702"/>
                    <a:pt x="40910" y="20405"/>
                    <a:pt x="42232" y="20309"/>
                  </a:cubicBezTo>
                  <a:cubicBezTo>
                    <a:pt x="42294" y="20306"/>
                    <a:pt x="42357" y="20305"/>
                    <a:pt x="42419" y="20305"/>
                  </a:cubicBezTo>
                  <a:cubicBezTo>
                    <a:pt x="42703" y="20305"/>
                    <a:pt x="42986" y="20331"/>
                    <a:pt x="43269" y="20331"/>
                  </a:cubicBezTo>
                  <a:cubicBezTo>
                    <a:pt x="43400" y="20331"/>
                    <a:pt x="43530" y="20326"/>
                    <a:pt x="43661" y="20309"/>
                  </a:cubicBezTo>
                  <a:cubicBezTo>
                    <a:pt x="43816" y="20297"/>
                    <a:pt x="43935" y="20107"/>
                    <a:pt x="43792" y="19988"/>
                  </a:cubicBezTo>
                  <a:cubicBezTo>
                    <a:pt x="42041" y="18428"/>
                    <a:pt x="44732" y="17976"/>
                    <a:pt x="46304" y="17630"/>
                  </a:cubicBezTo>
                  <a:lnTo>
                    <a:pt x="46304" y="17630"/>
                  </a:lnTo>
                  <a:cubicBezTo>
                    <a:pt x="45899" y="17749"/>
                    <a:pt x="45566" y="17940"/>
                    <a:pt x="45768" y="18452"/>
                  </a:cubicBezTo>
                  <a:cubicBezTo>
                    <a:pt x="45909" y="18811"/>
                    <a:pt x="46078" y="18938"/>
                    <a:pt x="46256" y="18938"/>
                  </a:cubicBezTo>
                  <a:cubicBezTo>
                    <a:pt x="46632" y="18938"/>
                    <a:pt x="47052" y="18367"/>
                    <a:pt x="47352" y="18214"/>
                  </a:cubicBezTo>
                  <a:cubicBezTo>
                    <a:pt x="48423" y="17642"/>
                    <a:pt x="50150" y="18095"/>
                    <a:pt x="51174" y="17261"/>
                  </a:cubicBezTo>
                  <a:cubicBezTo>
                    <a:pt x="51233" y="17214"/>
                    <a:pt x="51233" y="17106"/>
                    <a:pt x="51197" y="17035"/>
                  </a:cubicBezTo>
                  <a:cubicBezTo>
                    <a:pt x="50912" y="16443"/>
                    <a:pt x="50588" y="16257"/>
                    <a:pt x="50246" y="16257"/>
                  </a:cubicBezTo>
                  <a:cubicBezTo>
                    <a:pt x="50017" y="16257"/>
                    <a:pt x="49781" y="16340"/>
                    <a:pt x="49542" y="16440"/>
                  </a:cubicBezTo>
                  <a:cubicBezTo>
                    <a:pt x="49531" y="16452"/>
                    <a:pt x="49519" y="16452"/>
                    <a:pt x="49495" y="16464"/>
                  </a:cubicBezTo>
                  <a:cubicBezTo>
                    <a:pt x="49223" y="16594"/>
                    <a:pt x="48939" y="16735"/>
                    <a:pt x="48679" y="16784"/>
                  </a:cubicBezTo>
                  <a:lnTo>
                    <a:pt x="48679" y="16784"/>
                  </a:lnTo>
                  <a:cubicBezTo>
                    <a:pt x="48680" y="16784"/>
                    <a:pt x="48678" y="16783"/>
                    <a:pt x="48675" y="16783"/>
                  </a:cubicBezTo>
                  <a:cubicBezTo>
                    <a:pt x="48614" y="16783"/>
                    <a:pt x="47933" y="16833"/>
                    <a:pt x="47911" y="16833"/>
                  </a:cubicBezTo>
                  <a:cubicBezTo>
                    <a:pt x="47387" y="16749"/>
                    <a:pt x="47078" y="16690"/>
                    <a:pt x="46911" y="16642"/>
                  </a:cubicBezTo>
                  <a:cubicBezTo>
                    <a:pt x="46899" y="16618"/>
                    <a:pt x="46899" y="16606"/>
                    <a:pt x="46887" y="16583"/>
                  </a:cubicBezTo>
                  <a:cubicBezTo>
                    <a:pt x="46875" y="16559"/>
                    <a:pt x="46864" y="16535"/>
                    <a:pt x="46852" y="16511"/>
                  </a:cubicBezTo>
                  <a:cubicBezTo>
                    <a:pt x="47114" y="16440"/>
                    <a:pt x="47626" y="16356"/>
                    <a:pt x="46744" y="15987"/>
                  </a:cubicBezTo>
                  <a:cubicBezTo>
                    <a:pt x="45887" y="15630"/>
                    <a:pt x="44887" y="15737"/>
                    <a:pt x="46768" y="15416"/>
                  </a:cubicBezTo>
                  <a:cubicBezTo>
                    <a:pt x="46875" y="15404"/>
                    <a:pt x="46923" y="15273"/>
                    <a:pt x="46899" y="15190"/>
                  </a:cubicBezTo>
                  <a:cubicBezTo>
                    <a:pt x="46769" y="14644"/>
                    <a:pt x="46324" y="14499"/>
                    <a:pt x="45815" y="14499"/>
                  </a:cubicBezTo>
                  <a:cubicBezTo>
                    <a:pt x="45391" y="14499"/>
                    <a:pt x="44922" y="14600"/>
                    <a:pt x="44554" y="14654"/>
                  </a:cubicBezTo>
                  <a:cubicBezTo>
                    <a:pt x="44054" y="14713"/>
                    <a:pt x="43589" y="14773"/>
                    <a:pt x="43173" y="15035"/>
                  </a:cubicBezTo>
                  <a:cubicBezTo>
                    <a:pt x="43042" y="15106"/>
                    <a:pt x="42970" y="15261"/>
                    <a:pt x="42851" y="15332"/>
                  </a:cubicBezTo>
                  <a:cubicBezTo>
                    <a:pt x="42540" y="15562"/>
                    <a:pt x="41969" y="15926"/>
                    <a:pt x="41820" y="15926"/>
                  </a:cubicBezTo>
                  <a:cubicBezTo>
                    <a:pt x="41729" y="15926"/>
                    <a:pt x="41792" y="15793"/>
                    <a:pt x="42161" y="15416"/>
                  </a:cubicBezTo>
                  <a:cubicBezTo>
                    <a:pt x="42992" y="14574"/>
                    <a:pt x="43872" y="14371"/>
                    <a:pt x="44783" y="14371"/>
                  </a:cubicBezTo>
                  <a:cubicBezTo>
                    <a:pt x="45629" y="14371"/>
                    <a:pt x="46501" y="14545"/>
                    <a:pt x="47385" y="14545"/>
                  </a:cubicBezTo>
                  <a:cubicBezTo>
                    <a:pt x="47596" y="14545"/>
                    <a:pt x="47807" y="14535"/>
                    <a:pt x="48018" y="14511"/>
                  </a:cubicBezTo>
                  <a:cubicBezTo>
                    <a:pt x="48649" y="14440"/>
                    <a:pt x="48459" y="14368"/>
                    <a:pt x="49042" y="14166"/>
                  </a:cubicBezTo>
                  <a:cubicBezTo>
                    <a:pt x="49650" y="13963"/>
                    <a:pt x="50543" y="13808"/>
                    <a:pt x="51126" y="13487"/>
                  </a:cubicBezTo>
                  <a:cubicBezTo>
                    <a:pt x="51185" y="13451"/>
                    <a:pt x="51221" y="13392"/>
                    <a:pt x="51221" y="13320"/>
                  </a:cubicBezTo>
                  <a:cubicBezTo>
                    <a:pt x="51174" y="11892"/>
                    <a:pt x="49185" y="11522"/>
                    <a:pt x="48054" y="11177"/>
                  </a:cubicBezTo>
                  <a:cubicBezTo>
                    <a:pt x="46161" y="10606"/>
                    <a:pt x="45840" y="9629"/>
                    <a:pt x="44363" y="8558"/>
                  </a:cubicBezTo>
                  <a:cubicBezTo>
                    <a:pt x="43963" y="8262"/>
                    <a:pt x="43810" y="8144"/>
                    <a:pt x="43511" y="8144"/>
                  </a:cubicBezTo>
                  <a:cubicBezTo>
                    <a:pt x="43401" y="8144"/>
                    <a:pt x="43271" y="8160"/>
                    <a:pt x="43101" y="8189"/>
                  </a:cubicBezTo>
                  <a:cubicBezTo>
                    <a:pt x="42327" y="8332"/>
                    <a:pt x="42958" y="9463"/>
                    <a:pt x="41708" y="9534"/>
                  </a:cubicBezTo>
                  <a:cubicBezTo>
                    <a:pt x="41565" y="9534"/>
                    <a:pt x="39255" y="7891"/>
                    <a:pt x="39029" y="7796"/>
                  </a:cubicBezTo>
                  <a:cubicBezTo>
                    <a:pt x="38283" y="7467"/>
                    <a:pt x="37033" y="7026"/>
                    <a:pt x="36045" y="7026"/>
                  </a:cubicBezTo>
                  <a:cubicBezTo>
                    <a:pt x="35710" y="7026"/>
                    <a:pt x="35404" y="7077"/>
                    <a:pt x="35160" y="7201"/>
                  </a:cubicBezTo>
                  <a:cubicBezTo>
                    <a:pt x="35088" y="7236"/>
                    <a:pt x="35053" y="7331"/>
                    <a:pt x="35076" y="7415"/>
                  </a:cubicBezTo>
                  <a:cubicBezTo>
                    <a:pt x="35255" y="8010"/>
                    <a:pt x="35588" y="8641"/>
                    <a:pt x="34850" y="8927"/>
                  </a:cubicBezTo>
                  <a:cubicBezTo>
                    <a:pt x="34791" y="8951"/>
                    <a:pt x="34731" y="8986"/>
                    <a:pt x="34719" y="9058"/>
                  </a:cubicBezTo>
                  <a:cubicBezTo>
                    <a:pt x="34707" y="9153"/>
                    <a:pt x="34695" y="9260"/>
                    <a:pt x="34683" y="9356"/>
                  </a:cubicBezTo>
                  <a:cubicBezTo>
                    <a:pt x="34660" y="9451"/>
                    <a:pt x="34695" y="9570"/>
                    <a:pt x="34814" y="9582"/>
                  </a:cubicBezTo>
                  <a:cubicBezTo>
                    <a:pt x="35481" y="9713"/>
                    <a:pt x="35374" y="10760"/>
                    <a:pt x="34707" y="10891"/>
                  </a:cubicBezTo>
                  <a:cubicBezTo>
                    <a:pt x="34648" y="10891"/>
                    <a:pt x="34588" y="10963"/>
                    <a:pt x="34576" y="11022"/>
                  </a:cubicBezTo>
                  <a:cubicBezTo>
                    <a:pt x="34576" y="11022"/>
                    <a:pt x="34576" y="11022"/>
                    <a:pt x="34576" y="11022"/>
                  </a:cubicBezTo>
                  <a:lnTo>
                    <a:pt x="34576" y="11022"/>
                  </a:lnTo>
                  <a:cubicBezTo>
                    <a:pt x="34574" y="11022"/>
                    <a:pt x="34470" y="12108"/>
                    <a:pt x="34576" y="12273"/>
                  </a:cubicBezTo>
                  <a:cubicBezTo>
                    <a:pt x="34074" y="12719"/>
                    <a:pt x="33680" y="12944"/>
                    <a:pt x="33395" y="12944"/>
                  </a:cubicBezTo>
                  <a:cubicBezTo>
                    <a:pt x="33186" y="12944"/>
                    <a:pt x="33036" y="12824"/>
                    <a:pt x="32945" y="12582"/>
                  </a:cubicBezTo>
                  <a:cubicBezTo>
                    <a:pt x="32707" y="12213"/>
                    <a:pt x="32588" y="11820"/>
                    <a:pt x="32588" y="11403"/>
                  </a:cubicBezTo>
                  <a:cubicBezTo>
                    <a:pt x="32362" y="11034"/>
                    <a:pt x="32445" y="10999"/>
                    <a:pt x="31981" y="10713"/>
                  </a:cubicBezTo>
                  <a:cubicBezTo>
                    <a:pt x="30945" y="10082"/>
                    <a:pt x="29171" y="10201"/>
                    <a:pt x="27980" y="9915"/>
                  </a:cubicBezTo>
                  <a:cubicBezTo>
                    <a:pt x="27402" y="9773"/>
                    <a:pt x="26343" y="9889"/>
                    <a:pt x="25850" y="9694"/>
                  </a:cubicBezTo>
                  <a:lnTo>
                    <a:pt x="25850" y="9694"/>
                  </a:lnTo>
                  <a:cubicBezTo>
                    <a:pt x="25863" y="9699"/>
                    <a:pt x="25874" y="9701"/>
                    <a:pt x="25883" y="9701"/>
                  </a:cubicBezTo>
                  <a:cubicBezTo>
                    <a:pt x="26069" y="9701"/>
                    <a:pt x="25271" y="8654"/>
                    <a:pt x="25041" y="8654"/>
                  </a:cubicBezTo>
                  <a:cubicBezTo>
                    <a:pt x="25005" y="8654"/>
                    <a:pt x="24983" y="8679"/>
                    <a:pt x="24980" y="8736"/>
                  </a:cubicBezTo>
                  <a:cubicBezTo>
                    <a:pt x="24992" y="8474"/>
                    <a:pt x="25123" y="8260"/>
                    <a:pt x="25313" y="8082"/>
                  </a:cubicBezTo>
                  <a:cubicBezTo>
                    <a:pt x="25337" y="8058"/>
                    <a:pt x="25373" y="8034"/>
                    <a:pt x="25408" y="7998"/>
                  </a:cubicBezTo>
                  <a:cubicBezTo>
                    <a:pt x="26361" y="7260"/>
                    <a:pt x="28659" y="7212"/>
                    <a:pt x="29361" y="6986"/>
                  </a:cubicBezTo>
                  <a:cubicBezTo>
                    <a:pt x="29373" y="6963"/>
                    <a:pt x="30108" y="6628"/>
                    <a:pt x="30027" y="6617"/>
                  </a:cubicBezTo>
                  <a:lnTo>
                    <a:pt x="30040" y="6617"/>
                  </a:lnTo>
                  <a:cubicBezTo>
                    <a:pt x="30076" y="6879"/>
                    <a:pt x="30147" y="7153"/>
                    <a:pt x="30171" y="7248"/>
                  </a:cubicBezTo>
                  <a:cubicBezTo>
                    <a:pt x="30201" y="7329"/>
                    <a:pt x="30275" y="7384"/>
                    <a:pt x="30362" y="7384"/>
                  </a:cubicBezTo>
                  <a:cubicBezTo>
                    <a:pt x="30377" y="7384"/>
                    <a:pt x="30393" y="7383"/>
                    <a:pt x="30409" y="7379"/>
                  </a:cubicBezTo>
                  <a:cubicBezTo>
                    <a:pt x="30683" y="7319"/>
                    <a:pt x="30997" y="7304"/>
                    <a:pt x="31321" y="7304"/>
                  </a:cubicBezTo>
                  <a:cubicBezTo>
                    <a:pt x="31651" y="7304"/>
                    <a:pt x="31991" y="7320"/>
                    <a:pt x="32311" y="7320"/>
                  </a:cubicBezTo>
                  <a:cubicBezTo>
                    <a:pt x="32675" y="7320"/>
                    <a:pt x="33013" y="7299"/>
                    <a:pt x="33278" y="7212"/>
                  </a:cubicBezTo>
                  <a:cubicBezTo>
                    <a:pt x="33409" y="7177"/>
                    <a:pt x="33862" y="7093"/>
                    <a:pt x="33898" y="6867"/>
                  </a:cubicBezTo>
                  <a:cubicBezTo>
                    <a:pt x="33945" y="6581"/>
                    <a:pt x="33957" y="6581"/>
                    <a:pt x="33886" y="6474"/>
                  </a:cubicBezTo>
                  <a:lnTo>
                    <a:pt x="33886" y="6474"/>
                  </a:lnTo>
                  <a:cubicBezTo>
                    <a:pt x="34433" y="6569"/>
                    <a:pt x="35053" y="6605"/>
                    <a:pt x="35481" y="6641"/>
                  </a:cubicBezTo>
                  <a:cubicBezTo>
                    <a:pt x="35556" y="6647"/>
                    <a:pt x="35629" y="6650"/>
                    <a:pt x="35702" y="6650"/>
                  </a:cubicBezTo>
                  <a:cubicBezTo>
                    <a:pt x="36046" y="6650"/>
                    <a:pt x="36367" y="6591"/>
                    <a:pt x="36701" y="6591"/>
                  </a:cubicBezTo>
                  <a:cubicBezTo>
                    <a:pt x="36966" y="6591"/>
                    <a:pt x="37239" y="6628"/>
                    <a:pt x="37541" y="6760"/>
                  </a:cubicBezTo>
                  <a:cubicBezTo>
                    <a:pt x="37874" y="6903"/>
                    <a:pt x="38101" y="7129"/>
                    <a:pt x="38434" y="7272"/>
                  </a:cubicBezTo>
                  <a:cubicBezTo>
                    <a:pt x="39218" y="7609"/>
                    <a:pt x="40672" y="8128"/>
                    <a:pt x="41813" y="8128"/>
                  </a:cubicBezTo>
                  <a:cubicBezTo>
                    <a:pt x="42162" y="8128"/>
                    <a:pt x="42482" y="8080"/>
                    <a:pt x="42744" y="7963"/>
                  </a:cubicBezTo>
                  <a:cubicBezTo>
                    <a:pt x="42875" y="7915"/>
                    <a:pt x="42851" y="7760"/>
                    <a:pt x="42792" y="7665"/>
                  </a:cubicBezTo>
                  <a:cubicBezTo>
                    <a:pt x="42673" y="7522"/>
                    <a:pt x="42280" y="7320"/>
                    <a:pt x="41911" y="7165"/>
                  </a:cubicBezTo>
                  <a:lnTo>
                    <a:pt x="41911" y="7165"/>
                  </a:lnTo>
                  <a:cubicBezTo>
                    <a:pt x="42244" y="7188"/>
                    <a:pt x="42613" y="7206"/>
                    <a:pt x="42869" y="7206"/>
                  </a:cubicBezTo>
                  <a:cubicBezTo>
                    <a:pt x="43006" y="7206"/>
                    <a:pt x="43111" y="7201"/>
                    <a:pt x="43161" y="7189"/>
                  </a:cubicBezTo>
                  <a:cubicBezTo>
                    <a:pt x="44137" y="6962"/>
                    <a:pt x="44839" y="6355"/>
                    <a:pt x="44363" y="5367"/>
                  </a:cubicBezTo>
                  <a:cubicBezTo>
                    <a:pt x="43923" y="4486"/>
                    <a:pt x="41815" y="3605"/>
                    <a:pt x="40898" y="3438"/>
                  </a:cubicBezTo>
                  <a:cubicBezTo>
                    <a:pt x="40369" y="3343"/>
                    <a:pt x="39830" y="3319"/>
                    <a:pt x="39290" y="3319"/>
                  </a:cubicBezTo>
                  <a:cubicBezTo>
                    <a:pt x="38749" y="3319"/>
                    <a:pt x="38208" y="3343"/>
                    <a:pt x="37672" y="3343"/>
                  </a:cubicBezTo>
                  <a:cubicBezTo>
                    <a:pt x="36565" y="3343"/>
                    <a:pt x="35755" y="3105"/>
                    <a:pt x="34719" y="2879"/>
                  </a:cubicBezTo>
                  <a:cubicBezTo>
                    <a:pt x="34422" y="2816"/>
                    <a:pt x="34121" y="2792"/>
                    <a:pt x="33818" y="2792"/>
                  </a:cubicBezTo>
                  <a:cubicBezTo>
                    <a:pt x="33428" y="2792"/>
                    <a:pt x="33036" y="2832"/>
                    <a:pt x="32647" y="2879"/>
                  </a:cubicBezTo>
                  <a:cubicBezTo>
                    <a:pt x="32969" y="2807"/>
                    <a:pt x="33290" y="2724"/>
                    <a:pt x="33612" y="2652"/>
                  </a:cubicBezTo>
                  <a:cubicBezTo>
                    <a:pt x="34103" y="2537"/>
                    <a:pt x="34555" y="2493"/>
                    <a:pt x="34989" y="2493"/>
                  </a:cubicBezTo>
                  <a:cubicBezTo>
                    <a:pt x="36039" y="2493"/>
                    <a:pt x="36984" y="2754"/>
                    <a:pt x="38112" y="2914"/>
                  </a:cubicBezTo>
                  <a:cubicBezTo>
                    <a:pt x="39327" y="3081"/>
                    <a:pt x="40506" y="2879"/>
                    <a:pt x="41696" y="3248"/>
                  </a:cubicBezTo>
                  <a:cubicBezTo>
                    <a:pt x="42315" y="3438"/>
                    <a:pt x="42875" y="3819"/>
                    <a:pt x="43458" y="4045"/>
                  </a:cubicBezTo>
                  <a:cubicBezTo>
                    <a:pt x="43756" y="4153"/>
                    <a:pt x="44935" y="4212"/>
                    <a:pt x="45078" y="4295"/>
                  </a:cubicBezTo>
                  <a:cubicBezTo>
                    <a:pt x="45089" y="4307"/>
                    <a:pt x="45101" y="4307"/>
                    <a:pt x="45113" y="4307"/>
                  </a:cubicBezTo>
                  <a:cubicBezTo>
                    <a:pt x="45066" y="4355"/>
                    <a:pt x="45006" y="4450"/>
                    <a:pt x="44911" y="4617"/>
                  </a:cubicBezTo>
                  <a:cubicBezTo>
                    <a:pt x="44875" y="4664"/>
                    <a:pt x="44875" y="4748"/>
                    <a:pt x="44911" y="4807"/>
                  </a:cubicBezTo>
                  <a:cubicBezTo>
                    <a:pt x="45268" y="5343"/>
                    <a:pt x="45566" y="5141"/>
                    <a:pt x="46137" y="5307"/>
                  </a:cubicBezTo>
                  <a:cubicBezTo>
                    <a:pt x="46292" y="5367"/>
                    <a:pt x="46399" y="5379"/>
                    <a:pt x="46483" y="5391"/>
                  </a:cubicBezTo>
                  <a:cubicBezTo>
                    <a:pt x="46506" y="5415"/>
                    <a:pt x="46530" y="5438"/>
                    <a:pt x="46554" y="5462"/>
                  </a:cubicBezTo>
                  <a:cubicBezTo>
                    <a:pt x="46483" y="5593"/>
                    <a:pt x="46459" y="5748"/>
                    <a:pt x="46530" y="5855"/>
                  </a:cubicBezTo>
                  <a:cubicBezTo>
                    <a:pt x="46562" y="5908"/>
                    <a:pt x="46613" y="5952"/>
                    <a:pt x="46675" y="5952"/>
                  </a:cubicBezTo>
                  <a:cubicBezTo>
                    <a:pt x="46682" y="5952"/>
                    <a:pt x="46689" y="5952"/>
                    <a:pt x="46697" y="5950"/>
                  </a:cubicBezTo>
                  <a:cubicBezTo>
                    <a:pt x="46733" y="5950"/>
                    <a:pt x="46756" y="5938"/>
                    <a:pt x="46792" y="5927"/>
                  </a:cubicBezTo>
                  <a:cubicBezTo>
                    <a:pt x="46816" y="6069"/>
                    <a:pt x="46852" y="6212"/>
                    <a:pt x="46935" y="6296"/>
                  </a:cubicBezTo>
                  <a:cubicBezTo>
                    <a:pt x="47316" y="6712"/>
                    <a:pt x="48566" y="7177"/>
                    <a:pt x="48935" y="7391"/>
                  </a:cubicBezTo>
                  <a:cubicBezTo>
                    <a:pt x="49471" y="7712"/>
                    <a:pt x="49995" y="7855"/>
                    <a:pt x="50578" y="8070"/>
                  </a:cubicBezTo>
                  <a:cubicBezTo>
                    <a:pt x="51174" y="8296"/>
                    <a:pt x="51626" y="8665"/>
                    <a:pt x="52221" y="8808"/>
                  </a:cubicBezTo>
                  <a:cubicBezTo>
                    <a:pt x="52235" y="8811"/>
                    <a:pt x="52249" y="8812"/>
                    <a:pt x="52264" y="8812"/>
                  </a:cubicBezTo>
                  <a:cubicBezTo>
                    <a:pt x="52415" y="8812"/>
                    <a:pt x="52618" y="8673"/>
                    <a:pt x="52719" y="8673"/>
                  </a:cubicBezTo>
                  <a:cubicBezTo>
                    <a:pt x="52729" y="8673"/>
                    <a:pt x="52737" y="8674"/>
                    <a:pt x="52745" y="8677"/>
                  </a:cubicBezTo>
                  <a:cubicBezTo>
                    <a:pt x="53233" y="8867"/>
                    <a:pt x="53864" y="9570"/>
                    <a:pt x="54376" y="9582"/>
                  </a:cubicBezTo>
                  <a:cubicBezTo>
                    <a:pt x="54407" y="9583"/>
                    <a:pt x="54437" y="9583"/>
                    <a:pt x="54465" y="9583"/>
                  </a:cubicBezTo>
                  <a:cubicBezTo>
                    <a:pt x="56007" y="9583"/>
                    <a:pt x="54384" y="8024"/>
                    <a:pt x="54174" y="7474"/>
                  </a:cubicBezTo>
                  <a:cubicBezTo>
                    <a:pt x="54174" y="7462"/>
                    <a:pt x="54174" y="7439"/>
                    <a:pt x="54162" y="7415"/>
                  </a:cubicBezTo>
                  <a:cubicBezTo>
                    <a:pt x="54139" y="7323"/>
                    <a:pt x="54067" y="7281"/>
                    <a:pt x="53994" y="7281"/>
                  </a:cubicBezTo>
                  <a:cubicBezTo>
                    <a:pt x="53952" y="7281"/>
                    <a:pt x="53910" y="7294"/>
                    <a:pt x="53876" y="7320"/>
                  </a:cubicBezTo>
                  <a:cubicBezTo>
                    <a:pt x="53876" y="7262"/>
                    <a:pt x="53876" y="7222"/>
                    <a:pt x="53872" y="7222"/>
                  </a:cubicBezTo>
                  <a:cubicBezTo>
                    <a:pt x="53871" y="7222"/>
                    <a:pt x="53868" y="7230"/>
                    <a:pt x="53864" y="7248"/>
                  </a:cubicBezTo>
                  <a:cubicBezTo>
                    <a:pt x="53897" y="7054"/>
                    <a:pt x="53870" y="6996"/>
                    <a:pt x="53839" y="6996"/>
                  </a:cubicBezTo>
                  <a:cubicBezTo>
                    <a:pt x="53835" y="6996"/>
                    <a:pt x="53832" y="6997"/>
                    <a:pt x="53829" y="6998"/>
                  </a:cubicBezTo>
                  <a:cubicBezTo>
                    <a:pt x="53852" y="6962"/>
                    <a:pt x="53876" y="6927"/>
                    <a:pt x="53924" y="6867"/>
                  </a:cubicBezTo>
                  <a:lnTo>
                    <a:pt x="53924" y="6867"/>
                  </a:lnTo>
                  <a:cubicBezTo>
                    <a:pt x="53918" y="6875"/>
                    <a:pt x="53923" y="6878"/>
                    <a:pt x="53936" y="6878"/>
                  </a:cubicBezTo>
                  <a:cubicBezTo>
                    <a:pt x="54027" y="6878"/>
                    <a:pt x="54515" y="6718"/>
                    <a:pt x="54567" y="6677"/>
                  </a:cubicBezTo>
                  <a:cubicBezTo>
                    <a:pt x="54674" y="6617"/>
                    <a:pt x="54674" y="6331"/>
                    <a:pt x="54710" y="6296"/>
                  </a:cubicBezTo>
                  <a:lnTo>
                    <a:pt x="54710" y="6296"/>
                  </a:lnTo>
                  <a:cubicBezTo>
                    <a:pt x="54666" y="6322"/>
                    <a:pt x="54637" y="6334"/>
                    <a:pt x="54620" y="6334"/>
                  </a:cubicBezTo>
                  <a:cubicBezTo>
                    <a:pt x="54553" y="6334"/>
                    <a:pt x="54665" y="6159"/>
                    <a:pt x="54769" y="6046"/>
                  </a:cubicBezTo>
                  <a:cubicBezTo>
                    <a:pt x="54805" y="6046"/>
                    <a:pt x="54853" y="6058"/>
                    <a:pt x="54888" y="6058"/>
                  </a:cubicBezTo>
                  <a:cubicBezTo>
                    <a:pt x="54865" y="6105"/>
                    <a:pt x="54841" y="6153"/>
                    <a:pt x="54805" y="6236"/>
                  </a:cubicBezTo>
                  <a:cubicBezTo>
                    <a:pt x="54803" y="6238"/>
                    <a:pt x="54807" y="6239"/>
                    <a:pt x="54814" y="6239"/>
                  </a:cubicBezTo>
                  <a:cubicBezTo>
                    <a:pt x="54857" y="6239"/>
                    <a:pt x="55044" y="6211"/>
                    <a:pt x="55126" y="6200"/>
                  </a:cubicBezTo>
                  <a:cubicBezTo>
                    <a:pt x="55234" y="6177"/>
                    <a:pt x="55281" y="6058"/>
                    <a:pt x="55257" y="5962"/>
                  </a:cubicBezTo>
                  <a:cubicBezTo>
                    <a:pt x="55019" y="4819"/>
                    <a:pt x="53186" y="4212"/>
                    <a:pt x="52209" y="3926"/>
                  </a:cubicBezTo>
                  <a:cubicBezTo>
                    <a:pt x="50757" y="3498"/>
                    <a:pt x="49423" y="3069"/>
                    <a:pt x="48030" y="2486"/>
                  </a:cubicBezTo>
                  <a:cubicBezTo>
                    <a:pt x="44089" y="843"/>
                    <a:pt x="39589" y="200"/>
                    <a:pt x="35326" y="33"/>
                  </a:cubicBezTo>
                  <a:cubicBezTo>
                    <a:pt x="34723" y="11"/>
                    <a:pt x="34119" y="1"/>
                    <a:pt x="3351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392800" y="2117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0"/>
                  </a:moveTo>
                  <a:cubicBezTo>
                    <a:pt x="12" y="0"/>
                    <a:pt x="12" y="0"/>
                    <a:pt x="0" y="12"/>
                  </a:cubicBezTo>
                  <a:cubicBezTo>
                    <a:pt x="12" y="12"/>
                    <a:pt x="12" y="0"/>
                    <a:pt x="24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3768900" y="2144450"/>
              <a:ext cx="275" cy="80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1" y="0"/>
                  </a:moveTo>
                  <a:cubicBezTo>
                    <a:pt x="6" y="22"/>
                    <a:pt x="9" y="32"/>
                    <a:pt x="10" y="32"/>
                  </a:cubicBezTo>
                  <a:cubicBezTo>
                    <a:pt x="10" y="32"/>
                    <a:pt x="7" y="19"/>
                    <a:pt x="1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4255275" y="2306125"/>
              <a:ext cx="146475" cy="86025"/>
            </a:xfrm>
            <a:custGeom>
              <a:avLst/>
              <a:gdLst/>
              <a:ahLst/>
              <a:cxnLst/>
              <a:rect l="l" t="t" r="r" b="b"/>
              <a:pathLst>
                <a:path w="5859" h="3441" extrusionOk="0">
                  <a:moveTo>
                    <a:pt x="1519" y="1"/>
                  </a:moveTo>
                  <a:cubicBezTo>
                    <a:pt x="1477" y="1"/>
                    <a:pt x="1429" y="46"/>
                    <a:pt x="1394" y="46"/>
                  </a:cubicBezTo>
                  <a:lnTo>
                    <a:pt x="1382" y="46"/>
                  </a:lnTo>
                  <a:cubicBezTo>
                    <a:pt x="548" y="665"/>
                    <a:pt x="1" y="1987"/>
                    <a:pt x="906" y="2368"/>
                  </a:cubicBezTo>
                  <a:cubicBezTo>
                    <a:pt x="1035" y="2424"/>
                    <a:pt x="1197" y="2438"/>
                    <a:pt x="1361" y="2438"/>
                  </a:cubicBezTo>
                  <a:cubicBezTo>
                    <a:pt x="1514" y="2438"/>
                    <a:pt x="1668" y="2426"/>
                    <a:pt x="1799" y="2426"/>
                  </a:cubicBezTo>
                  <a:cubicBezTo>
                    <a:pt x="1824" y="2426"/>
                    <a:pt x="1847" y="2426"/>
                    <a:pt x="1870" y="2427"/>
                  </a:cubicBezTo>
                  <a:cubicBezTo>
                    <a:pt x="2573" y="2463"/>
                    <a:pt x="3013" y="2427"/>
                    <a:pt x="3573" y="2856"/>
                  </a:cubicBezTo>
                  <a:cubicBezTo>
                    <a:pt x="4028" y="3197"/>
                    <a:pt x="4755" y="3441"/>
                    <a:pt x="5338" y="3441"/>
                  </a:cubicBezTo>
                  <a:cubicBezTo>
                    <a:pt x="5365" y="3441"/>
                    <a:pt x="5392" y="3440"/>
                    <a:pt x="5418" y="3439"/>
                  </a:cubicBezTo>
                  <a:cubicBezTo>
                    <a:pt x="5692" y="3439"/>
                    <a:pt x="5823" y="3391"/>
                    <a:pt x="5835" y="3070"/>
                  </a:cubicBezTo>
                  <a:cubicBezTo>
                    <a:pt x="5859" y="2439"/>
                    <a:pt x="5311" y="2379"/>
                    <a:pt x="4894" y="2332"/>
                  </a:cubicBezTo>
                  <a:cubicBezTo>
                    <a:pt x="3977" y="2201"/>
                    <a:pt x="4227" y="1225"/>
                    <a:pt x="3501" y="808"/>
                  </a:cubicBezTo>
                  <a:cubicBezTo>
                    <a:pt x="3180" y="641"/>
                    <a:pt x="2834" y="689"/>
                    <a:pt x="2489" y="629"/>
                  </a:cubicBezTo>
                  <a:cubicBezTo>
                    <a:pt x="1977" y="534"/>
                    <a:pt x="1870" y="355"/>
                    <a:pt x="1560" y="22"/>
                  </a:cubicBezTo>
                  <a:cubicBezTo>
                    <a:pt x="1548" y="6"/>
                    <a:pt x="1534" y="1"/>
                    <a:pt x="151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556975" y="3417150"/>
              <a:ext cx="57775" cy="54400"/>
            </a:xfrm>
            <a:custGeom>
              <a:avLst/>
              <a:gdLst/>
              <a:ahLst/>
              <a:cxnLst/>
              <a:rect l="l" t="t" r="r" b="b"/>
              <a:pathLst>
                <a:path w="2311" h="2176" extrusionOk="0">
                  <a:moveTo>
                    <a:pt x="655" y="0"/>
                  </a:moveTo>
                  <a:cubicBezTo>
                    <a:pt x="455" y="0"/>
                    <a:pt x="267" y="54"/>
                    <a:pt x="120" y="194"/>
                  </a:cubicBezTo>
                  <a:cubicBezTo>
                    <a:pt x="84" y="206"/>
                    <a:pt x="60" y="229"/>
                    <a:pt x="36" y="277"/>
                  </a:cubicBezTo>
                  <a:cubicBezTo>
                    <a:pt x="13" y="313"/>
                    <a:pt x="1" y="360"/>
                    <a:pt x="1" y="396"/>
                  </a:cubicBezTo>
                  <a:cubicBezTo>
                    <a:pt x="1" y="503"/>
                    <a:pt x="36" y="610"/>
                    <a:pt x="60" y="718"/>
                  </a:cubicBezTo>
                  <a:cubicBezTo>
                    <a:pt x="132" y="1051"/>
                    <a:pt x="215" y="1396"/>
                    <a:pt x="346" y="1706"/>
                  </a:cubicBezTo>
                  <a:cubicBezTo>
                    <a:pt x="445" y="1936"/>
                    <a:pt x="593" y="2176"/>
                    <a:pt x="858" y="2176"/>
                  </a:cubicBezTo>
                  <a:cubicBezTo>
                    <a:pt x="881" y="2176"/>
                    <a:pt x="905" y="2174"/>
                    <a:pt x="929" y="2170"/>
                  </a:cubicBezTo>
                  <a:cubicBezTo>
                    <a:pt x="1191" y="2122"/>
                    <a:pt x="1418" y="1872"/>
                    <a:pt x="1560" y="1658"/>
                  </a:cubicBezTo>
                  <a:cubicBezTo>
                    <a:pt x="1703" y="1444"/>
                    <a:pt x="1715" y="1360"/>
                    <a:pt x="1989" y="1230"/>
                  </a:cubicBezTo>
                  <a:cubicBezTo>
                    <a:pt x="2096" y="1170"/>
                    <a:pt x="2191" y="1134"/>
                    <a:pt x="2227" y="1003"/>
                  </a:cubicBezTo>
                  <a:cubicBezTo>
                    <a:pt x="2311" y="729"/>
                    <a:pt x="1965" y="527"/>
                    <a:pt x="1787" y="396"/>
                  </a:cubicBezTo>
                  <a:cubicBezTo>
                    <a:pt x="1501" y="214"/>
                    <a:pt x="1053" y="0"/>
                    <a:pt x="655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824700" y="2422200"/>
              <a:ext cx="321800" cy="831450"/>
            </a:xfrm>
            <a:custGeom>
              <a:avLst/>
              <a:gdLst/>
              <a:ahLst/>
              <a:cxnLst/>
              <a:rect l="l" t="t" r="r" b="b"/>
              <a:pathLst>
                <a:path w="12872" h="33258" extrusionOk="0">
                  <a:moveTo>
                    <a:pt x="10156" y="25264"/>
                  </a:moveTo>
                  <a:lnTo>
                    <a:pt x="10156" y="25264"/>
                  </a:lnTo>
                  <a:cubicBezTo>
                    <a:pt x="10192" y="25407"/>
                    <a:pt x="10240" y="25561"/>
                    <a:pt x="10287" y="25752"/>
                  </a:cubicBezTo>
                  <a:cubicBezTo>
                    <a:pt x="10371" y="26109"/>
                    <a:pt x="10430" y="26395"/>
                    <a:pt x="10478" y="26657"/>
                  </a:cubicBezTo>
                  <a:cubicBezTo>
                    <a:pt x="10371" y="26192"/>
                    <a:pt x="10264" y="25728"/>
                    <a:pt x="10156" y="25264"/>
                  </a:cubicBezTo>
                  <a:close/>
                  <a:moveTo>
                    <a:pt x="209" y="1"/>
                  </a:moveTo>
                  <a:cubicBezTo>
                    <a:pt x="154" y="1"/>
                    <a:pt x="105" y="33"/>
                    <a:pt x="72" y="82"/>
                  </a:cubicBezTo>
                  <a:cubicBezTo>
                    <a:pt x="24" y="118"/>
                    <a:pt x="0" y="177"/>
                    <a:pt x="24" y="249"/>
                  </a:cubicBezTo>
                  <a:cubicBezTo>
                    <a:pt x="774" y="4071"/>
                    <a:pt x="4227" y="6333"/>
                    <a:pt x="5668" y="9917"/>
                  </a:cubicBezTo>
                  <a:cubicBezTo>
                    <a:pt x="6906" y="13012"/>
                    <a:pt x="7478" y="16394"/>
                    <a:pt x="8430" y="19572"/>
                  </a:cubicBezTo>
                  <a:cubicBezTo>
                    <a:pt x="9371" y="22740"/>
                    <a:pt x="10014" y="25919"/>
                    <a:pt x="10609" y="29145"/>
                  </a:cubicBezTo>
                  <a:cubicBezTo>
                    <a:pt x="10760" y="30006"/>
                    <a:pt x="11219" y="33258"/>
                    <a:pt x="12586" y="33258"/>
                  </a:cubicBezTo>
                  <a:cubicBezTo>
                    <a:pt x="12617" y="33258"/>
                    <a:pt x="12648" y="33256"/>
                    <a:pt x="12681" y="33253"/>
                  </a:cubicBezTo>
                  <a:cubicBezTo>
                    <a:pt x="12788" y="33241"/>
                    <a:pt x="12871" y="33181"/>
                    <a:pt x="12871" y="33062"/>
                  </a:cubicBezTo>
                  <a:cubicBezTo>
                    <a:pt x="12538" y="20918"/>
                    <a:pt x="8180" y="9405"/>
                    <a:pt x="370" y="94"/>
                  </a:cubicBezTo>
                  <a:cubicBezTo>
                    <a:pt x="346" y="58"/>
                    <a:pt x="322" y="34"/>
                    <a:pt x="286" y="22"/>
                  </a:cubicBezTo>
                  <a:cubicBezTo>
                    <a:pt x="260" y="8"/>
                    <a:pt x="234" y="1"/>
                    <a:pt x="20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4433875" y="2133725"/>
              <a:ext cx="96475" cy="62525"/>
            </a:xfrm>
            <a:custGeom>
              <a:avLst/>
              <a:gdLst/>
              <a:ahLst/>
              <a:cxnLst/>
              <a:rect l="l" t="t" r="r" b="b"/>
              <a:pathLst>
                <a:path w="3859" h="2501" extrusionOk="0">
                  <a:moveTo>
                    <a:pt x="1896" y="5"/>
                  </a:moveTo>
                  <a:cubicBezTo>
                    <a:pt x="1878" y="5"/>
                    <a:pt x="1861" y="7"/>
                    <a:pt x="1846" y="12"/>
                  </a:cubicBezTo>
                  <a:lnTo>
                    <a:pt x="1834" y="12"/>
                  </a:lnTo>
                  <a:cubicBezTo>
                    <a:pt x="1620" y="48"/>
                    <a:pt x="1" y="1"/>
                    <a:pt x="310" y="620"/>
                  </a:cubicBezTo>
                  <a:cubicBezTo>
                    <a:pt x="441" y="858"/>
                    <a:pt x="917" y="989"/>
                    <a:pt x="1132" y="1132"/>
                  </a:cubicBezTo>
                  <a:cubicBezTo>
                    <a:pt x="1608" y="1441"/>
                    <a:pt x="1929" y="1917"/>
                    <a:pt x="2394" y="2227"/>
                  </a:cubicBezTo>
                  <a:cubicBezTo>
                    <a:pt x="2624" y="2370"/>
                    <a:pt x="2919" y="2500"/>
                    <a:pt x="3175" y="2500"/>
                  </a:cubicBezTo>
                  <a:cubicBezTo>
                    <a:pt x="3410" y="2500"/>
                    <a:pt x="3612" y="2391"/>
                    <a:pt x="3703" y="2084"/>
                  </a:cubicBezTo>
                  <a:cubicBezTo>
                    <a:pt x="3787" y="1798"/>
                    <a:pt x="3858" y="1298"/>
                    <a:pt x="3691" y="1048"/>
                  </a:cubicBezTo>
                  <a:cubicBezTo>
                    <a:pt x="3560" y="858"/>
                    <a:pt x="3120" y="703"/>
                    <a:pt x="2929" y="584"/>
                  </a:cubicBezTo>
                  <a:cubicBezTo>
                    <a:pt x="2608" y="393"/>
                    <a:pt x="2298" y="215"/>
                    <a:pt x="1977" y="24"/>
                  </a:cubicBezTo>
                  <a:cubicBezTo>
                    <a:pt x="1949" y="10"/>
                    <a:pt x="1921" y="5"/>
                    <a:pt x="1896" y="5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3614125" y="4495475"/>
              <a:ext cx="588200" cy="91450"/>
            </a:xfrm>
            <a:custGeom>
              <a:avLst/>
              <a:gdLst/>
              <a:ahLst/>
              <a:cxnLst/>
              <a:rect l="l" t="t" r="r" b="b"/>
              <a:pathLst>
                <a:path w="23528" h="3658" extrusionOk="0">
                  <a:moveTo>
                    <a:pt x="22412" y="0"/>
                  </a:moveTo>
                  <a:cubicBezTo>
                    <a:pt x="21555" y="0"/>
                    <a:pt x="20563" y="308"/>
                    <a:pt x="19932" y="483"/>
                  </a:cubicBezTo>
                  <a:cubicBezTo>
                    <a:pt x="18408" y="1042"/>
                    <a:pt x="16919" y="1733"/>
                    <a:pt x="15407" y="2316"/>
                  </a:cubicBezTo>
                  <a:cubicBezTo>
                    <a:pt x="14586" y="2638"/>
                    <a:pt x="13550" y="2840"/>
                    <a:pt x="12502" y="2995"/>
                  </a:cubicBezTo>
                  <a:cubicBezTo>
                    <a:pt x="12312" y="3007"/>
                    <a:pt x="12121" y="3031"/>
                    <a:pt x="11895" y="3066"/>
                  </a:cubicBezTo>
                  <a:lnTo>
                    <a:pt x="11883" y="3066"/>
                  </a:lnTo>
                  <a:cubicBezTo>
                    <a:pt x="11193" y="3150"/>
                    <a:pt x="10526" y="3209"/>
                    <a:pt x="9931" y="3245"/>
                  </a:cubicBezTo>
                  <a:cubicBezTo>
                    <a:pt x="9883" y="3257"/>
                    <a:pt x="9847" y="3269"/>
                    <a:pt x="9811" y="3304"/>
                  </a:cubicBezTo>
                  <a:cubicBezTo>
                    <a:pt x="9788" y="3269"/>
                    <a:pt x="9752" y="3257"/>
                    <a:pt x="9692" y="3245"/>
                  </a:cubicBezTo>
                  <a:cubicBezTo>
                    <a:pt x="6736" y="3132"/>
                    <a:pt x="3727" y="2549"/>
                    <a:pt x="765" y="2549"/>
                  </a:cubicBezTo>
                  <a:cubicBezTo>
                    <a:pt x="601" y="2549"/>
                    <a:pt x="438" y="2551"/>
                    <a:pt x="275" y="2554"/>
                  </a:cubicBezTo>
                  <a:cubicBezTo>
                    <a:pt x="72" y="2566"/>
                    <a:pt x="1" y="2900"/>
                    <a:pt x="227" y="2935"/>
                  </a:cubicBezTo>
                  <a:cubicBezTo>
                    <a:pt x="429" y="2959"/>
                    <a:pt x="632" y="2983"/>
                    <a:pt x="834" y="3019"/>
                  </a:cubicBezTo>
                  <a:cubicBezTo>
                    <a:pt x="965" y="3054"/>
                    <a:pt x="1168" y="3078"/>
                    <a:pt x="1394" y="3090"/>
                  </a:cubicBezTo>
                  <a:cubicBezTo>
                    <a:pt x="3858" y="3435"/>
                    <a:pt x="6347" y="3626"/>
                    <a:pt x="8847" y="3638"/>
                  </a:cubicBezTo>
                  <a:cubicBezTo>
                    <a:pt x="9133" y="3638"/>
                    <a:pt x="9407" y="3638"/>
                    <a:pt x="9692" y="3626"/>
                  </a:cubicBezTo>
                  <a:cubicBezTo>
                    <a:pt x="9740" y="3626"/>
                    <a:pt x="9788" y="3614"/>
                    <a:pt x="9811" y="3590"/>
                  </a:cubicBezTo>
                  <a:cubicBezTo>
                    <a:pt x="9847" y="3614"/>
                    <a:pt x="9883" y="3626"/>
                    <a:pt x="9931" y="3626"/>
                  </a:cubicBezTo>
                  <a:cubicBezTo>
                    <a:pt x="10145" y="3626"/>
                    <a:pt x="10359" y="3614"/>
                    <a:pt x="10573" y="3614"/>
                  </a:cubicBezTo>
                  <a:cubicBezTo>
                    <a:pt x="10683" y="3644"/>
                    <a:pt x="10812" y="3657"/>
                    <a:pt x="10955" y="3657"/>
                  </a:cubicBezTo>
                  <a:cubicBezTo>
                    <a:pt x="11153" y="3657"/>
                    <a:pt x="11379" y="3632"/>
                    <a:pt x="11621" y="3590"/>
                  </a:cubicBezTo>
                  <a:cubicBezTo>
                    <a:pt x="13764" y="3543"/>
                    <a:pt x="16110" y="3447"/>
                    <a:pt x="17967" y="2709"/>
                  </a:cubicBezTo>
                  <a:cubicBezTo>
                    <a:pt x="19444" y="2114"/>
                    <a:pt x="20884" y="1447"/>
                    <a:pt x="22408" y="923"/>
                  </a:cubicBezTo>
                  <a:cubicBezTo>
                    <a:pt x="22742" y="804"/>
                    <a:pt x="23182" y="768"/>
                    <a:pt x="23444" y="506"/>
                  </a:cubicBezTo>
                  <a:cubicBezTo>
                    <a:pt x="23527" y="423"/>
                    <a:pt x="23516" y="268"/>
                    <a:pt x="23408" y="209"/>
                  </a:cubicBezTo>
                  <a:cubicBezTo>
                    <a:pt x="23128" y="58"/>
                    <a:pt x="22782" y="0"/>
                    <a:pt x="22412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2669675" y="2505800"/>
              <a:ext cx="2486350" cy="2080925"/>
            </a:xfrm>
            <a:custGeom>
              <a:avLst/>
              <a:gdLst/>
              <a:ahLst/>
              <a:cxnLst/>
              <a:rect l="l" t="t" r="r" b="b"/>
              <a:pathLst>
                <a:path w="99454" h="83237" extrusionOk="0">
                  <a:moveTo>
                    <a:pt x="89619" y="0"/>
                  </a:moveTo>
                  <a:cubicBezTo>
                    <a:pt x="80891" y="32445"/>
                    <a:pt x="51257" y="56341"/>
                    <a:pt x="16050" y="56341"/>
                  </a:cubicBezTo>
                  <a:cubicBezTo>
                    <a:pt x="10537" y="56341"/>
                    <a:pt x="5179" y="55745"/>
                    <a:pt x="0" y="54638"/>
                  </a:cubicBezTo>
                  <a:lnTo>
                    <a:pt x="0" y="54638"/>
                  </a:lnTo>
                  <a:cubicBezTo>
                    <a:pt x="8727" y="71616"/>
                    <a:pt x="26420" y="83237"/>
                    <a:pt x="46827" y="83237"/>
                  </a:cubicBezTo>
                  <a:cubicBezTo>
                    <a:pt x="75891" y="83237"/>
                    <a:pt x="99453" y="59686"/>
                    <a:pt x="99453" y="30623"/>
                  </a:cubicBezTo>
                  <a:cubicBezTo>
                    <a:pt x="99453" y="19193"/>
                    <a:pt x="95810" y="8620"/>
                    <a:pt x="89619" y="0"/>
                  </a:cubicBezTo>
                  <a:close/>
                </a:path>
              </a:pathLst>
            </a:custGeom>
            <a:solidFill>
              <a:srgbClr val="043A5B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36"/>
          <p:cNvGrpSpPr/>
          <p:nvPr/>
        </p:nvGrpSpPr>
        <p:grpSpPr>
          <a:xfrm flipH="1">
            <a:off x="1725542" y="2334296"/>
            <a:ext cx="446222" cy="77476"/>
            <a:chOff x="6146875" y="1767300"/>
            <a:chExt cx="331025" cy="57475"/>
          </a:xfrm>
        </p:grpSpPr>
        <p:sp>
          <p:nvSpPr>
            <p:cNvPr id="544" name="Google Shape;544;p36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C1F65-8E6E-464C-9C47-EFE01903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02642"/>
            <a:ext cx="7701534" cy="1275588"/>
          </a:xfrm>
        </p:spPr>
        <p:txBody>
          <a:bodyPr/>
          <a:lstStyle/>
          <a:p>
            <a:pPr algn="ctr"/>
            <a:r>
              <a:rPr lang="en-IN" dirty="0"/>
              <a:t>PROBLEM IDENTIFICATION </a:t>
            </a:r>
            <a:r>
              <a:rPr lang="en-IN" dirty="0">
                <a:solidFill>
                  <a:srgbClr val="053B5C"/>
                </a:solidFill>
              </a:rPr>
              <a:t> &amp;   GENESIS OF THE IDEA</a:t>
            </a:r>
            <a:endParaRPr lang="en-IN" dirty="0"/>
          </a:p>
        </p:txBody>
      </p:sp>
      <p:pic>
        <p:nvPicPr>
          <p:cNvPr id="5" name="Picture 2" descr="China Tackles Parking Shortage : News : Yibada English">
            <a:extLst>
              <a:ext uri="{FF2B5EF4-FFF2-40B4-BE49-F238E27FC236}">
                <a16:creationId xmlns:a16="http://schemas.microsoft.com/office/drawing/2014/main" id="{2350BC44-5943-45A0-889A-AD16FDA7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" y="1508799"/>
            <a:ext cx="1964531" cy="1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engaluru's traffic worst in the world, 3 other Indian cities in top 10  list - The Financial Express">
            <a:extLst>
              <a:ext uri="{FF2B5EF4-FFF2-40B4-BE49-F238E27FC236}">
                <a16:creationId xmlns:a16="http://schemas.microsoft.com/office/drawing/2014/main" id="{A37C6F03-D526-4F72-A92D-1258E6C56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1478230"/>
            <a:ext cx="1964531" cy="1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What is PM2.5 and Why You Should Care | Bliss Air">
            <a:extLst>
              <a:ext uri="{FF2B5EF4-FFF2-40B4-BE49-F238E27FC236}">
                <a16:creationId xmlns:a16="http://schemas.microsoft.com/office/drawing/2014/main" id="{C17C3155-1BAB-4173-90BB-487D5B3E7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3" y="1503538"/>
            <a:ext cx="2178844" cy="1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DA20BC-CCB1-4DC2-A270-2D001ABE8F39}"/>
              </a:ext>
            </a:extLst>
          </p:cNvPr>
          <p:cNvSpPr txBox="1"/>
          <p:nvPr/>
        </p:nvSpPr>
        <p:spPr>
          <a:xfrm>
            <a:off x="-50011" y="3586164"/>
            <a:ext cx="30932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highlight>
                  <a:srgbClr val="000000"/>
                </a:highlight>
              </a:rPr>
              <a:t> Shortage of parking space.</a:t>
            </a:r>
            <a:endParaRPr lang="en-IN" sz="15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435EF-98C7-4122-A3F5-91F59162173E}"/>
              </a:ext>
            </a:extLst>
          </p:cNvPr>
          <p:cNvSpPr txBox="1"/>
          <p:nvPr/>
        </p:nvSpPr>
        <p:spPr>
          <a:xfrm>
            <a:off x="3261121" y="3586163"/>
            <a:ext cx="3093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highlight>
                  <a:srgbClr val="000000"/>
                </a:highlight>
              </a:rPr>
              <a:t>Increases traffic congestion.</a:t>
            </a:r>
          </a:p>
          <a:p>
            <a:endParaRPr lang="en-IN" sz="15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40C9F-64E2-4DBE-A620-7128A86B1304}"/>
              </a:ext>
            </a:extLst>
          </p:cNvPr>
          <p:cNvSpPr txBox="1"/>
          <p:nvPr/>
        </p:nvSpPr>
        <p:spPr>
          <a:xfrm>
            <a:off x="6354365" y="3586163"/>
            <a:ext cx="30932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highlight>
                  <a:srgbClr val="000000"/>
                </a:highlight>
              </a:rPr>
              <a:t> Increase in the level PM 2.5.</a:t>
            </a:r>
            <a:endParaRPr lang="en-IN" sz="15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197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6A8BCA-4EF5-452B-914B-8ECC9ED25094}"/>
              </a:ext>
            </a:extLst>
          </p:cNvPr>
          <p:cNvSpPr/>
          <p:nvPr/>
        </p:nvSpPr>
        <p:spPr>
          <a:xfrm>
            <a:off x="859926" y="1638762"/>
            <a:ext cx="7424148" cy="16619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206930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2750F-EE07-40DB-9E24-CCF7E8345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0"/>
            <a:ext cx="3882683" cy="5143500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B97E90-01A6-4C90-BC44-19FE78BCB897}"/>
              </a:ext>
            </a:extLst>
          </p:cNvPr>
          <p:cNvSpPr/>
          <p:nvPr/>
        </p:nvSpPr>
        <p:spPr>
          <a:xfrm>
            <a:off x="2732650" y="0"/>
            <a:ext cx="3893234" cy="348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chemeClr val="tx1"/>
                </a:solidFill>
              </a:rPr>
              <a:t>09:41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9BBD5-A40C-48C3-BF40-DD7485447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958" y="0"/>
            <a:ext cx="348176" cy="348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B88A3-3B1E-4A99-BE00-663146711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23" y="16783"/>
            <a:ext cx="348176" cy="348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D9A5C2-1F65-4DAD-AC6D-5D159ECE1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33567"/>
            <a:ext cx="249608" cy="3146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ABFAFF8-6145-4AA7-A67A-7DF399E75E8F}"/>
              </a:ext>
            </a:extLst>
          </p:cNvPr>
          <p:cNvSpPr/>
          <p:nvPr/>
        </p:nvSpPr>
        <p:spPr>
          <a:xfrm>
            <a:off x="2732650" y="364959"/>
            <a:ext cx="3893234" cy="314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tx1"/>
                </a:solidFill>
              </a:rPr>
              <a:t>		Personal Info	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76F629-E2BB-4B52-8522-B740A9898A68}"/>
              </a:ext>
            </a:extLst>
          </p:cNvPr>
          <p:cNvSpPr txBox="1"/>
          <p:nvPr/>
        </p:nvSpPr>
        <p:spPr>
          <a:xfrm>
            <a:off x="5724940" y="383763"/>
            <a:ext cx="9114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Step 1 of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F01198-AD21-447B-B7DE-E7973B7609E7}"/>
              </a:ext>
            </a:extLst>
          </p:cNvPr>
          <p:cNvSpPr txBox="1"/>
          <p:nvPr/>
        </p:nvSpPr>
        <p:spPr>
          <a:xfrm>
            <a:off x="2743200" y="696350"/>
            <a:ext cx="16482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Enter Your Information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40FFA-CF60-49F9-874F-FE46BDD1B92B}"/>
              </a:ext>
            </a:extLst>
          </p:cNvPr>
          <p:cNvSpPr/>
          <p:nvPr/>
        </p:nvSpPr>
        <p:spPr>
          <a:xfrm>
            <a:off x="2733262" y="679567"/>
            <a:ext cx="3903173" cy="4463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C37F94-7D3B-4A7F-B084-73A0ABCBD39E}"/>
              </a:ext>
            </a:extLst>
          </p:cNvPr>
          <p:cNvSpPr txBox="1"/>
          <p:nvPr/>
        </p:nvSpPr>
        <p:spPr>
          <a:xfrm>
            <a:off x="2802223" y="961720"/>
            <a:ext cx="5453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Name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4902C6-9E1B-418B-A211-5C3B72E6295E}"/>
              </a:ext>
            </a:extLst>
          </p:cNvPr>
          <p:cNvCxnSpPr>
            <a:cxnSpLocks/>
          </p:cNvCxnSpPr>
          <p:nvPr/>
        </p:nvCxnSpPr>
        <p:spPr>
          <a:xfrm>
            <a:off x="2892004" y="1421296"/>
            <a:ext cx="35850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13687F0-A73A-4D04-A568-4F9D4918C2DC}"/>
              </a:ext>
            </a:extLst>
          </p:cNvPr>
          <p:cNvSpPr txBox="1"/>
          <p:nvPr/>
        </p:nvSpPr>
        <p:spPr>
          <a:xfrm>
            <a:off x="2812774" y="1191508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Akash Pande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0E8C1-48AF-4C3B-B59A-1BDEC581FDFD}"/>
              </a:ext>
            </a:extLst>
          </p:cNvPr>
          <p:cNvSpPr txBox="1"/>
          <p:nvPr/>
        </p:nvSpPr>
        <p:spPr>
          <a:xfrm>
            <a:off x="2803897" y="1445423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Email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B427B9-80E5-43CA-B5C6-E59981257804}"/>
              </a:ext>
            </a:extLst>
          </p:cNvPr>
          <p:cNvCxnSpPr>
            <a:cxnSpLocks/>
          </p:cNvCxnSpPr>
          <p:nvPr/>
        </p:nvCxnSpPr>
        <p:spPr>
          <a:xfrm>
            <a:off x="2899297" y="1893405"/>
            <a:ext cx="35850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817A943-2B05-45C1-A637-2EC26B647E66}"/>
              </a:ext>
            </a:extLst>
          </p:cNvPr>
          <p:cNvSpPr txBox="1"/>
          <p:nvPr/>
        </p:nvSpPr>
        <p:spPr>
          <a:xfrm>
            <a:off x="2821402" y="1652128"/>
            <a:ext cx="2291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akash.pande22@bimtech.ac.in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D292EC-3467-4838-BCAD-29CED96D35D0}"/>
              </a:ext>
            </a:extLst>
          </p:cNvPr>
          <p:cNvSpPr txBox="1"/>
          <p:nvPr/>
        </p:nvSpPr>
        <p:spPr>
          <a:xfrm>
            <a:off x="2818324" y="1893406"/>
            <a:ext cx="5757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Phone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C20E1A-F7B6-40E5-998E-8DE7B5A81579}"/>
              </a:ext>
            </a:extLst>
          </p:cNvPr>
          <p:cNvCxnSpPr>
            <a:cxnSpLocks/>
          </p:cNvCxnSpPr>
          <p:nvPr/>
        </p:nvCxnSpPr>
        <p:spPr>
          <a:xfrm>
            <a:off x="2899297" y="2340665"/>
            <a:ext cx="35850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6D190A-CE00-40D3-BCCB-F5E8BED53AEE}"/>
              </a:ext>
            </a:extLst>
          </p:cNvPr>
          <p:cNvSpPr txBox="1"/>
          <p:nvPr/>
        </p:nvSpPr>
        <p:spPr>
          <a:xfrm>
            <a:off x="2827617" y="2106252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7567753073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6F6473-01A6-4172-ADDB-3B80C1BC38D3}"/>
              </a:ext>
            </a:extLst>
          </p:cNvPr>
          <p:cNvSpPr/>
          <p:nvPr/>
        </p:nvSpPr>
        <p:spPr>
          <a:xfrm>
            <a:off x="2782344" y="4240955"/>
            <a:ext cx="3758121" cy="3972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hlinkClick r:id="" action="ppaction://hlinkshowjump?jump=nextslide"/>
              </a:rPr>
              <a:t>NEXT</a:t>
            </a:r>
            <a:endParaRPr lang="en-US" sz="1050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DC7BA6-B38B-4102-B865-594AF246EE0E}"/>
              </a:ext>
            </a:extLst>
          </p:cNvPr>
          <p:cNvGrpSpPr/>
          <p:nvPr/>
        </p:nvGrpSpPr>
        <p:grpSpPr>
          <a:xfrm>
            <a:off x="2714788" y="4745016"/>
            <a:ext cx="3893234" cy="366286"/>
            <a:chOff x="3619716" y="6326688"/>
            <a:chExt cx="5190979" cy="48838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38D8C3A-D80A-4BA8-8A7E-8CD6D882CF81}"/>
                </a:ext>
              </a:extLst>
            </p:cNvPr>
            <p:cNvCxnSpPr/>
            <p:nvPr/>
          </p:nvCxnSpPr>
          <p:spPr>
            <a:xfrm>
              <a:off x="3619716" y="6326688"/>
              <a:ext cx="519097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Arrow: Left 11">
              <a:extLst>
                <a:ext uri="{FF2B5EF4-FFF2-40B4-BE49-F238E27FC236}">
                  <a16:creationId xmlns:a16="http://schemas.microsoft.com/office/drawing/2014/main" id="{EB1DC83B-0768-4FA1-8394-B7507A5E0B58}"/>
                </a:ext>
              </a:extLst>
            </p:cNvPr>
            <p:cNvSpPr/>
            <p:nvPr/>
          </p:nvSpPr>
          <p:spPr>
            <a:xfrm>
              <a:off x="4051690" y="6410768"/>
              <a:ext cx="490264" cy="326486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62A88CE3-7687-4373-8EF2-A15A6BD71B04}"/>
                </a:ext>
              </a:extLst>
            </p:cNvPr>
            <p:cNvSpPr/>
            <p:nvPr/>
          </p:nvSpPr>
          <p:spPr>
            <a:xfrm>
              <a:off x="6056597" y="6371389"/>
              <a:ext cx="378913" cy="443680"/>
            </a:xfrm>
            <a:prstGeom prst="don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" name="Rectangle: Beveled 13">
              <a:extLst>
                <a:ext uri="{FF2B5EF4-FFF2-40B4-BE49-F238E27FC236}">
                  <a16:creationId xmlns:a16="http://schemas.microsoft.com/office/drawing/2014/main" id="{0BD5F9AA-1E84-4A03-876E-14321E4D4515}"/>
                </a:ext>
              </a:extLst>
            </p:cNvPr>
            <p:cNvSpPr/>
            <p:nvPr/>
          </p:nvSpPr>
          <p:spPr>
            <a:xfrm>
              <a:off x="7950881" y="6379431"/>
              <a:ext cx="447456" cy="379550"/>
            </a:xfrm>
            <a:prstGeom prst="beve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86184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2750F-EE07-40DB-9E24-CCF7E8345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0"/>
            <a:ext cx="3882683" cy="5143500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B97E90-01A6-4C90-BC44-19FE78BCB897}"/>
              </a:ext>
            </a:extLst>
          </p:cNvPr>
          <p:cNvSpPr/>
          <p:nvPr/>
        </p:nvSpPr>
        <p:spPr>
          <a:xfrm>
            <a:off x="2732650" y="0"/>
            <a:ext cx="3893234" cy="348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chemeClr val="tx1"/>
                </a:solidFill>
              </a:rPr>
              <a:t>09:41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9BBD5-A40C-48C3-BF40-DD7485447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958" y="0"/>
            <a:ext cx="348176" cy="348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B88A3-3B1E-4A99-BE00-663146711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23" y="16783"/>
            <a:ext cx="348176" cy="348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D9A5C2-1F65-4DAD-AC6D-5D159ECE1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33567"/>
            <a:ext cx="249608" cy="3146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ABFAFF8-6145-4AA7-A67A-7DF399E75E8F}"/>
              </a:ext>
            </a:extLst>
          </p:cNvPr>
          <p:cNvSpPr/>
          <p:nvPr/>
        </p:nvSpPr>
        <p:spPr>
          <a:xfrm>
            <a:off x="2732650" y="364959"/>
            <a:ext cx="3893234" cy="314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tx1"/>
                </a:solidFill>
                <a:hlinkClick r:id="" action="ppaction://hlinkshowjump?jump=previousslide"/>
              </a:rPr>
              <a:t>&lt;</a:t>
            </a:r>
            <a:r>
              <a:rPr lang="en-US" sz="1050" dirty="0">
                <a:solidFill>
                  <a:schemeClr val="tx1"/>
                </a:solidFill>
              </a:rPr>
              <a:t>		Vehicle Info	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76F629-E2BB-4B52-8522-B740A9898A68}"/>
              </a:ext>
            </a:extLst>
          </p:cNvPr>
          <p:cNvSpPr txBox="1"/>
          <p:nvPr/>
        </p:nvSpPr>
        <p:spPr>
          <a:xfrm>
            <a:off x="5724940" y="383763"/>
            <a:ext cx="9114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Step 2 of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F01198-AD21-447B-B7DE-E7973B7609E7}"/>
              </a:ext>
            </a:extLst>
          </p:cNvPr>
          <p:cNvSpPr txBox="1"/>
          <p:nvPr/>
        </p:nvSpPr>
        <p:spPr>
          <a:xfrm>
            <a:off x="2743200" y="696350"/>
            <a:ext cx="18133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Enter Vehicle Information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40FFA-CF60-49F9-874F-FE46BDD1B92B}"/>
              </a:ext>
            </a:extLst>
          </p:cNvPr>
          <p:cNvSpPr/>
          <p:nvPr/>
        </p:nvSpPr>
        <p:spPr>
          <a:xfrm>
            <a:off x="2732650" y="679567"/>
            <a:ext cx="3903785" cy="4463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C37F94-7D3B-4A7F-B084-73A0ABCBD39E}"/>
              </a:ext>
            </a:extLst>
          </p:cNvPr>
          <p:cNvSpPr txBox="1"/>
          <p:nvPr/>
        </p:nvSpPr>
        <p:spPr>
          <a:xfrm>
            <a:off x="2802223" y="961720"/>
            <a:ext cx="10262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Vehicle Name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4902C6-9E1B-418B-A211-5C3B72E6295E}"/>
              </a:ext>
            </a:extLst>
          </p:cNvPr>
          <p:cNvCxnSpPr>
            <a:cxnSpLocks/>
          </p:cNvCxnSpPr>
          <p:nvPr/>
        </p:nvCxnSpPr>
        <p:spPr>
          <a:xfrm>
            <a:off x="2892004" y="1421296"/>
            <a:ext cx="35850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13687F0-A73A-4D04-A568-4F9D4918C2DC}"/>
              </a:ext>
            </a:extLst>
          </p:cNvPr>
          <p:cNvSpPr txBox="1"/>
          <p:nvPr/>
        </p:nvSpPr>
        <p:spPr>
          <a:xfrm>
            <a:off x="2812774" y="1191508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BMW X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0E8C1-48AF-4C3B-B59A-1BDEC581FDFD}"/>
              </a:ext>
            </a:extLst>
          </p:cNvPr>
          <p:cNvSpPr txBox="1"/>
          <p:nvPr/>
        </p:nvSpPr>
        <p:spPr>
          <a:xfrm>
            <a:off x="2803897" y="1445423"/>
            <a:ext cx="9957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License Plate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B427B9-80E5-43CA-B5C6-E59981257804}"/>
              </a:ext>
            </a:extLst>
          </p:cNvPr>
          <p:cNvCxnSpPr>
            <a:cxnSpLocks/>
          </p:cNvCxnSpPr>
          <p:nvPr/>
        </p:nvCxnSpPr>
        <p:spPr>
          <a:xfrm>
            <a:off x="2899297" y="1893405"/>
            <a:ext cx="35850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817A943-2B05-45C1-A637-2EC26B647E66}"/>
              </a:ext>
            </a:extLst>
          </p:cNvPr>
          <p:cNvSpPr txBox="1"/>
          <p:nvPr/>
        </p:nvSpPr>
        <p:spPr>
          <a:xfrm>
            <a:off x="2821402" y="1652128"/>
            <a:ext cx="1226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GJ 15 AK 8033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E3C8E-DEB9-421E-9105-844068BD1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08" y="1530627"/>
            <a:ext cx="373283" cy="3814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D292EC-3467-4838-BCAD-29CED96D35D0}"/>
              </a:ext>
            </a:extLst>
          </p:cNvPr>
          <p:cNvSpPr txBox="1"/>
          <p:nvPr/>
        </p:nvSpPr>
        <p:spPr>
          <a:xfrm>
            <a:off x="2818324" y="1893406"/>
            <a:ext cx="875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Model Year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C20E1A-F7B6-40E5-998E-8DE7B5A81579}"/>
              </a:ext>
            </a:extLst>
          </p:cNvPr>
          <p:cNvCxnSpPr>
            <a:cxnSpLocks/>
          </p:cNvCxnSpPr>
          <p:nvPr/>
        </p:nvCxnSpPr>
        <p:spPr>
          <a:xfrm>
            <a:off x="2899297" y="2340665"/>
            <a:ext cx="35850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6D190A-CE00-40D3-BCCB-F5E8BED53AEE}"/>
              </a:ext>
            </a:extLst>
          </p:cNvPr>
          <p:cNvSpPr txBox="1"/>
          <p:nvPr/>
        </p:nvSpPr>
        <p:spPr>
          <a:xfrm>
            <a:off x="2827618" y="210625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6F6473-01A6-4172-ADDB-3B80C1BC38D3}"/>
              </a:ext>
            </a:extLst>
          </p:cNvPr>
          <p:cNvSpPr/>
          <p:nvPr/>
        </p:nvSpPr>
        <p:spPr>
          <a:xfrm>
            <a:off x="2834006" y="4309202"/>
            <a:ext cx="3758121" cy="3972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hlinkClick r:id="" action="ppaction://hlinkshowjump?jump=nextslide"/>
              </a:rPr>
              <a:t>SIGN UP</a:t>
            </a:r>
            <a:endParaRPr lang="en-US" sz="1050" dirty="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C41FA0-2F0C-4EF1-9A34-04E88EF47B2F}"/>
              </a:ext>
            </a:extLst>
          </p:cNvPr>
          <p:cNvGrpSpPr/>
          <p:nvPr/>
        </p:nvGrpSpPr>
        <p:grpSpPr>
          <a:xfrm>
            <a:off x="2732650" y="4775964"/>
            <a:ext cx="3893234" cy="366286"/>
            <a:chOff x="3619716" y="6326688"/>
            <a:chExt cx="5190979" cy="48838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E618ABD-D784-4399-B3F9-C9F8792ACDC9}"/>
                </a:ext>
              </a:extLst>
            </p:cNvPr>
            <p:cNvCxnSpPr/>
            <p:nvPr/>
          </p:nvCxnSpPr>
          <p:spPr>
            <a:xfrm>
              <a:off x="3619716" y="6326688"/>
              <a:ext cx="519097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Arrow: Left 30">
              <a:extLst>
                <a:ext uri="{FF2B5EF4-FFF2-40B4-BE49-F238E27FC236}">
                  <a16:creationId xmlns:a16="http://schemas.microsoft.com/office/drawing/2014/main" id="{B8995FE9-1B15-49A7-BA45-61102AB608A3}"/>
                </a:ext>
              </a:extLst>
            </p:cNvPr>
            <p:cNvSpPr/>
            <p:nvPr/>
          </p:nvSpPr>
          <p:spPr>
            <a:xfrm>
              <a:off x="4051690" y="6410768"/>
              <a:ext cx="490264" cy="326486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3" name="Circle: Hollow 32">
              <a:extLst>
                <a:ext uri="{FF2B5EF4-FFF2-40B4-BE49-F238E27FC236}">
                  <a16:creationId xmlns:a16="http://schemas.microsoft.com/office/drawing/2014/main" id="{785D64A6-79FA-46D9-B4C6-1566B39F6E36}"/>
                </a:ext>
              </a:extLst>
            </p:cNvPr>
            <p:cNvSpPr/>
            <p:nvPr/>
          </p:nvSpPr>
          <p:spPr>
            <a:xfrm>
              <a:off x="6056597" y="6371389"/>
              <a:ext cx="378913" cy="443680"/>
            </a:xfrm>
            <a:prstGeom prst="don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34" name="Rectangle: Beveled 33">
              <a:extLst>
                <a:ext uri="{FF2B5EF4-FFF2-40B4-BE49-F238E27FC236}">
                  <a16:creationId xmlns:a16="http://schemas.microsoft.com/office/drawing/2014/main" id="{E86AAE32-88D2-41CD-B74F-DECDE1346506}"/>
                </a:ext>
              </a:extLst>
            </p:cNvPr>
            <p:cNvSpPr/>
            <p:nvPr/>
          </p:nvSpPr>
          <p:spPr>
            <a:xfrm>
              <a:off x="7950881" y="6379431"/>
              <a:ext cx="447456" cy="379550"/>
            </a:xfrm>
            <a:prstGeom prst="beve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9876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B97E90-01A6-4C90-BC44-19FE78BCB897}"/>
              </a:ext>
            </a:extLst>
          </p:cNvPr>
          <p:cNvSpPr/>
          <p:nvPr/>
        </p:nvSpPr>
        <p:spPr>
          <a:xfrm>
            <a:off x="2732650" y="0"/>
            <a:ext cx="3893234" cy="348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chemeClr val="tx1"/>
                </a:solidFill>
              </a:rPr>
              <a:t>09:41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9BBD5-A40C-48C3-BF40-DD7485447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958" y="0"/>
            <a:ext cx="348176" cy="348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B88A3-3B1E-4A99-BE00-663146711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23" y="16783"/>
            <a:ext cx="348176" cy="348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D9A5C2-1F65-4DAD-AC6D-5D159ECE1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33567"/>
            <a:ext cx="249608" cy="3146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ABFAFF8-6145-4AA7-A67A-7DF399E75E8F}"/>
              </a:ext>
            </a:extLst>
          </p:cNvPr>
          <p:cNvSpPr/>
          <p:nvPr/>
        </p:nvSpPr>
        <p:spPr>
          <a:xfrm>
            <a:off x="2732650" y="364959"/>
            <a:ext cx="3893234" cy="314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Please select nearby parking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9696DB-E6DC-4360-9A7F-3D4781093CAE}"/>
              </a:ext>
            </a:extLst>
          </p:cNvPr>
          <p:cNvSpPr/>
          <p:nvPr/>
        </p:nvSpPr>
        <p:spPr>
          <a:xfrm>
            <a:off x="2732650" y="679567"/>
            <a:ext cx="3896751" cy="4463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6AFB1E-4415-466C-B0E6-092C528A2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4784" y="16783"/>
            <a:ext cx="195186" cy="31460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1081683-BF63-4CCA-9AC2-3F5BD536F049}"/>
              </a:ext>
            </a:extLst>
          </p:cNvPr>
          <p:cNvSpPr/>
          <p:nvPr/>
        </p:nvSpPr>
        <p:spPr>
          <a:xfrm>
            <a:off x="2732650" y="765314"/>
            <a:ext cx="3893234" cy="6758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941F4B-B831-45C0-AD9F-833B3AA58E5F}"/>
              </a:ext>
            </a:extLst>
          </p:cNvPr>
          <p:cNvSpPr txBox="1"/>
          <p:nvPr/>
        </p:nvSpPr>
        <p:spPr>
          <a:xfrm>
            <a:off x="2729132" y="792299"/>
            <a:ext cx="1564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SOUTH EXTENTION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02E733-7CB5-495D-99F3-BD5C7B01F5AB}"/>
              </a:ext>
            </a:extLst>
          </p:cNvPr>
          <p:cNvCxnSpPr>
            <a:cxnSpLocks/>
          </p:cNvCxnSpPr>
          <p:nvPr/>
        </p:nvCxnSpPr>
        <p:spPr>
          <a:xfrm>
            <a:off x="2732650" y="1069298"/>
            <a:ext cx="38932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165E8D5-E52C-4BB2-AC88-30EE1525E35E}"/>
              </a:ext>
            </a:extLst>
          </p:cNvPr>
          <p:cNvSpPr txBox="1"/>
          <p:nvPr/>
        </p:nvSpPr>
        <p:spPr>
          <a:xfrm>
            <a:off x="2729132" y="1103244"/>
            <a:ext cx="10390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" action="ppaction://hlinkshowjump?jump=nextslide"/>
              </a:rPr>
              <a:t>Get Directions</a:t>
            </a:r>
            <a:endParaRPr lang="en-US" sz="105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F1EFCE3-F516-4D92-9228-A6A32E1D7BC0}"/>
              </a:ext>
            </a:extLst>
          </p:cNvPr>
          <p:cNvCxnSpPr/>
          <p:nvPr/>
        </p:nvCxnSpPr>
        <p:spPr>
          <a:xfrm>
            <a:off x="4080666" y="1069298"/>
            <a:ext cx="0" cy="371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E3A587E9-D305-456D-857D-2747F4C72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26" y="1116737"/>
            <a:ext cx="276999" cy="27699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55C2F11-5339-4794-AD41-2516F2774D3E}"/>
              </a:ext>
            </a:extLst>
          </p:cNvPr>
          <p:cNvSpPr txBox="1"/>
          <p:nvPr/>
        </p:nvSpPr>
        <p:spPr>
          <a:xfrm>
            <a:off x="4571549" y="1082835"/>
            <a:ext cx="6238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50/</a:t>
            </a:r>
            <a:r>
              <a:rPr lang="en-US" sz="1500" dirty="0" err="1"/>
              <a:t>hr</a:t>
            </a:r>
            <a:endParaRPr lang="en-US" sz="15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811A323-667B-4FE5-B28E-8F84940AE5B2}"/>
              </a:ext>
            </a:extLst>
          </p:cNvPr>
          <p:cNvCxnSpPr/>
          <p:nvPr/>
        </p:nvCxnSpPr>
        <p:spPr>
          <a:xfrm>
            <a:off x="5428894" y="1069298"/>
            <a:ext cx="0" cy="371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7AE08C42-1784-446F-9B47-6F1EBFEA7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1748" y="1116736"/>
            <a:ext cx="270038" cy="27003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1523A80-7963-45CC-B84D-837E3780CBE8}"/>
              </a:ext>
            </a:extLst>
          </p:cNvPr>
          <p:cNvSpPr txBox="1"/>
          <p:nvPr/>
        </p:nvSpPr>
        <p:spPr>
          <a:xfrm>
            <a:off x="5874768" y="1123691"/>
            <a:ext cx="6623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1.5 </a:t>
            </a:r>
            <a:r>
              <a:rPr lang="en-US" sz="1050" dirty="0" err="1"/>
              <a:t>k.m</a:t>
            </a:r>
            <a:r>
              <a:rPr lang="en-US" sz="1050" dirty="0"/>
              <a:t>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2279D89-7FE8-4853-AABE-19D1DC95D1C0}"/>
              </a:ext>
            </a:extLst>
          </p:cNvPr>
          <p:cNvSpPr/>
          <p:nvPr/>
        </p:nvSpPr>
        <p:spPr>
          <a:xfrm>
            <a:off x="2729132" y="1620670"/>
            <a:ext cx="3893234" cy="6758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0345F2B-E11F-4302-8C6C-70903AD2202B}"/>
              </a:ext>
            </a:extLst>
          </p:cNvPr>
          <p:cNvSpPr/>
          <p:nvPr/>
        </p:nvSpPr>
        <p:spPr>
          <a:xfrm>
            <a:off x="2739073" y="2504577"/>
            <a:ext cx="3893234" cy="6758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1AED281-F022-4DFD-84DF-CFE6B36134C8}"/>
              </a:ext>
            </a:extLst>
          </p:cNvPr>
          <p:cNvSpPr/>
          <p:nvPr/>
        </p:nvSpPr>
        <p:spPr>
          <a:xfrm>
            <a:off x="2737620" y="3381278"/>
            <a:ext cx="3893234" cy="6758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28804B9-DD3B-475D-A4F2-20BD5F688715}"/>
              </a:ext>
            </a:extLst>
          </p:cNvPr>
          <p:cNvCxnSpPr>
            <a:cxnSpLocks/>
          </p:cNvCxnSpPr>
          <p:nvPr/>
        </p:nvCxnSpPr>
        <p:spPr>
          <a:xfrm>
            <a:off x="2737620" y="1967873"/>
            <a:ext cx="38932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4232653-B4C4-409D-BD74-4778656A4F21}"/>
              </a:ext>
            </a:extLst>
          </p:cNvPr>
          <p:cNvCxnSpPr>
            <a:cxnSpLocks/>
          </p:cNvCxnSpPr>
          <p:nvPr/>
        </p:nvCxnSpPr>
        <p:spPr>
          <a:xfrm>
            <a:off x="2737620" y="2833409"/>
            <a:ext cx="38932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C0EE50F-3D58-4EFE-A0D7-71584618C1E8}"/>
              </a:ext>
            </a:extLst>
          </p:cNvPr>
          <p:cNvCxnSpPr>
            <a:cxnSpLocks/>
          </p:cNvCxnSpPr>
          <p:nvPr/>
        </p:nvCxnSpPr>
        <p:spPr>
          <a:xfrm>
            <a:off x="2732650" y="3714996"/>
            <a:ext cx="38932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D383A1CC-D7EE-415C-A1B5-D5247FD04A2D}"/>
              </a:ext>
            </a:extLst>
          </p:cNvPr>
          <p:cNvSpPr txBox="1"/>
          <p:nvPr/>
        </p:nvSpPr>
        <p:spPr>
          <a:xfrm>
            <a:off x="2719900" y="1650632"/>
            <a:ext cx="10615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MOOLCHAND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D39F916-BC50-425F-917A-D2002D5125D6}"/>
              </a:ext>
            </a:extLst>
          </p:cNvPr>
          <p:cNvSpPr txBox="1"/>
          <p:nvPr/>
        </p:nvSpPr>
        <p:spPr>
          <a:xfrm>
            <a:off x="2719900" y="2532218"/>
            <a:ext cx="1194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LAJPAT NAGAR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23DA042-F645-4066-B59F-688D3F2BD6D5}"/>
              </a:ext>
            </a:extLst>
          </p:cNvPr>
          <p:cNvSpPr txBox="1"/>
          <p:nvPr/>
        </p:nvSpPr>
        <p:spPr>
          <a:xfrm>
            <a:off x="2719900" y="3409638"/>
            <a:ext cx="9557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JANGPURA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9035A35-CBAC-459A-80CC-7708F1F977F0}"/>
              </a:ext>
            </a:extLst>
          </p:cNvPr>
          <p:cNvSpPr txBox="1"/>
          <p:nvPr/>
        </p:nvSpPr>
        <p:spPr>
          <a:xfrm>
            <a:off x="2743876" y="2003042"/>
            <a:ext cx="10390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" action="ppaction://hlinkshowjump?jump=nextslide"/>
              </a:rPr>
              <a:t>Get Directions</a:t>
            </a:r>
            <a:endParaRPr lang="en-US" sz="105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0C164B-8F6C-40CF-A5A2-8FC3D7C6A43F}"/>
              </a:ext>
            </a:extLst>
          </p:cNvPr>
          <p:cNvSpPr txBox="1"/>
          <p:nvPr/>
        </p:nvSpPr>
        <p:spPr>
          <a:xfrm>
            <a:off x="2743876" y="2860277"/>
            <a:ext cx="10390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" action="ppaction://hlinkshowjump?jump=nextslide"/>
              </a:rPr>
              <a:t>Get Directions</a:t>
            </a:r>
            <a:endParaRPr lang="en-US" sz="105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08E4B0B-D81F-48F1-9869-8D3E5DBA0762}"/>
              </a:ext>
            </a:extLst>
          </p:cNvPr>
          <p:cNvSpPr txBox="1"/>
          <p:nvPr/>
        </p:nvSpPr>
        <p:spPr>
          <a:xfrm>
            <a:off x="2722884" y="3752607"/>
            <a:ext cx="10390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" action="ppaction://hlinkshowjump?jump=nextslide"/>
              </a:rPr>
              <a:t>Get Directions</a:t>
            </a:r>
            <a:endParaRPr lang="en-US" sz="1050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CFC5316-03D3-4A02-B4A6-38584BB2ED34}"/>
              </a:ext>
            </a:extLst>
          </p:cNvPr>
          <p:cNvCxnSpPr/>
          <p:nvPr/>
        </p:nvCxnSpPr>
        <p:spPr>
          <a:xfrm>
            <a:off x="4101197" y="1955603"/>
            <a:ext cx="0" cy="371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200A7C6-9090-486D-9859-D57FA46E3275}"/>
              </a:ext>
            </a:extLst>
          </p:cNvPr>
          <p:cNvCxnSpPr/>
          <p:nvPr/>
        </p:nvCxnSpPr>
        <p:spPr>
          <a:xfrm>
            <a:off x="4111790" y="2833409"/>
            <a:ext cx="0" cy="371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C84B360-189E-44A6-9D4A-0A612862461C}"/>
              </a:ext>
            </a:extLst>
          </p:cNvPr>
          <p:cNvCxnSpPr/>
          <p:nvPr/>
        </p:nvCxnSpPr>
        <p:spPr>
          <a:xfrm>
            <a:off x="4111790" y="3705168"/>
            <a:ext cx="0" cy="371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4E8CF0C-BF5E-4ED7-B215-44A85E5D7768}"/>
              </a:ext>
            </a:extLst>
          </p:cNvPr>
          <p:cNvCxnSpPr/>
          <p:nvPr/>
        </p:nvCxnSpPr>
        <p:spPr>
          <a:xfrm>
            <a:off x="5428894" y="1967873"/>
            <a:ext cx="0" cy="371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CE931AD-76AF-4F8D-8BD0-CD9BC851DFD6}"/>
              </a:ext>
            </a:extLst>
          </p:cNvPr>
          <p:cNvCxnSpPr/>
          <p:nvPr/>
        </p:nvCxnSpPr>
        <p:spPr>
          <a:xfrm>
            <a:off x="5428894" y="2812838"/>
            <a:ext cx="0" cy="371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61E8179-7462-494E-BAAA-77017C5F0157}"/>
              </a:ext>
            </a:extLst>
          </p:cNvPr>
          <p:cNvCxnSpPr/>
          <p:nvPr/>
        </p:nvCxnSpPr>
        <p:spPr>
          <a:xfrm>
            <a:off x="5428894" y="3705168"/>
            <a:ext cx="0" cy="371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11DDAC30-DBAB-47E8-9759-21D588265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25" y="1996233"/>
            <a:ext cx="202640" cy="2769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8AEA077-6927-49E1-9285-FF79D445D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9879" y="1996233"/>
            <a:ext cx="197547" cy="270038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DE8F1EA8-F152-4499-9AFE-7ECFBBF7BA24}"/>
              </a:ext>
            </a:extLst>
          </p:cNvPr>
          <p:cNvSpPr txBox="1"/>
          <p:nvPr/>
        </p:nvSpPr>
        <p:spPr>
          <a:xfrm>
            <a:off x="5918123" y="2003188"/>
            <a:ext cx="724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1.1 </a:t>
            </a:r>
            <a:r>
              <a:rPr lang="en-US" sz="1050" dirty="0" err="1"/>
              <a:t>k.m</a:t>
            </a:r>
            <a:r>
              <a:rPr lang="en-US" sz="1050" dirty="0"/>
              <a:t>.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DD443151-0E9A-4B2D-BC07-BE9254466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26" y="2870903"/>
            <a:ext cx="276999" cy="27699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8D2AD61-39EB-4A20-BFAE-C10C6A705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1748" y="2870902"/>
            <a:ext cx="270038" cy="270038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008B73F0-722C-42A9-819B-94CF2B0C8953}"/>
              </a:ext>
            </a:extLst>
          </p:cNvPr>
          <p:cNvSpPr txBox="1"/>
          <p:nvPr/>
        </p:nvSpPr>
        <p:spPr>
          <a:xfrm>
            <a:off x="5918123" y="2890129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750 m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EE1E5129-AC17-4FE7-81B1-FFC77CF81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26" y="3744701"/>
            <a:ext cx="276999" cy="276999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F0542D81-B48B-4F89-AE59-1581BD7158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1748" y="3744700"/>
            <a:ext cx="270038" cy="27003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645BDA76-1E67-4FCA-AEF9-1A8816849717}"/>
              </a:ext>
            </a:extLst>
          </p:cNvPr>
          <p:cNvSpPr txBox="1"/>
          <p:nvPr/>
        </p:nvSpPr>
        <p:spPr>
          <a:xfrm>
            <a:off x="5916323" y="3741220"/>
            <a:ext cx="6623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1.3 </a:t>
            </a:r>
            <a:r>
              <a:rPr lang="en-US" sz="1050" dirty="0" err="1"/>
              <a:t>k.m</a:t>
            </a:r>
            <a:r>
              <a:rPr lang="en-US" sz="1050" dirty="0"/>
              <a:t>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966A9ED-45C3-4AF1-9DEB-4E0AF945B0EF}"/>
              </a:ext>
            </a:extLst>
          </p:cNvPr>
          <p:cNvSpPr txBox="1"/>
          <p:nvPr/>
        </p:nvSpPr>
        <p:spPr>
          <a:xfrm>
            <a:off x="4608161" y="1984187"/>
            <a:ext cx="6238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35/</a:t>
            </a:r>
            <a:r>
              <a:rPr lang="en-US" sz="1500" dirty="0" err="1"/>
              <a:t>hr</a:t>
            </a:r>
            <a:endParaRPr lang="en-US" sz="150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2DD5965-ADC0-46D2-827C-F6115157A907}"/>
              </a:ext>
            </a:extLst>
          </p:cNvPr>
          <p:cNvSpPr txBox="1"/>
          <p:nvPr/>
        </p:nvSpPr>
        <p:spPr>
          <a:xfrm>
            <a:off x="4605188" y="2847065"/>
            <a:ext cx="6238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20/</a:t>
            </a:r>
            <a:r>
              <a:rPr lang="en-US" sz="1500" dirty="0" err="1"/>
              <a:t>hr</a:t>
            </a:r>
            <a:endParaRPr lang="en-US" sz="150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B72E9CF-FE30-43E0-9DCF-C744FF99201E}"/>
              </a:ext>
            </a:extLst>
          </p:cNvPr>
          <p:cNvSpPr txBox="1"/>
          <p:nvPr/>
        </p:nvSpPr>
        <p:spPr>
          <a:xfrm>
            <a:off x="4606020" y="3722581"/>
            <a:ext cx="5806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Free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C3C0F77-CDEA-4C6E-8EE0-4AFF91EBE34C}"/>
              </a:ext>
            </a:extLst>
          </p:cNvPr>
          <p:cNvGrpSpPr/>
          <p:nvPr/>
        </p:nvGrpSpPr>
        <p:grpSpPr>
          <a:xfrm>
            <a:off x="2729132" y="4765143"/>
            <a:ext cx="3893234" cy="366286"/>
            <a:chOff x="3619716" y="6326688"/>
            <a:chExt cx="5190979" cy="488381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7ED61C8-3E52-48F1-B6F9-CD346F7A31FA}"/>
                </a:ext>
              </a:extLst>
            </p:cNvPr>
            <p:cNvCxnSpPr/>
            <p:nvPr/>
          </p:nvCxnSpPr>
          <p:spPr>
            <a:xfrm>
              <a:off x="3619716" y="6326688"/>
              <a:ext cx="519097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Arrow: Left 126">
              <a:extLst>
                <a:ext uri="{FF2B5EF4-FFF2-40B4-BE49-F238E27FC236}">
                  <a16:creationId xmlns:a16="http://schemas.microsoft.com/office/drawing/2014/main" id="{48A6AA28-E568-4D3E-AFC1-521E29DD4EF5}"/>
                </a:ext>
              </a:extLst>
            </p:cNvPr>
            <p:cNvSpPr/>
            <p:nvPr/>
          </p:nvSpPr>
          <p:spPr>
            <a:xfrm>
              <a:off x="4051690" y="6410768"/>
              <a:ext cx="490264" cy="326486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8" name="Circle: Hollow 127">
              <a:extLst>
                <a:ext uri="{FF2B5EF4-FFF2-40B4-BE49-F238E27FC236}">
                  <a16:creationId xmlns:a16="http://schemas.microsoft.com/office/drawing/2014/main" id="{80DD618C-5811-462B-B4B6-09C73111D00C}"/>
                </a:ext>
              </a:extLst>
            </p:cNvPr>
            <p:cNvSpPr/>
            <p:nvPr/>
          </p:nvSpPr>
          <p:spPr>
            <a:xfrm>
              <a:off x="6056597" y="6371389"/>
              <a:ext cx="378913" cy="443680"/>
            </a:xfrm>
            <a:prstGeom prst="don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29" name="Rectangle: Beveled 128">
              <a:extLst>
                <a:ext uri="{FF2B5EF4-FFF2-40B4-BE49-F238E27FC236}">
                  <a16:creationId xmlns:a16="http://schemas.microsoft.com/office/drawing/2014/main" id="{C62126BA-8AE0-4DAC-AEE7-FCCAEC5AEF95}"/>
                </a:ext>
              </a:extLst>
            </p:cNvPr>
            <p:cNvSpPr/>
            <p:nvPr/>
          </p:nvSpPr>
          <p:spPr>
            <a:xfrm>
              <a:off x="7950881" y="6379431"/>
              <a:ext cx="447456" cy="379550"/>
            </a:xfrm>
            <a:prstGeom prst="beve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6006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vironmental Consulting by Slidesgo">
  <a:themeElements>
    <a:clrScheme name="Simple Light">
      <a:dk1>
        <a:srgbClr val="043A5B"/>
      </a:dk1>
      <a:lt1>
        <a:srgbClr val="FFFFFF"/>
      </a:lt1>
      <a:dk2>
        <a:srgbClr val="9FEAFF"/>
      </a:dk2>
      <a:lt2>
        <a:srgbClr val="40B4E5"/>
      </a:lt2>
      <a:accent1>
        <a:srgbClr val="FFD173"/>
      </a:accent1>
      <a:accent2>
        <a:srgbClr val="74D8C2"/>
      </a:accent2>
      <a:accent3>
        <a:srgbClr val="59D098"/>
      </a:accent3>
      <a:accent4>
        <a:srgbClr val="439D8A"/>
      </a:accent4>
      <a:accent5>
        <a:srgbClr val="043A5B"/>
      </a:accent5>
      <a:accent6>
        <a:srgbClr val="043A5B"/>
      </a:accent6>
      <a:hlink>
        <a:srgbClr val="043A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1210</Words>
  <Application>Microsoft Office PowerPoint</Application>
  <PresentationFormat>On-screen Show (16:9)</PresentationFormat>
  <Paragraphs>355</Paragraphs>
  <Slides>32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Franklin Gothic Book</vt:lpstr>
      <vt:lpstr>Algerian</vt:lpstr>
      <vt:lpstr>Calibri</vt:lpstr>
      <vt:lpstr>맑은 고딕</vt:lpstr>
      <vt:lpstr>Oswald</vt:lpstr>
      <vt:lpstr>Open Sans</vt:lpstr>
      <vt:lpstr>Arial</vt:lpstr>
      <vt:lpstr>Constantia</vt:lpstr>
      <vt:lpstr>Arial Unicode MS</vt:lpstr>
      <vt:lpstr>Environmental Consulting by Slidesgo</vt:lpstr>
      <vt:lpstr>Eco Parking</vt:lpstr>
      <vt:lpstr>PowerPoint Presentation</vt:lpstr>
      <vt:lpstr>OUR COMPANY</vt:lpstr>
      <vt:lpstr>ELEVATOR PITCH </vt:lpstr>
      <vt:lpstr>PROBLEM IDENTIFICATION  &amp;   GENESIS OF THE IDEA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 Customer and Market Size</vt:lpstr>
      <vt:lpstr>Industry Positioning</vt:lpstr>
      <vt:lpstr>PESTEL ANALYSIS OF BUSINESS ENVIRONMENT</vt:lpstr>
      <vt:lpstr>COMPETITION ANALYSIS</vt:lpstr>
      <vt:lpstr>HOW IT WORKS</vt:lpstr>
      <vt:lpstr>HOW IT WORKS</vt:lpstr>
      <vt:lpstr>HOW IT WORKS</vt:lpstr>
      <vt:lpstr>HOW IT WORKS</vt:lpstr>
      <vt:lpstr>FINANCIAL PROJECTIONS</vt:lpstr>
      <vt:lpstr>PowerPoint Presentation</vt:lpstr>
      <vt:lpstr>PowerPoint Presentation</vt:lpstr>
      <vt:lpstr>PowerPoint Presentation</vt:lpstr>
      <vt:lpstr>IMPLEMENTATION AND MILESTONES</vt:lpstr>
      <vt:lpstr>RISK </vt:lpstr>
      <vt:lpstr>RISK </vt:lpstr>
      <vt:lpstr>RISK MANAGEMENT PLAN</vt:lpstr>
      <vt:lpstr>LEAN CANVAS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 Parking</dc:title>
  <dc:creator>Arushi Kohli</dc:creator>
  <cp:lastModifiedBy>admin</cp:lastModifiedBy>
  <cp:revision>68</cp:revision>
  <dcterms:modified xsi:type="dcterms:W3CDTF">2021-10-19T05:56:13Z</dcterms:modified>
</cp:coreProperties>
</file>